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30" d="100"/>
          <a:sy n="130" d="100"/>
        </p:scale>
        <p:origin x="111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A4B5C-223D-48A6-A3AC-8BDF6FD0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837298"/>
          </a:xfrm>
        </p:spPr>
        <p:txBody>
          <a:bodyPr/>
          <a:lstStyle/>
          <a:p>
            <a:r>
              <a:rPr lang="en-US" altLang="zh-CN" dirty="0"/>
              <a:t>factory.py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6DB25-1B67-4051-A509-B54478BD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0729"/>
            <a:ext cx="8839200" cy="252028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[INFO] Loaded </a:t>
            </a:r>
            <a:r>
              <a:rPr lang="en-US" altLang="zh-CN" dirty="0" err="1"/>
              <a:t>DQNAgent</a:t>
            </a:r>
            <a:r>
              <a:rPr lang="en-US" altLang="zh-CN" dirty="0"/>
              <a:t> model from out/</a:t>
            </a:r>
            <a:r>
              <a:rPr lang="en-US" altLang="zh-CN" dirty="0" err="1"/>
              <a:t>HighwayEnv</a:t>
            </a:r>
            <a:r>
              <a:rPr lang="en-US" altLang="zh-CN" dirty="0"/>
              <a:t>/</a:t>
            </a:r>
            <a:r>
              <a:rPr lang="en-US" altLang="zh-CN" dirty="0" err="1"/>
              <a:t>DQNAgent</a:t>
            </a:r>
            <a:r>
              <a:rPr lang="en-US" altLang="zh-CN" dirty="0"/>
              <a:t>/</a:t>
            </a:r>
            <a:r>
              <a:rPr lang="en-US" altLang="zh-CN" dirty="0" err="1"/>
              <a:t>saved_models</a:t>
            </a:r>
            <a:r>
              <a:rPr lang="en-US" altLang="zh-CN" dirty="0"/>
              <a:t>/latest.tar </a:t>
            </a:r>
          </a:p>
          <a:p>
            <a:r>
              <a:rPr lang="en-US" altLang="zh-CN" dirty="0"/>
              <a:t>INFO: Creating monitor directory out/</a:t>
            </a:r>
            <a:r>
              <a:rPr lang="en-US" altLang="zh-CN" dirty="0" err="1"/>
              <a:t>HighwayEnv</a:t>
            </a:r>
            <a:r>
              <a:rPr lang="en-US" altLang="zh-CN" dirty="0"/>
              <a:t>/</a:t>
            </a:r>
            <a:r>
              <a:rPr lang="en-US" altLang="zh-CN" dirty="0" err="1"/>
              <a:t>DQNAgent</a:t>
            </a:r>
            <a:r>
              <a:rPr lang="en-US" altLang="zh-CN" dirty="0"/>
              <a:t>/run_20210523-061342_58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1D99A-312B-49CE-99DF-8245CEFF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948351"/>
            <a:ext cx="4782384" cy="28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88640"/>
      </p:ext>
    </p:extLst>
  </p:cSld>
  <p:clrMapOvr>
    <a:masterClrMapping/>
  </p:clrMapOvr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Tight.potx" id="{E215AB4C-870D-4152-9E0D-88668304A8D7}" vid="{16664B00-B89B-42B5-9AB5-FBB8FBBFCE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9F4636FD8CF4DBA576E51CE9A9557" ma:contentTypeVersion="2" ma:contentTypeDescription="Create a new document." ma:contentTypeScope="" ma:versionID="f81b2d1ebf067b2fadb277216ce19594">
  <xsd:schema xmlns:xsd="http://www.w3.org/2001/XMLSchema" xmlns:xs="http://www.w3.org/2001/XMLSchema" xmlns:p="http://schemas.microsoft.com/office/2006/metadata/properties" xmlns:ns3="221e1496-d443-4306-ad63-a100e0046a13" targetNamespace="http://schemas.microsoft.com/office/2006/metadata/properties" ma:root="true" ma:fieldsID="090bdcfad224ed1fbc2c710fa119c475" ns3:_="">
    <xsd:import namespace="221e1496-d443-4306-ad63-a100e0046a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e1496-d443-4306-ad63-a100e0046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7B2AAA-3E84-49CC-BE6D-CB4399E554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8D1CD2-3289-4F40-8C3A-CFDE35750563}">
  <ds:schemaRefs>
    <ds:schemaRef ds:uri="221e1496-d443-4306-ad63-a100e0046a1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9A97BC6-6203-4F30-B7CB-9CE25787E7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1e1496-d443-4306-ad63-a100e0046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TemplateTight</Template>
  <TotalTime>64</TotalTime>
  <Words>38</Words>
  <Application>Microsoft Office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_Template</vt:lpstr>
      <vt:lpstr>PowerPoint Presentation</vt:lpstr>
      <vt:lpstr>factory.py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 Zonghua</dc:creator>
  <cp:lastModifiedBy>Zonghua Gu</cp:lastModifiedBy>
  <cp:revision>4</cp:revision>
  <dcterms:created xsi:type="dcterms:W3CDTF">2020-06-02T02:14:44Z</dcterms:created>
  <dcterms:modified xsi:type="dcterms:W3CDTF">2021-05-23T07:02:37Z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0x01010004C9F4636FD8CF4DBA576E51CE9A9557</vt:lpwstr>
  </property>
</Properties>
</file>