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07"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07"/>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2" autoAdjust="0"/>
    <p:restoredTop sz="92173" autoAdjust="0"/>
  </p:normalViewPr>
  <p:slideViewPr>
    <p:cSldViewPr snapToGrid="0">
      <p:cViewPr varScale="1">
        <p:scale>
          <a:sx n="116" d="100"/>
          <a:sy n="116" d="100"/>
        </p:scale>
        <p:origin x="984" y="108"/>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1-.2+.2/5</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239777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870.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3429000"/>
            <a:ext cx="6400800" cy="1752600"/>
          </a:xfrm>
        </p:spPr>
        <p:txBody>
          <a:bodyPr rtlCol="0">
            <a:normAutofit/>
          </a:bodyPr>
          <a:lstStyle/>
          <a:p>
            <a:r>
              <a:rPr lang="en-US" altLang="zh-CN" dirty="0"/>
              <a:t>Zonghua </a:t>
            </a:r>
            <a:r>
              <a:rPr lang="en-US" altLang="zh-CN"/>
              <a:t>Gu 2022</a:t>
            </a:r>
            <a:endParaRPr lang="en-US" altLang="zh-CN" dirty="0"/>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947117"/>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31498"/>
                <a:ext cx="8229600" cy="2546419"/>
              </a:xfrm>
            </p:spPr>
            <p:txBody>
              <a:bodyPr>
                <a:normAutofit fontScale="925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xmlns="">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31498"/>
                <a:ext cx="8229600" cy="2546419"/>
              </a:xfrm>
              <a:blipFill>
                <a:blip r:embed="rId3"/>
                <a:stretch>
                  <a:fillRect l="-519" t="-143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48488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601980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xmlns="">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601980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an action, our Q-Function will search into its Q-table the corresponding value.</a:t>
                </a:r>
              </a:p>
              <a:p>
                <a:pPr lvl="1"/>
                <a:r>
                  <a:rPr lang="en-US" dirty="0"/>
                  <a:t>When the training is done, we have an accurate Q-function</a:t>
                </a:r>
              </a:p>
              <a:p>
                <a:r>
                  <a:rPr lang="en-US" dirty="0">
                    <a:solidFill>
                      <a:srgbClr val="C00000"/>
                    </a:solidFill>
                  </a:rPr>
                  <a:t>During inference</a:t>
                </a:r>
                <a:r>
                  <a:rPr lang="en-US" dirty="0"/>
                  <a:t>: given the accurate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180067"/>
                <a:ext cx="8229600" cy="2857123"/>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e.g., if </a:t>
                </a:r>
                <a14:m>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=.1</m:t>
                    </m:r>
                  </m:oMath>
                </a14:m>
                <a:r>
                  <a:rPr lang="en-US" dirty="0"/>
                  <a:t>, select each non-greedy action w. prob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=.017</m:t>
                    </m:r>
                  </m:oMath>
                </a14:m>
                <a:r>
                  <a:rPr lang="en-US" dirty="0"/>
                  <a:t>; the greedy action w. prob </a:t>
                </a:r>
                <a14:m>
                  <m:oMath xmlns:m="http://schemas.openxmlformats.org/officeDocument/2006/math">
                    <m:r>
                      <a:rPr lang="en-US">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=.917</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180067"/>
                <a:ext cx="8229600" cy="2857123"/>
              </a:xfrm>
              <a:blipFill>
                <a:blip r:embed="rId4"/>
                <a:stretch>
                  <a:fillRect l="-889" t="-363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5"/>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eats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xmlns="">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1541520"/>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1541520"/>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299905"/>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pic>
        <p:nvPicPr>
          <p:cNvPr id="3" name="Picture 2" descr="Maze example">
            <a:extLst>
              <a:ext uri="{FF2B5EF4-FFF2-40B4-BE49-F238E27FC236}">
                <a16:creationId xmlns:a16="http://schemas.microsoft.com/office/drawing/2014/main" id="{F0F07DD9-FF4C-78EE-D555-536F64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7FBA8D-F111-6FAA-BB1B-7818C3703CBE}"/>
              </a:ext>
            </a:extLst>
          </p:cNvPr>
          <p:cNvSpPr/>
          <p:nvPr/>
        </p:nvSpPr>
        <p:spPr bwMode="auto">
          <a:xfrm>
            <a:off x="5914768" y="2858528"/>
            <a:ext cx="321275" cy="181232"/>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85806D9-0015-22B0-92F7-C466FBB531F0}"/>
              </a:ext>
            </a:extLst>
          </p:cNvPr>
          <p:cNvSpPr txBox="1"/>
          <p:nvPr/>
        </p:nvSpPr>
        <p:spPr>
          <a:xfrm>
            <a:off x="6675007" y="2841001"/>
            <a:ext cx="351378" cy="230832"/>
          </a:xfrm>
          <a:prstGeom prst="rect">
            <a:avLst/>
          </a:prstGeom>
          <a:solidFill>
            <a:schemeClr val="bg1"/>
          </a:solidFill>
        </p:spPr>
        <p:txBody>
          <a:bodyPr wrap="none" rtlCol="0">
            <a:spAutoFit/>
          </a:bodyPr>
          <a:lstStyle/>
          <a:p>
            <a:r>
              <a:rPr lang="en-US" sz="900" dirty="0"/>
              <a:t>-10</a:t>
            </a:r>
            <a:endParaRPr lang="en-SE" sz="900" dirty="0"/>
          </a:p>
        </p:txBody>
      </p:sp>
      <p:sp>
        <p:nvSpPr>
          <p:cNvPr id="10" name="TextBox 9">
            <a:extLst>
              <a:ext uri="{FF2B5EF4-FFF2-40B4-BE49-F238E27FC236}">
                <a16:creationId xmlns:a16="http://schemas.microsoft.com/office/drawing/2014/main" id="{90C770A8-F8C4-6313-4A5A-4D88DBE02A1B}"/>
              </a:ext>
            </a:extLst>
          </p:cNvPr>
          <p:cNvSpPr txBox="1"/>
          <p:nvPr/>
        </p:nvSpPr>
        <p:spPr>
          <a:xfrm>
            <a:off x="5968913" y="2832763"/>
            <a:ext cx="248786" cy="230832"/>
          </a:xfrm>
          <a:prstGeom prst="rect">
            <a:avLst/>
          </a:prstGeom>
          <a:solidFill>
            <a:schemeClr val="bg1"/>
          </a:solidFill>
        </p:spPr>
        <p:txBody>
          <a:bodyPr wrap="none" rtlCol="0">
            <a:spAutoFit/>
          </a:bodyPr>
          <a:lstStyle/>
          <a:p>
            <a:r>
              <a:rPr lang="en-US" sz="900" dirty="0"/>
              <a:t>0</a:t>
            </a:r>
            <a:endParaRPr lang="en-SE" sz="900" dirty="0"/>
          </a:p>
        </p:txBody>
      </p:sp>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854027"/>
              </a:xfrm>
            </p:spPr>
            <p:txBody>
              <a:bodyPr>
                <a:normAutofit fontScale="775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Neural Network as action value functions (corresponds to upper middle and right)</a:t>
                </a:r>
              </a:p>
              <a:p>
                <a:pPr lvl="1"/>
                <a:r>
                  <a:rPr lang="en-US" dirty="0"/>
                  <a:t>Optimized with Gradient descent</a:t>
                </a:r>
                <a:endParaRPr lang="en-SE" dirty="0"/>
              </a:p>
              <a:p>
                <a:endParaRPr lang="en-SE" dirty="0"/>
              </a:p>
              <a:p>
                <a:endParaRPr lang="en-SE" dirty="0"/>
              </a:p>
            </p:txBody>
          </p:sp>
        </mc:Choice>
        <mc:Fallback xmlns="">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854027"/>
              </a:xfrm>
              <a:blipFill>
                <a:blip r:embed="rId2"/>
                <a:stretch>
                  <a:fillRect l="-2000" t="-2188" r="-32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3"/>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4"/>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39547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Needs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1437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143775"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6496</TotalTime>
  <Words>2145</Words>
  <Application>Microsoft Office PowerPoint</Application>
  <PresentationFormat>On-screen Show (4:3)</PresentationFormat>
  <Paragraphs>278</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375</cp:revision>
  <dcterms:created xsi:type="dcterms:W3CDTF">2020-05-13T19:01:03Z</dcterms:created>
  <dcterms:modified xsi:type="dcterms:W3CDTF">2023-01-08T18:28:26Z</dcterms:modified>
</cp:coreProperties>
</file>