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72" r:id="rId2"/>
    <p:sldMasterId id="2147483683" r:id="rId3"/>
    <p:sldMasterId id="2147483685" r:id="rId4"/>
  </p:sldMasterIdLst>
  <p:notesMasterIdLst>
    <p:notesMasterId r:id="rId37"/>
  </p:notesMasterIdLst>
  <p:handoutMasterIdLst>
    <p:handoutMasterId r:id="rId38"/>
  </p:handoutMasterIdLst>
  <p:sldIdLst>
    <p:sldId id="260" r:id="rId5"/>
    <p:sldId id="278" r:id="rId6"/>
    <p:sldId id="429" r:id="rId7"/>
    <p:sldId id="433" r:id="rId8"/>
    <p:sldId id="437" r:id="rId9"/>
    <p:sldId id="436" r:id="rId10"/>
    <p:sldId id="438" r:id="rId11"/>
    <p:sldId id="435" r:id="rId12"/>
    <p:sldId id="592" r:id="rId13"/>
    <p:sldId id="593" r:id="rId14"/>
    <p:sldId id="594" r:id="rId15"/>
    <p:sldId id="615" r:id="rId16"/>
    <p:sldId id="620" r:id="rId17"/>
    <p:sldId id="430" r:id="rId18"/>
    <p:sldId id="634" r:id="rId19"/>
    <p:sldId id="635" r:id="rId20"/>
    <p:sldId id="633" r:id="rId21"/>
    <p:sldId id="572" r:id="rId22"/>
    <p:sldId id="434" r:id="rId23"/>
    <p:sldId id="626" r:id="rId24"/>
    <p:sldId id="629" r:id="rId25"/>
    <p:sldId id="636" r:id="rId26"/>
    <p:sldId id="637" r:id="rId27"/>
    <p:sldId id="639" r:id="rId28"/>
    <p:sldId id="638" r:id="rId29"/>
    <p:sldId id="640" r:id="rId30"/>
    <p:sldId id="641" r:id="rId31"/>
    <p:sldId id="642" r:id="rId32"/>
    <p:sldId id="643" r:id="rId33"/>
    <p:sldId id="644" r:id="rId34"/>
    <p:sldId id="645" r:id="rId35"/>
    <p:sldId id="27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啟倫 洪" initials="啟倫" lastIdx="1" clrIdx="0">
    <p:extLst>
      <p:ext uri="{19B8F6BF-5375-455C-9EA6-DF929625EA0E}">
        <p15:presenceInfo xmlns:p15="http://schemas.microsoft.com/office/powerpoint/2012/main" userId="be6c01fd6302bf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B07"/>
    <a:srgbClr val="28A95C"/>
    <a:srgbClr val="E4DED7"/>
    <a:srgbClr val="F2EF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69F90-365D-4DF1-A36C-FBA7A0746B5F}" v="753" dt="2024-09-13T05:14:00.245"/>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0" autoAdjust="0"/>
    <p:restoredTop sz="94660"/>
  </p:normalViewPr>
  <p:slideViewPr>
    <p:cSldViewPr snapToGrid="0">
      <p:cViewPr varScale="1">
        <p:scale>
          <a:sx n="99" d="100"/>
          <a:sy n="99" d="100"/>
        </p:scale>
        <p:origin x="96" y="18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222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啟倫 洪" userId="be6c01fd6302bf9d" providerId="LiveId" clId="{73755089-1F46-4B66-9295-D49B02CAF95D}"/>
    <pc:docChg chg="undo custSel delSld modSld">
      <pc:chgData name="啟倫 洪" userId="be6c01fd6302bf9d" providerId="LiveId" clId="{73755089-1F46-4B66-9295-D49B02CAF95D}" dt="2024-09-13T01:56:40.890" v="113" actId="108"/>
      <pc:docMkLst>
        <pc:docMk/>
      </pc:docMkLst>
      <pc:sldChg chg="modSp mod">
        <pc:chgData name="啟倫 洪" userId="be6c01fd6302bf9d" providerId="LiveId" clId="{73755089-1F46-4B66-9295-D49B02CAF95D}" dt="2024-09-13T01:45:47.136" v="4" actId="20577"/>
        <pc:sldMkLst>
          <pc:docMk/>
          <pc:sldMk cId="3911297840" sldId="260"/>
        </pc:sldMkLst>
        <pc:spChg chg="mod">
          <ac:chgData name="啟倫 洪" userId="be6c01fd6302bf9d" providerId="LiveId" clId="{73755089-1F46-4B66-9295-D49B02CAF95D}" dt="2024-09-13T01:45:43.740" v="1" actId="20577"/>
          <ac:spMkLst>
            <pc:docMk/>
            <pc:sldMk cId="3911297840" sldId="260"/>
            <ac:spMk id="2" creationId="{68D741D6-D98F-47CA-AC90-DEF6B7637AF0}"/>
          </ac:spMkLst>
        </pc:spChg>
        <pc:spChg chg="mod">
          <ac:chgData name="啟倫 洪" userId="be6c01fd6302bf9d" providerId="LiveId" clId="{73755089-1F46-4B66-9295-D49B02CAF95D}" dt="2024-09-13T01:45:47.136" v="4" actId="20577"/>
          <ac:spMkLst>
            <pc:docMk/>
            <pc:sldMk cId="3911297840" sldId="260"/>
            <ac:spMk id="3" creationId="{EDFC0276-BAEF-4D21-801C-ED2B1E893C29}"/>
          </ac:spMkLst>
        </pc:spChg>
      </pc:sldChg>
      <pc:sldChg chg="del">
        <pc:chgData name="啟倫 洪" userId="be6c01fd6302bf9d" providerId="LiveId" clId="{73755089-1F46-4B66-9295-D49B02CAF95D}" dt="2024-09-13T01:55:55.737" v="107" actId="47"/>
        <pc:sldMkLst>
          <pc:docMk/>
          <pc:sldMk cId="2998387213" sldId="302"/>
        </pc:sldMkLst>
      </pc:sldChg>
      <pc:sldChg chg="addSp delSp modSp mod">
        <pc:chgData name="啟倫 洪" userId="be6c01fd6302bf9d" providerId="LiveId" clId="{73755089-1F46-4B66-9295-D49B02CAF95D}" dt="2024-09-13T01:56:40.890" v="113" actId="108"/>
        <pc:sldMkLst>
          <pc:docMk/>
          <pc:sldMk cId="2243106039" sldId="430"/>
        </pc:sldMkLst>
        <pc:spChg chg="mod">
          <ac:chgData name="啟倫 洪" userId="be6c01fd6302bf9d" providerId="LiveId" clId="{73755089-1F46-4B66-9295-D49B02CAF95D}" dt="2024-09-13T01:56:40.890" v="113" actId="108"/>
          <ac:spMkLst>
            <pc:docMk/>
            <pc:sldMk cId="2243106039" sldId="430"/>
            <ac:spMk id="2" creationId="{0B1C9AB1-6843-43BB-B280-91C560B2022A}"/>
          </ac:spMkLst>
        </pc:spChg>
        <pc:picChg chg="del">
          <ac:chgData name="啟倫 洪" userId="be6c01fd6302bf9d" providerId="LiveId" clId="{73755089-1F46-4B66-9295-D49B02CAF95D}" dt="2024-09-13T01:48:38.037" v="23" actId="478"/>
          <ac:picMkLst>
            <pc:docMk/>
            <pc:sldMk cId="2243106039" sldId="430"/>
            <ac:picMk id="6" creationId="{41AF9005-5DFB-4544-9735-4450CA771308}"/>
          </ac:picMkLst>
        </pc:picChg>
        <pc:picChg chg="add mod">
          <ac:chgData name="啟倫 洪" userId="be6c01fd6302bf9d" providerId="LiveId" clId="{73755089-1F46-4B66-9295-D49B02CAF95D}" dt="2024-09-13T01:49:34.001" v="30" actId="14100"/>
          <ac:picMkLst>
            <pc:docMk/>
            <pc:sldMk cId="2243106039" sldId="430"/>
            <ac:picMk id="7" creationId="{7D2D0A58-7B11-4D02-8539-615FBACE44C3}"/>
          </ac:picMkLst>
        </pc:picChg>
        <pc:picChg chg="add del mod">
          <ac:chgData name="啟倫 洪" userId="be6c01fd6302bf9d" providerId="LiveId" clId="{73755089-1F46-4B66-9295-D49B02CAF95D}" dt="2024-09-13T01:49:14.785" v="28" actId="478"/>
          <ac:picMkLst>
            <pc:docMk/>
            <pc:sldMk cId="2243106039" sldId="430"/>
            <ac:picMk id="1026" creationId="{5724F77A-36A4-4184-B5D3-E855B267A239}"/>
          </ac:picMkLst>
        </pc:picChg>
        <pc:picChg chg="add del mod">
          <ac:chgData name="啟倫 洪" userId="be6c01fd6302bf9d" providerId="LiveId" clId="{73755089-1F46-4B66-9295-D49B02CAF95D}" dt="2024-09-13T01:49:13.688" v="27" actId="21"/>
          <ac:picMkLst>
            <pc:docMk/>
            <pc:sldMk cId="2243106039" sldId="430"/>
            <ac:picMk id="1028" creationId="{3AA77451-7178-49E7-A611-C39E8A577480}"/>
          </ac:picMkLst>
        </pc:picChg>
      </pc:sldChg>
      <pc:sldChg chg="modSp mod">
        <pc:chgData name="啟倫 洪" userId="be6c01fd6302bf9d" providerId="LiveId" clId="{73755089-1F46-4B66-9295-D49B02CAF95D}" dt="2024-09-13T01:56:21.170" v="109" actId="108"/>
        <pc:sldMkLst>
          <pc:docMk/>
          <pc:sldMk cId="475510206" sldId="434"/>
        </pc:sldMkLst>
        <pc:spChg chg="mod">
          <ac:chgData name="啟倫 洪" userId="be6c01fd6302bf9d" providerId="LiveId" clId="{73755089-1F46-4B66-9295-D49B02CAF95D}" dt="2024-09-13T01:56:21.170" v="109" actId="108"/>
          <ac:spMkLst>
            <pc:docMk/>
            <pc:sldMk cId="475510206" sldId="434"/>
            <ac:spMk id="2" creationId="{A2BFB2C1-A582-4FDE-B033-27F0C8DD2DAC}"/>
          </ac:spMkLst>
        </pc:spChg>
      </pc:sldChg>
      <pc:sldChg chg="addSp delSp modSp mod delAnim modAnim">
        <pc:chgData name="啟倫 洪" userId="be6c01fd6302bf9d" providerId="LiveId" clId="{73755089-1F46-4B66-9295-D49B02CAF95D}" dt="2024-09-13T01:56:25.882" v="110" actId="108"/>
        <pc:sldMkLst>
          <pc:docMk/>
          <pc:sldMk cId="515515548" sldId="572"/>
        </pc:sldMkLst>
        <pc:spChg chg="mod">
          <ac:chgData name="啟倫 洪" userId="be6c01fd6302bf9d" providerId="LiveId" clId="{73755089-1F46-4B66-9295-D49B02CAF95D}" dt="2024-09-13T01:56:25.882" v="110" actId="108"/>
          <ac:spMkLst>
            <pc:docMk/>
            <pc:sldMk cId="515515548" sldId="572"/>
            <ac:spMk id="2" creationId="{A2BFB2C1-A582-4FDE-B033-27F0C8DD2DAC}"/>
          </ac:spMkLst>
        </pc:spChg>
        <pc:spChg chg="mod">
          <ac:chgData name="啟倫 洪" userId="be6c01fd6302bf9d" providerId="LiveId" clId="{73755089-1F46-4B66-9295-D49B02CAF95D}" dt="2024-09-13T01:50:08.536" v="50" actId="20577"/>
          <ac:spMkLst>
            <pc:docMk/>
            <pc:sldMk cId="515515548" sldId="572"/>
            <ac:spMk id="3" creationId="{8AE49869-42A8-4DF6-A0BF-B4B5680CB521}"/>
          </ac:spMkLst>
        </pc:spChg>
        <pc:spChg chg="del">
          <ac:chgData name="啟倫 洪" userId="be6c01fd6302bf9d" providerId="LiveId" clId="{73755089-1F46-4B66-9295-D49B02CAF95D}" dt="2024-09-13T01:52:03.866" v="77" actId="478"/>
          <ac:spMkLst>
            <pc:docMk/>
            <pc:sldMk cId="515515548" sldId="572"/>
            <ac:spMk id="6" creationId="{BD591D5A-BA65-4B0D-BE92-117EFBCBA0CB}"/>
          </ac:spMkLst>
        </pc:spChg>
        <pc:spChg chg="del">
          <ac:chgData name="啟倫 洪" userId="be6c01fd6302bf9d" providerId="LiveId" clId="{73755089-1F46-4B66-9295-D49B02CAF95D}" dt="2024-09-13T01:52:03.866" v="77" actId="478"/>
          <ac:spMkLst>
            <pc:docMk/>
            <pc:sldMk cId="515515548" sldId="572"/>
            <ac:spMk id="8" creationId="{5B6B939D-8BA2-450B-A62A-14AB48CD4926}"/>
          </ac:spMkLst>
        </pc:spChg>
        <pc:spChg chg="del">
          <ac:chgData name="啟倫 洪" userId="be6c01fd6302bf9d" providerId="LiveId" clId="{73755089-1F46-4B66-9295-D49B02CAF95D}" dt="2024-09-13T01:52:03.866" v="77" actId="478"/>
          <ac:spMkLst>
            <pc:docMk/>
            <pc:sldMk cId="515515548" sldId="572"/>
            <ac:spMk id="15" creationId="{51E44581-BBB1-4F84-BC2C-E7B8C1FDA18B}"/>
          </ac:spMkLst>
        </pc:spChg>
        <pc:spChg chg="del">
          <ac:chgData name="啟倫 洪" userId="be6c01fd6302bf9d" providerId="LiveId" clId="{73755089-1F46-4B66-9295-D49B02CAF95D}" dt="2024-09-13T01:52:03.866" v="77" actId="478"/>
          <ac:spMkLst>
            <pc:docMk/>
            <pc:sldMk cId="515515548" sldId="572"/>
            <ac:spMk id="19" creationId="{C6B31310-21BE-4CA7-8E37-B86E57C529F1}"/>
          </ac:spMkLst>
        </pc:spChg>
        <pc:spChg chg="mod">
          <ac:chgData name="啟倫 洪" userId="be6c01fd6302bf9d" providerId="LiveId" clId="{73755089-1F46-4B66-9295-D49B02CAF95D}" dt="2024-09-13T01:50:50.926" v="59" actId="20577"/>
          <ac:spMkLst>
            <pc:docMk/>
            <pc:sldMk cId="515515548" sldId="572"/>
            <ac:spMk id="21" creationId="{CE6576B1-E8B4-4CE1-9D51-A10FDC59D177}"/>
          </ac:spMkLst>
        </pc:spChg>
        <pc:spChg chg="add mod">
          <ac:chgData name="啟倫 洪" userId="be6c01fd6302bf9d" providerId="LiveId" clId="{73755089-1F46-4B66-9295-D49B02CAF95D}" dt="2024-09-13T01:53:35.900" v="89" actId="14100"/>
          <ac:spMkLst>
            <pc:docMk/>
            <pc:sldMk cId="515515548" sldId="572"/>
            <ac:spMk id="23" creationId="{57D7D928-C045-4389-AC09-7DF16A48A911}"/>
          </ac:spMkLst>
        </pc:spChg>
        <pc:spChg chg="add mod">
          <ac:chgData name="啟倫 洪" userId="be6c01fd6302bf9d" providerId="LiveId" clId="{73755089-1F46-4B66-9295-D49B02CAF95D}" dt="2024-09-13T01:54:15.162" v="98" actId="14100"/>
          <ac:spMkLst>
            <pc:docMk/>
            <pc:sldMk cId="515515548" sldId="572"/>
            <ac:spMk id="26" creationId="{514503A1-2B34-4B09-92BA-DBF177E4F1B4}"/>
          </ac:spMkLst>
        </pc:spChg>
        <pc:picChg chg="del">
          <ac:chgData name="啟倫 洪" userId="be6c01fd6302bf9d" providerId="LiveId" clId="{73755089-1F46-4B66-9295-D49B02CAF95D}" dt="2024-09-13T01:52:03.866" v="77" actId="478"/>
          <ac:picMkLst>
            <pc:docMk/>
            <pc:sldMk cId="515515548" sldId="572"/>
            <ac:picMk id="5" creationId="{F0C89FA8-DA22-42C5-9EAD-CE3105BD1CC6}"/>
          </ac:picMkLst>
        </pc:picChg>
        <pc:picChg chg="del">
          <ac:chgData name="啟倫 洪" userId="be6c01fd6302bf9d" providerId="LiveId" clId="{73755089-1F46-4B66-9295-D49B02CAF95D}" dt="2024-09-13T01:52:03.866" v="77" actId="478"/>
          <ac:picMkLst>
            <pc:docMk/>
            <pc:sldMk cId="515515548" sldId="572"/>
            <ac:picMk id="7" creationId="{3B27A996-41B1-4C0D-844F-E38DE2FE931E}"/>
          </ac:picMkLst>
        </pc:picChg>
        <pc:picChg chg="add del">
          <ac:chgData name="啟倫 洪" userId="be6c01fd6302bf9d" providerId="LiveId" clId="{73755089-1F46-4B66-9295-D49B02CAF95D}" dt="2024-09-13T01:51:06.290" v="61" actId="478"/>
          <ac:picMkLst>
            <pc:docMk/>
            <pc:sldMk cId="515515548" sldId="572"/>
            <ac:picMk id="10" creationId="{15E41058-BCFB-404D-AC17-50025964C35E}"/>
          </ac:picMkLst>
        </pc:picChg>
        <pc:picChg chg="add del">
          <ac:chgData name="啟倫 洪" userId="be6c01fd6302bf9d" providerId="LiveId" clId="{73755089-1F46-4B66-9295-D49B02CAF95D}" dt="2024-09-13T01:51:19.335" v="63" actId="21"/>
          <ac:picMkLst>
            <pc:docMk/>
            <pc:sldMk cId="515515548" sldId="572"/>
            <ac:picMk id="12" creationId="{0D468C7A-5225-4CC7-A797-F86E6631B893}"/>
          </ac:picMkLst>
        </pc:picChg>
        <pc:picChg chg="del">
          <ac:chgData name="啟倫 洪" userId="be6c01fd6302bf9d" providerId="LiveId" clId="{73755089-1F46-4B66-9295-D49B02CAF95D}" dt="2024-09-13T01:52:03.866" v="77" actId="478"/>
          <ac:picMkLst>
            <pc:docMk/>
            <pc:sldMk cId="515515548" sldId="572"/>
            <ac:picMk id="13" creationId="{7E102937-61B7-4BB7-A884-AE663D9A0493}"/>
          </ac:picMkLst>
        </pc:picChg>
        <pc:picChg chg="del">
          <ac:chgData name="啟倫 洪" userId="be6c01fd6302bf9d" providerId="LiveId" clId="{73755089-1F46-4B66-9295-D49B02CAF95D}" dt="2024-09-13T01:52:03.866" v="77" actId="478"/>
          <ac:picMkLst>
            <pc:docMk/>
            <pc:sldMk cId="515515548" sldId="572"/>
            <ac:picMk id="14" creationId="{43283854-77A0-4B12-BC91-D218D52CE6C0}"/>
          </ac:picMkLst>
        </pc:picChg>
        <pc:picChg chg="del mod">
          <ac:chgData name="啟倫 洪" userId="be6c01fd6302bf9d" providerId="LiveId" clId="{73755089-1F46-4B66-9295-D49B02CAF95D}" dt="2024-09-13T01:52:03.866" v="77" actId="478"/>
          <ac:picMkLst>
            <pc:docMk/>
            <pc:sldMk cId="515515548" sldId="572"/>
            <ac:picMk id="17" creationId="{0A80D3A5-CFC9-4F5B-9809-8C06FC956A5A}"/>
          </ac:picMkLst>
        </pc:picChg>
        <pc:picChg chg="add del mod">
          <ac:chgData name="啟倫 洪" userId="be6c01fd6302bf9d" providerId="LiveId" clId="{73755089-1F46-4B66-9295-D49B02CAF95D}" dt="2024-09-13T01:51:59.948" v="76" actId="21"/>
          <ac:picMkLst>
            <pc:docMk/>
            <pc:sldMk cId="515515548" sldId="572"/>
            <ac:picMk id="18" creationId="{43DDF299-FC07-43B8-8288-E814DC044278}"/>
          </ac:picMkLst>
        </pc:picChg>
        <pc:picChg chg="add del mod">
          <ac:chgData name="啟倫 洪" userId="be6c01fd6302bf9d" providerId="LiveId" clId="{73755089-1F46-4B66-9295-D49B02CAF95D}" dt="2024-09-13T01:51:34.407" v="70" actId="478"/>
          <ac:picMkLst>
            <pc:docMk/>
            <pc:sldMk cId="515515548" sldId="572"/>
            <ac:picMk id="20" creationId="{333F284A-7B4F-48A0-A024-E4EE8FB93CC6}"/>
          </ac:picMkLst>
        </pc:picChg>
        <pc:picChg chg="add mod">
          <ac:chgData name="啟倫 洪" userId="be6c01fd6302bf9d" providerId="LiveId" clId="{73755089-1F46-4B66-9295-D49B02CAF95D}" dt="2024-09-13T01:52:04.517" v="78"/>
          <ac:picMkLst>
            <pc:docMk/>
            <pc:sldMk cId="515515548" sldId="572"/>
            <ac:picMk id="22" creationId="{D80302D3-FDC8-456C-94B6-27122E5AABC8}"/>
          </ac:picMkLst>
        </pc:picChg>
        <pc:picChg chg="add mod">
          <ac:chgData name="啟倫 洪" userId="be6c01fd6302bf9d" providerId="LiveId" clId="{73755089-1F46-4B66-9295-D49B02CAF95D}" dt="2024-09-13T01:54:06.738" v="96" actId="1076"/>
          <ac:picMkLst>
            <pc:docMk/>
            <pc:sldMk cId="515515548" sldId="572"/>
            <ac:picMk id="25" creationId="{95022F10-1110-4CDB-A002-DDE3A9DB8822}"/>
          </ac:picMkLst>
        </pc:picChg>
        <pc:picChg chg="add mod">
          <ac:chgData name="啟倫 洪" userId="be6c01fd6302bf9d" providerId="LiveId" clId="{73755089-1F46-4B66-9295-D49B02CAF95D}" dt="2024-09-13T01:54:58.951" v="105" actId="14100"/>
          <ac:picMkLst>
            <pc:docMk/>
            <pc:sldMk cId="515515548" sldId="572"/>
            <ac:picMk id="28" creationId="{AFEBE6B7-7B2D-47DD-872D-672B22EEEACE}"/>
          </ac:picMkLst>
        </pc:picChg>
      </pc:sldChg>
    </pc:docChg>
  </pc:docChgLst>
  <pc:docChgLst>
    <pc:chgData name="啟倫 洪" userId="be6c01fd6302bf9d" providerId="LiveId" clId="{B7869F90-365D-4DF1-A36C-FBA7A0746B5F}"/>
    <pc:docChg chg="undo custSel addSld delSld modSld sldOrd">
      <pc:chgData name="啟倫 洪" userId="be6c01fd6302bf9d" providerId="LiveId" clId="{B7869F90-365D-4DF1-A36C-FBA7A0746B5F}" dt="2024-09-13T05:14:00.245" v="6575"/>
      <pc:docMkLst>
        <pc:docMk/>
      </pc:docMkLst>
      <pc:sldChg chg="modSp mod">
        <pc:chgData name="啟倫 洪" userId="be6c01fd6302bf9d" providerId="LiveId" clId="{B7869F90-365D-4DF1-A36C-FBA7A0746B5F}" dt="2024-09-13T02:28:11.007" v="1995" actId="20577"/>
        <pc:sldMkLst>
          <pc:docMk/>
          <pc:sldMk cId="2784806138" sldId="277"/>
        </pc:sldMkLst>
        <pc:spChg chg="mod">
          <ac:chgData name="啟倫 洪" userId="be6c01fd6302bf9d" providerId="LiveId" clId="{B7869F90-365D-4DF1-A36C-FBA7A0746B5F}" dt="2024-09-13T02:28:11.007" v="1995" actId="20577"/>
          <ac:spMkLst>
            <pc:docMk/>
            <pc:sldMk cId="2784806138" sldId="277"/>
            <ac:spMk id="4" creationId="{350174DD-9626-412D-8E39-DA4BC29167A5}"/>
          </ac:spMkLst>
        </pc:spChg>
      </pc:sldChg>
      <pc:sldChg chg="modSp mod">
        <pc:chgData name="啟倫 洪" userId="be6c01fd6302bf9d" providerId="LiveId" clId="{B7869F90-365D-4DF1-A36C-FBA7A0746B5F}" dt="2024-09-13T04:15:24.545" v="5471" actId="20577"/>
        <pc:sldMkLst>
          <pc:docMk/>
          <pc:sldMk cId="1119134158" sldId="278"/>
        </pc:sldMkLst>
        <pc:spChg chg="mod">
          <ac:chgData name="啟倫 洪" userId="be6c01fd6302bf9d" providerId="LiveId" clId="{B7869F90-365D-4DF1-A36C-FBA7A0746B5F}" dt="2024-09-13T04:15:24.545" v="5471" actId="20577"/>
          <ac:spMkLst>
            <pc:docMk/>
            <pc:sldMk cId="1119134158" sldId="278"/>
            <ac:spMk id="3" creationId="{4E1ED0C1-4AC4-453B-9B76-891E514F4380}"/>
          </ac:spMkLst>
        </pc:spChg>
      </pc:sldChg>
      <pc:sldChg chg="ord">
        <pc:chgData name="啟倫 洪" userId="be6c01fd6302bf9d" providerId="LiveId" clId="{B7869F90-365D-4DF1-A36C-FBA7A0746B5F}" dt="2024-09-13T04:19:12.225" v="5531"/>
        <pc:sldMkLst>
          <pc:docMk/>
          <pc:sldMk cId="2243106039" sldId="430"/>
        </pc:sldMkLst>
      </pc:sldChg>
      <pc:sldChg chg="addSp delSp modSp mod ord delAnim modAnim">
        <pc:chgData name="啟倫 洪" userId="be6c01fd6302bf9d" providerId="LiveId" clId="{B7869F90-365D-4DF1-A36C-FBA7A0746B5F}" dt="2024-09-13T04:19:12.225" v="5531"/>
        <pc:sldMkLst>
          <pc:docMk/>
          <pc:sldMk cId="475510206" sldId="434"/>
        </pc:sldMkLst>
        <pc:spChg chg="mod">
          <ac:chgData name="啟倫 洪" userId="be6c01fd6302bf9d" providerId="LiveId" clId="{B7869F90-365D-4DF1-A36C-FBA7A0746B5F}" dt="2024-09-13T02:25:08.810" v="1930"/>
          <ac:spMkLst>
            <pc:docMk/>
            <pc:sldMk cId="475510206" sldId="434"/>
            <ac:spMk id="3" creationId="{8AE49869-42A8-4DF6-A0BF-B4B5680CB521}"/>
          </ac:spMkLst>
        </pc:spChg>
        <pc:spChg chg="del">
          <ac:chgData name="啟倫 洪" userId="be6c01fd6302bf9d" providerId="LiveId" clId="{B7869F90-365D-4DF1-A36C-FBA7A0746B5F}" dt="2024-09-13T02:21:39.406" v="1580" actId="478"/>
          <ac:spMkLst>
            <pc:docMk/>
            <pc:sldMk cId="475510206" sldId="434"/>
            <ac:spMk id="7" creationId="{F7687467-42F0-44D8-9580-B4E51786D6E9}"/>
          </ac:spMkLst>
        </pc:spChg>
        <pc:spChg chg="mod">
          <ac:chgData name="啟倫 洪" userId="be6c01fd6302bf9d" providerId="LiveId" clId="{B7869F90-365D-4DF1-A36C-FBA7A0746B5F}" dt="2024-09-13T02:21:45.333" v="1581" actId="14100"/>
          <ac:spMkLst>
            <pc:docMk/>
            <pc:sldMk cId="475510206" sldId="434"/>
            <ac:spMk id="8" creationId="{FC3579E1-8A1D-4E6D-85EE-9DFB0C0498D9}"/>
          </ac:spMkLst>
        </pc:spChg>
        <pc:spChg chg="mod">
          <ac:chgData name="啟倫 洪" userId="be6c01fd6302bf9d" providerId="LiveId" clId="{B7869F90-365D-4DF1-A36C-FBA7A0746B5F}" dt="2024-09-13T02:24:28.973" v="1875" actId="14100"/>
          <ac:spMkLst>
            <pc:docMk/>
            <pc:sldMk cId="475510206" sldId="434"/>
            <ac:spMk id="9" creationId="{DC2EA2E1-571F-4263-AC2E-1A316E857741}"/>
          </ac:spMkLst>
        </pc:spChg>
        <pc:spChg chg="del">
          <ac:chgData name="啟倫 洪" userId="be6c01fd6302bf9d" providerId="LiveId" clId="{B7869F90-365D-4DF1-A36C-FBA7A0746B5F}" dt="2024-09-13T02:24:20.590" v="1873" actId="478"/>
          <ac:spMkLst>
            <pc:docMk/>
            <pc:sldMk cId="475510206" sldId="434"/>
            <ac:spMk id="10" creationId="{71C569D0-4264-4090-B078-03C46AF1DC09}"/>
          </ac:spMkLst>
        </pc:spChg>
        <pc:spChg chg="mod">
          <ac:chgData name="啟倫 洪" userId="be6c01fd6302bf9d" providerId="LiveId" clId="{B7869F90-365D-4DF1-A36C-FBA7A0746B5F}" dt="2024-09-13T02:20:56.813" v="1530" actId="14100"/>
          <ac:spMkLst>
            <pc:docMk/>
            <pc:sldMk cId="475510206" sldId="434"/>
            <ac:spMk id="14" creationId="{03F393F0-5BC9-42D9-95D2-1A04E20529FD}"/>
          </ac:spMkLst>
        </pc:spChg>
        <pc:spChg chg="mod">
          <ac:chgData name="啟倫 洪" userId="be6c01fd6302bf9d" providerId="LiveId" clId="{B7869F90-365D-4DF1-A36C-FBA7A0746B5F}" dt="2024-09-13T02:23:45.313" v="1872" actId="20577"/>
          <ac:spMkLst>
            <pc:docMk/>
            <pc:sldMk cId="475510206" sldId="434"/>
            <ac:spMk id="18" creationId="{942D1864-1B6E-4251-AC40-474DCD1CD7D7}"/>
          </ac:spMkLst>
        </pc:spChg>
        <pc:spChg chg="del">
          <ac:chgData name="啟倫 洪" userId="be6c01fd6302bf9d" providerId="LiveId" clId="{B7869F90-365D-4DF1-A36C-FBA7A0746B5F}" dt="2024-09-13T02:21:39.406" v="1580" actId="478"/>
          <ac:spMkLst>
            <pc:docMk/>
            <pc:sldMk cId="475510206" sldId="434"/>
            <ac:spMk id="19" creationId="{D791AA47-D49A-4CD9-9545-0677B5F34212}"/>
          </ac:spMkLst>
        </pc:spChg>
        <pc:spChg chg="mod">
          <ac:chgData name="啟倫 洪" userId="be6c01fd6302bf9d" providerId="LiveId" clId="{B7869F90-365D-4DF1-A36C-FBA7A0746B5F}" dt="2024-09-13T02:24:48.098" v="1924" actId="20577"/>
          <ac:spMkLst>
            <pc:docMk/>
            <pc:sldMk cId="475510206" sldId="434"/>
            <ac:spMk id="20" creationId="{5810510D-95E6-4760-BCDE-F3DA64D3371B}"/>
          </ac:spMkLst>
        </pc:spChg>
        <pc:spChg chg="mod">
          <ac:chgData name="啟倫 洪" userId="be6c01fd6302bf9d" providerId="LiveId" clId="{B7869F90-365D-4DF1-A36C-FBA7A0746B5F}" dt="2024-09-13T02:21:25.011" v="1579" actId="20577"/>
          <ac:spMkLst>
            <pc:docMk/>
            <pc:sldMk cId="475510206" sldId="434"/>
            <ac:spMk id="21" creationId="{BC63F768-3179-4D14-9C08-53AC97F871D9}"/>
          </ac:spMkLst>
        </pc:spChg>
        <pc:spChg chg="del">
          <ac:chgData name="啟倫 洪" userId="be6c01fd6302bf9d" providerId="LiveId" clId="{B7869F90-365D-4DF1-A36C-FBA7A0746B5F}" dt="2024-09-13T02:24:20.590" v="1873" actId="478"/>
          <ac:spMkLst>
            <pc:docMk/>
            <pc:sldMk cId="475510206" sldId="434"/>
            <ac:spMk id="24" creationId="{288671AF-BAB6-431B-92F5-BC640C020FAE}"/>
          </ac:spMkLst>
        </pc:spChg>
        <pc:spChg chg="add mod">
          <ac:chgData name="啟倫 洪" userId="be6c01fd6302bf9d" providerId="LiveId" clId="{B7869F90-365D-4DF1-A36C-FBA7A0746B5F}" dt="2024-09-13T02:25:03.773" v="1928" actId="14100"/>
          <ac:spMkLst>
            <pc:docMk/>
            <pc:sldMk cId="475510206" sldId="434"/>
            <ac:spMk id="29" creationId="{0F5CD324-A9D8-6675-0FAC-60555E547780}"/>
          </ac:spMkLst>
        </pc:spChg>
        <pc:spChg chg="add mod">
          <ac:chgData name="啟倫 洪" userId="be6c01fd6302bf9d" providerId="LiveId" clId="{B7869F90-365D-4DF1-A36C-FBA7A0746B5F}" dt="2024-09-13T02:26:28.077" v="1969" actId="1076"/>
          <ac:spMkLst>
            <pc:docMk/>
            <pc:sldMk cId="475510206" sldId="434"/>
            <ac:spMk id="31" creationId="{1C8E5342-30A3-3E81-7F01-8989519C9F2C}"/>
          </ac:spMkLst>
        </pc:spChg>
        <pc:picChg chg="del">
          <ac:chgData name="啟倫 洪" userId="be6c01fd6302bf9d" providerId="LiveId" clId="{B7869F90-365D-4DF1-A36C-FBA7A0746B5F}" dt="2024-09-13T02:19:45.397" v="1520" actId="478"/>
          <ac:picMkLst>
            <pc:docMk/>
            <pc:sldMk cId="475510206" sldId="434"/>
            <ac:picMk id="5" creationId="{74685B0D-1163-4103-BE01-B74DE476FBB5}"/>
          </ac:picMkLst>
        </pc:picChg>
        <pc:picChg chg="del">
          <ac:chgData name="啟倫 洪" userId="be6c01fd6302bf9d" providerId="LiveId" clId="{B7869F90-365D-4DF1-A36C-FBA7A0746B5F}" dt="2024-09-13T02:19:43.610" v="1519" actId="478"/>
          <ac:picMkLst>
            <pc:docMk/>
            <pc:sldMk cId="475510206" sldId="434"/>
            <ac:picMk id="6" creationId="{0DEE6083-1BA6-4F11-95BB-619D98489D6A}"/>
          </ac:picMkLst>
        </pc:picChg>
        <pc:picChg chg="add del mod">
          <ac:chgData name="啟倫 洪" userId="be6c01fd6302bf9d" providerId="LiveId" clId="{B7869F90-365D-4DF1-A36C-FBA7A0746B5F}" dt="2024-09-13T02:19:41.263" v="1518" actId="21"/>
          <ac:picMkLst>
            <pc:docMk/>
            <pc:sldMk cId="475510206" sldId="434"/>
            <ac:picMk id="17" creationId="{BBBD330C-C926-980C-359B-3D9960F48403}"/>
          </ac:picMkLst>
        </pc:picChg>
        <pc:picChg chg="add mod ord">
          <ac:chgData name="啟倫 洪" userId="be6c01fd6302bf9d" providerId="LiveId" clId="{B7869F90-365D-4DF1-A36C-FBA7A0746B5F}" dt="2024-09-13T02:19:51.755" v="1522" actId="167"/>
          <ac:picMkLst>
            <pc:docMk/>
            <pc:sldMk cId="475510206" sldId="434"/>
            <ac:picMk id="22" creationId="{BBBD330C-C926-980C-359B-3D9960F48403}"/>
          </ac:picMkLst>
        </pc:picChg>
        <pc:picChg chg="add mod">
          <ac:chgData name="啟倫 洪" userId="be6c01fd6302bf9d" providerId="LiveId" clId="{B7869F90-365D-4DF1-A36C-FBA7A0746B5F}" dt="2024-09-13T02:22:17.703" v="1646"/>
          <ac:picMkLst>
            <pc:docMk/>
            <pc:sldMk cId="475510206" sldId="434"/>
            <ac:picMk id="25" creationId="{38F1D757-494D-5717-790B-45185BE738D2}"/>
          </ac:picMkLst>
        </pc:picChg>
        <pc:cxnChg chg="mod">
          <ac:chgData name="啟倫 洪" userId="be6c01fd6302bf9d" providerId="LiveId" clId="{B7869F90-365D-4DF1-A36C-FBA7A0746B5F}" dt="2024-09-13T02:20:19.398" v="1528" actId="1076"/>
          <ac:cxnSpMkLst>
            <pc:docMk/>
            <pc:sldMk cId="475510206" sldId="434"/>
            <ac:cxnSpMk id="12" creationId="{535BEB50-950D-4F71-BC7A-CCCAD4E28FBC}"/>
          </ac:cxnSpMkLst>
        </pc:cxnChg>
        <pc:cxnChg chg="del">
          <ac:chgData name="啟倫 洪" userId="be6c01fd6302bf9d" providerId="LiveId" clId="{B7869F90-365D-4DF1-A36C-FBA7A0746B5F}" dt="2024-09-13T02:21:39.406" v="1580" actId="478"/>
          <ac:cxnSpMkLst>
            <pc:docMk/>
            <pc:sldMk cId="475510206" sldId="434"/>
            <ac:cxnSpMk id="13" creationId="{B9710D33-35BF-4B13-B556-3AB93C4EA697}"/>
          </ac:cxnSpMkLst>
        </pc:cxnChg>
        <pc:cxnChg chg="mod">
          <ac:chgData name="啟倫 洪" userId="be6c01fd6302bf9d" providerId="LiveId" clId="{B7869F90-365D-4DF1-A36C-FBA7A0746B5F}" dt="2024-09-13T02:24:35.429" v="1878" actId="14100"/>
          <ac:cxnSpMkLst>
            <pc:docMk/>
            <pc:sldMk cId="475510206" sldId="434"/>
            <ac:cxnSpMk id="15" creationId="{A2C73999-EA31-4B2A-8825-A0EF2283C258}"/>
          </ac:cxnSpMkLst>
        </pc:cxnChg>
        <pc:cxnChg chg="mod">
          <ac:chgData name="啟倫 洪" userId="be6c01fd6302bf9d" providerId="LiveId" clId="{B7869F90-365D-4DF1-A36C-FBA7A0746B5F}" dt="2024-09-13T02:24:32.965" v="1877" actId="14100"/>
          <ac:cxnSpMkLst>
            <pc:docMk/>
            <pc:sldMk cId="475510206" sldId="434"/>
            <ac:cxnSpMk id="16" creationId="{CDFF6DC4-A705-4CF3-842F-7012BDF39732}"/>
          </ac:cxnSpMkLst>
        </pc:cxnChg>
        <pc:cxnChg chg="del">
          <ac:chgData name="啟倫 洪" userId="be6c01fd6302bf9d" providerId="LiveId" clId="{B7869F90-365D-4DF1-A36C-FBA7A0746B5F}" dt="2024-09-13T02:24:20.590" v="1873" actId="478"/>
          <ac:cxnSpMkLst>
            <pc:docMk/>
            <pc:sldMk cId="475510206" sldId="434"/>
            <ac:cxnSpMk id="23" creationId="{48329D30-7ED0-481E-A65C-2D37606784B4}"/>
          </ac:cxnSpMkLst>
        </pc:cxnChg>
      </pc:sldChg>
      <pc:sldChg chg="ord">
        <pc:chgData name="啟倫 洪" userId="be6c01fd6302bf9d" providerId="LiveId" clId="{B7869F90-365D-4DF1-A36C-FBA7A0746B5F}" dt="2024-09-13T04:19:12.225" v="5531"/>
        <pc:sldMkLst>
          <pc:docMk/>
          <pc:sldMk cId="515515548" sldId="572"/>
        </pc:sldMkLst>
      </pc:sldChg>
      <pc:sldChg chg="del ord">
        <pc:chgData name="啟倫 洪" userId="be6c01fd6302bf9d" providerId="LiveId" clId="{B7869F90-365D-4DF1-A36C-FBA7A0746B5F}" dt="2024-09-13T04:19:07.856" v="5529" actId="47"/>
        <pc:sldMkLst>
          <pc:docMk/>
          <pc:sldMk cId="3201335227" sldId="575"/>
        </pc:sldMkLst>
      </pc:sldChg>
      <pc:sldChg chg="del">
        <pc:chgData name="啟倫 洪" userId="be6c01fd6302bf9d" providerId="LiveId" clId="{B7869F90-365D-4DF1-A36C-FBA7A0746B5F}" dt="2024-09-13T02:28:27.747" v="1997" actId="47"/>
        <pc:sldMkLst>
          <pc:docMk/>
          <pc:sldMk cId="3472143650" sldId="576"/>
        </pc:sldMkLst>
      </pc:sldChg>
      <pc:sldChg chg="del">
        <pc:chgData name="啟倫 洪" userId="be6c01fd6302bf9d" providerId="LiveId" clId="{B7869F90-365D-4DF1-A36C-FBA7A0746B5F}" dt="2024-09-13T02:28:27.747" v="1997" actId="47"/>
        <pc:sldMkLst>
          <pc:docMk/>
          <pc:sldMk cId="2879980501" sldId="577"/>
        </pc:sldMkLst>
      </pc:sldChg>
      <pc:sldChg chg="del">
        <pc:chgData name="啟倫 洪" userId="be6c01fd6302bf9d" providerId="LiveId" clId="{B7869F90-365D-4DF1-A36C-FBA7A0746B5F}" dt="2024-09-13T02:28:27.747" v="1997" actId="47"/>
        <pc:sldMkLst>
          <pc:docMk/>
          <pc:sldMk cId="333706856" sldId="578"/>
        </pc:sldMkLst>
      </pc:sldChg>
      <pc:sldChg chg="del">
        <pc:chgData name="啟倫 洪" userId="be6c01fd6302bf9d" providerId="LiveId" clId="{B7869F90-365D-4DF1-A36C-FBA7A0746B5F}" dt="2024-09-13T02:28:27.747" v="1997" actId="47"/>
        <pc:sldMkLst>
          <pc:docMk/>
          <pc:sldMk cId="17624532" sldId="579"/>
        </pc:sldMkLst>
      </pc:sldChg>
      <pc:sldChg chg="del">
        <pc:chgData name="啟倫 洪" userId="be6c01fd6302bf9d" providerId="LiveId" clId="{B7869F90-365D-4DF1-A36C-FBA7A0746B5F}" dt="2024-09-13T02:28:27.747" v="1997" actId="47"/>
        <pc:sldMkLst>
          <pc:docMk/>
          <pc:sldMk cId="2271214851" sldId="580"/>
        </pc:sldMkLst>
      </pc:sldChg>
      <pc:sldChg chg="del">
        <pc:chgData name="啟倫 洪" userId="be6c01fd6302bf9d" providerId="LiveId" clId="{B7869F90-365D-4DF1-A36C-FBA7A0746B5F}" dt="2024-09-13T02:28:20.672" v="1996" actId="47"/>
        <pc:sldMkLst>
          <pc:docMk/>
          <pc:sldMk cId="3891817839" sldId="581"/>
        </pc:sldMkLst>
      </pc:sldChg>
      <pc:sldChg chg="del">
        <pc:chgData name="啟倫 洪" userId="be6c01fd6302bf9d" providerId="LiveId" clId="{B7869F90-365D-4DF1-A36C-FBA7A0746B5F}" dt="2024-09-13T02:28:20.672" v="1996" actId="47"/>
        <pc:sldMkLst>
          <pc:docMk/>
          <pc:sldMk cId="588467476" sldId="582"/>
        </pc:sldMkLst>
      </pc:sldChg>
      <pc:sldChg chg="del">
        <pc:chgData name="啟倫 洪" userId="be6c01fd6302bf9d" providerId="LiveId" clId="{B7869F90-365D-4DF1-A36C-FBA7A0746B5F}" dt="2024-09-13T02:28:20.672" v="1996" actId="47"/>
        <pc:sldMkLst>
          <pc:docMk/>
          <pc:sldMk cId="4090959230" sldId="583"/>
        </pc:sldMkLst>
      </pc:sldChg>
      <pc:sldChg chg="del">
        <pc:chgData name="啟倫 洪" userId="be6c01fd6302bf9d" providerId="LiveId" clId="{B7869F90-365D-4DF1-A36C-FBA7A0746B5F}" dt="2024-09-13T02:28:20.672" v="1996" actId="47"/>
        <pc:sldMkLst>
          <pc:docMk/>
          <pc:sldMk cId="2681644906" sldId="584"/>
        </pc:sldMkLst>
      </pc:sldChg>
      <pc:sldChg chg="del">
        <pc:chgData name="啟倫 洪" userId="be6c01fd6302bf9d" providerId="LiveId" clId="{B7869F90-365D-4DF1-A36C-FBA7A0746B5F}" dt="2024-09-13T02:28:20.672" v="1996" actId="47"/>
        <pc:sldMkLst>
          <pc:docMk/>
          <pc:sldMk cId="3117209957" sldId="585"/>
        </pc:sldMkLst>
      </pc:sldChg>
      <pc:sldChg chg="del">
        <pc:chgData name="啟倫 洪" userId="be6c01fd6302bf9d" providerId="LiveId" clId="{B7869F90-365D-4DF1-A36C-FBA7A0746B5F}" dt="2024-09-13T02:28:20.672" v="1996" actId="47"/>
        <pc:sldMkLst>
          <pc:docMk/>
          <pc:sldMk cId="159383097" sldId="586"/>
        </pc:sldMkLst>
      </pc:sldChg>
      <pc:sldChg chg="del">
        <pc:chgData name="啟倫 洪" userId="be6c01fd6302bf9d" providerId="LiveId" clId="{B7869F90-365D-4DF1-A36C-FBA7A0746B5F}" dt="2024-09-13T02:28:20.672" v="1996" actId="47"/>
        <pc:sldMkLst>
          <pc:docMk/>
          <pc:sldMk cId="3541748303" sldId="587"/>
        </pc:sldMkLst>
      </pc:sldChg>
      <pc:sldChg chg="del">
        <pc:chgData name="啟倫 洪" userId="be6c01fd6302bf9d" providerId="LiveId" clId="{B7869F90-365D-4DF1-A36C-FBA7A0746B5F}" dt="2024-09-13T02:28:20.672" v="1996" actId="47"/>
        <pc:sldMkLst>
          <pc:docMk/>
          <pc:sldMk cId="3578163614" sldId="588"/>
        </pc:sldMkLst>
      </pc:sldChg>
      <pc:sldChg chg="del">
        <pc:chgData name="啟倫 洪" userId="be6c01fd6302bf9d" providerId="LiveId" clId="{B7869F90-365D-4DF1-A36C-FBA7A0746B5F}" dt="2024-09-13T02:28:20.672" v="1996" actId="47"/>
        <pc:sldMkLst>
          <pc:docMk/>
          <pc:sldMk cId="3249750012" sldId="589"/>
        </pc:sldMkLst>
      </pc:sldChg>
      <pc:sldChg chg="del">
        <pc:chgData name="啟倫 洪" userId="be6c01fd6302bf9d" providerId="LiveId" clId="{B7869F90-365D-4DF1-A36C-FBA7A0746B5F}" dt="2024-09-13T02:28:20.672" v="1996" actId="47"/>
        <pc:sldMkLst>
          <pc:docMk/>
          <pc:sldMk cId="2578047028" sldId="591"/>
        </pc:sldMkLst>
      </pc:sldChg>
      <pc:sldChg chg="modSp mod">
        <pc:chgData name="啟倫 洪" userId="be6c01fd6302bf9d" providerId="LiveId" clId="{B7869F90-365D-4DF1-A36C-FBA7A0746B5F}" dt="2024-09-13T02:41:06.042" v="2179" actId="123"/>
        <pc:sldMkLst>
          <pc:docMk/>
          <pc:sldMk cId="4293438014" sldId="594"/>
        </pc:sldMkLst>
        <pc:spChg chg="mod">
          <ac:chgData name="啟倫 洪" userId="be6c01fd6302bf9d" providerId="LiveId" clId="{B7869F90-365D-4DF1-A36C-FBA7A0746B5F}" dt="2024-09-13T02:41:06.042" v="2179" actId="123"/>
          <ac:spMkLst>
            <pc:docMk/>
            <pc:sldMk cId="4293438014" sldId="594"/>
            <ac:spMk id="3" creationId="{8AE49869-42A8-4DF6-A0BF-B4B5680CB521}"/>
          </ac:spMkLst>
        </pc:spChg>
      </pc:sldChg>
      <pc:sldChg chg="del ord">
        <pc:chgData name="啟倫 洪" userId="be6c01fd6302bf9d" providerId="LiveId" clId="{B7869F90-365D-4DF1-A36C-FBA7A0746B5F}" dt="2024-09-13T02:33:35.021" v="2002" actId="47"/>
        <pc:sldMkLst>
          <pc:docMk/>
          <pc:sldMk cId="704702739" sldId="595"/>
        </pc:sldMkLst>
      </pc:sldChg>
      <pc:sldChg chg="del">
        <pc:chgData name="啟倫 洪" userId="be6c01fd6302bf9d" providerId="LiveId" clId="{B7869F90-365D-4DF1-A36C-FBA7A0746B5F}" dt="2024-09-13T02:33:39.314" v="2003" actId="47"/>
        <pc:sldMkLst>
          <pc:docMk/>
          <pc:sldMk cId="1777458789" sldId="596"/>
        </pc:sldMkLst>
      </pc:sldChg>
      <pc:sldChg chg="del">
        <pc:chgData name="啟倫 洪" userId="be6c01fd6302bf9d" providerId="LiveId" clId="{B7869F90-365D-4DF1-A36C-FBA7A0746B5F}" dt="2024-09-13T02:33:41.766" v="2005" actId="47"/>
        <pc:sldMkLst>
          <pc:docMk/>
          <pc:sldMk cId="2045263037" sldId="597"/>
        </pc:sldMkLst>
      </pc:sldChg>
      <pc:sldChg chg="del">
        <pc:chgData name="啟倫 洪" userId="be6c01fd6302bf9d" providerId="LiveId" clId="{B7869F90-365D-4DF1-A36C-FBA7A0746B5F}" dt="2024-09-13T02:33:40.617" v="2004" actId="47"/>
        <pc:sldMkLst>
          <pc:docMk/>
          <pc:sldMk cId="319221126" sldId="598"/>
        </pc:sldMkLst>
      </pc:sldChg>
      <pc:sldChg chg="del">
        <pc:chgData name="啟倫 洪" userId="be6c01fd6302bf9d" providerId="LiveId" clId="{B7869F90-365D-4DF1-A36C-FBA7A0746B5F}" dt="2024-09-13T02:27:36.980" v="1973" actId="47"/>
        <pc:sldMkLst>
          <pc:docMk/>
          <pc:sldMk cId="1927309963" sldId="599"/>
        </pc:sldMkLst>
      </pc:sldChg>
      <pc:sldChg chg="del">
        <pc:chgData name="啟倫 洪" userId="be6c01fd6302bf9d" providerId="LiveId" clId="{B7869F90-365D-4DF1-A36C-FBA7A0746B5F}" dt="2024-09-13T02:27:37.727" v="1974" actId="47"/>
        <pc:sldMkLst>
          <pc:docMk/>
          <pc:sldMk cId="4247521133" sldId="600"/>
        </pc:sldMkLst>
      </pc:sldChg>
      <pc:sldChg chg="del">
        <pc:chgData name="啟倫 洪" userId="be6c01fd6302bf9d" providerId="LiveId" clId="{B7869F90-365D-4DF1-A36C-FBA7A0746B5F}" dt="2024-09-13T02:27:38.720" v="1975" actId="47"/>
        <pc:sldMkLst>
          <pc:docMk/>
          <pc:sldMk cId="704646847" sldId="601"/>
        </pc:sldMkLst>
      </pc:sldChg>
      <pc:sldChg chg="del">
        <pc:chgData name="啟倫 洪" userId="be6c01fd6302bf9d" providerId="LiveId" clId="{B7869F90-365D-4DF1-A36C-FBA7A0746B5F}" dt="2024-09-13T02:27:39.635" v="1976" actId="47"/>
        <pc:sldMkLst>
          <pc:docMk/>
          <pc:sldMk cId="1332253081" sldId="604"/>
        </pc:sldMkLst>
      </pc:sldChg>
      <pc:sldChg chg="modSp del mod">
        <pc:chgData name="啟倫 洪" userId="be6c01fd6302bf9d" providerId="LiveId" clId="{B7869F90-365D-4DF1-A36C-FBA7A0746B5F}" dt="2024-09-13T03:22:11.605" v="3178" actId="47"/>
        <pc:sldMkLst>
          <pc:docMk/>
          <pc:sldMk cId="393838177" sldId="607"/>
        </pc:sldMkLst>
        <pc:picChg chg="mod">
          <ac:chgData name="啟倫 洪" userId="be6c01fd6302bf9d" providerId="LiveId" clId="{B7869F90-365D-4DF1-A36C-FBA7A0746B5F}" dt="2024-09-13T02:45:31.091" v="2204" actId="1076"/>
          <ac:picMkLst>
            <pc:docMk/>
            <pc:sldMk cId="393838177" sldId="607"/>
            <ac:picMk id="11" creationId="{C7A51F03-26D5-4B1A-911F-F38F88EE11BA}"/>
          </ac:picMkLst>
        </pc:picChg>
      </pc:sldChg>
      <pc:sldChg chg="del">
        <pc:chgData name="啟倫 洪" userId="be6c01fd6302bf9d" providerId="LiveId" clId="{B7869F90-365D-4DF1-A36C-FBA7A0746B5F}" dt="2024-09-13T02:27:34.063" v="1972" actId="47"/>
        <pc:sldMkLst>
          <pc:docMk/>
          <pc:sldMk cId="1619518145" sldId="608"/>
        </pc:sldMkLst>
      </pc:sldChg>
      <pc:sldChg chg="del">
        <pc:chgData name="啟倫 洪" userId="be6c01fd6302bf9d" providerId="LiveId" clId="{B7869F90-365D-4DF1-A36C-FBA7A0746B5F}" dt="2024-09-13T02:27:43.104" v="1978" actId="47"/>
        <pc:sldMkLst>
          <pc:docMk/>
          <pc:sldMk cId="3463857390" sldId="609"/>
        </pc:sldMkLst>
      </pc:sldChg>
      <pc:sldChg chg="del">
        <pc:chgData name="啟倫 洪" userId="be6c01fd6302bf9d" providerId="LiveId" clId="{B7869F90-365D-4DF1-A36C-FBA7A0746B5F}" dt="2024-09-13T02:27:41.492" v="1977" actId="47"/>
        <pc:sldMkLst>
          <pc:docMk/>
          <pc:sldMk cId="372061819" sldId="610"/>
        </pc:sldMkLst>
      </pc:sldChg>
      <pc:sldChg chg="del">
        <pc:chgData name="啟倫 洪" userId="be6c01fd6302bf9d" providerId="LiveId" clId="{B7869F90-365D-4DF1-A36C-FBA7A0746B5F}" dt="2024-09-13T02:27:44.849" v="1979" actId="47"/>
        <pc:sldMkLst>
          <pc:docMk/>
          <pc:sldMk cId="3743628389" sldId="611"/>
        </pc:sldMkLst>
      </pc:sldChg>
      <pc:sldChg chg="del">
        <pc:chgData name="啟倫 洪" userId="be6c01fd6302bf9d" providerId="LiveId" clId="{B7869F90-365D-4DF1-A36C-FBA7A0746B5F}" dt="2024-09-13T02:27:46.083" v="1980" actId="47"/>
        <pc:sldMkLst>
          <pc:docMk/>
          <pc:sldMk cId="1388507186" sldId="612"/>
        </pc:sldMkLst>
      </pc:sldChg>
      <pc:sldChg chg="del">
        <pc:chgData name="啟倫 洪" userId="be6c01fd6302bf9d" providerId="LiveId" clId="{B7869F90-365D-4DF1-A36C-FBA7A0746B5F}" dt="2024-09-13T02:27:48.998" v="1982" actId="47"/>
        <pc:sldMkLst>
          <pc:docMk/>
          <pc:sldMk cId="1703981936" sldId="613"/>
        </pc:sldMkLst>
      </pc:sldChg>
      <pc:sldChg chg="del">
        <pc:chgData name="啟倫 洪" userId="be6c01fd6302bf9d" providerId="LiveId" clId="{B7869F90-365D-4DF1-A36C-FBA7A0746B5F}" dt="2024-09-13T02:27:47.174" v="1981" actId="47"/>
        <pc:sldMkLst>
          <pc:docMk/>
          <pc:sldMk cId="3700693650" sldId="614"/>
        </pc:sldMkLst>
      </pc:sldChg>
      <pc:sldChg chg="del">
        <pc:chgData name="啟倫 洪" userId="be6c01fd6302bf9d" providerId="LiveId" clId="{B7869F90-365D-4DF1-A36C-FBA7A0746B5F}" dt="2024-09-13T02:27:25.884" v="1971" actId="47"/>
        <pc:sldMkLst>
          <pc:docMk/>
          <pc:sldMk cId="2154824781" sldId="616"/>
        </pc:sldMkLst>
      </pc:sldChg>
      <pc:sldChg chg="del">
        <pc:chgData name="啟倫 洪" userId="be6c01fd6302bf9d" providerId="LiveId" clId="{B7869F90-365D-4DF1-A36C-FBA7A0746B5F}" dt="2024-09-13T02:27:24.713" v="1970" actId="47"/>
        <pc:sldMkLst>
          <pc:docMk/>
          <pc:sldMk cId="1713057144" sldId="617"/>
        </pc:sldMkLst>
      </pc:sldChg>
      <pc:sldChg chg="del">
        <pc:chgData name="啟倫 洪" userId="be6c01fd6302bf9d" providerId="LiveId" clId="{B7869F90-365D-4DF1-A36C-FBA7A0746B5F}" dt="2024-09-13T02:33:42.602" v="2006" actId="47"/>
        <pc:sldMkLst>
          <pc:docMk/>
          <pc:sldMk cId="3437222222" sldId="618"/>
        </pc:sldMkLst>
      </pc:sldChg>
      <pc:sldChg chg="del">
        <pc:chgData name="啟倫 洪" userId="be6c01fd6302bf9d" providerId="LiveId" clId="{B7869F90-365D-4DF1-A36C-FBA7A0746B5F}" dt="2024-09-13T02:33:45.359" v="2007" actId="47"/>
        <pc:sldMkLst>
          <pc:docMk/>
          <pc:sldMk cId="3859803885" sldId="619"/>
        </pc:sldMkLst>
      </pc:sldChg>
      <pc:sldChg chg="modSp mod">
        <pc:chgData name="啟倫 洪" userId="be6c01fd6302bf9d" providerId="LiveId" clId="{B7869F90-365D-4DF1-A36C-FBA7A0746B5F}" dt="2024-09-13T02:46:29.993" v="2209" actId="113"/>
        <pc:sldMkLst>
          <pc:docMk/>
          <pc:sldMk cId="657827984" sldId="620"/>
        </pc:sldMkLst>
        <pc:spChg chg="mod">
          <ac:chgData name="啟倫 洪" userId="be6c01fd6302bf9d" providerId="LiveId" clId="{B7869F90-365D-4DF1-A36C-FBA7A0746B5F}" dt="2024-09-13T02:46:29.993" v="2209" actId="113"/>
          <ac:spMkLst>
            <pc:docMk/>
            <pc:sldMk cId="657827984" sldId="620"/>
            <ac:spMk id="3" creationId="{8AE49869-42A8-4DF6-A0BF-B4B5680CB521}"/>
          </ac:spMkLst>
        </pc:spChg>
      </pc:sldChg>
      <pc:sldChg chg="del">
        <pc:chgData name="啟倫 洪" userId="be6c01fd6302bf9d" providerId="LiveId" clId="{B7869F90-365D-4DF1-A36C-FBA7A0746B5F}" dt="2024-09-13T02:27:56.307" v="1983" actId="47"/>
        <pc:sldMkLst>
          <pc:docMk/>
          <pc:sldMk cId="3424039989" sldId="621"/>
        </pc:sldMkLst>
      </pc:sldChg>
      <pc:sldChg chg="del">
        <pc:chgData name="啟倫 洪" userId="be6c01fd6302bf9d" providerId="LiveId" clId="{B7869F90-365D-4DF1-A36C-FBA7A0746B5F}" dt="2024-09-13T02:27:57.563" v="1984" actId="47"/>
        <pc:sldMkLst>
          <pc:docMk/>
          <pc:sldMk cId="3953547747" sldId="622"/>
        </pc:sldMkLst>
      </pc:sldChg>
      <pc:sldChg chg="del">
        <pc:chgData name="啟倫 洪" userId="be6c01fd6302bf9d" providerId="LiveId" clId="{B7869F90-365D-4DF1-A36C-FBA7A0746B5F}" dt="2024-09-13T02:27:58.235" v="1985" actId="47"/>
        <pc:sldMkLst>
          <pc:docMk/>
          <pc:sldMk cId="2099794541" sldId="623"/>
        </pc:sldMkLst>
      </pc:sldChg>
      <pc:sldChg chg="del">
        <pc:chgData name="啟倫 洪" userId="be6c01fd6302bf9d" providerId="LiveId" clId="{B7869F90-365D-4DF1-A36C-FBA7A0746B5F}" dt="2024-09-13T02:27:58.890" v="1986" actId="47"/>
        <pc:sldMkLst>
          <pc:docMk/>
          <pc:sldMk cId="2631196682" sldId="624"/>
        </pc:sldMkLst>
      </pc:sldChg>
      <pc:sldChg chg="del">
        <pc:chgData name="啟倫 洪" userId="be6c01fd6302bf9d" providerId="LiveId" clId="{B7869F90-365D-4DF1-A36C-FBA7A0746B5F}" dt="2024-09-13T02:27:59.553" v="1987" actId="47"/>
        <pc:sldMkLst>
          <pc:docMk/>
          <pc:sldMk cId="3006125744" sldId="625"/>
        </pc:sldMkLst>
      </pc:sldChg>
      <pc:sldChg chg="modSp mod">
        <pc:chgData name="啟倫 洪" userId="be6c01fd6302bf9d" providerId="LiveId" clId="{B7869F90-365D-4DF1-A36C-FBA7A0746B5F}" dt="2024-09-13T03:01:50.272" v="2425" actId="20577"/>
        <pc:sldMkLst>
          <pc:docMk/>
          <pc:sldMk cId="805440378" sldId="626"/>
        </pc:sldMkLst>
        <pc:spChg chg="mod">
          <ac:chgData name="啟倫 洪" userId="be6c01fd6302bf9d" providerId="LiveId" clId="{B7869F90-365D-4DF1-A36C-FBA7A0746B5F}" dt="2024-09-13T03:01:50.272" v="2425" actId="20577"/>
          <ac:spMkLst>
            <pc:docMk/>
            <pc:sldMk cId="805440378" sldId="626"/>
            <ac:spMk id="2" creationId="{0B1C9AB1-6843-43BB-B280-91C560B2022A}"/>
          </ac:spMkLst>
        </pc:spChg>
        <pc:spChg chg="mod">
          <ac:chgData name="啟倫 洪" userId="be6c01fd6302bf9d" providerId="LiveId" clId="{B7869F90-365D-4DF1-A36C-FBA7A0746B5F}" dt="2024-09-13T02:49:08.816" v="2323" actId="20577"/>
          <ac:spMkLst>
            <pc:docMk/>
            <pc:sldMk cId="805440378" sldId="626"/>
            <ac:spMk id="3" creationId="{9BD2ACC2-75BE-4471-86ED-BDDD8FB3B148}"/>
          </ac:spMkLst>
        </pc:spChg>
      </pc:sldChg>
      <pc:sldChg chg="del">
        <pc:chgData name="啟倫 洪" userId="be6c01fd6302bf9d" providerId="LiveId" clId="{B7869F90-365D-4DF1-A36C-FBA7A0746B5F}" dt="2024-09-13T02:28:00.592" v="1988" actId="47"/>
        <pc:sldMkLst>
          <pc:docMk/>
          <pc:sldMk cId="4266227650" sldId="627"/>
        </pc:sldMkLst>
      </pc:sldChg>
      <pc:sldChg chg="del">
        <pc:chgData name="啟倫 洪" userId="be6c01fd6302bf9d" providerId="LiveId" clId="{B7869F90-365D-4DF1-A36C-FBA7A0746B5F}" dt="2024-09-13T02:28:01.804" v="1989" actId="47"/>
        <pc:sldMkLst>
          <pc:docMk/>
          <pc:sldMk cId="134529256" sldId="628"/>
        </pc:sldMkLst>
      </pc:sldChg>
      <pc:sldChg chg="addSp delSp modSp mod modAnim">
        <pc:chgData name="啟倫 洪" userId="be6c01fd6302bf9d" providerId="LiveId" clId="{B7869F90-365D-4DF1-A36C-FBA7A0746B5F}" dt="2024-09-13T03:18:14.636" v="3170"/>
        <pc:sldMkLst>
          <pc:docMk/>
          <pc:sldMk cId="1137852898" sldId="629"/>
        </pc:sldMkLst>
        <pc:spChg chg="mod">
          <ac:chgData name="啟倫 洪" userId="be6c01fd6302bf9d" providerId="LiveId" clId="{B7869F90-365D-4DF1-A36C-FBA7A0746B5F}" dt="2024-09-13T02:49:46.074" v="2325" actId="20577"/>
          <ac:spMkLst>
            <pc:docMk/>
            <pc:sldMk cId="1137852898" sldId="629"/>
            <ac:spMk id="2" creationId="{A2BFB2C1-A582-4FDE-B033-27F0C8DD2DAC}"/>
          </ac:spMkLst>
        </pc:spChg>
        <pc:spChg chg="mod">
          <ac:chgData name="啟倫 洪" userId="be6c01fd6302bf9d" providerId="LiveId" clId="{B7869F90-365D-4DF1-A36C-FBA7A0746B5F}" dt="2024-09-13T03:09:50.916" v="2963" actId="2711"/>
          <ac:spMkLst>
            <pc:docMk/>
            <pc:sldMk cId="1137852898" sldId="629"/>
            <ac:spMk id="3" creationId="{8AE49869-42A8-4DF6-A0BF-B4B5680CB521}"/>
          </ac:spMkLst>
        </pc:spChg>
        <pc:spChg chg="mod">
          <ac:chgData name="啟倫 洪" userId="be6c01fd6302bf9d" providerId="LiveId" clId="{B7869F90-365D-4DF1-A36C-FBA7A0746B5F}" dt="2024-09-13T03:07:20.639" v="2907"/>
          <ac:spMkLst>
            <pc:docMk/>
            <pc:sldMk cId="1137852898" sldId="629"/>
            <ac:spMk id="10" creationId="{7D965B50-020F-EAFA-3D77-D3FB73DE73CB}"/>
          </ac:spMkLst>
        </pc:spChg>
        <pc:spChg chg="mod">
          <ac:chgData name="啟倫 洪" userId="be6c01fd6302bf9d" providerId="LiveId" clId="{B7869F90-365D-4DF1-A36C-FBA7A0746B5F}" dt="2024-09-13T03:07:57.328" v="2924" actId="12789"/>
          <ac:spMkLst>
            <pc:docMk/>
            <pc:sldMk cId="1137852898" sldId="629"/>
            <ac:spMk id="13" creationId="{A40C7E7E-5D68-4C35-8BA2-E5AF1EBC081F}"/>
          </ac:spMkLst>
        </pc:spChg>
        <pc:spChg chg="mod">
          <ac:chgData name="啟倫 洪" userId="be6c01fd6302bf9d" providerId="LiveId" clId="{B7869F90-365D-4DF1-A36C-FBA7A0746B5F}" dt="2024-09-13T03:08:14.248" v="2939" actId="12789"/>
          <ac:spMkLst>
            <pc:docMk/>
            <pc:sldMk cId="1137852898" sldId="629"/>
            <ac:spMk id="16" creationId="{ED72FE19-1240-D8A8-7B5C-12CC66C85131}"/>
          </ac:spMkLst>
        </pc:spChg>
        <pc:spChg chg="add mod">
          <ac:chgData name="啟倫 洪" userId="be6c01fd6302bf9d" providerId="LiveId" clId="{B7869F90-365D-4DF1-A36C-FBA7A0746B5F}" dt="2024-09-13T03:16:59.338" v="3165" actId="1076"/>
          <ac:spMkLst>
            <pc:docMk/>
            <pc:sldMk cId="1137852898" sldId="629"/>
            <ac:spMk id="18" creationId="{343718E0-52B5-C7F4-8CFD-A1651A3661EE}"/>
          </ac:spMkLst>
        </pc:spChg>
        <pc:spChg chg="add mod">
          <ac:chgData name="啟倫 洪" userId="be6c01fd6302bf9d" providerId="LiveId" clId="{B7869F90-365D-4DF1-A36C-FBA7A0746B5F}" dt="2024-09-13T03:16:59.338" v="3165" actId="1076"/>
          <ac:spMkLst>
            <pc:docMk/>
            <pc:sldMk cId="1137852898" sldId="629"/>
            <ac:spMk id="19" creationId="{F5BB9544-0FB7-8E47-A66B-1BEC372491DC}"/>
          </ac:spMkLst>
        </pc:spChg>
        <pc:spChg chg="add mod">
          <ac:chgData name="啟倫 洪" userId="be6c01fd6302bf9d" providerId="LiveId" clId="{B7869F90-365D-4DF1-A36C-FBA7A0746B5F}" dt="2024-09-13T03:16:59.338" v="3165" actId="1076"/>
          <ac:spMkLst>
            <pc:docMk/>
            <pc:sldMk cId="1137852898" sldId="629"/>
            <ac:spMk id="20" creationId="{4AE56DD5-0B39-6540-B0B3-CD209F181BA4}"/>
          </ac:spMkLst>
        </pc:spChg>
        <pc:spChg chg="add mod">
          <ac:chgData name="啟倫 洪" userId="be6c01fd6302bf9d" providerId="LiveId" clId="{B7869F90-365D-4DF1-A36C-FBA7A0746B5F}" dt="2024-09-13T03:16:59.338" v="3165" actId="1076"/>
          <ac:spMkLst>
            <pc:docMk/>
            <pc:sldMk cId="1137852898" sldId="629"/>
            <ac:spMk id="22" creationId="{5BAD3D90-8B0B-1BB4-6E6B-A85485223E6E}"/>
          </ac:spMkLst>
        </pc:spChg>
        <pc:spChg chg="add mod">
          <ac:chgData name="啟倫 洪" userId="be6c01fd6302bf9d" providerId="LiveId" clId="{B7869F90-365D-4DF1-A36C-FBA7A0746B5F}" dt="2024-09-13T03:16:59.338" v="3165" actId="1076"/>
          <ac:spMkLst>
            <pc:docMk/>
            <pc:sldMk cId="1137852898" sldId="629"/>
            <ac:spMk id="23" creationId="{07254DF2-8FA6-36C2-0390-94D2AC85C154}"/>
          </ac:spMkLst>
        </pc:spChg>
        <pc:spChg chg="add mod">
          <ac:chgData name="啟倫 洪" userId="be6c01fd6302bf9d" providerId="LiveId" clId="{B7869F90-365D-4DF1-A36C-FBA7A0746B5F}" dt="2024-09-13T03:16:59.338" v="3165" actId="1076"/>
          <ac:spMkLst>
            <pc:docMk/>
            <pc:sldMk cId="1137852898" sldId="629"/>
            <ac:spMk id="24" creationId="{3B9A4573-FB86-0B82-5DCB-E6B39560DCE5}"/>
          </ac:spMkLst>
        </pc:spChg>
        <pc:spChg chg="add mod">
          <ac:chgData name="啟倫 洪" userId="be6c01fd6302bf9d" providerId="LiveId" clId="{B7869F90-365D-4DF1-A36C-FBA7A0746B5F}" dt="2024-09-13T03:16:59.338" v="3165" actId="1076"/>
          <ac:spMkLst>
            <pc:docMk/>
            <pc:sldMk cId="1137852898" sldId="629"/>
            <ac:spMk id="25" creationId="{22C84EA2-9EDD-0663-16FC-B1755C2EFE9D}"/>
          </ac:spMkLst>
        </pc:spChg>
        <pc:spChg chg="add mod">
          <ac:chgData name="啟倫 洪" userId="be6c01fd6302bf9d" providerId="LiveId" clId="{B7869F90-365D-4DF1-A36C-FBA7A0746B5F}" dt="2024-09-13T03:16:59.338" v="3165" actId="1076"/>
          <ac:spMkLst>
            <pc:docMk/>
            <pc:sldMk cId="1137852898" sldId="629"/>
            <ac:spMk id="26" creationId="{68921D14-718A-6F2D-E849-6078049ED05D}"/>
          </ac:spMkLst>
        </pc:spChg>
        <pc:grpChg chg="add mod">
          <ac:chgData name="啟倫 洪" userId="be6c01fd6302bf9d" providerId="LiveId" clId="{B7869F90-365D-4DF1-A36C-FBA7A0746B5F}" dt="2024-09-13T03:07:20.639" v="2907"/>
          <ac:grpSpMkLst>
            <pc:docMk/>
            <pc:sldMk cId="1137852898" sldId="629"/>
            <ac:grpSpMk id="8" creationId="{AB70964C-3C6A-241D-DA45-5B5E0D6030C3}"/>
          </ac:grpSpMkLst>
        </pc:grpChg>
        <pc:grpChg chg="add mod">
          <ac:chgData name="啟倫 洪" userId="be6c01fd6302bf9d" providerId="LiveId" clId="{B7869F90-365D-4DF1-A36C-FBA7A0746B5F}" dt="2024-09-13T03:16:59.338" v="3165" actId="1076"/>
          <ac:grpSpMkLst>
            <pc:docMk/>
            <pc:sldMk cId="1137852898" sldId="629"/>
            <ac:grpSpMk id="11" creationId="{6DD73CCA-3BDD-7807-E7F6-92BB1719A1B0}"/>
          </ac:grpSpMkLst>
        </pc:grpChg>
        <pc:grpChg chg="add mod">
          <ac:chgData name="啟倫 洪" userId="be6c01fd6302bf9d" providerId="LiveId" clId="{B7869F90-365D-4DF1-A36C-FBA7A0746B5F}" dt="2024-09-13T03:16:59.338" v="3165" actId="1076"/>
          <ac:grpSpMkLst>
            <pc:docMk/>
            <pc:sldMk cId="1137852898" sldId="629"/>
            <ac:grpSpMk id="14" creationId="{341815EE-6DFE-F16A-A57F-69B8D551CB64}"/>
          </ac:grpSpMkLst>
        </pc:grpChg>
        <pc:picChg chg="add del mod">
          <ac:chgData name="啟倫 洪" userId="be6c01fd6302bf9d" providerId="LiveId" clId="{B7869F90-365D-4DF1-A36C-FBA7A0746B5F}" dt="2024-09-13T03:07:15.331" v="2906" actId="478"/>
          <ac:picMkLst>
            <pc:docMk/>
            <pc:sldMk cId="1137852898" sldId="629"/>
            <ac:picMk id="6" creationId="{7679939A-E01D-DDB8-5AC8-A7C4409BE2FE}"/>
          </ac:picMkLst>
        </pc:picChg>
        <pc:picChg chg="del">
          <ac:chgData name="啟倫 洪" userId="be6c01fd6302bf9d" providerId="LiveId" clId="{B7869F90-365D-4DF1-A36C-FBA7A0746B5F}" dt="2024-09-13T02:49:55.490" v="2347" actId="478"/>
          <ac:picMkLst>
            <pc:docMk/>
            <pc:sldMk cId="1137852898" sldId="629"/>
            <ac:picMk id="7" creationId="{DBD6CF8E-5B8D-4ADF-AE9D-E3CA61032251}"/>
          </ac:picMkLst>
        </pc:picChg>
        <pc:picChg chg="mod">
          <ac:chgData name="啟倫 洪" userId="be6c01fd6302bf9d" providerId="LiveId" clId="{B7869F90-365D-4DF1-A36C-FBA7A0746B5F}" dt="2024-09-13T03:07:20.639" v="2907"/>
          <ac:picMkLst>
            <pc:docMk/>
            <pc:sldMk cId="1137852898" sldId="629"/>
            <ac:picMk id="9" creationId="{25F6BB36-A315-CF0A-1855-F21A2759F6B7}"/>
          </ac:picMkLst>
        </pc:picChg>
        <pc:picChg chg="mod">
          <ac:chgData name="啟倫 洪" userId="be6c01fd6302bf9d" providerId="LiveId" clId="{B7869F90-365D-4DF1-A36C-FBA7A0746B5F}" dt="2024-09-13T03:08:27.984" v="2941" actId="196"/>
          <ac:picMkLst>
            <pc:docMk/>
            <pc:sldMk cId="1137852898" sldId="629"/>
            <ac:picMk id="12" creationId="{09E63AEF-AF87-6E1B-C27F-F8AC6D7F96D3}"/>
          </ac:picMkLst>
        </pc:picChg>
        <pc:picChg chg="mod">
          <ac:chgData name="啟倫 洪" userId="be6c01fd6302bf9d" providerId="LiveId" clId="{B7869F90-365D-4DF1-A36C-FBA7A0746B5F}" dt="2024-09-13T03:08:20.038" v="2940" actId="196"/>
          <ac:picMkLst>
            <pc:docMk/>
            <pc:sldMk cId="1137852898" sldId="629"/>
            <ac:picMk id="15" creationId="{028AA15A-3590-FE98-1C71-A968119F15DE}"/>
          </ac:picMkLst>
        </pc:picChg>
        <pc:picChg chg="add mod">
          <ac:chgData name="啟倫 洪" userId="be6c01fd6302bf9d" providerId="LiveId" clId="{B7869F90-365D-4DF1-A36C-FBA7A0746B5F}" dt="2024-09-13T03:16:59.338" v="3165" actId="1076"/>
          <ac:picMkLst>
            <pc:docMk/>
            <pc:sldMk cId="1137852898" sldId="629"/>
            <ac:picMk id="17" creationId="{D4B1ABDE-B8A1-ADE8-6F0C-DDDABC55CF2A}"/>
          </ac:picMkLst>
        </pc:picChg>
        <pc:picChg chg="add mod">
          <ac:chgData name="啟倫 洪" userId="be6c01fd6302bf9d" providerId="LiveId" clId="{B7869F90-365D-4DF1-A36C-FBA7A0746B5F}" dt="2024-09-13T03:16:59.338" v="3165" actId="1076"/>
          <ac:picMkLst>
            <pc:docMk/>
            <pc:sldMk cId="1137852898" sldId="629"/>
            <ac:picMk id="28" creationId="{7675B10A-D017-4958-244A-FD0BEAC97203}"/>
          </ac:picMkLst>
        </pc:picChg>
        <pc:picChg chg="add mod">
          <ac:chgData name="啟倫 洪" userId="be6c01fd6302bf9d" providerId="LiveId" clId="{B7869F90-365D-4DF1-A36C-FBA7A0746B5F}" dt="2024-09-13T03:16:59.338" v="3165" actId="1076"/>
          <ac:picMkLst>
            <pc:docMk/>
            <pc:sldMk cId="1137852898" sldId="629"/>
            <ac:picMk id="29" creationId="{A6DF7276-7DD6-95B7-86E3-56F145E9733B}"/>
          </ac:picMkLst>
        </pc:picChg>
        <pc:picChg chg="add mod">
          <ac:chgData name="啟倫 洪" userId="be6c01fd6302bf9d" providerId="LiveId" clId="{B7869F90-365D-4DF1-A36C-FBA7A0746B5F}" dt="2024-09-13T03:16:59.338" v="3165" actId="1076"/>
          <ac:picMkLst>
            <pc:docMk/>
            <pc:sldMk cId="1137852898" sldId="629"/>
            <ac:picMk id="30" creationId="{8FFFAEC0-7380-C34E-7D96-E91831F4DE6C}"/>
          </ac:picMkLst>
        </pc:picChg>
        <pc:picChg chg="add mod">
          <ac:chgData name="啟倫 洪" userId="be6c01fd6302bf9d" providerId="LiveId" clId="{B7869F90-365D-4DF1-A36C-FBA7A0746B5F}" dt="2024-09-13T03:16:59.338" v="3165" actId="1076"/>
          <ac:picMkLst>
            <pc:docMk/>
            <pc:sldMk cId="1137852898" sldId="629"/>
            <ac:picMk id="31" creationId="{5218872B-8806-C918-FD1F-615A433B2D9A}"/>
          </ac:picMkLst>
        </pc:picChg>
      </pc:sldChg>
      <pc:sldChg chg="del">
        <pc:chgData name="啟倫 洪" userId="be6c01fd6302bf9d" providerId="LiveId" clId="{B7869F90-365D-4DF1-A36C-FBA7A0746B5F}" dt="2024-09-13T03:22:11.605" v="3178" actId="47"/>
        <pc:sldMkLst>
          <pc:docMk/>
          <pc:sldMk cId="1782455531" sldId="630"/>
        </pc:sldMkLst>
      </pc:sldChg>
      <pc:sldChg chg="del">
        <pc:chgData name="啟倫 洪" userId="be6c01fd6302bf9d" providerId="LiveId" clId="{B7869F90-365D-4DF1-A36C-FBA7A0746B5F}" dt="2024-09-13T03:22:11.605" v="3178" actId="47"/>
        <pc:sldMkLst>
          <pc:docMk/>
          <pc:sldMk cId="2968406744" sldId="631"/>
        </pc:sldMkLst>
      </pc:sldChg>
      <pc:sldChg chg="del">
        <pc:chgData name="啟倫 洪" userId="be6c01fd6302bf9d" providerId="LiveId" clId="{B7869F90-365D-4DF1-A36C-FBA7A0746B5F}" dt="2024-09-13T03:22:11.605" v="3178" actId="47"/>
        <pc:sldMkLst>
          <pc:docMk/>
          <pc:sldMk cId="1963481186" sldId="632"/>
        </pc:sldMkLst>
      </pc:sldChg>
      <pc:sldChg chg="addSp delSp modSp add mod ord delAnim">
        <pc:chgData name="啟倫 洪" userId="be6c01fd6302bf9d" providerId="LiveId" clId="{B7869F90-365D-4DF1-A36C-FBA7A0746B5F}" dt="2024-09-13T04:19:12.225" v="5531"/>
        <pc:sldMkLst>
          <pc:docMk/>
          <pc:sldMk cId="2482583672" sldId="633"/>
        </pc:sldMkLst>
        <pc:spChg chg="del">
          <ac:chgData name="啟倫 洪" userId="be6c01fd6302bf9d" providerId="LiveId" clId="{B7869F90-365D-4DF1-A36C-FBA7A0746B5F}" dt="2024-09-13T01:58:40.098" v="27" actId="478"/>
          <ac:spMkLst>
            <pc:docMk/>
            <pc:sldMk cId="2482583672" sldId="633"/>
            <ac:spMk id="3" creationId="{8AE49869-42A8-4DF6-A0BF-B4B5680CB521}"/>
          </ac:spMkLst>
        </pc:spChg>
        <pc:spChg chg="add mod">
          <ac:chgData name="啟倫 洪" userId="be6c01fd6302bf9d" providerId="LiveId" clId="{B7869F90-365D-4DF1-A36C-FBA7A0746B5F}" dt="2024-09-13T01:58:38.021" v="26"/>
          <ac:spMkLst>
            <pc:docMk/>
            <pc:sldMk cId="2482583672" sldId="633"/>
            <ac:spMk id="5" creationId="{E3EAD529-F559-9C6E-44EC-670DD4D2DC88}"/>
          </ac:spMkLst>
        </pc:spChg>
        <pc:spChg chg="add mod">
          <ac:chgData name="啟倫 洪" userId="be6c01fd6302bf9d" providerId="LiveId" clId="{B7869F90-365D-4DF1-A36C-FBA7A0746B5F}" dt="2024-09-13T02:05:41.082" v="795" actId="20577"/>
          <ac:spMkLst>
            <pc:docMk/>
            <pc:sldMk cId="2482583672" sldId="633"/>
            <ac:spMk id="6" creationId="{425F82E0-0638-2B0C-3C66-9E7D6661026E}"/>
          </ac:spMkLst>
        </pc:spChg>
        <pc:spChg chg="del">
          <ac:chgData name="啟倫 洪" userId="be6c01fd6302bf9d" providerId="LiveId" clId="{B7869F90-365D-4DF1-A36C-FBA7A0746B5F}" dt="2024-09-13T01:58:26.755" v="24" actId="478"/>
          <ac:spMkLst>
            <pc:docMk/>
            <pc:sldMk cId="2482583672" sldId="633"/>
            <ac:spMk id="21" creationId="{CE6576B1-E8B4-4CE1-9D51-A10FDC59D177}"/>
          </ac:spMkLst>
        </pc:spChg>
        <pc:spChg chg="del">
          <ac:chgData name="啟倫 洪" userId="be6c01fd6302bf9d" providerId="LiveId" clId="{B7869F90-365D-4DF1-A36C-FBA7A0746B5F}" dt="2024-09-13T01:58:24.639" v="23" actId="478"/>
          <ac:spMkLst>
            <pc:docMk/>
            <pc:sldMk cId="2482583672" sldId="633"/>
            <ac:spMk id="23" creationId="{57D7D928-C045-4389-AC09-7DF16A48A911}"/>
          </ac:spMkLst>
        </pc:spChg>
        <pc:spChg chg="del">
          <ac:chgData name="啟倫 洪" userId="be6c01fd6302bf9d" providerId="LiveId" clId="{B7869F90-365D-4DF1-A36C-FBA7A0746B5F}" dt="2024-09-13T01:58:24.639" v="23" actId="478"/>
          <ac:spMkLst>
            <pc:docMk/>
            <pc:sldMk cId="2482583672" sldId="633"/>
            <ac:spMk id="26" creationId="{514503A1-2B34-4B09-92BA-DBF177E4F1B4}"/>
          </ac:spMkLst>
        </pc:spChg>
        <pc:picChg chg="del">
          <ac:chgData name="啟倫 洪" userId="be6c01fd6302bf9d" providerId="LiveId" clId="{B7869F90-365D-4DF1-A36C-FBA7A0746B5F}" dt="2024-09-13T01:58:24.639" v="23" actId="478"/>
          <ac:picMkLst>
            <pc:docMk/>
            <pc:sldMk cId="2482583672" sldId="633"/>
            <ac:picMk id="22" creationId="{D80302D3-FDC8-456C-94B6-27122E5AABC8}"/>
          </ac:picMkLst>
        </pc:picChg>
        <pc:picChg chg="del">
          <ac:chgData name="啟倫 洪" userId="be6c01fd6302bf9d" providerId="LiveId" clId="{B7869F90-365D-4DF1-A36C-FBA7A0746B5F}" dt="2024-09-13T01:58:24.639" v="23" actId="478"/>
          <ac:picMkLst>
            <pc:docMk/>
            <pc:sldMk cId="2482583672" sldId="633"/>
            <ac:picMk id="25" creationId="{95022F10-1110-4CDB-A002-DDE3A9DB8822}"/>
          </ac:picMkLst>
        </pc:picChg>
        <pc:picChg chg="del">
          <ac:chgData name="啟倫 洪" userId="be6c01fd6302bf9d" providerId="LiveId" clId="{B7869F90-365D-4DF1-A36C-FBA7A0746B5F}" dt="2024-09-13T01:58:24.639" v="23" actId="478"/>
          <ac:picMkLst>
            <pc:docMk/>
            <pc:sldMk cId="2482583672" sldId="633"/>
            <ac:picMk id="28" creationId="{AFEBE6B7-7B2D-47DD-872D-672B22EEEACE}"/>
          </ac:picMkLst>
        </pc:picChg>
      </pc:sldChg>
      <pc:sldChg chg="addSp modSp add mod ord">
        <pc:chgData name="啟倫 洪" userId="be6c01fd6302bf9d" providerId="LiveId" clId="{B7869F90-365D-4DF1-A36C-FBA7A0746B5F}" dt="2024-09-13T04:19:12.225" v="5531"/>
        <pc:sldMkLst>
          <pc:docMk/>
          <pc:sldMk cId="3542961957" sldId="634"/>
        </pc:sldMkLst>
        <pc:spChg chg="mod">
          <ac:chgData name="啟倫 洪" userId="be6c01fd6302bf9d" providerId="LiveId" clId="{B7869F90-365D-4DF1-A36C-FBA7A0746B5F}" dt="2024-09-13T02:18:33.354" v="1485" actId="962"/>
          <ac:spMkLst>
            <pc:docMk/>
            <pc:sldMk cId="3542961957" sldId="634"/>
            <ac:spMk id="6" creationId="{425F82E0-0638-2B0C-3C66-9E7D6661026E}"/>
          </ac:spMkLst>
        </pc:spChg>
        <pc:picChg chg="add mod">
          <ac:chgData name="啟倫 洪" userId="be6c01fd6302bf9d" providerId="LiveId" clId="{B7869F90-365D-4DF1-A36C-FBA7A0746B5F}" dt="2024-09-13T02:18:36.166" v="1487" actId="1076"/>
          <ac:picMkLst>
            <pc:docMk/>
            <pc:sldMk cId="3542961957" sldId="634"/>
            <ac:picMk id="5" creationId="{C5ADBA40-6F56-D356-9EF1-525A514C25AB}"/>
          </ac:picMkLst>
        </pc:picChg>
      </pc:sldChg>
      <pc:sldChg chg="addSp modSp add mod ord modAnim">
        <pc:chgData name="啟倫 洪" userId="be6c01fd6302bf9d" providerId="LiveId" clId="{B7869F90-365D-4DF1-A36C-FBA7A0746B5F}" dt="2024-09-13T04:19:12.225" v="5531"/>
        <pc:sldMkLst>
          <pc:docMk/>
          <pc:sldMk cId="157208854" sldId="635"/>
        </pc:sldMkLst>
        <pc:spChg chg="add mod">
          <ac:chgData name="啟倫 洪" userId="be6c01fd6302bf9d" providerId="LiveId" clId="{B7869F90-365D-4DF1-A36C-FBA7A0746B5F}" dt="2024-09-13T02:11:54.462" v="996" actId="1076"/>
          <ac:spMkLst>
            <pc:docMk/>
            <pc:sldMk cId="157208854" sldId="635"/>
            <ac:spMk id="3" creationId="{16BBE317-B730-74E5-0D8C-386EDAF9A827}"/>
          </ac:spMkLst>
        </pc:spChg>
        <pc:spChg chg="add mod">
          <ac:chgData name="啟倫 洪" userId="be6c01fd6302bf9d" providerId="LiveId" clId="{B7869F90-365D-4DF1-A36C-FBA7A0746B5F}" dt="2024-09-13T02:12:18.573" v="1003" actId="1582"/>
          <ac:spMkLst>
            <pc:docMk/>
            <pc:sldMk cId="157208854" sldId="635"/>
            <ac:spMk id="5" creationId="{ACF75C07-F189-D0AA-200D-11054F418515}"/>
          </ac:spMkLst>
        </pc:spChg>
        <pc:spChg chg="mod">
          <ac:chgData name="啟倫 洪" userId="be6c01fd6302bf9d" providerId="LiveId" clId="{B7869F90-365D-4DF1-A36C-FBA7A0746B5F}" dt="2024-09-13T02:11:17.892" v="944" actId="20577"/>
          <ac:spMkLst>
            <pc:docMk/>
            <pc:sldMk cId="157208854" sldId="635"/>
            <ac:spMk id="6" creationId="{425F82E0-0638-2B0C-3C66-9E7D6661026E}"/>
          </ac:spMkLst>
        </pc:spChg>
        <pc:picChg chg="add">
          <ac:chgData name="啟倫 洪" userId="be6c01fd6302bf9d" providerId="LiveId" clId="{B7869F90-365D-4DF1-A36C-FBA7A0746B5F}" dt="2024-09-13T02:10:36.767" v="824"/>
          <ac:picMkLst>
            <pc:docMk/>
            <pc:sldMk cId="157208854" sldId="635"/>
            <ac:picMk id="1026" creationId="{62C6FF65-FB6A-55C7-7405-53A816661B58}"/>
          </ac:picMkLst>
        </pc:picChg>
        <pc:picChg chg="add mod">
          <ac:chgData name="啟倫 洪" userId="be6c01fd6302bf9d" providerId="LiveId" clId="{B7869F90-365D-4DF1-A36C-FBA7A0746B5F}" dt="2024-09-13T02:11:58.213" v="997" actId="1076"/>
          <ac:picMkLst>
            <pc:docMk/>
            <pc:sldMk cId="157208854" sldId="635"/>
            <ac:picMk id="1028" creationId="{7AECE834-D6FB-4AF1-2468-F479577EF53E}"/>
          </ac:picMkLst>
        </pc:picChg>
      </pc:sldChg>
      <pc:sldChg chg="addSp delSp modSp add mod delAnim modAnim">
        <pc:chgData name="啟倫 洪" userId="be6c01fd6302bf9d" providerId="LiveId" clId="{B7869F90-365D-4DF1-A36C-FBA7A0746B5F}" dt="2024-09-13T05:14:00.245" v="6575"/>
        <pc:sldMkLst>
          <pc:docMk/>
          <pc:sldMk cId="3091198623" sldId="636"/>
        </pc:sldMkLst>
        <pc:spChg chg="mod">
          <ac:chgData name="啟倫 洪" userId="be6c01fd6302bf9d" providerId="LiveId" clId="{B7869F90-365D-4DF1-A36C-FBA7A0746B5F}" dt="2024-09-13T03:20:33.219" v="3173" actId="20577"/>
          <ac:spMkLst>
            <pc:docMk/>
            <pc:sldMk cId="3091198623" sldId="636"/>
            <ac:spMk id="3" creationId="{8AE49869-42A8-4DF6-A0BF-B4B5680CB521}"/>
          </ac:spMkLst>
        </pc:spChg>
        <pc:spChg chg="del">
          <ac:chgData name="啟倫 洪" userId="be6c01fd6302bf9d" providerId="LiveId" clId="{B7869F90-365D-4DF1-A36C-FBA7A0746B5F}" dt="2024-09-13T03:20:31.076" v="3172" actId="478"/>
          <ac:spMkLst>
            <pc:docMk/>
            <pc:sldMk cId="3091198623" sldId="636"/>
            <ac:spMk id="18" creationId="{343718E0-52B5-C7F4-8CFD-A1651A3661EE}"/>
          </ac:spMkLst>
        </pc:spChg>
        <pc:spChg chg="del">
          <ac:chgData name="啟倫 洪" userId="be6c01fd6302bf9d" providerId="LiveId" clId="{B7869F90-365D-4DF1-A36C-FBA7A0746B5F}" dt="2024-09-13T03:20:31.076" v="3172" actId="478"/>
          <ac:spMkLst>
            <pc:docMk/>
            <pc:sldMk cId="3091198623" sldId="636"/>
            <ac:spMk id="19" creationId="{F5BB9544-0FB7-8E47-A66B-1BEC372491DC}"/>
          </ac:spMkLst>
        </pc:spChg>
        <pc:spChg chg="del">
          <ac:chgData name="啟倫 洪" userId="be6c01fd6302bf9d" providerId="LiveId" clId="{B7869F90-365D-4DF1-A36C-FBA7A0746B5F}" dt="2024-09-13T03:20:31.076" v="3172" actId="478"/>
          <ac:spMkLst>
            <pc:docMk/>
            <pc:sldMk cId="3091198623" sldId="636"/>
            <ac:spMk id="20" creationId="{4AE56DD5-0B39-6540-B0B3-CD209F181BA4}"/>
          </ac:spMkLst>
        </pc:spChg>
        <pc:spChg chg="del">
          <ac:chgData name="啟倫 洪" userId="be6c01fd6302bf9d" providerId="LiveId" clId="{B7869F90-365D-4DF1-A36C-FBA7A0746B5F}" dt="2024-09-13T03:20:31.076" v="3172" actId="478"/>
          <ac:spMkLst>
            <pc:docMk/>
            <pc:sldMk cId="3091198623" sldId="636"/>
            <ac:spMk id="22" creationId="{5BAD3D90-8B0B-1BB4-6E6B-A85485223E6E}"/>
          </ac:spMkLst>
        </pc:spChg>
        <pc:spChg chg="del">
          <ac:chgData name="啟倫 洪" userId="be6c01fd6302bf9d" providerId="LiveId" clId="{B7869F90-365D-4DF1-A36C-FBA7A0746B5F}" dt="2024-09-13T03:20:31.076" v="3172" actId="478"/>
          <ac:spMkLst>
            <pc:docMk/>
            <pc:sldMk cId="3091198623" sldId="636"/>
            <ac:spMk id="23" creationId="{07254DF2-8FA6-36C2-0390-94D2AC85C154}"/>
          </ac:spMkLst>
        </pc:spChg>
        <pc:spChg chg="del">
          <ac:chgData name="啟倫 洪" userId="be6c01fd6302bf9d" providerId="LiveId" clId="{B7869F90-365D-4DF1-A36C-FBA7A0746B5F}" dt="2024-09-13T03:20:31.076" v="3172" actId="478"/>
          <ac:spMkLst>
            <pc:docMk/>
            <pc:sldMk cId="3091198623" sldId="636"/>
            <ac:spMk id="24" creationId="{3B9A4573-FB86-0B82-5DCB-E6B39560DCE5}"/>
          </ac:spMkLst>
        </pc:spChg>
        <pc:spChg chg="del">
          <ac:chgData name="啟倫 洪" userId="be6c01fd6302bf9d" providerId="LiveId" clId="{B7869F90-365D-4DF1-A36C-FBA7A0746B5F}" dt="2024-09-13T03:20:31.076" v="3172" actId="478"/>
          <ac:spMkLst>
            <pc:docMk/>
            <pc:sldMk cId="3091198623" sldId="636"/>
            <ac:spMk id="25" creationId="{22C84EA2-9EDD-0663-16FC-B1755C2EFE9D}"/>
          </ac:spMkLst>
        </pc:spChg>
        <pc:spChg chg="del">
          <ac:chgData name="啟倫 洪" userId="be6c01fd6302bf9d" providerId="LiveId" clId="{B7869F90-365D-4DF1-A36C-FBA7A0746B5F}" dt="2024-09-13T03:20:31.076" v="3172" actId="478"/>
          <ac:spMkLst>
            <pc:docMk/>
            <pc:sldMk cId="3091198623" sldId="636"/>
            <ac:spMk id="26" creationId="{68921D14-718A-6F2D-E849-6078049ED05D}"/>
          </ac:spMkLst>
        </pc:spChg>
        <pc:grpChg chg="del">
          <ac:chgData name="啟倫 洪" userId="be6c01fd6302bf9d" providerId="LiveId" clId="{B7869F90-365D-4DF1-A36C-FBA7A0746B5F}" dt="2024-09-13T03:20:31.076" v="3172" actId="478"/>
          <ac:grpSpMkLst>
            <pc:docMk/>
            <pc:sldMk cId="3091198623" sldId="636"/>
            <ac:grpSpMk id="11" creationId="{6DD73CCA-3BDD-7807-E7F6-92BB1719A1B0}"/>
          </ac:grpSpMkLst>
        </pc:grpChg>
        <pc:grpChg chg="del">
          <ac:chgData name="啟倫 洪" userId="be6c01fd6302bf9d" providerId="LiveId" clId="{B7869F90-365D-4DF1-A36C-FBA7A0746B5F}" dt="2024-09-13T03:20:31.076" v="3172" actId="478"/>
          <ac:grpSpMkLst>
            <pc:docMk/>
            <pc:sldMk cId="3091198623" sldId="636"/>
            <ac:grpSpMk id="14" creationId="{341815EE-6DFE-F16A-A57F-69B8D551CB64}"/>
          </ac:grpSpMkLst>
        </pc:grpChg>
        <pc:picChg chg="add del mod">
          <ac:chgData name="啟倫 洪" userId="be6c01fd6302bf9d" providerId="LiveId" clId="{B7869F90-365D-4DF1-A36C-FBA7A0746B5F}" dt="2024-09-13T05:13:59.951" v="6574" actId="478"/>
          <ac:picMkLst>
            <pc:docMk/>
            <pc:sldMk cId="3091198623" sldId="636"/>
            <ac:picMk id="5" creationId="{C4FD7491-1ADF-187C-8A51-284E03B19685}"/>
          </ac:picMkLst>
        </pc:picChg>
        <pc:picChg chg="add del mod">
          <ac:chgData name="啟倫 洪" userId="be6c01fd6302bf9d" providerId="LiveId" clId="{B7869F90-365D-4DF1-A36C-FBA7A0746B5F}" dt="2024-09-13T05:13:58.850" v="6573" actId="21"/>
          <ac:picMkLst>
            <pc:docMk/>
            <pc:sldMk cId="3091198623" sldId="636"/>
            <ac:picMk id="6" creationId="{D6BFFE09-C8E1-4CF0-BE6C-CCECF448FD35}"/>
          </ac:picMkLst>
        </pc:picChg>
        <pc:picChg chg="add mod">
          <ac:chgData name="啟倫 洪" userId="be6c01fd6302bf9d" providerId="LiveId" clId="{B7869F90-365D-4DF1-A36C-FBA7A0746B5F}" dt="2024-09-13T05:14:00.245" v="6575"/>
          <ac:picMkLst>
            <pc:docMk/>
            <pc:sldMk cId="3091198623" sldId="636"/>
            <ac:picMk id="7" creationId="{D6BFFE09-C8E1-4CF0-BE6C-CCECF448FD35}"/>
          </ac:picMkLst>
        </pc:picChg>
        <pc:picChg chg="del">
          <ac:chgData name="啟倫 洪" userId="be6c01fd6302bf9d" providerId="LiveId" clId="{B7869F90-365D-4DF1-A36C-FBA7A0746B5F}" dt="2024-09-13T03:20:31.076" v="3172" actId="478"/>
          <ac:picMkLst>
            <pc:docMk/>
            <pc:sldMk cId="3091198623" sldId="636"/>
            <ac:picMk id="17" creationId="{D4B1ABDE-B8A1-ADE8-6F0C-DDDABC55CF2A}"/>
          </ac:picMkLst>
        </pc:picChg>
        <pc:picChg chg="del">
          <ac:chgData name="啟倫 洪" userId="be6c01fd6302bf9d" providerId="LiveId" clId="{B7869F90-365D-4DF1-A36C-FBA7A0746B5F}" dt="2024-09-13T03:20:31.076" v="3172" actId="478"/>
          <ac:picMkLst>
            <pc:docMk/>
            <pc:sldMk cId="3091198623" sldId="636"/>
            <ac:picMk id="28" creationId="{7675B10A-D017-4958-244A-FD0BEAC97203}"/>
          </ac:picMkLst>
        </pc:picChg>
        <pc:picChg chg="del">
          <ac:chgData name="啟倫 洪" userId="be6c01fd6302bf9d" providerId="LiveId" clId="{B7869F90-365D-4DF1-A36C-FBA7A0746B5F}" dt="2024-09-13T03:20:31.076" v="3172" actId="478"/>
          <ac:picMkLst>
            <pc:docMk/>
            <pc:sldMk cId="3091198623" sldId="636"/>
            <ac:picMk id="29" creationId="{A6DF7276-7DD6-95B7-86E3-56F145E9733B}"/>
          </ac:picMkLst>
        </pc:picChg>
        <pc:picChg chg="del">
          <ac:chgData name="啟倫 洪" userId="be6c01fd6302bf9d" providerId="LiveId" clId="{B7869F90-365D-4DF1-A36C-FBA7A0746B5F}" dt="2024-09-13T03:20:31.076" v="3172" actId="478"/>
          <ac:picMkLst>
            <pc:docMk/>
            <pc:sldMk cId="3091198623" sldId="636"/>
            <ac:picMk id="30" creationId="{8FFFAEC0-7380-C34E-7D96-E91831F4DE6C}"/>
          </ac:picMkLst>
        </pc:picChg>
        <pc:picChg chg="del">
          <ac:chgData name="啟倫 洪" userId="be6c01fd6302bf9d" providerId="LiveId" clId="{B7869F90-365D-4DF1-A36C-FBA7A0746B5F}" dt="2024-09-13T03:20:31.076" v="3172" actId="478"/>
          <ac:picMkLst>
            <pc:docMk/>
            <pc:sldMk cId="3091198623" sldId="636"/>
            <ac:picMk id="31" creationId="{5218872B-8806-C918-FD1F-615A433B2D9A}"/>
          </ac:picMkLst>
        </pc:picChg>
      </pc:sldChg>
      <pc:sldChg chg="addSp delSp modSp add mod delAnim modAnim">
        <pc:chgData name="啟倫 洪" userId="be6c01fd6302bf9d" providerId="LiveId" clId="{B7869F90-365D-4DF1-A36C-FBA7A0746B5F}" dt="2024-09-13T04:17:08.012" v="5528"/>
        <pc:sldMkLst>
          <pc:docMk/>
          <pc:sldMk cId="2111593149" sldId="637"/>
        </pc:sldMkLst>
        <pc:spChg chg="mod">
          <ac:chgData name="啟倫 洪" userId="be6c01fd6302bf9d" providerId="LiveId" clId="{B7869F90-365D-4DF1-A36C-FBA7A0746B5F}" dt="2024-09-13T04:16:56.078" v="5525" actId="1076"/>
          <ac:spMkLst>
            <pc:docMk/>
            <pc:sldMk cId="2111593149" sldId="637"/>
            <ac:spMk id="3" creationId="{8AE49869-42A8-4DF6-A0BF-B4B5680CB521}"/>
          </ac:spMkLst>
        </pc:spChg>
        <pc:spChg chg="add mod">
          <ac:chgData name="啟倫 洪" userId="be6c01fd6302bf9d" providerId="LiveId" clId="{B7869F90-365D-4DF1-A36C-FBA7A0746B5F}" dt="2024-09-13T04:16:58.133" v="5526" actId="1076"/>
          <ac:spMkLst>
            <pc:docMk/>
            <pc:sldMk cId="2111593149" sldId="637"/>
            <ac:spMk id="6" creationId="{12DFFEFF-661B-3307-58E0-6805C77A43BE}"/>
          </ac:spMkLst>
        </pc:spChg>
        <pc:spChg chg="add del mod">
          <ac:chgData name="啟倫 洪" userId="be6c01fd6302bf9d" providerId="LiveId" clId="{B7869F90-365D-4DF1-A36C-FBA7A0746B5F}" dt="2024-09-13T03:59:03.721" v="4802" actId="478"/>
          <ac:spMkLst>
            <pc:docMk/>
            <pc:sldMk cId="2111593149" sldId="637"/>
            <ac:spMk id="8" creationId="{9DF5663E-4BFF-4826-876C-350A3E0AC48F}"/>
          </ac:spMkLst>
        </pc:spChg>
        <pc:spChg chg="add mod">
          <ac:chgData name="啟倫 洪" userId="be6c01fd6302bf9d" providerId="LiveId" clId="{B7869F90-365D-4DF1-A36C-FBA7A0746B5F}" dt="2024-09-13T04:16:08.392" v="5481" actId="1076"/>
          <ac:spMkLst>
            <pc:docMk/>
            <pc:sldMk cId="2111593149" sldId="637"/>
            <ac:spMk id="9" creationId="{21A84A08-5867-FD2D-7E9E-B0C99B369592}"/>
          </ac:spMkLst>
        </pc:spChg>
        <pc:spChg chg="add mod">
          <ac:chgData name="啟倫 洪" userId="be6c01fd6302bf9d" providerId="LiveId" clId="{B7869F90-365D-4DF1-A36C-FBA7A0746B5F}" dt="2024-09-13T04:16:08.392" v="5481" actId="1076"/>
          <ac:spMkLst>
            <pc:docMk/>
            <pc:sldMk cId="2111593149" sldId="637"/>
            <ac:spMk id="10" creationId="{460A837F-660F-12BE-9939-F7B76C0B3F8D}"/>
          </ac:spMkLst>
        </pc:spChg>
        <pc:spChg chg="add mod">
          <ac:chgData name="啟倫 洪" userId="be6c01fd6302bf9d" providerId="LiveId" clId="{B7869F90-365D-4DF1-A36C-FBA7A0746B5F}" dt="2024-09-13T04:16:08.392" v="5481" actId="1076"/>
          <ac:spMkLst>
            <pc:docMk/>
            <pc:sldMk cId="2111593149" sldId="637"/>
            <ac:spMk id="11" creationId="{97129764-0132-0104-0B5B-BBC4034A3E94}"/>
          </ac:spMkLst>
        </pc:spChg>
        <pc:spChg chg="add mod">
          <ac:chgData name="啟倫 洪" userId="be6c01fd6302bf9d" providerId="LiveId" clId="{B7869F90-365D-4DF1-A36C-FBA7A0746B5F}" dt="2024-09-13T04:16:08.392" v="5481" actId="1076"/>
          <ac:spMkLst>
            <pc:docMk/>
            <pc:sldMk cId="2111593149" sldId="637"/>
            <ac:spMk id="12" creationId="{5EC6ED05-FED2-10F5-34D4-7E4CDF848A9D}"/>
          </ac:spMkLst>
        </pc:spChg>
        <pc:spChg chg="add mod">
          <ac:chgData name="啟倫 洪" userId="be6c01fd6302bf9d" providerId="LiveId" clId="{B7869F90-365D-4DF1-A36C-FBA7A0746B5F}" dt="2024-09-13T04:16:08.392" v="5481" actId="1076"/>
          <ac:spMkLst>
            <pc:docMk/>
            <pc:sldMk cId="2111593149" sldId="637"/>
            <ac:spMk id="13" creationId="{66E71BFA-6612-7D34-3252-36E717A9CB0B}"/>
          </ac:spMkLst>
        </pc:spChg>
        <pc:spChg chg="add mod">
          <ac:chgData name="啟倫 洪" userId="be6c01fd6302bf9d" providerId="LiveId" clId="{B7869F90-365D-4DF1-A36C-FBA7A0746B5F}" dt="2024-09-13T04:16:08.392" v="5481" actId="1076"/>
          <ac:spMkLst>
            <pc:docMk/>
            <pc:sldMk cId="2111593149" sldId="637"/>
            <ac:spMk id="14" creationId="{3BB62B60-4D3B-D5A9-1292-A5CD90164EAB}"/>
          </ac:spMkLst>
        </pc:spChg>
        <pc:spChg chg="add mod">
          <ac:chgData name="啟倫 洪" userId="be6c01fd6302bf9d" providerId="LiveId" clId="{B7869F90-365D-4DF1-A36C-FBA7A0746B5F}" dt="2024-09-13T04:16:08.392" v="5481" actId="1076"/>
          <ac:spMkLst>
            <pc:docMk/>
            <pc:sldMk cId="2111593149" sldId="637"/>
            <ac:spMk id="15" creationId="{B2F886DF-7C4A-83D9-ACAF-4ED836F2A410}"/>
          </ac:spMkLst>
        </pc:spChg>
        <pc:spChg chg="add mod">
          <ac:chgData name="啟倫 洪" userId="be6c01fd6302bf9d" providerId="LiveId" clId="{B7869F90-365D-4DF1-A36C-FBA7A0746B5F}" dt="2024-09-13T04:16:08.392" v="5481" actId="1076"/>
          <ac:spMkLst>
            <pc:docMk/>
            <pc:sldMk cId="2111593149" sldId="637"/>
            <ac:spMk id="16" creationId="{C080CFBF-8801-66A6-F9F4-89C2070C4FD5}"/>
          </ac:spMkLst>
        </pc:spChg>
        <pc:spChg chg="add mod">
          <ac:chgData name="啟倫 洪" userId="be6c01fd6302bf9d" providerId="LiveId" clId="{B7869F90-365D-4DF1-A36C-FBA7A0746B5F}" dt="2024-09-13T04:16:08.392" v="5481" actId="1076"/>
          <ac:spMkLst>
            <pc:docMk/>
            <pc:sldMk cId="2111593149" sldId="637"/>
            <ac:spMk id="17" creationId="{E55EBF80-CF87-D919-F764-4D464DBA0C66}"/>
          </ac:spMkLst>
        </pc:spChg>
        <pc:spChg chg="add mod">
          <ac:chgData name="啟倫 洪" userId="be6c01fd6302bf9d" providerId="LiveId" clId="{B7869F90-365D-4DF1-A36C-FBA7A0746B5F}" dt="2024-09-13T04:16:08.392" v="5481" actId="1076"/>
          <ac:spMkLst>
            <pc:docMk/>
            <pc:sldMk cId="2111593149" sldId="637"/>
            <ac:spMk id="23" creationId="{A0D0AA6B-6625-7B96-2D6D-AB08A202857F}"/>
          </ac:spMkLst>
        </pc:spChg>
        <pc:spChg chg="add mod">
          <ac:chgData name="啟倫 洪" userId="be6c01fd6302bf9d" providerId="LiveId" clId="{B7869F90-365D-4DF1-A36C-FBA7A0746B5F}" dt="2024-09-13T04:16:08.392" v="5481" actId="1076"/>
          <ac:spMkLst>
            <pc:docMk/>
            <pc:sldMk cId="2111593149" sldId="637"/>
            <ac:spMk id="24" creationId="{05F7F527-3690-2CDD-6012-F77613E47841}"/>
          </ac:spMkLst>
        </pc:spChg>
        <pc:spChg chg="add mod">
          <ac:chgData name="啟倫 洪" userId="be6c01fd6302bf9d" providerId="LiveId" clId="{B7869F90-365D-4DF1-A36C-FBA7A0746B5F}" dt="2024-09-13T04:16:08.392" v="5481" actId="1076"/>
          <ac:spMkLst>
            <pc:docMk/>
            <pc:sldMk cId="2111593149" sldId="637"/>
            <ac:spMk id="25" creationId="{476281EE-F3A6-0696-37D7-212838330B5A}"/>
          </ac:spMkLst>
        </pc:spChg>
        <pc:spChg chg="add mod">
          <ac:chgData name="啟倫 洪" userId="be6c01fd6302bf9d" providerId="LiveId" clId="{B7869F90-365D-4DF1-A36C-FBA7A0746B5F}" dt="2024-09-13T04:16:08.392" v="5481" actId="1076"/>
          <ac:spMkLst>
            <pc:docMk/>
            <pc:sldMk cId="2111593149" sldId="637"/>
            <ac:spMk id="26" creationId="{F438A52D-8188-0C62-FACC-361FA115B0A9}"/>
          </ac:spMkLst>
        </pc:spChg>
        <pc:spChg chg="add mod">
          <ac:chgData name="啟倫 洪" userId="be6c01fd6302bf9d" providerId="LiveId" clId="{B7869F90-365D-4DF1-A36C-FBA7A0746B5F}" dt="2024-09-13T04:16:08.392" v="5481" actId="1076"/>
          <ac:spMkLst>
            <pc:docMk/>
            <pc:sldMk cId="2111593149" sldId="637"/>
            <ac:spMk id="27" creationId="{1FCDDB77-D20D-ACCA-C667-F4DC91FCD2F1}"/>
          </ac:spMkLst>
        </pc:spChg>
        <pc:spChg chg="add mod">
          <ac:chgData name="啟倫 洪" userId="be6c01fd6302bf9d" providerId="LiveId" clId="{B7869F90-365D-4DF1-A36C-FBA7A0746B5F}" dt="2024-09-13T04:16:08.392" v="5481" actId="1076"/>
          <ac:spMkLst>
            <pc:docMk/>
            <pc:sldMk cId="2111593149" sldId="637"/>
            <ac:spMk id="28" creationId="{C981FF71-AAF8-BB12-3628-A6AE937770DA}"/>
          </ac:spMkLst>
        </pc:spChg>
        <pc:spChg chg="add mod">
          <ac:chgData name="啟倫 洪" userId="be6c01fd6302bf9d" providerId="LiveId" clId="{B7869F90-365D-4DF1-A36C-FBA7A0746B5F}" dt="2024-09-13T04:16:08.392" v="5481" actId="1076"/>
          <ac:spMkLst>
            <pc:docMk/>
            <pc:sldMk cId="2111593149" sldId="637"/>
            <ac:spMk id="29" creationId="{A737FEEF-CB83-5F2C-6420-3BE09C42038A}"/>
          </ac:spMkLst>
        </pc:spChg>
        <pc:spChg chg="add mod">
          <ac:chgData name="啟倫 洪" userId="be6c01fd6302bf9d" providerId="LiveId" clId="{B7869F90-365D-4DF1-A36C-FBA7A0746B5F}" dt="2024-09-13T04:16:08.392" v="5481" actId="1076"/>
          <ac:spMkLst>
            <pc:docMk/>
            <pc:sldMk cId="2111593149" sldId="637"/>
            <ac:spMk id="30" creationId="{30E5CAE1-5789-E8C2-6767-310532CC4CE6}"/>
          </ac:spMkLst>
        </pc:spChg>
        <pc:spChg chg="add mod">
          <ac:chgData name="啟倫 洪" userId="be6c01fd6302bf9d" providerId="LiveId" clId="{B7869F90-365D-4DF1-A36C-FBA7A0746B5F}" dt="2024-09-13T04:16:08.392" v="5481" actId="1076"/>
          <ac:spMkLst>
            <pc:docMk/>
            <pc:sldMk cId="2111593149" sldId="637"/>
            <ac:spMk id="31" creationId="{CC6C7FBE-9FED-8C18-AC4E-0BFF154FC57C}"/>
          </ac:spMkLst>
        </pc:spChg>
        <pc:spChg chg="add mod">
          <ac:chgData name="啟倫 洪" userId="be6c01fd6302bf9d" providerId="LiveId" clId="{B7869F90-365D-4DF1-A36C-FBA7A0746B5F}" dt="2024-09-13T04:16:08.392" v="5481" actId="1076"/>
          <ac:spMkLst>
            <pc:docMk/>
            <pc:sldMk cId="2111593149" sldId="637"/>
            <ac:spMk id="32" creationId="{8F141C87-92EF-B8D9-3727-29A14FD28FA5}"/>
          </ac:spMkLst>
        </pc:spChg>
        <pc:spChg chg="add mod">
          <ac:chgData name="啟倫 洪" userId="be6c01fd6302bf9d" providerId="LiveId" clId="{B7869F90-365D-4DF1-A36C-FBA7A0746B5F}" dt="2024-09-13T04:16:08.392" v="5481" actId="1076"/>
          <ac:spMkLst>
            <pc:docMk/>
            <pc:sldMk cId="2111593149" sldId="637"/>
            <ac:spMk id="38" creationId="{D908F2D7-A788-40D0-38CD-F8FECB927CF7}"/>
          </ac:spMkLst>
        </pc:spChg>
        <pc:spChg chg="add mod">
          <ac:chgData name="啟倫 洪" userId="be6c01fd6302bf9d" providerId="LiveId" clId="{B7869F90-365D-4DF1-A36C-FBA7A0746B5F}" dt="2024-09-13T04:16:08.392" v="5481" actId="1076"/>
          <ac:spMkLst>
            <pc:docMk/>
            <pc:sldMk cId="2111593149" sldId="637"/>
            <ac:spMk id="45" creationId="{4CF7EB16-D6A2-9A75-DA18-3C981FAC0819}"/>
          </ac:spMkLst>
        </pc:spChg>
        <pc:spChg chg="add mod">
          <ac:chgData name="啟倫 洪" userId="be6c01fd6302bf9d" providerId="LiveId" clId="{B7869F90-365D-4DF1-A36C-FBA7A0746B5F}" dt="2024-09-13T04:16:08.392" v="5481" actId="1076"/>
          <ac:spMkLst>
            <pc:docMk/>
            <pc:sldMk cId="2111593149" sldId="637"/>
            <ac:spMk id="48" creationId="{4FE92526-F2D0-332A-39FB-B1CA086968DE}"/>
          </ac:spMkLst>
        </pc:spChg>
        <pc:spChg chg="add mod">
          <ac:chgData name="啟倫 洪" userId="be6c01fd6302bf9d" providerId="LiveId" clId="{B7869F90-365D-4DF1-A36C-FBA7A0746B5F}" dt="2024-09-13T04:16:08.392" v="5481" actId="1076"/>
          <ac:spMkLst>
            <pc:docMk/>
            <pc:sldMk cId="2111593149" sldId="637"/>
            <ac:spMk id="49" creationId="{D51E3315-6E5F-6CE3-9178-9775F12D861E}"/>
          </ac:spMkLst>
        </pc:spChg>
        <pc:spChg chg="add mod">
          <ac:chgData name="啟倫 洪" userId="be6c01fd6302bf9d" providerId="LiveId" clId="{B7869F90-365D-4DF1-A36C-FBA7A0746B5F}" dt="2024-09-13T04:16:08.392" v="5481" actId="1076"/>
          <ac:spMkLst>
            <pc:docMk/>
            <pc:sldMk cId="2111593149" sldId="637"/>
            <ac:spMk id="50" creationId="{B24C27D9-EF6A-7737-EB2F-FF5D036A7EF4}"/>
          </ac:spMkLst>
        </pc:spChg>
        <pc:spChg chg="add mod">
          <ac:chgData name="啟倫 洪" userId="be6c01fd6302bf9d" providerId="LiveId" clId="{B7869F90-365D-4DF1-A36C-FBA7A0746B5F}" dt="2024-09-13T04:16:08.392" v="5481" actId="1076"/>
          <ac:spMkLst>
            <pc:docMk/>
            <pc:sldMk cId="2111593149" sldId="637"/>
            <ac:spMk id="51" creationId="{EB516978-BB67-FE63-9374-C456260F049E}"/>
          </ac:spMkLst>
        </pc:spChg>
        <pc:spChg chg="add mod">
          <ac:chgData name="啟倫 洪" userId="be6c01fd6302bf9d" providerId="LiveId" clId="{B7869F90-365D-4DF1-A36C-FBA7A0746B5F}" dt="2024-09-13T04:16:08.392" v="5481" actId="1076"/>
          <ac:spMkLst>
            <pc:docMk/>
            <pc:sldMk cId="2111593149" sldId="637"/>
            <ac:spMk id="62" creationId="{584B79E4-7F4E-59C4-9B93-18DC7775E7E0}"/>
          </ac:spMkLst>
        </pc:spChg>
        <pc:spChg chg="add mod">
          <ac:chgData name="啟倫 洪" userId="be6c01fd6302bf9d" providerId="LiveId" clId="{B7869F90-365D-4DF1-A36C-FBA7A0746B5F}" dt="2024-09-13T04:16:08.392" v="5481" actId="1076"/>
          <ac:spMkLst>
            <pc:docMk/>
            <pc:sldMk cId="2111593149" sldId="637"/>
            <ac:spMk id="63" creationId="{01A0DFEE-4592-5C24-F7A9-050F82FE8E6B}"/>
          </ac:spMkLst>
        </pc:spChg>
        <pc:spChg chg="add mod">
          <ac:chgData name="啟倫 洪" userId="be6c01fd6302bf9d" providerId="LiveId" clId="{B7869F90-365D-4DF1-A36C-FBA7A0746B5F}" dt="2024-09-13T04:16:08.392" v="5481" actId="1076"/>
          <ac:spMkLst>
            <pc:docMk/>
            <pc:sldMk cId="2111593149" sldId="637"/>
            <ac:spMk id="64" creationId="{80FB4626-D8ED-6CE8-5EC3-148B53198EA7}"/>
          </ac:spMkLst>
        </pc:spChg>
        <pc:grpChg chg="add mod">
          <ac:chgData name="啟倫 洪" userId="be6c01fd6302bf9d" providerId="LiveId" clId="{B7869F90-365D-4DF1-A36C-FBA7A0746B5F}" dt="2024-09-13T04:08:36.586" v="5114" actId="164"/>
          <ac:grpSpMkLst>
            <pc:docMk/>
            <pc:sldMk cId="2111593149" sldId="637"/>
            <ac:grpSpMk id="46" creationId="{B81AD2A6-346B-AA38-BA84-C21F066B3CE0}"/>
          </ac:grpSpMkLst>
        </pc:grpChg>
        <pc:picChg chg="del">
          <ac:chgData name="啟倫 洪" userId="be6c01fd6302bf9d" providerId="LiveId" clId="{B7869F90-365D-4DF1-A36C-FBA7A0746B5F}" dt="2024-09-13T03:22:17.026" v="3180" actId="478"/>
          <ac:picMkLst>
            <pc:docMk/>
            <pc:sldMk cId="2111593149" sldId="637"/>
            <ac:picMk id="5" creationId="{C4FD7491-1ADF-187C-8A51-284E03B19685}"/>
          </ac:picMkLst>
        </pc:picChg>
        <pc:picChg chg="add del mod">
          <ac:chgData name="啟倫 洪" userId="be6c01fd6302bf9d" providerId="LiveId" clId="{B7869F90-365D-4DF1-A36C-FBA7A0746B5F}" dt="2024-09-13T03:59:03.721" v="4802" actId="478"/>
          <ac:picMkLst>
            <pc:docMk/>
            <pc:sldMk cId="2111593149" sldId="637"/>
            <ac:picMk id="7" creationId="{DE500708-D557-5364-0CA8-51AA949E1EA4}"/>
          </ac:picMkLst>
        </pc:picChg>
        <pc:cxnChg chg="add mod">
          <ac:chgData name="啟倫 洪" userId="be6c01fd6302bf9d" providerId="LiveId" clId="{B7869F90-365D-4DF1-A36C-FBA7A0746B5F}" dt="2024-09-13T04:16:08.392" v="5481" actId="1076"/>
          <ac:cxnSpMkLst>
            <pc:docMk/>
            <pc:sldMk cId="2111593149" sldId="637"/>
            <ac:cxnSpMk id="19" creationId="{23E2B603-4DFF-6766-4983-0C214F9CDE0D}"/>
          </ac:cxnSpMkLst>
        </pc:cxnChg>
        <pc:cxnChg chg="add mod">
          <ac:chgData name="啟倫 洪" userId="be6c01fd6302bf9d" providerId="LiveId" clId="{B7869F90-365D-4DF1-A36C-FBA7A0746B5F}" dt="2024-09-13T04:16:08.392" v="5481" actId="1076"/>
          <ac:cxnSpMkLst>
            <pc:docMk/>
            <pc:sldMk cId="2111593149" sldId="637"/>
            <ac:cxnSpMk id="21" creationId="{553D6B85-A60A-C6C0-07C8-49B4EAF0EB2A}"/>
          </ac:cxnSpMkLst>
        </pc:cxnChg>
        <pc:cxnChg chg="add mod">
          <ac:chgData name="啟倫 洪" userId="be6c01fd6302bf9d" providerId="LiveId" clId="{B7869F90-365D-4DF1-A36C-FBA7A0746B5F}" dt="2024-09-13T04:16:08.392" v="5481" actId="1076"/>
          <ac:cxnSpMkLst>
            <pc:docMk/>
            <pc:sldMk cId="2111593149" sldId="637"/>
            <ac:cxnSpMk id="22" creationId="{36B2948A-F32E-EA8B-E52B-0233717ABFC1}"/>
          </ac:cxnSpMkLst>
        </pc:cxnChg>
        <pc:cxnChg chg="add mod">
          <ac:chgData name="啟倫 洪" userId="be6c01fd6302bf9d" providerId="LiveId" clId="{B7869F90-365D-4DF1-A36C-FBA7A0746B5F}" dt="2024-09-13T04:16:08.392" v="5481" actId="1076"/>
          <ac:cxnSpMkLst>
            <pc:docMk/>
            <pc:sldMk cId="2111593149" sldId="637"/>
            <ac:cxnSpMk id="34" creationId="{2FE27CB5-1A32-8F24-A003-5DA8002BD632}"/>
          </ac:cxnSpMkLst>
        </pc:cxnChg>
        <pc:cxnChg chg="add mod">
          <ac:chgData name="啟倫 洪" userId="be6c01fd6302bf9d" providerId="LiveId" clId="{B7869F90-365D-4DF1-A36C-FBA7A0746B5F}" dt="2024-09-13T04:16:08.392" v="5481" actId="1076"/>
          <ac:cxnSpMkLst>
            <pc:docMk/>
            <pc:sldMk cId="2111593149" sldId="637"/>
            <ac:cxnSpMk id="40" creationId="{8F0FA2CA-10E7-8F06-AE67-B66D69328181}"/>
          </ac:cxnSpMkLst>
        </pc:cxnChg>
        <pc:cxnChg chg="add mod">
          <ac:chgData name="啟倫 洪" userId="be6c01fd6302bf9d" providerId="LiveId" clId="{B7869F90-365D-4DF1-A36C-FBA7A0746B5F}" dt="2024-09-13T04:16:08.392" v="5481" actId="1076"/>
          <ac:cxnSpMkLst>
            <pc:docMk/>
            <pc:sldMk cId="2111593149" sldId="637"/>
            <ac:cxnSpMk id="42" creationId="{DD7B62F0-A791-63C2-0F20-C95741D3A3F5}"/>
          </ac:cxnSpMkLst>
        </pc:cxnChg>
        <pc:cxnChg chg="add mod">
          <ac:chgData name="啟倫 洪" userId="be6c01fd6302bf9d" providerId="LiveId" clId="{B7869F90-365D-4DF1-A36C-FBA7A0746B5F}" dt="2024-09-13T04:16:08.392" v="5481" actId="1076"/>
          <ac:cxnSpMkLst>
            <pc:docMk/>
            <pc:sldMk cId="2111593149" sldId="637"/>
            <ac:cxnSpMk id="43" creationId="{ABB0674F-7CD1-51F0-857C-2FFCB69B4536}"/>
          </ac:cxnSpMkLst>
        </pc:cxnChg>
        <pc:cxnChg chg="add mod">
          <ac:chgData name="啟倫 洪" userId="be6c01fd6302bf9d" providerId="LiveId" clId="{B7869F90-365D-4DF1-A36C-FBA7A0746B5F}" dt="2024-09-13T04:16:08.392" v="5481" actId="1076"/>
          <ac:cxnSpMkLst>
            <pc:docMk/>
            <pc:sldMk cId="2111593149" sldId="637"/>
            <ac:cxnSpMk id="44" creationId="{61BC2719-C2FF-1838-ABBE-721D81511B0D}"/>
          </ac:cxnSpMkLst>
        </pc:cxnChg>
        <pc:cxnChg chg="add mod">
          <ac:chgData name="啟倫 洪" userId="be6c01fd6302bf9d" providerId="LiveId" clId="{B7869F90-365D-4DF1-A36C-FBA7A0746B5F}" dt="2024-09-13T04:16:08.392" v="5481" actId="1076"/>
          <ac:cxnSpMkLst>
            <pc:docMk/>
            <pc:sldMk cId="2111593149" sldId="637"/>
            <ac:cxnSpMk id="47" creationId="{438CFE6C-743E-787B-782A-32CE2BD653BE}"/>
          </ac:cxnSpMkLst>
        </pc:cxnChg>
        <pc:cxnChg chg="add mod">
          <ac:chgData name="啟倫 洪" userId="be6c01fd6302bf9d" providerId="LiveId" clId="{B7869F90-365D-4DF1-A36C-FBA7A0746B5F}" dt="2024-09-13T04:16:08.392" v="5481" actId="1076"/>
          <ac:cxnSpMkLst>
            <pc:docMk/>
            <pc:sldMk cId="2111593149" sldId="637"/>
            <ac:cxnSpMk id="52" creationId="{43627272-0AE8-3BA0-D404-7ACC8A145D67}"/>
          </ac:cxnSpMkLst>
        </pc:cxnChg>
        <pc:cxnChg chg="add mod">
          <ac:chgData name="啟倫 洪" userId="be6c01fd6302bf9d" providerId="LiveId" clId="{B7869F90-365D-4DF1-A36C-FBA7A0746B5F}" dt="2024-09-13T04:16:08.392" v="5481" actId="1076"/>
          <ac:cxnSpMkLst>
            <pc:docMk/>
            <pc:sldMk cId="2111593149" sldId="637"/>
            <ac:cxnSpMk id="57" creationId="{C827AADF-FEA2-D075-79A1-77D93B62998B}"/>
          </ac:cxnSpMkLst>
        </pc:cxnChg>
        <pc:cxnChg chg="add mod">
          <ac:chgData name="啟倫 洪" userId="be6c01fd6302bf9d" providerId="LiveId" clId="{B7869F90-365D-4DF1-A36C-FBA7A0746B5F}" dt="2024-09-13T04:16:08.392" v="5481" actId="1076"/>
          <ac:cxnSpMkLst>
            <pc:docMk/>
            <pc:sldMk cId="2111593149" sldId="637"/>
            <ac:cxnSpMk id="60" creationId="{5E5CFFD4-194C-9324-8704-E11B465ADE95}"/>
          </ac:cxnSpMkLst>
        </pc:cxnChg>
      </pc:sldChg>
      <pc:sldChg chg="addSp delSp modSp add mod">
        <pc:chgData name="啟倫 洪" userId="be6c01fd6302bf9d" providerId="LiveId" clId="{B7869F90-365D-4DF1-A36C-FBA7A0746B5F}" dt="2024-09-13T04:20:39.623" v="5553" actId="20577"/>
        <pc:sldMkLst>
          <pc:docMk/>
          <pc:sldMk cId="404354342" sldId="638"/>
        </pc:sldMkLst>
        <pc:spChg chg="mod">
          <ac:chgData name="啟倫 洪" userId="be6c01fd6302bf9d" providerId="LiveId" clId="{B7869F90-365D-4DF1-A36C-FBA7A0746B5F}" dt="2024-09-13T04:20:39.623" v="5553" actId="20577"/>
          <ac:spMkLst>
            <pc:docMk/>
            <pc:sldMk cId="404354342" sldId="638"/>
            <ac:spMk id="3" creationId="{8AE49869-42A8-4DF6-A0BF-B4B5680CB521}"/>
          </ac:spMkLst>
        </pc:spChg>
        <pc:spChg chg="add del mod">
          <ac:chgData name="啟倫 洪" userId="be6c01fd6302bf9d" providerId="LiveId" clId="{B7869F90-365D-4DF1-A36C-FBA7A0746B5F}" dt="2024-09-13T03:54:11.989" v="4239" actId="478"/>
          <ac:spMkLst>
            <pc:docMk/>
            <pc:sldMk cId="404354342" sldId="638"/>
            <ac:spMk id="5" creationId="{936A7092-6038-6CFE-1658-A59E2863EA28}"/>
          </ac:spMkLst>
        </pc:spChg>
        <pc:spChg chg="del">
          <ac:chgData name="啟倫 洪" userId="be6c01fd6302bf9d" providerId="LiveId" clId="{B7869F90-365D-4DF1-A36C-FBA7A0746B5F}" dt="2024-09-13T03:51:03.839" v="3837" actId="478"/>
          <ac:spMkLst>
            <pc:docMk/>
            <pc:sldMk cId="404354342" sldId="638"/>
            <ac:spMk id="8" creationId="{9DF5663E-4BFF-4826-876C-350A3E0AC48F}"/>
          </ac:spMkLst>
        </pc:spChg>
        <pc:picChg chg="del">
          <ac:chgData name="啟倫 洪" userId="be6c01fd6302bf9d" providerId="LiveId" clId="{B7869F90-365D-4DF1-A36C-FBA7A0746B5F}" dt="2024-09-13T03:51:03.839" v="3837" actId="478"/>
          <ac:picMkLst>
            <pc:docMk/>
            <pc:sldMk cId="404354342" sldId="638"/>
            <ac:picMk id="7" creationId="{DE500708-D557-5364-0CA8-51AA949E1EA4}"/>
          </ac:picMkLst>
        </pc:picChg>
      </pc:sldChg>
      <pc:sldChg chg="addSp delSp modSp add mod">
        <pc:chgData name="啟倫 洪" userId="be6c01fd6302bf9d" providerId="LiveId" clId="{B7869F90-365D-4DF1-A36C-FBA7A0746B5F}" dt="2024-09-13T03:59:01.279" v="4801" actId="1076"/>
        <pc:sldMkLst>
          <pc:docMk/>
          <pc:sldMk cId="1750938310" sldId="639"/>
        </pc:sldMkLst>
        <pc:spChg chg="mod">
          <ac:chgData name="啟倫 洪" userId="be6c01fd6302bf9d" providerId="LiveId" clId="{B7869F90-365D-4DF1-A36C-FBA7A0746B5F}" dt="2024-09-13T03:58:40.028" v="4794" actId="20577"/>
          <ac:spMkLst>
            <pc:docMk/>
            <pc:sldMk cId="1750938310" sldId="639"/>
            <ac:spMk id="3" creationId="{8AE49869-42A8-4DF6-A0BF-B4B5680CB521}"/>
          </ac:spMkLst>
        </pc:spChg>
        <pc:spChg chg="mod">
          <ac:chgData name="啟倫 洪" userId="be6c01fd6302bf9d" providerId="LiveId" clId="{B7869F90-365D-4DF1-A36C-FBA7A0746B5F}" dt="2024-09-13T03:59:01.279" v="4801" actId="1076"/>
          <ac:spMkLst>
            <pc:docMk/>
            <pc:sldMk cId="1750938310" sldId="639"/>
            <ac:spMk id="8" creationId="{9DF5663E-4BFF-4826-876C-350A3E0AC48F}"/>
          </ac:spMkLst>
        </pc:spChg>
        <pc:picChg chg="add del mod modCrop">
          <ac:chgData name="啟倫 洪" userId="be6c01fd6302bf9d" providerId="LiveId" clId="{B7869F90-365D-4DF1-A36C-FBA7A0746B5F}" dt="2024-09-13T03:58:57.943" v="4800" actId="1076"/>
          <ac:picMkLst>
            <pc:docMk/>
            <pc:sldMk cId="1750938310" sldId="639"/>
            <ac:picMk id="7" creationId="{DE500708-D557-5364-0CA8-51AA949E1EA4}"/>
          </ac:picMkLst>
        </pc:picChg>
      </pc:sldChg>
      <pc:sldChg chg="addSp modSp add mod">
        <pc:chgData name="啟倫 洪" userId="be6c01fd6302bf9d" providerId="LiveId" clId="{B7869F90-365D-4DF1-A36C-FBA7A0746B5F}" dt="2024-09-13T04:52:34.809" v="5756" actId="1076"/>
        <pc:sldMkLst>
          <pc:docMk/>
          <pc:sldMk cId="1905958104" sldId="640"/>
        </pc:sldMkLst>
        <pc:spChg chg="mod">
          <ac:chgData name="啟倫 洪" userId="be6c01fd6302bf9d" providerId="LiveId" clId="{B7869F90-365D-4DF1-A36C-FBA7A0746B5F}" dt="2024-09-13T04:52:05.102" v="5747" actId="20577"/>
          <ac:spMkLst>
            <pc:docMk/>
            <pc:sldMk cId="1905958104" sldId="640"/>
            <ac:spMk id="3" creationId="{8AE49869-42A8-4DF6-A0BF-B4B5680CB521}"/>
          </ac:spMkLst>
        </pc:spChg>
        <pc:picChg chg="add mod modCrop">
          <ac:chgData name="啟倫 洪" userId="be6c01fd6302bf9d" providerId="LiveId" clId="{B7869F90-365D-4DF1-A36C-FBA7A0746B5F}" dt="2024-09-13T04:52:34.809" v="5756" actId="1076"/>
          <ac:picMkLst>
            <pc:docMk/>
            <pc:sldMk cId="1905958104" sldId="640"/>
            <ac:picMk id="6" creationId="{CCED6F14-F5D3-C8D1-21D6-8816C397FA33}"/>
          </ac:picMkLst>
        </pc:picChg>
      </pc:sldChg>
      <pc:sldChg chg="addSp delSp modSp add mod">
        <pc:chgData name="啟倫 洪" userId="be6c01fd6302bf9d" providerId="LiveId" clId="{B7869F90-365D-4DF1-A36C-FBA7A0746B5F}" dt="2024-09-13T04:54:15.847" v="5850" actId="20577"/>
        <pc:sldMkLst>
          <pc:docMk/>
          <pc:sldMk cId="3547726933" sldId="641"/>
        </pc:sldMkLst>
        <pc:spChg chg="mod">
          <ac:chgData name="啟倫 洪" userId="be6c01fd6302bf9d" providerId="LiveId" clId="{B7869F90-365D-4DF1-A36C-FBA7A0746B5F}" dt="2024-09-13T04:54:00.812" v="5844" actId="20577"/>
          <ac:spMkLst>
            <pc:docMk/>
            <pc:sldMk cId="3547726933" sldId="641"/>
            <ac:spMk id="3" creationId="{8AE49869-42A8-4DF6-A0BF-B4B5680CB521}"/>
          </ac:spMkLst>
        </pc:spChg>
        <pc:spChg chg="add mod">
          <ac:chgData name="啟倫 洪" userId="be6c01fd6302bf9d" providerId="LiveId" clId="{B7869F90-365D-4DF1-A36C-FBA7A0746B5F}" dt="2024-09-13T04:53:49.426" v="5827" actId="1076"/>
          <ac:spMkLst>
            <pc:docMk/>
            <pc:sldMk cId="3547726933" sldId="641"/>
            <ac:spMk id="7" creationId="{652D3DD8-14CC-EE53-B9F4-B54B4489CDB9}"/>
          </ac:spMkLst>
        </pc:spChg>
        <pc:spChg chg="add mod">
          <ac:chgData name="啟倫 洪" userId="be6c01fd6302bf9d" providerId="LiveId" clId="{B7869F90-365D-4DF1-A36C-FBA7A0746B5F}" dt="2024-09-13T04:54:15.847" v="5850" actId="20577"/>
          <ac:spMkLst>
            <pc:docMk/>
            <pc:sldMk cId="3547726933" sldId="641"/>
            <ac:spMk id="9" creationId="{CAD7596C-E51E-498E-7C90-96D1066562F5}"/>
          </ac:spMkLst>
        </pc:spChg>
        <pc:picChg chg="del">
          <ac:chgData name="啟倫 洪" userId="be6c01fd6302bf9d" providerId="LiveId" clId="{B7869F90-365D-4DF1-A36C-FBA7A0746B5F}" dt="2024-09-13T04:52:38.633" v="5758" actId="478"/>
          <ac:picMkLst>
            <pc:docMk/>
            <pc:sldMk cId="3547726933" sldId="641"/>
            <ac:picMk id="6" creationId="{CCED6F14-F5D3-C8D1-21D6-8816C397FA33}"/>
          </ac:picMkLst>
        </pc:picChg>
      </pc:sldChg>
      <pc:sldChg chg="addSp delSp modSp add mod">
        <pc:chgData name="啟倫 洪" userId="be6c01fd6302bf9d" providerId="LiveId" clId="{B7869F90-365D-4DF1-A36C-FBA7A0746B5F}" dt="2024-09-13T04:56:30.470" v="5968" actId="165"/>
        <pc:sldMkLst>
          <pc:docMk/>
          <pc:sldMk cId="2136763027" sldId="642"/>
        </pc:sldMkLst>
        <pc:spChg chg="mod">
          <ac:chgData name="啟倫 洪" userId="be6c01fd6302bf9d" providerId="LiveId" clId="{B7869F90-365D-4DF1-A36C-FBA7A0746B5F}" dt="2024-09-13T04:55:27.628" v="5904" actId="5793"/>
          <ac:spMkLst>
            <pc:docMk/>
            <pc:sldMk cId="2136763027" sldId="642"/>
            <ac:spMk id="3" creationId="{8AE49869-42A8-4DF6-A0BF-B4B5680CB521}"/>
          </ac:spMkLst>
        </pc:spChg>
        <pc:spChg chg="add mod">
          <ac:chgData name="啟倫 洪" userId="be6c01fd6302bf9d" providerId="LiveId" clId="{B7869F90-365D-4DF1-A36C-FBA7A0746B5F}" dt="2024-09-13T04:55:35.433" v="5907" actId="1076"/>
          <ac:spMkLst>
            <pc:docMk/>
            <pc:sldMk cId="2136763027" sldId="642"/>
            <ac:spMk id="5" creationId="{652D3DD8-14CC-EE53-B9F4-B54B4489CDB9}"/>
          </ac:spMkLst>
        </pc:spChg>
        <pc:spChg chg="add mod topLvl">
          <ac:chgData name="啟倫 洪" userId="be6c01fd6302bf9d" providerId="LiveId" clId="{B7869F90-365D-4DF1-A36C-FBA7A0746B5F}" dt="2024-09-13T04:56:30.470" v="5968" actId="165"/>
          <ac:spMkLst>
            <pc:docMk/>
            <pc:sldMk cId="2136763027" sldId="642"/>
            <ac:spMk id="6" creationId="{6741D54D-5B3C-1E36-D39D-8F9FBAECEE34}"/>
          </ac:spMkLst>
        </pc:spChg>
        <pc:spChg chg="del mod">
          <ac:chgData name="啟倫 洪" userId="be6c01fd6302bf9d" providerId="LiveId" clId="{B7869F90-365D-4DF1-A36C-FBA7A0746B5F}" dt="2024-09-13T04:55:23.762" v="5894" actId="21"/>
          <ac:spMkLst>
            <pc:docMk/>
            <pc:sldMk cId="2136763027" sldId="642"/>
            <ac:spMk id="7" creationId="{652D3DD8-14CC-EE53-B9F4-B54B4489CDB9}"/>
          </ac:spMkLst>
        </pc:spChg>
        <pc:spChg chg="add mod topLvl">
          <ac:chgData name="啟倫 洪" userId="be6c01fd6302bf9d" providerId="LiveId" clId="{B7869F90-365D-4DF1-A36C-FBA7A0746B5F}" dt="2024-09-13T04:56:30.470" v="5968" actId="165"/>
          <ac:spMkLst>
            <pc:docMk/>
            <pc:sldMk cId="2136763027" sldId="642"/>
            <ac:spMk id="8" creationId="{698AA4B3-838F-9B36-C05F-2BB7D0E743E6}"/>
          </ac:spMkLst>
        </pc:spChg>
        <pc:spChg chg="del">
          <ac:chgData name="啟倫 洪" userId="be6c01fd6302bf9d" providerId="LiveId" clId="{B7869F90-365D-4DF1-A36C-FBA7A0746B5F}" dt="2024-09-13T04:54:33.282" v="5854" actId="478"/>
          <ac:spMkLst>
            <pc:docMk/>
            <pc:sldMk cId="2136763027" sldId="642"/>
            <ac:spMk id="9" creationId="{CAD7596C-E51E-498E-7C90-96D1066562F5}"/>
          </ac:spMkLst>
        </pc:spChg>
        <pc:grpChg chg="add del mod">
          <ac:chgData name="啟倫 洪" userId="be6c01fd6302bf9d" providerId="LiveId" clId="{B7869F90-365D-4DF1-A36C-FBA7A0746B5F}" dt="2024-09-13T04:56:30.470" v="5968" actId="165"/>
          <ac:grpSpMkLst>
            <pc:docMk/>
            <pc:sldMk cId="2136763027" sldId="642"/>
            <ac:grpSpMk id="10" creationId="{8F6D904A-C5A1-BC4F-277F-1B5B124402FD}"/>
          </ac:grpSpMkLst>
        </pc:grpChg>
      </pc:sldChg>
      <pc:sldChg chg="addSp delSp modSp add mod">
        <pc:chgData name="啟倫 洪" userId="be6c01fd6302bf9d" providerId="LiveId" clId="{B7869F90-365D-4DF1-A36C-FBA7A0746B5F}" dt="2024-09-13T04:59:44.765" v="6106" actId="21"/>
        <pc:sldMkLst>
          <pc:docMk/>
          <pc:sldMk cId="2700707793" sldId="643"/>
        </pc:sldMkLst>
        <pc:spChg chg="mod">
          <ac:chgData name="啟倫 洪" userId="be6c01fd6302bf9d" providerId="LiveId" clId="{B7869F90-365D-4DF1-A36C-FBA7A0746B5F}" dt="2024-09-13T04:57:30.034" v="6074" actId="20577"/>
          <ac:spMkLst>
            <pc:docMk/>
            <pc:sldMk cId="2700707793" sldId="643"/>
            <ac:spMk id="3" creationId="{8AE49869-42A8-4DF6-A0BF-B4B5680CB521}"/>
          </ac:spMkLst>
        </pc:spChg>
        <pc:spChg chg="mod">
          <ac:chgData name="啟倫 洪" userId="be6c01fd6302bf9d" providerId="LiveId" clId="{B7869F90-365D-4DF1-A36C-FBA7A0746B5F}" dt="2024-09-13T04:56:58.841" v="5975" actId="1076"/>
          <ac:spMkLst>
            <pc:docMk/>
            <pc:sldMk cId="2700707793" sldId="643"/>
            <ac:spMk id="5" creationId="{652D3DD8-14CC-EE53-B9F4-B54B4489CDB9}"/>
          </ac:spMkLst>
        </pc:spChg>
        <pc:spChg chg="del">
          <ac:chgData name="啟倫 洪" userId="be6c01fd6302bf9d" providerId="LiveId" clId="{B7869F90-365D-4DF1-A36C-FBA7A0746B5F}" dt="2024-09-13T04:56:54.782" v="5974" actId="478"/>
          <ac:spMkLst>
            <pc:docMk/>
            <pc:sldMk cId="2700707793" sldId="643"/>
            <ac:spMk id="6" creationId="{6741D54D-5B3C-1E36-D39D-8F9FBAECEE34}"/>
          </ac:spMkLst>
        </pc:spChg>
        <pc:spChg chg="del">
          <ac:chgData name="啟倫 洪" userId="be6c01fd6302bf9d" providerId="LiveId" clId="{B7869F90-365D-4DF1-A36C-FBA7A0746B5F}" dt="2024-09-13T04:56:54.782" v="5974" actId="478"/>
          <ac:spMkLst>
            <pc:docMk/>
            <pc:sldMk cId="2700707793" sldId="643"/>
            <ac:spMk id="8" creationId="{698AA4B3-838F-9B36-C05F-2BB7D0E743E6}"/>
          </ac:spMkLst>
        </pc:spChg>
        <pc:spChg chg="add del mod">
          <ac:chgData name="啟倫 洪" userId="be6c01fd6302bf9d" providerId="LiveId" clId="{B7869F90-365D-4DF1-A36C-FBA7A0746B5F}" dt="2024-09-13T04:59:09.974" v="6093" actId="21"/>
          <ac:spMkLst>
            <pc:docMk/>
            <pc:sldMk cId="2700707793" sldId="643"/>
            <ac:spMk id="11" creationId="{D512FAE7-2C56-9844-C26C-3D73CD78EB31}"/>
          </ac:spMkLst>
        </pc:spChg>
        <pc:spChg chg="add del mod">
          <ac:chgData name="啟倫 洪" userId="be6c01fd6302bf9d" providerId="LiveId" clId="{B7869F90-365D-4DF1-A36C-FBA7A0746B5F}" dt="2024-09-13T04:59:44.765" v="6106" actId="21"/>
          <ac:spMkLst>
            <pc:docMk/>
            <pc:sldMk cId="2700707793" sldId="643"/>
            <ac:spMk id="12" creationId="{D512FAE7-2C56-9844-C26C-3D73CD78EB31}"/>
          </ac:spMkLst>
        </pc:spChg>
        <pc:picChg chg="add mod modCrop">
          <ac:chgData name="啟倫 洪" userId="be6c01fd6302bf9d" providerId="LiveId" clId="{B7869F90-365D-4DF1-A36C-FBA7A0746B5F}" dt="2024-09-13T04:58:35.530" v="6082" actId="1076"/>
          <ac:picMkLst>
            <pc:docMk/>
            <pc:sldMk cId="2700707793" sldId="643"/>
            <ac:picMk id="9" creationId="{BA60660B-0483-52AE-CCBD-A4F01173154F}"/>
          </ac:picMkLst>
        </pc:picChg>
      </pc:sldChg>
      <pc:sldChg chg="addSp delSp modSp add mod">
        <pc:chgData name="啟倫 洪" userId="be6c01fd6302bf9d" providerId="LiveId" clId="{B7869F90-365D-4DF1-A36C-FBA7A0746B5F}" dt="2024-09-13T05:01:44.157" v="6275" actId="20577"/>
        <pc:sldMkLst>
          <pc:docMk/>
          <pc:sldMk cId="4290818832" sldId="644"/>
        </pc:sldMkLst>
        <pc:spChg chg="mod">
          <ac:chgData name="啟倫 洪" userId="be6c01fd6302bf9d" providerId="LiveId" clId="{B7869F90-365D-4DF1-A36C-FBA7A0746B5F}" dt="2024-09-13T05:01:44.157" v="6275" actId="20577"/>
          <ac:spMkLst>
            <pc:docMk/>
            <pc:sldMk cId="4290818832" sldId="644"/>
            <ac:spMk id="3" creationId="{8AE49869-42A8-4DF6-A0BF-B4B5680CB521}"/>
          </ac:spMkLst>
        </pc:spChg>
        <pc:spChg chg="del">
          <ac:chgData name="啟倫 洪" userId="be6c01fd6302bf9d" providerId="LiveId" clId="{B7869F90-365D-4DF1-A36C-FBA7A0746B5F}" dt="2024-09-13T04:58:44.578" v="6084" actId="478"/>
          <ac:spMkLst>
            <pc:docMk/>
            <pc:sldMk cId="4290818832" sldId="644"/>
            <ac:spMk id="5" creationId="{652D3DD8-14CC-EE53-B9F4-B54B4489CDB9}"/>
          </ac:spMkLst>
        </pc:spChg>
        <pc:spChg chg="add del">
          <ac:chgData name="啟倫 洪" userId="be6c01fd6302bf9d" providerId="LiveId" clId="{B7869F90-365D-4DF1-A36C-FBA7A0746B5F}" dt="2024-09-13T04:59:12.821" v="6094" actId="478"/>
          <ac:spMkLst>
            <pc:docMk/>
            <pc:sldMk cId="4290818832" sldId="644"/>
            <ac:spMk id="7" creationId="{E3816C87-8626-7ADD-FA1F-FB016F0E671A}"/>
          </ac:spMkLst>
        </pc:spChg>
        <pc:spChg chg="add mod">
          <ac:chgData name="啟倫 洪" userId="be6c01fd6302bf9d" providerId="LiveId" clId="{B7869F90-365D-4DF1-A36C-FBA7A0746B5F}" dt="2024-09-13T05:00:29.545" v="6117" actId="1076"/>
          <ac:spMkLst>
            <pc:docMk/>
            <pc:sldMk cId="4290818832" sldId="644"/>
            <ac:spMk id="10" creationId="{1C25571D-5DBA-DB60-36D1-040575FB05F9}"/>
          </ac:spMkLst>
        </pc:spChg>
        <pc:spChg chg="add del mod">
          <ac:chgData name="啟倫 洪" userId="be6c01fd6302bf9d" providerId="LiveId" clId="{B7869F90-365D-4DF1-A36C-FBA7A0746B5F}" dt="2024-09-13T04:59:40.487" v="6103" actId="21"/>
          <ac:spMkLst>
            <pc:docMk/>
            <pc:sldMk cId="4290818832" sldId="644"/>
            <ac:spMk id="11" creationId="{D512FAE7-2C56-9844-C26C-3D73CD78EB31}"/>
          </ac:spMkLst>
        </pc:spChg>
        <pc:spChg chg="add mod">
          <ac:chgData name="啟倫 洪" userId="be6c01fd6302bf9d" providerId="LiveId" clId="{B7869F90-365D-4DF1-A36C-FBA7A0746B5F}" dt="2024-09-13T04:59:47.682" v="6108" actId="1076"/>
          <ac:spMkLst>
            <pc:docMk/>
            <pc:sldMk cId="4290818832" sldId="644"/>
            <ac:spMk id="12" creationId="{D512FAE7-2C56-9844-C26C-3D73CD78EB31}"/>
          </ac:spMkLst>
        </pc:spChg>
        <pc:picChg chg="del">
          <ac:chgData name="啟倫 洪" userId="be6c01fd6302bf9d" providerId="LiveId" clId="{B7869F90-365D-4DF1-A36C-FBA7A0746B5F}" dt="2024-09-13T04:58:44.578" v="6084" actId="478"/>
          <ac:picMkLst>
            <pc:docMk/>
            <pc:sldMk cId="4290818832" sldId="644"/>
            <ac:picMk id="9" creationId="{BA60660B-0483-52AE-CCBD-A4F01173154F}"/>
          </ac:picMkLst>
        </pc:picChg>
      </pc:sldChg>
      <pc:sldChg chg="modSp add mod">
        <pc:chgData name="啟倫 洪" userId="be6c01fd6302bf9d" providerId="LiveId" clId="{B7869F90-365D-4DF1-A36C-FBA7A0746B5F}" dt="2024-09-13T05:05:29.353" v="6568" actId="1076"/>
        <pc:sldMkLst>
          <pc:docMk/>
          <pc:sldMk cId="2189967701" sldId="645"/>
        </pc:sldMkLst>
        <pc:spChg chg="mod">
          <ac:chgData name="啟倫 洪" userId="be6c01fd6302bf9d" providerId="LiveId" clId="{B7869F90-365D-4DF1-A36C-FBA7A0746B5F}" dt="2024-09-13T05:05:23.917" v="6567" actId="20577"/>
          <ac:spMkLst>
            <pc:docMk/>
            <pc:sldMk cId="2189967701" sldId="645"/>
            <ac:spMk id="3" creationId="{8AE49869-42A8-4DF6-A0BF-B4B5680CB521}"/>
          </ac:spMkLst>
        </pc:spChg>
        <pc:spChg chg="mod">
          <ac:chgData name="啟倫 洪" userId="be6c01fd6302bf9d" providerId="LiveId" clId="{B7869F90-365D-4DF1-A36C-FBA7A0746B5F}" dt="2024-09-13T05:05:29.353" v="6568" actId="1076"/>
          <ac:spMkLst>
            <pc:docMk/>
            <pc:sldMk cId="2189967701" sldId="645"/>
            <ac:spMk id="10" creationId="{1C25571D-5DBA-DB60-36D1-040575FB05F9}"/>
          </ac:spMkLst>
        </pc:spChg>
        <pc:spChg chg="mod">
          <ac:chgData name="啟倫 洪" userId="be6c01fd6302bf9d" providerId="LiveId" clId="{B7869F90-365D-4DF1-A36C-FBA7A0746B5F}" dt="2024-09-13T05:04:08.497" v="6492" actId="1076"/>
          <ac:spMkLst>
            <pc:docMk/>
            <pc:sldMk cId="2189967701" sldId="645"/>
            <ac:spMk id="12" creationId="{D512FAE7-2C56-9844-C26C-3D73CD78EB3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6C04611-9B9C-44B6-8A5A-F2939A7A3F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B1212A2A-F604-4555-8848-92DC1F523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9654C6-6D2B-49D8-9956-0EF6828D06BF}" type="datetimeFigureOut">
              <a:rPr lang="zh-TW" altLang="en-US" smtClean="0"/>
              <a:t>2024/9/13</a:t>
            </a:fld>
            <a:endParaRPr lang="zh-TW" altLang="en-US"/>
          </a:p>
        </p:txBody>
      </p:sp>
      <p:sp>
        <p:nvSpPr>
          <p:cNvPr id="4" name="頁尾版面配置區 3">
            <a:extLst>
              <a:ext uri="{FF2B5EF4-FFF2-40B4-BE49-F238E27FC236}">
                <a16:creationId xmlns:a16="http://schemas.microsoft.com/office/drawing/2014/main" id="{017A44D1-2FC9-44C5-9300-B3C21E7E3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0A8CE4E3-4B61-484C-ACA9-005CB11C5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86D6D1-4C2B-4728-8610-7FF4D41B196E}" type="slidenum">
              <a:rPr lang="zh-TW" altLang="en-US" smtClean="0"/>
              <a:t>‹#›</a:t>
            </a:fld>
            <a:endParaRPr lang="zh-TW" altLang="en-US"/>
          </a:p>
        </p:txBody>
      </p:sp>
    </p:spTree>
    <p:extLst>
      <p:ext uri="{BB962C8B-B14F-4D97-AF65-F5344CB8AC3E}">
        <p14:creationId xmlns:p14="http://schemas.microsoft.com/office/powerpoint/2010/main" val="202018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DAFA0-D457-4286-9A30-9E739FF5CFDB}" type="datetimeFigureOut">
              <a:rPr lang="zh-TW" altLang="en-US" smtClean="0"/>
              <a:t>2024/9/13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8E6BA-C39B-4482-92CE-DC472ABDE512}" type="slidenum">
              <a:rPr lang="zh-TW" altLang="en-US" smtClean="0"/>
              <a:t>‹#›</a:t>
            </a:fld>
            <a:endParaRPr lang="zh-TW" altLang="en-US"/>
          </a:p>
        </p:txBody>
      </p:sp>
    </p:spTree>
    <p:extLst>
      <p:ext uri="{BB962C8B-B14F-4D97-AF65-F5344CB8AC3E}">
        <p14:creationId xmlns:p14="http://schemas.microsoft.com/office/powerpoint/2010/main" val="106615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文字版面配置區 5">
            <a:extLst>
              <a:ext uri="{FF2B5EF4-FFF2-40B4-BE49-F238E27FC236}">
                <a16:creationId xmlns:a16="http://schemas.microsoft.com/office/drawing/2014/main" id="{A526AAA2-A116-4526-A420-B61556C861F4}"/>
              </a:ext>
            </a:extLst>
          </p:cNvPr>
          <p:cNvSpPr>
            <a:spLocks noGrp="1"/>
          </p:cNvSpPr>
          <p:nvPr>
            <p:ph type="body" sz="quarter" idx="10"/>
          </p:nvPr>
        </p:nvSpPr>
        <p:spPr>
          <a:xfrm>
            <a:off x="3730752" y="3794760"/>
            <a:ext cx="4105656" cy="1069848"/>
          </a:xfrm>
          <a:prstGeom prst="rect">
            <a:avLst/>
          </a:prstGeom>
        </p:spPr>
        <p:txBody>
          <a:bodyPr anchor="ctr"/>
          <a:lstStyle>
            <a:lvl1pPr>
              <a:defRPr sz="2000"/>
            </a:lvl1pPr>
            <a:lvl5pPr marL="1828800" indent="0">
              <a:buNone/>
              <a:defRPr/>
            </a:lvl5pPr>
          </a:lstStyle>
          <a:p>
            <a:pPr lvl="0"/>
            <a:r>
              <a:rPr lang="zh-TW" altLang="en-US" dirty="0"/>
              <a:t>編輯母片文字樣式</a:t>
            </a:r>
          </a:p>
        </p:txBody>
      </p:sp>
      <p:sp>
        <p:nvSpPr>
          <p:cNvPr id="8" name="文字版面配置區 7">
            <a:extLst>
              <a:ext uri="{FF2B5EF4-FFF2-40B4-BE49-F238E27FC236}">
                <a16:creationId xmlns:a16="http://schemas.microsoft.com/office/drawing/2014/main" id="{99FFEEE9-A2DB-402D-BA8B-25112D690AE7}"/>
              </a:ext>
            </a:extLst>
          </p:cNvPr>
          <p:cNvSpPr>
            <a:spLocks noGrp="1"/>
          </p:cNvSpPr>
          <p:nvPr>
            <p:ph type="body" sz="quarter" idx="11"/>
          </p:nvPr>
        </p:nvSpPr>
        <p:spPr>
          <a:xfrm>
            <a:off x="3730752" y="4965192"/>
            <a:ext cx="4105656" cy="662940"/>
          </a:xfrm>
          <a:prstGeom prst="rect">
            <a:avLst/>
          </a:prstGeom>
        </p:spPr>
        <p:txBody>
          <a:bodyPr anchor="ctr"/>
          <a:lstStyle>
            <a:lvl1pPr>
              <a:defRPr sz="2000"/>
            </a:lvl1pPr>
          </a:lstStyle>
          <a:p>
            <a:pPr lvl="0"/>
            <a:r>
              <a:rPr lang="zh-TW" altLang="en-US" dirty="0"/>
              <a:t>編輯母片文字樣式</a:t>
            </a:r>
          </a:p>
        </p:txBody>
      </p:sp>
    </p:spTree>
    <p:extLst>
      <p:ext uri="{BB962C8B-B14F-4D97-AF65-F5344CB8AC3E}">
        <p14:creationId xmlns:p14="http://schemas.microsoft.com/office/powerpoint/2010/main" val="236365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defRPr sz="32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838200" y="1257300"/>
            <a:ext cx="7448550" cy="4919663"/>
          </a:xfrm>
          <a:prstGeom prst="rect">
            <a:avLst/>
          </a:prstGeom>
        </p:spPr>
        <p:txBody>
          <a:bodyPr>
            <a:normAutofit/>
          </a:bodyPr>
          <a:lstStyle>
            <a:lvl1pPr marL="228600" indent="-228600">
              <a:buFontTx/>
              <a:buBlip>
                <a:blip r:embed="rId2"/>
              </a:buBlip>
              <a:defRPr sz="2000" b="1"/>
            </a:lvl1pPr>
            <a:lvl2pPr marL="685800" indent="-228600">
              <a:buFontTx/>
              <a:buBlip>
                <a:blip r:embed="rId3"/>
              </a:buBlip>
              <a:defRPr sz="2000"/>
            </a:lvl2pPr>
            <a:lvl3pPr marL="1143000" indent="-228600">
              <a:buFontTx/>
              <a:buBlip>
                <a:blip r:embed="rId4"/>
              </a:buBlip>
              <a:defRPr sz="1800"/>
            </a:lvl3pPr>
          </a:lstStyle>
          <a:p>
            <a:pPr lvl="0"/>
            <a:r>
              <a:rPr lang="zh-TW" altLang="en-US" dirty="0"/>
              <a:t> 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10"/>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49004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20006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413607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lvl1pPr>
              <a:defRPr sz="36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838200" y="1257300"/>
            <a:ext cx="7448550" cy="4919663"/>
          </a:xfrm>
        </p:spPr>
        <p:txBody>
          <a:bodyPr>
            <a:normAutofit/>
          </a:bodyPr>
          <a:lstStyle>
            <a:lvl1pPr marL="228600" indent="-228600">
              <a:buFontTx/>
              <a:buBlip>
                <a:blip r:embed="rId2"/>
              </a:buBlip>
              <a:defRPr sz="2000" b="1"/>
            </a:lvl1pPr>
            <a:lvl2pPr marL="685800" indent="-228600">
              <a:buFontTx/>
              <a:buBlip>
                <a:blip r:embed="rId3"/>
              </a:buBlip>
              <a:defRPr sz="2000"/>
            </a:lvl2pPr>
            <a:lvl3pPr marL="1143000" indent="-228600">
              <a:buFontTx/>
              <a:buBlip>
                <a:blip r:embed="rId4"/>
              </a:buBlip>
              <a:defRPr sz="1800"/>
            </a:lvl3pPr>
          </a:lstStyle>
          <a:p>
            <a:pPr lvl="0"/>
            <a:r>
              <a:rPr lang="zh-TW" altLang="en-US" dirty="0"/>
              <a:t> 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10"/>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118935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文字版面配置區 5">
            <a:extLst>
              <a:ext uri="{FF2B5EF4-FFF2-40B4-BE49-F238E27FC236}">
                <a16:creationId xmlns:a16="http://schemas.microsoft.com/office/drawing/2014/main" id="{A526AAA2-A116-4526-A420-B61556C861F4}"/>
              </a:ext>
            </a:extLst>
          </p:cNvPr>
          <p:cNvSpPr>
            <a:spLocks noGrp="1"/>
          </p:cNvSpPr>
          <p:nvPr>
            <p:ph type="body" sz="quarter" idx="10"/>
          </p:nvPr>
        </p:nvSpPr>
        <p:spPr>
          <a:xfrm>
            <a:off x="2519172" y="3503357"/>
            <a:ext cx="4105656" cy="435596"/>
          </a:xfrm>
          <a:prstGeom prst="rect">
            <a:avLst/>
          </a:prstGeom>
        </p:spPr>
        <p:txBody>
          <a:bodyPr anchor="ctr"/>
          <a:lstStyle>
            <a:lvl1pPr algn="ctr">
              <a:defRPr sz="2000"/>
            </a:lvl1pPr>
            <a:lvl5pPr marL="1828800" indent="0">
              <a:buNone/>
              <a:defRPr/>
            </a:lvl5pPr>
          </a:lstStyle>
          <a:p>
            <a:pPr lvl="0"/>
            <a:r>
              <a:rPr lang="zh-TW" altLang="en-US" dirty="0"/>
              <a:t>編輯母片文字樣式</a:t>
            </a:r>
          </a:p>
        </p:txBody>
      </p:sp>
      <p:sp>
        <p:nvSpPr>
          <p:cNvPr id="5" name="文字版面配置區 5">
            <a:extLst>
              <a:ext uri="{FF2B5EF4-FFF2-40B4-BE49-F238E27FC236}">
                <a16:creationId xmlns:a16="http://schemas.microsoft.com/office/drawing/2014/main" id="{1573FBD5-6B2F-4472-8C6F-344DDA616983}"/>
              </a:ext>
            </a:extLst>
          </p:cNvPr>
          <p:cNvSpPr>
            <a:spLocks noGrp="1"/>
          </p:cNvSpPr>
          <p:nvPr>
            <p:ph type="body" sz="quarter" idx="11"/>
          </p:nvPr>
        </p:nvSpPr>
        <p:spPr>
          <a:xfrm>
            <a:off x="2519172" y="4013310"/>
            <a:ext cx="4105656" cy="435596"/>
          </a:xfrm>
          <a:prstGeom prst="rect">
            <a:avLst/>
          </a:prstGeom>
        </p:spPr>
        <p:txBody>
          <a:bodyPr anchor="ctr"/>
          <a:lstStyle>
            <a:lvl1pPr algn="ctr">
              <a:defRPr sz="2000"/>
            </a:lvl1pPr>
            <a:lvl5pPr marL="1828800" indent="0">
              <a:buNone/>
              <a:defRPr/>
            </a:lvl5pPr>
          </a:lstStyle>
          <a:p>
            <a:pPr lvl="0"/>
            <a:r>
              <a:rPr lang="zh-TW" altLang="en-US" dirty="0"/>
              <a:t>編輯母片文字樣式</a:t>
            </a:r>
          </a:p>
        </p:txBody>
      </p:sp>
    </p:spTree>
    <p:extLst>
      <p:ext uri="{BB962C8B-B14F-4D97-AF65-F5344CB8AC3E}">
        <p14:creationId xmlns:p14="http://schemas.microsoft.com/office/powerpoint/2010/main" val="3566661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theme" Target="../theme/theme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3.xml"/><Relationship Id="rId1" Type="http://schemas.openxmlformats.org/officeDocument/2006/relationships/slideLayout" Target="../slideLayouts/slideLayout5.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C43216C-2306-4ACA-9706-F97ABB85636D}"/>
              </a:ext>
            </a:extLst>
          </p:cNvPr>
          <p:cNvSpPr/>
          <p:nvPr userDrawn="1"/>
        </p:nvSpPr>
        <p:spPr>
          <a:xfrm>
            <a:off x="1303020" y="3783348"/>
            <a:ext cx="227330" cy="10881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Placeholder 1"/>
          <p:cNvSpPr>
            <a:spLocks noGrp="1"/>
          </p:cNvSpPr>
          <p:nvPr>
            <p:ph type="title"/>
          </p:nvPr>
        </p:nvSpPr>
        <p:spPr>
          <a:xfrm>
            <a:off x="2186559" y="2212214"/>
            <a:ext cx="4770882" cy="567562"/>
          </a:xfrm>
          <a:prstGeom prst="rect">
            <a:avLst/>
          </a:prstGeom>
        </p:spPr>
        <p:txBody>
          <a:bodyPr vert="horz" lIns="91440" tIns="45720" rIns="91440" bIns="45720" rtlCol="0" anchor="b">
            <a:noAutofit/>
          </a:bodyPr>
          <a:lstStyle/>
          <a:p>
            <a:r>
              <a:rPr lang="zh-TW" altLang="en-US" dirty="0"/>
              <a:t>按一下以編輯母片標題樣式</a:t>
            </a:r>
            <a:endParaRPr lang="en-US" dirty="0"/>
          </a:p>
        </p:txBody>
      </p:sp>
      <p:sp>
        <p:nvSpPr>
          <p:cNvPr id="5" name="矩形 4">
            <a:extLst>
              <a:ext uri="{FF2B5EF4-FFF2-40B4-BE49-F238E27FC236}">
                <a16:creationId xmlns:a16="http://schemas.microsoft.com/office/drawing/2014/main" id="{13570299-E580-4458-8F00-B2D2CFF42B21}"/>
              </a:ext>
            </a:extLst>
          </p:cNvPr>
          <p:cNvSpPr/>
          <p:nvPr userDrawn="1"/>
        </p:nvSpPr>
        <p:spPr>
          <a:xfrm>
            <a:off x="1303020" y="3785616"/>
            <a:ext cx="6537960" cy="108811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E600A5F9-E7CB-42A4-A17E-42EE3E95E23B}"/>
              </a:ext>
            </a:extLst>
          </p:cNvPr>
          <p:cNvSpPr/>
          <p:nvPr userDrawn="1"/>
        </p:nvSpPr>
        <p:spPr>
          <a:xfrm>
            <a:off x="1303020" y="4966939"/>
            <a:ext cx="227330" cy="67436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B3A03EDF-2F04-4E1B-BF65-8E543A2C5A6C}"/>
              </a:ext>
            </a:extLst>
          </p:cNvPr>
          <p:cNvSpPr/>
          <p:nvPr userDrawn="1"/>
        </p:nvSpPr>
        <p:spPr>
          <a:xfrm>
            <a:off x="1303020" y="4969207"/>
            <a:ext cx="6537960" cy="6743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接连接符 16">
            <a:extLst>
              <a:ext uri="{FF2B5EF4-FFF2-40B4-BE49-F238E27FC236}">
                <a16:creationId xmlns:a16="http://schemas.microsoft.com/office/drawing/2014/main" id="{F4A30385-1BBE-41C3-887B-3C3232A00888}"/>
              </a:ext>
            </a:extLst>
          </p:cNvPr>
          <p:cNvCxnSpPr>
            <a:cxnSpLocks/>
          </p:cNvCxnSpPr>
          <p:nvPr userDrawn="1"/>
        </p:nvCxnSpPr>
        <p:spPr bwMode="auto">
          <a:xfrm>
            <a:off x="2186559" y="2779776"/>
            <a:ext cx="4770882" cy="0"/>
          </a:xfrm>
          <a:prstGeom prst="line">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57545"/>
      </p:ext>
    </p:extLst>
  </p:cSld>
  <p:clrMap bg1="lt1" tx1="dk1" bg2="lt2" tx2="dk2" accent1="accent1" accent2="accent2" accent3="accent3" accent4="accent4" accent5="accent5" accent6="accent6" hlink="hlink" folHlink="folHlink"/>
  <p:sldLayoutIdLst>
    <p:sldLayoutId id="2147483682" r:id="rId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7350" y="447043"/>
            <a:ext cx="5829300" cy="567562"/>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57250" y="1247714"/>
            <a:ext cx="7429500" cy="4929249"/>
          </a:xfrm>
          <a:prstGeom prst="rect">
            <a:avLst/>
          </a:prstGeom>
        </p:spPr>
        <p:txBody>
          <a:bodyPr vert="horz" lIns="91440" tIns="45720" rIns="91440" bIns="45720" rtlCol="0">
            <a:normAutofit/>
          </a:bodyPr>
          <a:lstStyle/>
          <a:p>
            <a:pPr marL="228600" lvl="0" indent="-228600" algn="l" defTabSz="914400" rtl="0" eaLnBrk="1" latinLnBrk="0" hangingPunct="1">
              <a:lnSpc>
                <a:spcPct val="90000"/>
              </a:lnSpc>
              <a:spcBef>
                <a:spcPts val="1000"/>
              </a:spcBef>
              <a:spcAft>
                <a:spcPts val="1200"/>
              </a:spcAft>
              <a:buSzPct val="100000"/>
              <a:buFontTx/>
              <a:buBlip>
                <a:blip r:embed="rId5"/>
              </a:buBlip>
            </a:pPr>
            <a:r>
              <a:rPr lang="zh-TW" altLang="en-US" dirty="0"/>
              <a:t> 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2"/>
          </p:nvPr>
        </p:nvSpPr>
        <p:spPr>
          <a:xfrm>
            <a:off x="838200" y="6356351"/>
            <a:ext cx="2057400" cy="177799"/>
          </a:xfrm>
          <a:prstGeom prst="rect">
            <a:avLst/>
          </a:prstGeom>
        </p:spPr>
        <p:txBody>
          <a:bodyPr vert="horz" lIns="91440" tIns="45720" rIns="91440" bIns="45720" rtlCol="0" anchor="ctr"/>
          <a:lstStyle>
            <a:lvl1pPr algn="l">
              <a:defRPr sz="10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dirty="0"/>
          </a:p>
        </p:txBody>
      </p:sp>
      <p:sp>
        <p:nvSpPr>
          <p:cNvPr id="6" name="Slide Number Placeholder 5"/>
          <p:cNvSpPr>
            <a:spLocks noGrp="1"/>
          </p:cNvSpPr>
          <p:nvPr>
            <p:ph type="sldNum" sz="quarter" idx="4"/>
          </p:nvPr>
        </p:nvSpPr>
        <p:spPr>
          <a:xfrm>
            <a:off x="6229350" y="6356351"/>
            <a:ext cx="2057400" cy="177799"/>
          </a:xfrm>
          <a:prstGeom prst="rect">
            <a:avLst/>
          </a:prstGeom>
        </p:spPr>
        <p:txBody>
          <a:bodyPr vert="horz" lIns="91440" tIns="45720" rIns="91440" bIns="45720" rtlCol="0" anchor="ctr"/>
          <a:lstStyle>
            <a:lvl1pPr marL="0" indent="0" algn="r">
              <a:buFont typeface="Arial" panose="020B0604020202020204" pitchFamily="34" charset="0"/>
              <a:buNone/>
              <a:defRPr sz="1000">
                <a:solidFill>
                  <a:schemeClr val="tx1">
                    <a:tint val="75000"/>
                  </a:schemeClr>
                </a:solidFill>
                <a:latin typeface="微軟正黑體" panose="020B0604030504040204" pitchFamily="34" charset="-120"/>
                <a:ea typeface="微軟正黑體" panose="020B0604030504040204" pitchFamily="34" charset="-120"/>
              </a:defRPr>
            </a:lvl1pPr>
          </a:lstStyle>
          <a:p>
            <a:fld id="{1D30F8B3-B036-43FD-8A15-9C97D3881525}" type="slidenum">
              <a:rPr lang="zh-TW" altLang="en-US" smtClean="0"/>
              <a:pPr/>
              <a:t>‹#›</a:t>
            </a:fld>
            <a:endParaRPr lang="zh-TW" altLang="en-US"/>
          </a:p>
        </p:txBody>
      </p:sp>
      <p:cxnSp>
        <p:nvCxnSpPr>
          <p:cNvPr id="9" name="直線接點 8">
            <a:extLst>
              <a:ext uri="{FF2B5EF4-FFF2-40B4-BE49-F238E27FC236}">
                <a16:creationId xmlns:a16="http://schemas.microsoft.com/office/drawing/2014/main" id="{8D266449-CB41-498E-BD48-BCE5BFB3A5FF}"/>
              </a:ext>
            </a:extLst>
          </p:cNvPr>
          <p:cNvCxnSpPr>
            <a:cxnSpLocks/>
          </p:cNvCxnSpPr>
          <p:nvPr userDrawn="1"/>
        </p:nvCxnSpPr>
        <p:spPr>
          <a:xfrm>
            <a:off x="857250" y="6272784"/>
            <a:ext cx="7429500" cy="0"/>
          </a:xfrm>
          <a:prstGeom prst="line">
            <a:avLst/>
          </a:prstGeom>
          <a:ln>
            <a:solidFill>
              <a:schemeClr val="bg2">
                <a:lumMod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2" name="直接连接符 16">
            <a:extLst>
              <a:ext uri="{FF2B5EF4-FFF2-40B4-BE49-F238E27FC236}">
                <a16:creationId xmlns:a16="http://schemas.microsoft.com/office/drawing/2014/main" id="{CE75EC35-4E04-4D3B-AF2E-F60205E25D7C}"/>
              </a:ext>
            </a:extLst>
          </p:cNvPr>
          <p:cNvCxnSpPr>
            <a:cxnSpLocks/>
          </p:cNvCxnSpPr>
          <p:nvPr userDrawn="1"/>
        </p:nvCxnSpPr>
        <p:spPr bwMode="auto">
          <a:xfrm>
            <a:off x="857250" y="1110426"/>
            <a:ext cx="5734050" cy="0"/>
          </a:xfrm>
          <a:prstGeom prst="line">
            <a:avLst/>
          </a:prstGeom>
          <a:ln w="19050">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7C76124-9382-4ED7-A870-1C7E950A37DE}"/>
              </a:ext>
            </a:extLst>
          </p:cNvPr>
          <p:cNvSpPr/>
          <p:nvPr userDrawn="1"/>
        </p:nvSpPr>
        <p:spPr>
          <a:xfrm>
            <a:off x="857250" y="1056390"/>
            <a:ext cx="6756400" cy="1495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239082C-A370-4C75-80DC-8052853F3ABE}"/>
              </a:ext>
            </a:extLst>
          </p:cNvPr>
          <p:cNvSpPr/>
          <p:nvPr userDrawn="1"/>
        </p:nvSpPr>
        <p:spPr>
          <a:xfrm>
            <a:off x="7643813" y="1056390"/>
            <a:ext cx="642937" cy="1495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88172723"/>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79" r:id="rId3"/>
  </p:sldLayoutIdLst>
  <p:hf hdr="0" ftr="0" dt="0"/>
  <p:txStyles>
    <p:titleStyle>
      <a:lvl1pPr algn="ctr" defTabSz="914400" rtl="0" eaLnBrk="1" latinLnBrk="0" hangingPunct="1">
        <a:lnSpc>
          <a:spcPct val="90000"/>
        </a:lnSpc>
        <a:spcBef>
          <a:spcPct val="0"/>
        </a:spcBef>
        <a:buNone/>
        <a:defRPr sz="32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228600" indent="-228600" algn="l" defTabSz="914400" rtl="0" eaLnBrk="1" latinLnBrk="0" hangingPunct="1">
        <a:lnSpc>
          <a:spcPct val="90000"/>
        </a:lnSpc>
        <a:spcBef>
          <a:spcPts val="1000"/>
        </a:spcBef>
        <a:spcAft>
          <a:spcPts val="1200"/>
        </a:spcAft>
        <a:buSzPct val="100000"/>
        <a:buFontTx/>
        <a:buBlip>
          <a:blip r:embed="rId6"/>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7"/>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8"/>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9">
            <a:extLst>
              <a:ext uri="{96DAC541-7B7A-43D3-8B79-37D633B846F1}">
                <asvg:svgBlip xmlns:asvg="http://schemas.microsoft.com/office/drawing/2016/SVG/main" r:embed="rId10"/>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9">
            <a:extLst>
              <a:ext uri="{96DAC541-7B7A-43D3-8B79-37D633B846F1}">
                <asvg:svgBlip xmlns:asvg="http://schemas.microsoft.com/office/drawing/2016/SVG/main" r:embed="rId10"/>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7350" y="447043"/>
            <a:ext cx="5829300" cy="567562"/>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57250" y="1247714"/>
            <a:ext cx="7429500" cy="4929249"/>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2"/>
          </p:nvPr>
        </p:nvSpPr>
        <p:spPr>
          <a:xfrm>
            <a:off x="838200" y="6356351"/>
            <a:ext cx="2057400" cy="177799"/>
          </a:xfrm>
          <a:prstGeom prst="rect">
            <a:avLst/>
          </a:prstGeom>
        </p:spPr>
        <p:txBody>
          <a:bodyPr vert="horz" lIns="91440" tIns="45720" rIns="91440" bIns="45720" rtlCol="0" anchor="ctr"/>
          <a:lstStyle>
            <a:lvl1pPr algn="l">
              <a:defRPr sz="10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dirty="0"/>
          </a:p>
        </p:txBody>
      </p:sp>
      <p:sp>
        <p:nvSpPr>
          <p:cNvPr id="6" name="Slide Number Placeholder 5"/>
          <p:cNvSpPr>
            <a:spLocks noGrp="1"/>
          </p:cNvSpPr>
          <p:nvPr>
            <p:ph type="sldNum" sz="quarter" idx="4"/>
          </p:nvPr>
        </p:nvSpPr>
        <p:spPr>
          <a:xfrm>
            <a:off x="6229350" y="6356351"/>
            <a:ext cx="2057400" cy="177799"/>
          </a:xfrm>
          <a:prstGeom prst="rect">
            <a:avLst/>
          </a:prstGeom>
        </p:spPr>
        <p:txBody>
          <a:bodyPr vert="horz" lIns="91440" tIns="45720" rIns="91440" bIns="45720" rtlCol="0" anchor="ctr"/>
          <a:lstStyle>
            <a:lvl1pPr marL="0" indent="0" algn="r">
              <a:buFont typeface="Arial" panose="020B0604020202020204" pitchFamily="34" charset="0"/>
              <a:buNone/>
              <a:defRPr sz="1000">
                <a:solidFill>
                  <a:schemeClr val="tx1">
                    <a:tint val="75000"/>
                  </a:schemeClr>
                </a:solidFill>
                <a:latin typeface="微軟正黑體" panose="020B0604030504040204" pitchFamily="34" charset="-120"/>
                <a:ea typeface="微軟正黑體" panose="020B0604030504040204" pitchFamily="34" charset="-120"/>
              </a:defRPr>
            </a:lvl1pPr>
          </a:lstStyle>
          <a:p>
            <a:fld id="{1D30F8B3-B036-43FD-8A15-9C97D3881525}" type="slidenum">
              <a:rPr lang="zh-TW" altLang="en-US" smtClean="0"/>
              <a:pPr/>
              <a:t>‹#›</a:t>
            </a:fld>
            <a:endParaRPr lang="zh-TW" altLang="en-US"/>
          </a:p>
        </p:txBody>
      </p:sp>
      <p:cxnSp>
        <p:nvCxnSpPr>
          <p:cNvPr id="9" name="直線接點 8">
            <a:extLst>
              <a:ext uri="{FF2B5EF4-FFF2-40B4-BE49-F238E27FC236}">
                <a16:creationId xmlns:a16="http://schemas.microsoft.com/office/drawing/2014/main" id="{8D266449-CB41-498E-BD48-BCE5BFB3A5FF}"/>
              </a:ext>
            </a:extLst>
          </p:cNvPr>
          <p:cNvCxnSpPr>
            <a:cxnSpLocks/>
          </p:cNvCxnSpPr>
          <p:nvPr userDrawn="1"/>
        </p:nvCxnSpPr>
        <p:spPr>
          <a:xfrm>
            <a:off x="857250" y="6272784"/>
            <a:ext cx="7429500" cy="0"/>
          </a:xfrm>
          <a:prstGeom prst="line">
            <a:avLst/>
          </a:prstGeom>
          <a:ln>
            <a:solidFill>
              <a:schemeClr val="bg2">
                <a:lumMod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2" name="直接连接符 16">
            <a:extLst>
              <a:ext uri="{FF2B5EF4-FFF2-40B4-BE49-F238E27FC236}">
                <a16:creationId xmlns:a16="http://schemas.microsoft.com/office/drawing/2014/main" id="{CE75EC35-4E04-4D3B-AF2E-F60205E25D7C}"/>
              </a:ext>
            </a:extLst>
          </p:cNvPr>
          <p:cNvCxnSpPr>
            <a:cxnSpLocks/>
          </p:cNvCxnSpPr>
          <p:nvPr userDrawn="1"/>
        </p:nvCxnSpPr>
        <p:spPr bwMode="auto">
          <a:xfrm>
            <a:off x="857250" y="1110426"/>
            <a:ext cx="5734050" cy="0"/>
          </a:xfrm>
          <a:prstGeom prst="line">
            <a:avLst/>
          </a:prstGeom>
          <a:ln w="19050">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7C76124-9382-4ED7-A870-1C7E950A37DE}"/>
              </a:ext>
            </a:extLst>
          </p:cNvPr>
          <p:cNvSpPr/>
          <p:nvPr userDrawn="1"/>
        </p:nvSpPr>
        <p:spPr>
          <a:xfrm>
            <a:off x="857250" y="1056390"/>
            <a:ext cx="6691313" cy="1495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239082C-A370-4C75-80DC-8052853F3ABE}"/>
              </a:ext>
            </a:extLst>
          </p:cNvPr>
          <p:cNvSpPr/>
          <p:nvPr userDrawn="1"/>
        </p:nvSpPr>
        <p:spPr>
          <a:xfrm>
            <a:off x="7643813" y="1056390"/>
            <a:ext cx="642937" cy="1495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3830233"/>
      </p:ext>
    </p:extLst>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ctr" defTabSz="914400" rtl="0" eaLnBrk="1" latinLnBrk="0" hangingPunct="1">
        <a:lnSpc>
          <a:spcPct val="90000"/>
        </a:lnSpc>
        <a:spcBef>
          <a:spcPct val="0"/>
        </a:spcBef>
        <a:buNone/>
        <a:defRPr sz="32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228600" indent="-228600" algn="l" defTabSz="914400" rtl="0" eaLnBrk="1" latinLnBrk="0" hangingPunct="1">
        <a:lnSpc>
          <a:spcPct val="90000"/>
        </a:lnSpc>
        <a:spcBef>
          <a:spcPts val="1000"/>
        </a:spcBef>
        <a:spcAft>
          <a:spcPts val="1200"/>
        </a:spcAft>
        <a:buSzPct val="100000"/>
        <a:buFontTx/>
        <a:buBlip>
          <a:blip r:embed="rId3">
            <a:extLst>
              <a:ext uri="{96DAC541-7B7A-43D3-8B79-37D633B846F1}">
                <asvg:svgBlip xmlns:asvg="http://schemas.microsoft.com/office/drawing/2016/SVG/main" r:embed="rId4"/>
              </a:ext>
            </a:extLst>
          </a:blip>
        </a:buBlip>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86559" y="2861438"/>
            <a:ext cx="4770882" cy="567562"/>
          </a:xfrm>
          <a:prstGeom prst="rect">
            <a:avLst/>
          </a:prstGeom>
        </p:spPr>
        <p:txBody>
          <a:bodyPr vert="horz" lIns="91440" tIns="45720" rIns="91440" bIns="45720" rtlCol="0" anchor="b">
            <a:noAutofit/>
          </a:bodyPr>
          <a:lstStyle/>
          <a:p>
            <a:r>
              <a:rPr lang="zh-TW" altLang="en-US" dirty="0"/>
              <a:t>按一下以編輯母片標題樣式</a:t>
            </a:r>
            <a:endParaRPr lang="en-US" dirty="0"/>
          </a:p>
        </p:txBody>
      </p:sp>
      <p:cxnSp>
        <p:nvCxnSpPr>
          <p:cNvPr id="16" name="直接连接符 16">
            <a:extLst>
              <a:ext uri="{FF2B5EF4-FFF2-40B4-BE49-F238E27FC236}">
                <a16:creationId xmlns:a16="http://schemas.microsoft.com/office/drawing/2014/main" id="{F4A30385-1BBE-41C3-887B-3C3232A00888}"/>
              </a:ext>
            </a:extLst>
          </p:cNvPr>
          <p:cNvCxnSpPr>
            <a:cxnSpLocks/>
          </p:cNvCxnSpPr>
          <p:nvPr userDrawn="1"/>
        </p:nvCxnSpPr>
        <p:spPr bwMode="auto">
          <a:xfrm>
            <a:off x="2186559" y="3429000"/>
            <a:ext cx="4770882" cy="0"/>
          </a:xfrm>
          <a:prstGeom prst="line">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602882"/>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olab.google/" TargetMode="Externa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guzun032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D741D6-D98F-47CA-AC90-DEF6B7637AF0}"/>
              </a:ext>
            </a:extLst>
          </p:cNvPr>
          <p:cNvSpPr>
            <a:spLocks noGrp="1"/>
          </p:cNvSpPr>
          <p:nvPr>
            <p:ph type="title"/>
          </p:nvPr>
        </p:nvSpPr>
        <p:spPr/>
        <p:txBody>
          <a:bodyPr/>
          <a:lstStyle/>
          <a:p>
            <a:r>
              <a:rPr lang="zh-TW" altLang="en-US" sz="3600" dirty="0"/>
              <a:t>數 據 分 析 與 應 用</a:t>
            </a:r>
          </a:p>
        </p:txBody>
      </p:sp>
      <p:sp>
        <p:nvSpPr>
          <p:cNvPr id="3" name="文字版面配置區 2">
            <a:extLst>
              <a:ext uri="{FF2B5EF4-FFF2-40B4-BE49-F238E27FC236}">
                <a16:creationId xmlns:a16="http://schemas.microsoft.com/office/drawing/2014/main" id="{EDFC0276-BAEF-4D21-801C-ED2B1E893C29}"/>
              </a:ext>
            </a:extLst>
          </p:cNvPr>
          <p:cNvSpPr>
            <a:spLocks noGrp="1"/>
          </p:cNvSpPr>
          <p:nvPr>
            <p:ph type="body" sz="quarter" idx="10"/>
          </p:nvPr>
        </p:nvSpPr>
        <p:spPr>
          <a:xfrm>
            <a:off x="3065526" y="3794760"/>
            <a:ext cx="4770882" cy="1069848"/>
          </a:xfrm>
        </p:spPr>
        <p:txBody>
          <a:bodyPr/>
          <a:lstStyle/>
          <a:p>
            <a:r>
              <a:rPr lang="en-US" altLang="zh-TW" sz="2000" dirty="0"/>
              <a:t>Data Analytics and Preprocessing</a:t>
            </a:r>
            <a:endParaRPr lang="zh-TW" altLang="en-US" sz="2000" dirty="0"/>
          </a:p>
        </p:txBody>
      </p:sp>
      <p:sp>
        <p:nvSpPr>
          <p:cNvPr id="4" name="文字版面配置區 3">
            <a:extLst>
              <a:ext uri="{FF2B5EF4-FFF2-40B4-BE49-F238E27FC236}">
                <a16:creationId xmlns:a16="http://schemas.microsoft.com/office/drawing/2014/main" id="{9745A97D-2C5D-449B-8C1E-948E888D54AE}"/>
              </a:ext>
            </a:extLst>
          </p:cNvPr>
          <p:cNvSpPr>
            <a:spLocks noGrp="1"/>
          </p:cNvSpPr>
          <p:nvPr>
            <p:ph type="body" sz="quarter" idx="11"/>
          </p:nvPr>
        </p:nvSpPr>
        <p:spPr/>
        <p:txBody>
          <a:bodyPr/>
          <a:lstStyle/>
          <a:p>
            <a:r>
              <a:rPr lang="en-US" altLang="zh-TW" dirty="0"/>
              <a:t>By </a:t>
            </a:r>
            <a:r>
              <a:rPr lang="zh-TW" altLang="en-US" dirty="0"/>
              <a:t> 洪啟倫</a:t>
            </a:r>
          </a:p>
        </p:txBody>
      </p:sp>
    </p:spTree>
    <p:extLst>
      <p:ext uri="{BB962C8B-B14F-4D97-AF65-F5344CB8AC3E}">
        <p14:creationId xmlns:p14="http://schemas.microsoft.com/office/powerpoint/2010/main" val="391129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57250" y="1257300"/>
            <a:ext cx="7448550" cy="4919663"/>
          </a:xfrm>
        </p:spPr>
        <p:txBody>
          <a:bodyPr>
            <a:normAutofit/>
          </a:bodyPr>
          <a:lstStyle/>
          <a:p>
            <a:r>
              <a:rPr lang="zh-TW" altLang="en-US" dirty="0"/>
              <a:t>數據問題</a:t>
            </a:r>
            <a:r>
              <a:rPr lang="en-US" altLang="zh-TW" sz="1800" dirty="0"/>
              <a:t>(Data issue)</a:t>
            </a:r>
          </a:p>
          <a:p>
            <a:pPr lvl="1">
              <a:spcBef>
                <a:spcPts val="600"/>
              </a:spcBef>
            </a:pPr>
            <a:r>
              <a:rPr lang="en-US" altLang="zh-TW" dirty="0"/>
              <a:t>ACM KDD</a:t>
            </a:r>
            <a:r>
              <a:rPr lang="zh-TW" altLang="en-US" dirty="0"/>
              <a:t>杯是一年一度的數據大賽，其中獲獎組別通常在數據預處理方面下足龐大功夫。</a:t>
            </a:r>
            <a:endParaRPr lang="en-US" altLang="zh-TW" dirty="0"/>
          </a:p>
          <a:p>
            <a:pPr lvl="1">
              <a:spcBef>
                <a:spcPts val="600"/>
              </a:spcBef>
            </a:pPr>
            <a:r>
              <a:rPr lang="zh-TW" altLang="en-US" dirty="0"/>
              <a:t>資料分析其一重要點為</a:t>
            </a:r>
            <a:r>
              <a:rPr lang="zh-TW" altLang="en-US" b="1" dirty="0">
                <a:solidFill>
                  <a:schemeClr val="accent4"/>
                </a:solidFill>
              </a:rPr>
              <a:t>利用可用的數據</a:t>
            </a:r>
            <a:r>
              <a:rPr lang="zh-TW" altLang="en-US" dirty="0"/>
              <a:t>，因此蒐集數據時須根據其目的而有所差異。</a:t>
            </a:r>
            <a:endParaRPr lang="en-US" altLang="zh-TW" dirty="0"/>
          </a:p>
          <a:p>
            <a:pPr lvl="1">
              <a:spcBef>
                <a:spcPts val="600"/>
              </a:spcBef>
            </a:pPr>
            <a:r>
              <a:rPr lang="zh-TW" altLang="en-US" dirty="0"/>
              <a:t>某些變數可取得</a:t>
            </a:r>
            <a:r>
              <a:rPr lang="zh-TW" altLang="en-US" b="1" dirty="0">
                <a:solidFill>
                  <a:schemeClr val="accent4"/>
                </a:solidFill>
              </a:rPr>
              <a:t>決定性的訊息</a:t>
            </a:r>
            <a:r>
              <a:rPr lang="zh-TW" altLang="en-US" dirty="0"/>
              <a:t>，因此要特別確保其準確性；然而部分數據可能只是信息性，其特徵含量則較少。</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10</a:t>
            </a:fld>
            <a:endParaRPr lang="zh-TW" altLang="en-US"/>
          </a:p>
        </p:txBody>
      </p:sp>
      <p:pic>
        <p:nvPicPr>
          <p:cNvPr id="9" name="圖片 8">
            <a:extLst>
              <a:ext uri="{FF2B5EF4-FFF2-40B4-BE49-F238E27FC236}">
                <a16:creationId xmlns:a16="http://schemas.microsoft.com/office/drawing/2014/main" id="{422211CD-3415-4C3E-A6AB-86CE785568DA}"/>
              </a:ext>
            </a:extLst>
          </p:cNvPr>
          <p:cNvPicPr>
            <a:picLocks noChangeAspect="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09625" y="4449396"/>
            <a:ext cx="1151304" cy="1151304"/>
          </a:xfrm>
          <a:prstGeom prst="rect">
            <a:avLst/>
          </a:prstGeom>
        </p:spPr>
      </p:pic>
      <p:cxnSp>
        <p:nvCxnSpPr>
          <p:cNvPr id="6" name="直線單箭頭接點 5">
            <a:extLst>
              <a:ext uri="{FF2B5EF4-FFF2-40B4-BE49-F238E27FC236}">
                <a16:creationId xmlns:a16="http://schemas.microsoft.com/office/drawing/2014/main" id="{AF1CAD28-EC69-40F3-A8F7-2058E468EDD2}"/>
              </a:ext>
            </a:extLst>
          </p:cNvPr>
          <p:cNvCxnSpPr>
            <a:cxnSpLocks/>
            <a:stCxn id="9" idx="3"/>
            <a:endCxn id="23" idx="1"/>
          </p:cNvCxnSpPr>
          <p:nvPr/>
        </p:nvCxnSpPr>
        <p:spPr>
          <a:xfrm flipV="1">
            <a:off x="1960929" y="4085582"/>
            <a:ext cx="537504" cy="939466"/>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DA88FFFA-8E41-4D34-899C-08EB276ED050}"/>
              </a:ext>
            </a:extLst>
          </p:cNvPr>
          <p:cNvCxnSpPr>
            <a:cxnSpLocks/>
            <a:stCxn id="9" idx="3"/>
            <a:endCxn id="24" idx="1"/>
          </p:cNvCxnSpPr>
          <p:nvPr/>
        </p:nvCxnSpPr>
        <p:spPr>
          <a:xfrm flipV="1">
            <a:off x="1960929" y="4561963"/>
            <a:ext cx="537504" cy="46308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8C09A71E-9122-4116-AA01-740EC6D3A76E}"/>
              </a:ext>
            </a:extLst>
          </p:cNvPr>
          <p:cNvCxnSpPr>
            <a:cxnSpLocks/>
            <a:stCxn id="9" idx="3"/>
            <a:endCxn id="25" idx="1"/>
          </p:cNvCxnSpPr>
          <p:nvPr/>
        </p:nvCxnSpPr>
        <p:spPr>
          <a:xfrm>
            <a:off x="1960929" y="5025048"/>
            <a:ext cx="537504" cy="1329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68622577-87A7-4A48-AB68-1A754678D1C9}"/>
              </a:ext>
            </a:extLst>
          </p:cNvPr>
          <p:cNvCxnSpPr>
            <a:cxnSpLocks/>
            <a:stCxn id="9" idx="3"/>
            <a:endCxn id="26" idx="1"/>
          </p:cNvCxnSpPr>
          <p:nvPr/>
        </p:nvCxnSpPr>
        <p:spPr>
          <a:xfrm>
            <a:off x="1960929" y="5025048"/>
            <a:ext cx="537504" cy="48967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AD9BBBAA-6433-4F15-9CA1-FE8C9A8E16FD}"/>
              </a:ext>
            </a:extLst>
          </p:cNvPr>
          <p:cNvCxnSpPr>
            <a:cxnSpLocks/>
            <a:stCxn id="9" idx="3"/>
            <a:endCxn id="27" idx="1"/>
          </p:cNvCxnSpPr>
          <p:nvPr/>
        </p:nvCxnSpPr>
        <p:spPr>
          <a:xfrm>
            <a:off x="1960929" y="5025048"/>
            <a:ext cx="537504" cy="98824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95FE8A1E-7C84-431F-851D-1D40DB7E1716}"/>
              </a:ext>
            </a:extLst>
          </p:cNvPr>
          <p:cNvSpPr txBox="1"/>
          <p:nvPr/>
        </p:nvSpPr>
        <p:spPr>
          <a:xfrm>
            <a:off x="2498433" y="3900916"/>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血壓</a:t>
            </a:r>
          </a:p>
        </p:txBody>
      </p:sp>
      <p:sp>
        <p:nvSpPr>
          <p:cNvPr id="24" name="文字方塊 23">
            <a:extLst>
              <a:ext uri="{FF2B5EF4-FFF2-40B4-BE49-F238E27FC236}">
                <a16:creationId xmlns:a16="http://schemas.microsoft.com/office/drawing/2014/main" id="{FD6D8032-E86C-4202-A011-F45D11F57ECB}"/>
              </a:ext>
            </a:extLst>
          </p:cNvPr>
          <p:cNvSpPr txBox="1"/>
          <p:nvPr/>
        </p:nvSpPr>
        <p:spPr>
          <a:xfrm>
            <a:off x="2498433" y="4377297"/>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性別</a:t>
            </a:r>
          </a:p>
        </p:txBody>
      </p:sp>
      <p:sp>
        <p:nvSpPr>
          <p:cNvPr id="25" name="文字方塊 24">
            <a:extLst>
              <a:ext uri="{FF2B5EF4-FFF2-40B4-BE49-F238E27FC236}">
                <a16:creationId xmlns:a16="http://schemas.microsoft.com/office/drawing/2014/main" id="{D086B6F0-EB6C-442A-8DA2-ADAA89C878F4}"/>
              </a:ext>
            </a:extLst>
          </p:cNvPr>
          <p:cNvSpPr txBox="1"/>
          <p:nvPr/>
        </p:nvSpPr>
        <p:spPr>
          <a:xfrm>
            <a:off x="2498433" y="4853679"/>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生日</a:t>
            </a:r>
          </a:p>
        </p:txBody>
      </p:sp>
      <p:sp>
        <p:nvSpPr>
          <p:cNvPr id="26" name="文字方塊 25">
            <a:extLst>
              <a:ext uri="{FF2B5EF4-FFF2-40B4-BE49-F238E27FC236}">
                <a16:creationId xmlns:a16="http://schemas.microsoft.com/office/drawing/2014/main" id="{AF622B19-C38E-4E5B-97E1-5A138D0FD4FD}"/>
              </a:ext>
            </a:extLst>
          </p:cNvPr>
          <p:cNvSpPr txBox="1"/>
          <p:nvPr/>
        </p:nvSpPr>
        <p:spPr>
          <a:xfrm>
            <a:off x="2498433" y="5330060"/>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體重</a:t>
            </a:r>
          </a:p>
        </p:txBody>
      </p:sp>
      <p:sp>
        <p:nvSpPr>
          <p:cNvPr id="27" name="文字方塊 26">
            <a:extLst>
              <a:ext uri="{FF2B5EF4-FFF2-40B4-BE49-F238E27FC236}">
                <a16:creationId xmlns:a16="http://schemas.microsoft.com/office/drawing/2014/main" id="{1848E12A-0CCE-4AED-ABE6-64A479DAAC66}"/>
              </a:ext>
            </a:extLst>
          </p:cNvPr>
          <p:cNvSpPr txBox="1"/>
          <p:nvPr/>
        </p:nvSpPr>
        <p:spPr>
          <a:xfrm>
            <a:off x="2498433" y="5828629"/>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姓名</a:t>
            </a:r>
          </a:p>
        </p:txBody>
      </p:sp>
      <p:cxnSp>
        <p:nvCxnSpPr>
          <p:cNvPr id="38" name="直線單箭頭接點 37">
            <a:extLst>
              <a:ext uri="{FF2B5EF4-FFF2-40B4-BE49-F238E27FC236}">
                <a16:creationId xmlns:a16="http://schemas.microsoft.com/office/drawing/2014/main" id="{D41B5A95-3DF2-42B1-90F4-90254B9BE400}"/>
              </a:ext>
            </a:extLst>
          </p:cNvPr>
          <p:cNvCxnSpPr>
            <a:cxnSpLocks/>
            <a:endCxn id="42" idx="1"/>
          </p:cNvCxnSpPr>
          <p:nvPr/>
        </p:nvCxnSpPr>
        <p:spPr>
          <a:xfrm>
            <a:off x="3298923" y="4085582"/>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3B11832C-3661-45D4-83C3-B3DBEDECDB48}"/>
              </a:ext>
            </a:extLst>
          </p:cNvPr>
          <p:cNvSpPr txBox="1"/>
          <p:nvPr/>
        </p:nvSpPr>
        <p:spPr>
          <a:xfrm>
            <a:off x="3954557" y="3931694"/>
            <a:ext cx="96148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極重要</a:t>
            </a:r>
          </a:p>
        </p:txBody>
      </p:sp>
      <p:sp>
        <p:nvSpPr>
          <p:cNvPr id="45" name="文字方塊 44">
            <a:extLst>
              <a:ext uri="{FF2B5EF4-FFF2-40B4-BE49-F238E27FC236}">
                <a16:creationId xmlns:a16="http://schemas.microsoft.com/office/drawing/2014/main" id="{213415E6-B49E-43DC-960D-57126B251885}"/>
              </a:ext>
            </a:extLst>
          </p:cNvPr>
          <p:cNvSpPr txBox="1"/>
          <p:nvPr/>
        </p:nvSpPr>
        <p:spPr>
          <a:xfrm>
            <a:off x="3954557" y="4408075"/>
            <a:ext cx="120424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輕度重要</a:t>
            </a:r>
          </a:p>
        </p:txBody>
      </p:sp>
      <p:sp>
        <p:nvSpPr>
          <p:cNvPr id="46" name="文字方塊 45">
            <a:extLst>
              <a:ext uri="{FF2B5EF4-FFF2-40B4-BE49-F238E27FC236}">
                <a16:creationId xmlns:a16="http://schemas.microsoft.com/office/drawing/2014/main" id="{48759F8F-5190-4AB7-BA26-A77FAA495710}"/>
              </a:ext>
            </a:extLst>
          </p:cNvPr>
          <p:cNvSpPr txBox="1"/>
          <p:nvPr/>
        </p:nvSpPr>
        <p:spPr>
          <a:xfrm>
            <a:off x="3954557" y="4884457"/>
            <a:ext cx="96148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不重要</a:t>
            </a:r>
          </a:p>
        </p:txBody>
      </p:sp>
      <p:sp>
        <p:nvSpPr>
          <p:cNvPr id="47" name="文字方塊 46">
            <a:extLst>
              <a:ext uri="{FF2B5EF4-FFF2-40B4-BE49-F238E27FC236}">
                <a16:creationId xmlns:a16="http://schemas.microsoft.com/office/drawing/2014/main" id="{A2CC4E8B-33B0-4B03-AA27-CDC83523F2E3}"/>
              </a:ext>
            </a:extLst>
          </p:cNvPr>
          <p:cNvSpPr txBox="1"/>
          <p:nvPr/>
        </p:nvSpPr>
        <p:spPr>
          <a:xfrm>
            <a:off x="3954557" y="5360838"/>
            <a:ext cx="781440"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重要</a:t>
            </a:r>
          </a:p>
        </p:txBody>
      </p:sp>
      <p:sp>
        <p:nvSpPr>
          <p:cNvPr id="48" name="文字方塊 47">
            <a:extLst>
              <a:ext uri="{FF2B5EF4-FFF2-40B4-BE49-F238E27FC236}">
                <a16:creationId xmlns:a16="http://schemas.microsoft.com/office/drawing/2014/main" id="{5A03D7A3-AEBB-40FA-A096-5FBAF3816C04}"/>
              </a:ext>
            </a:extLst>
          </p:cNvPr>
          <p:cNvSpPr txBox="1"/>
          <p:nvPr/>
        </p:nvSpPr>
        <p:spPr>
          <a:xfrm>
            <a:off x="3935507" y="5859407"/>
            <a:ext cx="96148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不重要</a:t>
            </a:r>
          </a:p>
        </p:txBody>
      </p:sp>
      <p:cxnSp>
        <p:nvCxnSpPr>
          <p:cNvPr id="49" name="直線單箭頭接點 48">
            <a:extLst>
              <a:ext uri="{FF2B5EF4-FFF2-40B4-BE49-F238E27FC236}">
                <a16:creationId xmlns:a16="http://schemas.microsoft.com/office/drawing/2014/main" id="{B04537FD-7D34-4CFF-8EDD-F17C03EA030A}"/>
              </a:ext>
            </a:extLst>
          </p:cNvPr>
          <p:cNvCxnSpPr>
            <a:cxnSpLocks/>
          </p:cNvCxnSpPr>
          <p:nvPr/>
        </p:nvCxnSpPr>
        <p:spPr>
          <a:xfrm flipV="1">
            <a:off x="3298923" y="4558006"/>
            <a:ext cx="655634" cy="791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173897E8-E203-4B5D-B46B-C8F8A704728F}"/>
              </a:ext>
            </a:extLst>
          </p:cNvPr>
          <p:cNvCxnSpPr>
            <a:cxnSpLocks/>
            <a:endCxn id="46" idx="1"/>
          </p:cNvCxnSpPr>
          <p:nvPr/>
        </p:nvCxnSpPr>
        <p:spPr>
          <a:xfrm>
            <a:off x="3298923" y="5038345"/>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AA56C5A7-42C7-420C-A0DC-481FD75EA760}"/>
              </a:ext>
            </a:extLst>
          </p:cNvPr>
          <p:cNvCxnSpPr>
            <a:cxnSpLocks/>
            <a:endCxn id="47" idx="1"/>
          </p:cNvCxnSpPr>
          <p:nvPr/>
        </p:nvCxnSpPr>
        <p:spPr>
          <a:xfrm>
            <a:off x="3298923" y="5514726"/>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E9D821BE-2DCD-4262-9E07-4AB4386D50EC}"/>
              </a:ext>
            </a:extLst>
          </p:cNvPr>
          <p:cNvCxnSpPr>
            <a:cxnSpLocks/>
            <a:stCxn id="27" idx="3"/>
            <a:endCxn id="48" idx="1"/>
          </p:cNvCxnSpPr>
          <p:nvPr/>
        </p:nvCxnSpPr>
        <p:spPr>
          <a:xfrm>
            <a:off x="3279873" y="6013295"/>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BFF01C5-3AD7-453F-A28F-D9C91930AA89}"/>
              </a:ext>
            </a:extLst>
          </p:cNvPr>
          <p:cNvCxnSpPr>
            <a:cxnSpLocks/>
            <a:stCxn id="46" idx="3"/>
            <a:endCxn id="73" idx="1"/>
          </p:cNvCxnSpPr>
          <p:nvPr/>
        </p:nvCxnSpPr>
        <p:spPr>
          <a:xfrm flipV="1">
            <a:off x="4916043" y="5038345"/>
            <a:ext cx="324609"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文字方塊 72">
            <a:extLst>
              <a:ext uri="{FF2B5EF4-FFF2-40B4-BE49-F238E27FC236}">
                <a16:creationId xmlns:a16="http://schemas.microsoft.com/office/drawing/2014/main" id="{3A00E20C-EEAD-46D2-A38B-8D68AD510DA0}"/>
              </a:ext>
            </a:extLst>
          </p:cNvPr>
          <p:cNvSpPr txBox="1"/>
          <p:nvPr/>
        </p:nvSpPr>
        <p:spPr>
          <a:xfrm>
            <a:off x="5240652" y="4853679"/>
            <a:ext cx="674373"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年齡</a:t>
            </a:r>
          </a:p>
        </p:txBody>
      </p:sp>
      <p:sp>
        <p:nvSpPr>
          <p:cNvPr id="77" name="文字方塊 76">
            <a:extLst>
              <a:ext uri="{FF2B5EF4-FFF2-40B4-BE49-F238E27FC236}">
                <a16:creationId xmlns:a16="http://schemas.microsoft.com/office/drawing/2014/main" id="{256A4CAC-DE87-4349-9660-3B8778A6BE2B}"/>
              </a:ext>
            </a:extLst>
          </p:cNvPr>
          <p:cNvSpPr txBox="1"/>
          <p:nvPr/>
        </p:nvSpPr>
        <p:spPr>
          <a:xfrm>
            <a:off x="6219021" y="4853679"/>
            <a:ext cx="674373"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重要</a:t>
            </a:r>
          </a:p>
        </p:txBody>
      </p:sp>
      <p:cxnSp>
        <p:nvCxnSpPr>
          <p:cNvPr id="78" name="直線單箭頭接點 77">
            <a:extLst>
              <a:ext uri="{FF2B5EF4-FFF2-40B4-BE49-F238E27FC236}">
                <a16:creationId xmlns:a16="http://schemas.microsoft.com/office/drawing/2014/main" id="{1149EE5E-90EE-4428-9997-C2179C425CB6}"/>
              </a:ext>
            </a:extLst>
          </p:cNvPr>
          <p:cNvCxnSpPr>
            <a:cxnSpLocks/>
            <a:stCxn id="73" idx="3"/>
            <a:endCxn id="77" idx="1"/>
          </p:cNvCxnSpPr>
          <p:nvPr/>
        </p:nvCxnSpPr>
        <p:spPr>
          <a:xfrm>
            <a:off x="5915025" y="5038345"/>
            <a:ext cx="30399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a:extLst>
              <a:ext uri="{FF2B5EF4-FFF2-40B4-BE49-F238E27FC236}">
                <a16:creationId xmlns:a16="http://schemas.microsoft.com/office/drawing/2014/main" id="{1F652475-4664-4A6E-969F-2900F6F9352A}"/>
              </a:ext>
            </a:extLst>
          </p:cNvPr>
          <p:cNvGrpSpPr/>
          <p:nvPr/>
        </p:nvGrpSpPr>
        <p:grpSpPr>
          <a:xfrm>
            <a:off x="4898961" y="3977313"/>
            <a:ext cx="1428329" cy="216538"/>
            <a:chOff x="5084797" y="3943982"/>
            <a:chExt cx="1428329" cy="216538"/>
          </a:xfrm>
        </p:grpSpPr>
        <p:pic>
          <p:nvPicPr>
            <p:cNvPr id="82" name="圖片 81">
              <a:extLst>
                <a:ext uri="{FF2B5EF4-FFF2-40B4-BE49-F238E27FC236}">
                  <a16:creationId xmlns:a16="http://schemas.microsoft.com/office/drawing/2014/main" id="{D3F5DF5D-76ED-4A19-9000-1CA2A712D5FF}"/>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83" name="圖片 82">
              <a:extLst>
                <a:ext uri="{FF2B5EF4-FFF2-40B4-BE49-F238E27FC236}">
                  <a16:creationId xmlns:a16="http://schemas.microsoft.com/office/drawing/2014/main" id="{CB3D0F7A-AB4F-4DD4-BB5E-EAE09CD7ADA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84" name="圖片 83">
              <a:extLst>
                <a:ext uri="{FF2B5EF4-FFF2-40B4-BE49-F238E27FC236}">
                  <a16:creationId xmlns:a16="http://schemas.microsoft.com/office/drawing/2014/main" id="{3454889B-9E97-4CD6-A5EE-1692C1ED6C86}"/>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85" name="圖片 84">
              <a:extLst>
                <a:ext uri="{FF2B5EF4-FFF2-40B4-BE49-F238E27FC236}">
                  <a16:creationId xmlns:a16="http://schemas.microsoft.com/office/drawing/2014/main" id="{96DF302A-FF24-4089-800B-732F7249255A}"/>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86" name="圖片 85">
              <a:extLst>
                <a:ext uri="{FF2B5EF4-FFF2-40B4-BE49-F238E27FC236}">
                  <a16:creationId xmlns:a16="http://schemas.microsoft.com/office/drawing/2014/main" id="{86E7632E-69C3-4010-BF09-BCD21E4D0E16}"/>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88" name="群組 87">
            <a:extLst>
              <a:ext uri="{FF2B5EF4-FFF2-40B4-BE49-F238E27FC236}">
                <a16:creationId xmlns:a16="http://schemas.microsoft.com/office/drawing/2014/main" id="{28B17E1F-45A7-4895-ABEB-B8FDA56AD128}"/>
              </a:ext>
            </a:extLst>
          </p:cNvPr>
          <p:cNvGrpSpPr/>
          <p:nvPr/>
        </p:nvGrpSpPr>
        <p:grpSpPr>
          <a:xfrm>
            <a:off x="4898961" y="4453694"/>
            <a:ext cx="1428329" cy="216538"/>
            <a:chOff x="5084797" y="3943982"/>
            <a:chExt cx="1428329" cy="216538"/>
          </a:xfrm>
        </p:grpSpPr>
        <p:pic>
          <p:nvPicPr>
            <p:cNvPr id="89" name="圖片 88">
              <a:extLst>
                <a:ext uri="{FF2B5EF4-FFF2-40B4-BE49-F238E27FC236}">
                  <a16:creationId xmlns:a16="http://schemas.microsoft.com/office/drawing/2014/main" id="{8D9A0976-F8A9-4646-BCC5-9DCC0013EFB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90" name="圖片 89">
              <a:extLst>
                <a:ext uri="{FF2B5EF4-FFF2-40B4-BE49-F238E27FC236}">
                  <a16:creationId xmlns:a16="http://schemas.microsoft.com/office/drawing/2014/main" id="{ED1CF529-B956-4713-AA02-B8042A6BCCF4}"/>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91" name="圖片 90">
              <a:extLst>
                <a:ext uri="{FF2B5EF4-FFF2-40B4-BE49-F238E27FC236}">
                  <a16:creationId xmlns:a16="http://schemas.microsoft.com/office/drawing/2014/main" id="{7119CD41-5230-4353-B38F-44E90FD9DBDC}"/>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92" name="圖片 91">
              <a:extLst>
                <a:ext uri="{FF2B5EF4-FFF2-40B4-BE49-F238E27FC236}">
                  <a16:creationId xmlns:a16="http://schemas.microsoft.com/office/drawing/2014/main" id="{729F766E-667E-4574-85AE-903F2421F0F4}"/>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93" name="圖片 92">
              <a:extLst>
                <a:ext uri="{FF2B5EF4-FFF2-40B4-BE49-F238E27FC236}">
                  <a16:creationId xmlns:a16="http://schemas.microsoft.com/office/drawing/2014/main" id="{30D3D04F-FCC9-4D32-A82E-5815711119C7}"/>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100" name="群組 99">
            <a:extLst>
              <a:ext uri="{FF2B5EF4-FFF2-40B4-BE49-F238E27FC236}">
                <a16:creationId xmlns:a16="http://schemas.microsoft.com/office/drawing/2014/main" id="{35644572-5C42-455E-944C-C77952390E60}"/>
              </a:ext>
            </a:extLst>
          </p:cNvPr>
          <p:cNvGrpSpPr/>
          <p:nvPr/>
        </p:nvGrpSpPr>
        <p:grpSpPr>
          <a:xfrm>
            <a:off x="4898961" y="5406457"/>
            <a:ext cx="1428329" cy="216538"/>
            <a:chOff x="5084797" y="3943982"/>
            <a:chExt cx="1428329" cy="216538"/>
          </a:xfrm>
        </p:grpSpPr>
        <p:pic>
          <p:nvPicPr>
            <p:cNvPr id="101" name="圖片 100">
              <a:extLst>
                <a:ext uri="{FF2B5EF4-FFF2-40B4-BE49-F238E27FC236}">
                  <a16:creationId xmlns:a16="http://schemas.microsoft.com/office/drawing/2014/main" id="{D74BE3DB-7685-492D-B6DA-F0B52BCE70CB}"/>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102" name="圖片 101">
              <a:extLst>
                <a:ext uri="{FF2B5EF4-FFF2-40B4-BE49-F238E27FC236}">
                  <a16:creationId xmlns:a16="http://schemas.microsoft.com/office/drawing/2014/main" id="{B2093FF6-DE8F-4D9E-A740-D0448B6A730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103" name="圖片 102">
              <a:extLst>
                <a:ext uri="{FF2B5EF4-FFF2-40B4-BE49-F238E27FC236}">
                  <a16:creationId xmlns:a16="http://schemas.microsoft.com/office/drawing/2014/main" id="{92F6383A-D3BD-4DFA-B8E6-1C8E8DE46B3B}"/>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104" name="圖片 103">
              <a:extLst>
                <a:ext uri="{FF2B5EF4-FFF2-40B4-BE49-F238E27FC236}">
                  <a16:creationId xmlns:a16="http://schemas.microsoft.com/office/drawing/2014/main" id="{373EB9AF-7F91-4AE7-B0D8-AB77F99D03E9}"/>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105" name="圖片 104">
              <a:extLst>
                <a:ext uri="{FF2B5EF4-FFF2-40B4-BE49-F238E27FC236}">
                  <a16:creationId xmlns:a16="http://schemas.microsoft.com/office/drawing/2014/main" id="{059CE2EA-25A2-4C74-9DCA-E74531EC730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106" name="群組 105">
            <a:extLst>
              <a:ext uri="{FF2B5EF4-FFF2-40B4-BE49-F238E27FC236}">
                <a16:creationId xmlns:a16="http://schemas.microsoft.com/office/drawing/2014/main" id="{7C6ED4CC-04E4-407F-9807-4F6BD791FF8B}"/>
              </a:ext>
            </a:extLst>
          </p:cNvPr>
          <p:cNvGrpSpPr/>
          <p:nvPr/>
        </p:nvGrpSpPr>
        <p:grpSpPr>
          <a:xfrm>
            <a:off x="4898961" y="5905026"/>
            <a:ext cx="1428329" cy="216538"/>
            <a:chOff x="5084797" y="3943982"/>
            <a:chExt cx="1428329" cy="216538"/>
          </a:xfrm>
        </p:grpSpPr>
        <p:pic>
          <p:nvPicPr>
            <p:cNvPr id="107" name="圖片 106">
              <a:extLst>
                <a:ext uri="{FF2B5EF4-FFF2-40B4-BE49-F238E27FC236}">
                  <a16:creationId xmlns:a16="http://schemas.microsoft.com/office/drawing/2014/main" id="{2E97E276-B4BE-47FE-AEB5-D93920703B8F}"/>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108" name="圖片 107">
              <a:extLst>
                <a:ext uri="{FF2B5EF4-FFF2-40B4-BE49-F238E27FC236}">
                  <a16:creationId xmlns:a16="http://schemas.microsoft.com/office/drawing/2014/main" id="{B9E45481-19EE-43DD-B5C1-F90BBCB2BDE5}"/>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109" name="圖片 108">
              <a:extLst>
                <a:ext uri="{FF2B5EF4-FFF2-40B4-BE49-F238E27FC236}">
                  <a16:creationId xmlns:a16="http://schemas.microsoft.com/office/drawing/2014/main" id="{0E7D4F0D-E278-43C4-88FB-6F7C37A6FBA5}"/>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110" name="圖片 109">
              <a:extLst>
                <a:ext uri="{FF2B5EF4-FFF2-40B4-BE49-F238E27FC236}">
                  <a16:creationId xmlns:a16="http://schemas.microsoft.com/office/drawing/2014/main" id="{BF8783CF-F644-4337-83AF-4077A72C81A9}"/>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111" name="圖片 110">
              <a:extLst>
                <a:ext uri="{FF2B5EF4-FFF2-40B4-BE49-F238E27FC236}">
                  <a16:creationId xmlns:a16="http://schemas.microsoft.com/office/drawing/2014/main" id="{D3F8D5D1-AAD4-47E0-9D8F-E8B8A4E34352}"/>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125" name="群組 124">
            <a:extLst>
              <a:ext uri="{FF2B5EF4-FFF2-40B4-BE49-F238E27FC236}">
                <a16:creationId xmlns:a16="http://schemas.microsoft.com/office/drawing/2014/main" id="{94409B6F-E8C4-4995-912E-FA40BB6ABEB4}"/>
              </a:ext>
            </a:extLst>
          </p:cNvPr>
          <p:cNvGrpSpPr/>
          <p:nvPr/>
        </p:nvGrpSpPr>
        <p:grpSpPr>
          <a:xfrm>
            <a:off x="6893394" y="4930076"/>
            <a:ext cx="1428329" cy="216538"/>
            <a:chOff x="5084797" y="3943982"/>
            <a:chExt cx="1428329" cy="216538"/>
          </a:xfrm>
        </p:grpSpPr>
        <p:pic>
          <p:nvPicPr>
            <p:cNvPr id="126" name="圖片 125">
              <a:extLst>
                <a:ext uri="{FF2B5EF4-FFF2-40B4-BE49-F238E27FC236}">
                  <a16:creationId xmlns:a16="http://schemas.microsoft.com/office/drawing/2014/main" id="{232A0052-61B9-4426-A5D7-9D3FA0967D00}"/>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127" name="圖片 126">
              <a:extLst>
                <a:ext uri="{FF2B5EF4-FFF2-40B4-BE49-F238E27FC236}">
                  <a16:creationId xmlns:a16="http://schemas.microsoft.com/office/drawing/2014/main" id="{C34667BD-0FA1-4D45-8B96-E7CB9BAF29A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128" name="圖片 127">
              <a:extLst>
                <a:ext uri="{FF2B5EF4-FFF2-40B4-BE49-F238E27FC236}">
                  <a16:creationId xmlns:a16="http://schemas.microsoft.com/office/drawing/2014/main" id="{92B9A35D-C49D-43AD-81FA-106EB54368DE}"/>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129" name="圖片 128">
              <a:extLst>
                <a:ext uri="{FF2B5EF4-FFF2-40B4-BE49-F238E27FC236}">
                  <a16:creationId xmlns:a16="http://schemas.microsoft.com/office/drawing/2014/main" id="{06F0B186-E26B-4B54-8702-8861176D7544}"/>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130" name="圖片 129">
              <a:extLst>
                <a:ext uri="{FF2B5EF4-FFF2-40B4-BE49-F238E27FC236}">
                  <a16:creationId xmlns:a16="http://schemas.microsoft.com/office/drawing/2014/main" id="{95B0B00C-AD9D-4EA0-B700-7B4F43ADA2EA}"/>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spTree>
    <p:extLst>
      <p:ext uri="{BB962C8B-B14F-4D97-AF65-F5344CB8AC3E}">
        <p14:creationId xmlns:p14="http://schemas.microsoft.com/office/powerpoint/2010/main" val="80670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par>
                                <p:cTn id="44" presetID="22" presetClass="entr" presetSubtype="8"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left)">
                                      <p:cBhvr>
                                        <p:cTn id="46" dur="500"/>
                                        <p:tgtEl>
                                          <p:spTgt spid="53"/>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left)">
                                      <p:cBhvr>
                                        <p:cTn id="59" dur="500"/>
                                        <p:tgtEl>
                                          <p:spTgt spid="4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left)">
                                      <p:cBhvr>
                                        <p:cTn id="68" dur="500"/>
                                        <p:tgtEl>
                                          <p:spTgt spid="48"/>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ipe(left)">
                                      <p:cBhvr>
                                        <p:cTn id="72" dur="500"/>
                                        <p:tgtEl>
                                          <p:spTgt spid="106"/>
                                        </p:tgtEl>
                                      </p:cBhvr>
                                    </p:animEffect>
                                  </p:childTnLst>
                                </p:cTn>
                              </p:par>
                              <p:par>
                                <p:cTn id="73" presetID="22" presetClass="entr" presetSubtype="8"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wipe(left)">
                                      <p:cBhvr>
                                        <p:cTn id="75" dur="500"/>
                                        <p:tgtEl>
                                          <p:spTgt spid="100"/>
                                        </p:tgtEl>
                                      </p:cBhvr>
                                    </p:animEffect>
                                  </p:childTnLst>
                                </p:cTn>
                              </p:par>
                              <p:par>
                                <p:cTn id="76" presetID="22" presetClass="entr" presetSubtype="8" fill="hold"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wipe(left)">
                                      <p:cBhvr>
                                        <p:cTn id="78" dur="500"/>
                                        <p:tgtEl>
                                          <p:spTgt spid="88"/>
                                        </p:tgtEl>
                                      </p:cBhvr>
                                    </p:animEffect>
                                  </p:childTnLst>
                                </p:cTn>
                              </p:par>
                              <p:par>
                                <p:cTn id="79" presetID="22" presetClass="entr" presetSubtype="8" fill="hold" nodeType="withEffect">
                                  <p:stCondLst>
                                    <p:cond delay="0"/>
                                  </p:stCondLst>
                                  <p:childTnLst>
                                    <p:set>
                                      <p:cBhvr>
                                        <p:cTn id="80" dur="1" fill="hold">
                                          <p:stCondLst>
                                            <p:cond delay="0"/>
                                          </p:stCondLst>
                                        </p:cTn>
                                        <p:tgtEl>
                                          <p:spTgt spid="87"/>
                                        </p:tgtEl>
                                        <p:attrNameLst>
                                          <p:attrName>style.visibility</p:attrName>
                                        </p:attrNameLst>
                                      </p:cBhvr>
                                      <p:to>
                                        <p:strVal val="visible"/>
                                      </p:to>
                                    </p:set>
                                    <p:animEffect transition="in" filter="wipe(left)">
                                      <p:cBhvr>
                                        <p:cTn id="81" dur="500"/>
                                        <p:tgtEl>
                                          <p:spTgt spid="8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wipe(left)">
                                      <p:cBhvr>
                                        <p:cTn id="86" dur="500"/>
                                        <p:tgtEl>
                                          <p:spTgt spid="70"/>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wipe(left)">
                                      <p:cBhvr>
                                        <p:cTn id="94" dur="500"/>
                                        <p:tgtEl>
                                          <p:spTgt spid="78"/>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left)">
                                      <p:cBhvr>
                                        <p:cTn id="98" dur="500"/>
                                        <p:tgtEl>
                                          <p:spTgt spid="77"/>
                                        </p:tgtEl>
                                      </p:cBhvr>
                                    </p:animEffect>
                                  </p:childTnLst>
                                </p:cTn>
                              </p:par>
                            </p:childTnLst>
                          </p:cTn>
                        </p:par>
                        <p:par>
                          <p:cTn id="99" fill="hold">
                            <p:stCondLst>
                              <p:cond delay="2000"/>
                            </p:stCondLst>
                            <p:childTnLst>
                              <p:par>
                                <p:cTn id="100" presetID="22" presetClass="entr" presetSubtype="8" fill="hold" nodeType="afterEffect">
                                  <p:stCondLst>
                                    <p:cond delay="0"/>
                                  </p:stCondLst>
                                  <p:childTnLst>
                                    <p:set>
                                      <p:cBhvr>
                                        <p:cTn id="101" dur="1" fill="hold">
                                          <p:stCondLst>
                                            <p:cond delay="0"/>
                                          </p:stCondLst>
                                        </p:cTn>
                                        <p:tgtEl>
                                          <p:spTgt spid="125"/>
                                        </p:tgtEl>
                                        <p:attrNameLst>
                                          <p:attrName>style.visibility</p:attrName>
                                        </p:attrNameLst>
                                      </p:cBhvr>
                                      <p:to>
                                        <p:strVal val="visible"/>
                                      </p:to>
                                    </p:set>
                                    <p:animEffect transition="in" filter="wipe(left)">
                                      <p:cBhvr>
                                        <p:cTn id="10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42" grpId="0"/>
      <p:bldP spid="45" grpId="0"/>
      <p:bldP spid="46" grpId="0"/>
      <p:bldP spid="47" grpId="0"/>
      <p:bldP spid="48" grpId="0"/>
      <p:bldP spid="73"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57250" y="1257300"/>
            <a:ext cx="7448550" cy="4919663"/>
          </a:xfrm>
        </p:spPr>
        <p:txBody>
          <a:bodyPr>
            <a:normAutofit/>
          </a:bodyPr>
          <a:lstStyle/>
          <a:p>
            <a:r>
              <a:rPr lang="zh-TW" altLang="en-US" b="1" dirty="0"/>
              <a:t>資料建構過程並非每次都是乾淨的，此時則需透過前處理來優化數據。</a:t>
            </a:r>
            <a:endParaRPr lang="en-US" altLang="zh-TW" b="1" dirty="0"/>
          </a:p>
          <a:p>
            <a:pPr lvl="1">
              <a:spcBef>
                <a:spcPts val="1200"/>
              </a:spcBef>
            </a:pPr>
            <a:r>
              <a:rPr lang="zh-TW" altLang="en-US" b="1" dirty="0"/>
              <a:t>資料轉化</a:t>
            </a:r>
            <a:r>
              <a:rPr lang="en-US" altLang="zh-TW" dirty="0"/>
              <a:t>(Transformation of variables)</a:t>
            </a:r>
            <a:r>
              <a:rPr lang="zh-TW" altLang="en-US" dirty="0"/>
              <a:t>：</a:t>
            </a:r>
            <a:endParaRPr lang="en-US" altLang="zh-TW" dirty="0"/>
          </a:p>
          <a:p>
            <a:pPr lvl="2">
              <a:spcBef>
                <a:spcPts val="600"/>
              </a:spcBef>
            </a:pPr>
            <a:r>
              <a:rPr lang="zh-TW" altLang="en-US" dirty="0"/>
              <a:t>資料縮放</a:t>
            </a:r>
            <a:r>
              <a:rPr lang="en-US" altLang="zh-TW" dirty="0"/>
              <a:t>(</a:t>
            </a:r>
            <a:r>
              <a:rPr lang="zh-TW" altLang="en-US" dirty="0"/>
              <a:t>正規劃</a:t>
            </a:r>
            <a:r>
              <a:rPr lang="en-US" altLang="zh-TW" dirty="0"/>
              <a:t>)</a:t>
            </a:r>
            <a:r>
              <a:rPr lang="zh-TW" altLang="en-US" dirty="0"/>
              <a:t>：產品公差標準化</a:t>
            </a:r>
            <a:endParaRPr lang="en-US" altLang="zh-TW" dirty="0"/>
          </a:p>
          <a:p>
            <a:pPr lvl="2">
              <a:spcBef>
                <a:spcPts val="600"/>
              </a:spcBef>
            </a:pPr>
            <a:r>
              <a:rPr lang="zh-TW" altLang="en-US" dirty="0"/>
              <a:t>提取</a:t>
            </a:r>
            <a:r>
              <a:rPr lang="en-US" altLang="zh-TW" dirty="0"/>
              <a:t>/</a:t>
            </a:r>
            <a:r>
              <a:rPr lang="zh-TW" altLang="en-US" dirty="0"/>
              <a:t>更改資料類別：生日提取年齡、利息換算成長利率、成績換</a:t>
            </a:r>
            <a:r>
              <a:rPr lang="en-US" altLang="zh-TW" dirty="0"/>
              <a:t>PR</a:t>
            </a:r>
          </a:p>
          <a:p>
            <a:pPr lvl="1">
              <a:spcBef>
                <a:spcPts val="1200"/>
              </a:spcBef>
            </a:pPr>
            <a:r>
              <a:rPr lang="zh-TW" altLang="en-US" b="1" dirty="0"/>
              <a:t>缺失值</a:t>
            </a:r>
            <a:r>
              <a:rPr lang="en-US" altLang="zh-TW" dirty="0"/>
              <a:t>(Missing value)</a:t>
            </a:r>
            <a:r>
              <a:rPr lang="zh-TW" altLang="en-US" dirty="0"/>
              <a:t>：</a:t>
            </a:r>
            <a:r>
              <a:rPr lang="zh-TW" altLang="en-US" sz="1800" dirty="0"/>
              <a:t>未被記錄到或不存在</a:t>
            </a:r>
            <a:endParaRPr lang="en-US" altLang="zh-TW" sz="1800" dirty="0"/>
          </a:p>
          <a:p>
            <a:pPr lvl="2">
              <a:spcBef>
                <a:spcPts val="600"/>
              </a:spcBef>
            </a:pPr>
            <a:r>
              <a:rPr lang="zh-TW" altLang="en-US" dirty="0"/>
              <a:t>由於數據蒐集過程難免產生狀況，因此有些特徵無法記錄到</a:t>
            </a:r>
            <a:endParaRPr lang="en-US" altLang="zh-TW" dirty="0"/>
          </a:p>
          <a:p>
            <a:pPr lvl="2">
              <a:spcBef>
                <a:spcPts val="600"/>
              </a:spcBef>
            </a:pPr>
            <a:r>
              <a:rPr lang="zh-TW" altLang="en-US" dirty="0"/>
              <a:t>有時缺時值並非沒紀錄，而是原本就是</a:t>
            </a:r>
            <a:r>
              <a:rPr lang="en-US" altLang="zh-TW" dirty="0">
                <a:latin typeface="Arial" panose="020B0604020202020204" pitchFamily="34" charset="0"/>
                <a:cs typeface="Arial" panose="020B0604020202020204" pitchFamily="34" charset="0"/>
              </a:rPr>
              <a:t>“0”</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觀看次數</a:t>
            </a:r>
            <a:r>
              <a:rPr lang="en-US" altLang="zh-TW" dirty="0">
                <a:latin typeface="Arial" panose="020B0604020202020204" pitchFamily="34" charset="0"/>
                <a:cs typeface="Arial" panose="020B0604020202020204" pitchFamily="34" charset="0"/>
              </a:rPr>
              <a:t>….)</a:t>
            </a:r>
          </a:p>
          <a:p>
            <a:pPr lvl="2">
              <a:spcBef>
                <a:spcPts val="600"/>
              </a:spcBef>
            </a:pPr>
            <a:r>
              <a:rPr lang="zh-TW" altLang="en-US" b="1" dirty="0"/>
              <a:t>了解缺失值</a:t>
            </a:r>
            <a:r>
              <a:rPr lang="zh-TW" altLang="en-US" dirty="0"/>
              <a:t>的</a:t>
            </a:r>
            <a:r>
              <a:rPr lang="zh-TW" altLang="en-US" b="1" dirty="0"/>
              <a:t>成因</a:t>
            </a:r>
            <a:r>
              <a:rPr lang="zh-TW" altLang="en-US" dirty="0"/>
              <a:t>將決定如何進行後續處置</a:t>
            </a:r>
            <a:endParaRPr lang="en-US" altLang="zh-TW" dirty="0"/>
          </a:p>
          <a:p>
            <a:pPr lvl="1">
              <a:spcBef>
                <a:spcPts val="1200"/>
              </a:spcBef>
            </a:pPr>
            <a:r>
              <a:rPr lang="zh-TW" altLang="en-US" b="1" dirty="0"/>
              <a:t>異常值</a:t>
            </a:r>
            <a:r>
              <a:rPr lang="en-US" altLang="zh-TW" dirty="0"/>
              <a:t>(Outlier)</a:t>
            </a:r>
            <a:r>
              <a:rPr lang="zh-TW" altLang="en-US" dirty="0"/>
              <a:t>：</a:t>
            </a:r>
            <a:r>
              <a:rPr lang="zh-TW" altLang="en-US" sz="1800" dirty="0"/>
              <a:t>遠離其他數據點的數據，以統計上來說就是位於</a:t>
            </a:r>
            <a:r>
              <a:rPr lang="en-US" altLang="zh-TW" sz="1800" dirty="0"/>
              <a:t>95%</a:t>
            </a:r>
            <a:r>
              <a:rPr lang="zh-TW" altLang="en-US" sz="1800" dirty="0"/>
              <a:t>信賴區間外的數據</a:t>
            </a:r>
            <a:endParaRPr lang="en-US" altLang="zh-TW" sz="1800" dirty="0"/>
          </a:p>
          <a:p>
            <a:pPr lvl="2">
              <a:spcBef>
                <a:spcPts val="600"/>
              </a:spcBef>
            </a:pPr>
            <a:r>
              <a:rPr lang="zh-TW" altLang="en-US" dirty="0"/>
              <a:t>紀錄平均薪資，其中有混入百萬富翁的收入會造成判斷失準</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11</a:t>
            </a:fld>
            <a:endParaRPr lang="zh-TW" altLang="en-US"/>
          </a:p>
        </p:txBody>
      </p:sp>
    </p:spTree>
    <p:extLst>
      <p:ext uri="{BB962C8B-B14F-4D97-AF65-F5344CB8AC3E}">
        <p14:creationId xmlns:p14="http://schemas.microsoft.com/office/powerpoint/2010/main" val="429343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數據型別與轉換</a:t>
            </a:r>
            <a:r>
              <a:rPr lang="en-US" altLang="zh-TW" sz="1800" dirty="0"/>
              <a:t>(Data Types and Conversions)</a:t>
            </a:r>
          </a:p>
          <a:p>
            <a:pPr lvl="1">
              <a:spcBef>
                <a:spcPts val="0"/>
              </a:spcBef>
            </a:pPr>
            <a:r>
              <a:rPr lang="zh-TW" altLang="en-US" dirty="0">
                <a:solidFill>
                  <a:schemeClr val="tx2"/>
                </a:solidFill>
              </a:rPr>
              <a:t>某些演算法</a:t>
            </a:r>
            <a:r>
              <a:rPr lang="en-US" altLang="zh-TW" dirty="0">
                <a:solidFill>
                  <a:schemeClr val="tx2"/>
                </a:solidFill>
              </a:rPr>
              <a:t>(</a:t>
            </a:r>
            <a:r>
              <a:rPr lang="zh-TW" altLang="en-US" dirty="0">
                <a:solidFill>
                  <a:schemeClr val="tx2"/>
                </a:solidFill>
              </a:rPr>
              <a:t>例如：</a:t>
            </a:r>
            <a:r>
              <a:rPr lang="en-US" altLang="zh-TW" dirty="0">
                <a:solidFill>
                  <a:schemeClr val="tx2"/>
                </a:solidFill>
              </a:rPr>
              <a:t>SVM)</a:t>
            </a:r>
            <a:r>
              <a:rPr lang="zh-TW" altLang="en-US" dirty="0">
                <a:solidFill>
                  <a:schemeClr val="tx2"/>
                </a:solidFill>
              </a:rPr>
              <a:t>無法處理任何名義</a:t>
            </a:r>
            <a:r>
              <a:rPr lang="en-US" altLang="zh-TW" dirty="0">
                <a:solidFill>
                  <a:schemeClr val="tx2"/>
                </a:solidFill>
              </a:rPr>
              <a:t>(nominals)</a:t>
            </a:r>
            <a:r>
              <a:rPr lang="zh-TW" altLang="en-US" dirty="0">
                <a:solidFill>
                  <a:schemeClr val="tx2"/>
                </a:solidFill>
              </a:rPr>
              <a:t>屬性的數值，因此須將這些數據進行轉換。</a:t>
            </a:r>
            <a:endParaRPr lang="en-US" altLang="zh-TW" dirty="0">
              <a:solidFill>
                <a:schemeClr val="tx2"/>
              </a:solidFill>
            </a:endParaRPr>
          </a:p>
          <a:p>
            <a:pPr lvl="2">
              <a:spcBef>
                <a:spcPts val="1200"/>
              </a:spcBef>
            </a:pPr>
            <a:r>
              <a:rPr lang="zh-TW" altLang="en-US" dirty="0">
                <a:solidFill>
                  <a:schemeClr val="tx2"/>
                </a:solidFill>
              </a:rPr>
              <a:t>名義類型：二項式</a:t>
            </a:r>
            <a:r>
              <a:rPr lang="en-US" altLang="zh-TW" dirty="0">
                <a:solidFill>
                  <a:schemeClr val="tx2"/>
                </a:solidFill>
              </a:rPr>
              <a:t>(binominal)</a:t>
            </a:r>
            <a:r>
              <a:rPr lang="zh-TW" altLang="en-US" dirty="0">
                <a:solidFill>
                  <a:schemeClr val="tx2"/>
                </a:solidFill>
              </a:rPr>
              <a:t>、多項式</a:t>
            </a:r>
            <a:r>
              <a:rPr lang="en-US" altLang="zh-TW" dirty="0">
                <a:solidFill>
                  <a:schemeClr val="tx2"/>
                </a:solidFill>
              </a:rPr>
              <a:t>(polynomial)</a:t>
            </a:r>
          </a:p>
          <a:p>
            <a:pPr lvl="2">
              <a:spcBef>
                <a:spcPts val="1200"/>
              </a:spcBef>
            </a:pPr>
            <a:r>
              <a:rPr lang="zh-TW" altLang="en-US" dirty="0">
                <a:solidFill>
                  <a:schemeClr val="tx2"/>
                </a:solidFill>
              </a:rPr>
              <a:t>數值類型：整數</a:t>
            </a:r>
            <a:r>
              <a:rPr lang="en-US" altLang="zh-TW" dirty="0">
                <a:solidFill>
                  <a:schemeClr val="tx2"/>
                </a:solidFill>
              </a:rPr>
              <a:t>(Integer)</a:t>
            </a:r>
            <a:r>
              <a:rPr lang="zh-TW" altLang="en-US" dirty="0">
                <a:solidFill>
                  <a:schemeClr val="tx2"/>
                </a:solidFill>
              </a:rPr>
              <a:t>、實數</a:t>
            </a:r>
            <a:r>
              <a:rPr lang="en-US" altLang="zh-TW" dirty="0">
                <a:solidFill>
                  <a:schemeClr val="tx2"/>
                </a:solidFill>
              </a:rPr>
              <a:t>(real number)</a:t>
            </a:r>
            <a:r>
              <a:rPr lang="zh-TW" altLang="en-US" dirty="0">
                <a:solidFill>
                  <a:schemeClr val="tx2"/>
                </a:solidFill>
              </a:rPr>
              <a:t>、日期單位</a:t>
            </a:r>
            <a:r>
              <a:rPr lang="en-US" altLang="zh-TW" dirty="0">
                <a:solidFill>
                  <a:schemeClr val="tx2"/>
                </a:solidFill>
              </a:rPr>
              <a:t>(date-time)</a:t>
            </a:r>
          </a:p>
          <a:p>
            <a:pPr marL="457200" lvl="1" indent="0">
              <a:spcBef>
                <a:spcPts val="1200"/>
              </a:spcBef>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12</a:t>
            </a:fld>
            <a:endParaRPr lang="zh-TW" altLang="en-US"/>
          </a:p>
        </p:txBody>
      </p:sp>
      <p:sp>
        <p:nvSpPr>
          <p:cNvPr id="14" name="文字方塊 13">
            <a:extLst>
              <a:ext uri="{FF2B5EF4-FFF2-40B4-BE49-F238E27FC236}">
                <a16:creationId xmlns:a16="http://schemas.microsoft.com/office/drawing/2014/main" id="{7F226CF5-A24D-4A4F-8192-4FB0E8A4CF19}"/>
              </a:ext>
            </a:extLst>
          </p:cNvPr>
          <p:cNvSpPr txBox="1"/>
          <p:nvPr/>
        </p:nvSpPr>
        <p:spPr>
          <a:xfrm>
            <a:off x="689229" y="5807631"/>
            <a:ext cx="1474470"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Binominal</a:t>
            </a:r>
            <a:endParaRPr lang="zh-TW" altLang="en-US" b="1" dirty="0">
              <a:solidFill>
                <a:schemeClr val="bg1"/>
              </a:solidFill>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9074F552-3E2C-4C07-B2BB-461F8CD6D4BB}"/>
              </a:ext>
            </a:extLst>
          </p:cNvPr>
          <p:cNvSpPr txBox="1"/>
          <p:nvPr/>
        </p:nvSpPr>
        <p:spPr>
          <a:xfrm>
            <a:off x="2261997" y="5807631"/>
            <a:ext cx="1474470"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Polynomial</a:t>
            </a:r>
            <a:endParaRPr lang="zh-TW" altLang="en-US" b="1" dirty="0">
              <a:solidFill>
                <a:schemeClr val="bg1"/>
              </a:solidFill>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6B2360A6-E35E-4DA4-85A9-82AE6A2DA90C}"/>
              </a:ext>
            </a:extLst>
          </p:cNvPr>
          <p:cNvSpPr txBox="1"/>
          <p:nvPr/>
        </p:nvSpPr>
        <p:spPr>
          <a:xfrm>
            <a:off x="3834765" y="5807631"/>
            <a:ext cx="1185291"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Integer</a:t>
            </a:r>
            <a:endParaRPr lang="zh-TW" altLang="en-US" b="1" dirty="0">
              <a:solidFill>
                <a:schemeClr val="bg1"/>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8CFB5F9F-C613-4272-93D2-364CF41BBA3B}"/>
              </a:ext>
            </a:extLst>
          </p:cNvPr>
          <p:cNvSpPr txBox="1"/>
          <p:nvPr/>
        </p:nvSpPr>
        <p:spPr>
          <a:xfrm>
            <a:off x="5118354" y="5807631"/>
            <a:ext cx="1763649"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Real number</a:t>
            </a:r>
            <a:endParaRPr lang="zh-TW" altLang="en-US" b="1" dirty="0">
              <a:solidFill>
                <a:schemeClr val="bg1"/>
              </a:solidFill>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E83ADC00-4C81-42CA-8B81-8862CEE852C3}"/>
              </a:ext>
            </a:extLst>
          </p:cNvPr>
          <p:cNvSpPr txBox="1"/>
          <p:nvPr/>
        </p:nvSpPr>
        <p:spPr>
          <a:xfrm>
            <a:off x="6980301" y="5807631"/>
            <a:ext cx="1474470"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Date-time</a:t>
            </a:r>
            <a:endParaRPr lang="zh-TW" altLang="en-US" b="1" dirty="0">
              <a:solidFill>
                <a:schemeClr val="bg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9B191AB4-5BB0-4F72-AEC3-B99E3B219A40}"/>
              </a:ext>
            </a:extLst>
          </p:cNvPr>
          <p:cNvSpPr/>
          <p:nvPr/>
        </p:nvSpPr>
        <p:spPr>
          <a:xfrm>
            <a:off x="694944" y="3721608"/>
            <a:ext cx="144475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二元類別</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主要為二元類別資料，例如性別是</a:t>
            </a:r>
            <a:r>
              <a:rPr lang="en-US" altLang="zh-TW" sz="1400" dirty="0">
                <a:solidFill>
                  <a:schemeClr val="tx1"/>
                </a:solidFill>
                <a:latin typeface="微軟正黑體" panose="020B0604030504040204" pitchFamily="34" charset="-120"/>
                <a:ea typeface="微軟正黑體" panose="020B0604030504040204" pitchFamily="34" charset="-120"/>
              </a:rPr>
              <a:t>/</a:t>
            </a:r>
            <a:r>
              <a:rPr lang="zh-TW" altLang="en-US" sz="1400" dirty="0">
                <a:solidFill>
                  <a:schemeClr val="tx1"/>
                </a:solidFill>
                <a:latin typeface="微軟正黑體" panose="020B0604030504040204" pitchFamily="34" charset="-120"/>
                <a:ea typeface="微軟正黑體" panose="020B0604030504040204" pitchFamily="34" charset="-120"/>
              </a:rPr>
              <a:t>否、有</a:t>
            </a:r>
            <a:r>
              <a:rPr lang="en-US" altLang="zh-TW" sz="1400" dirty="0">
                <a:solidFill>
                  <a:schemeClr val="tx1"/>
                </a:solidFill>
                <a:latin typeface="微軟正黑體" panose="020B0604030504040204" pitchFamily="34" charset="-120"/>
                <a:ea typeface="微軟正黑體" panose="020B0604030504040204" pitchFamily="34" charset="-120"/>
              </a:rPr>
              <a:t>/</a:t>
            </a:r>
            <a:r>
              <a:rPr lang="zh-TW" altLang="en-US" sz="1400" dirty="0">
                <a:solidFill>
                  <a:schemeClr val="tx1"/>
                </a:solidFill>
                <a:latin typeface="微軟正黑體" panose="020B0604030504040204" pitchFamily="34" charset="-120"/>
                <a:ea typeface="微軟正黑體" panose="020B0604030504040204" pitchFamily="34" charset="-120"/>
              </a:rPr>
              <a:t>無</a:t>
            </a:r>
          </a:p>
        </p:txBody>
      </p:sp>
      <p:sp>
        <p:nvSpPr>
          <p:cNvPr id="22" name="矩形 21">
            <a:extLst>
              <a:ext uri="{FF2B5EF4-FFF2-40B4-BE49-F238E27FC236}">
                <a16:creationId xmlns:a16="http://schemas.microsoft.com/office/drawing/2014/main" id="{A9F5B77B-CB30-43D1-88AB-68DB2382C87D}"/>
              </a:ext>
            </a:extLst>
          </p:cNvPr>
          <p:cNvSpPr/>
          <p:nvPr/>
        </p:nvSpPr>
        <p:spPr>
          <a:xfrm>
            <a:off x="2276856" y="3721608"/>
            <a:ext cx="144475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多元類別</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主要包含多元的資料，例如國家</a:t>
            </a:r>
            <a:endParaRPr lang="en-US" altLang="zh-TW" sz="1400"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學歷、分類</a:t>
            </a:r>
          </a:p>
        </p:txBody>
      </p:sp>
      <p:sp>
        <p:nvSpPr>
          <p:cNvPr id="23" name="矩形 22">
            <a:extLst>
              <a:ext uri="{FF2B5EF4-FFF2-40B4-BE49-F238E27FC236}">
                <a16:creationId xmlns:a16="http://schemas.microsoft.com/office/drawing/2014/main" id="{44B55FA1-B638-4A2C-8004-668ADFD49C64}"/>
              </a:ext>
            </a:extLst>
          </p:cNvPr>
          <p:cNvSpPr/>
          <p:nvPr/>
        </p:nvSpPr>
        <p:spPr>
          <a:xfrm>
            <a:off x="5138928" y="3721608"/>
            <a:ext cx="171907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實數</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實數包含有理數與無理數，例如分數、根號、虛數</a:t>
            </a:r>
          </a:p>
        </p:txBody>
      </p:sp>
      <p:sp>
        <p:nvSpPr>
          <p:cNvPr id="24" name="矩形 23">
            <a:extLst>
              <a:ext uri="{FF2B5EF4-FFF2-40B4-BE49-F238E27FC236}">
                <a16:creationId xmlns:a16="http://schemas.microsoft.com/office/drawing/2014/main" id="{27D7922C-41F5-4A07-ADB0-DFDA35EFFB03}"/>
              </a:ext>
            </a:extLst>
          </p:cNvPr>
          <p:cNvSpPr/>
          <p:nvPr/>
        </p:nvSpPr>
        <p:spPr>
          <a:xfrm>
            <a:off x="6990969" y="3721608"/>
            <a:ext cx="144475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日期</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與時間相關的資料，包含日期、年分、分鐘</a:t>
            </a:r>
          </a:p>
        </p:txBody>
      </p:sp>
      <p:sp>
        <p:nvSpPr>
          <p:cNvPr id="25" name="矩形 24">
            <a:extLst>
              <a:ext uri="{FF2B5EF4-FFF2-40B4-BE49-F238E27FC236}">
                <a16:creationId xmlns:a16="http://schemas.microsoft.com/office/drawing/2014/main" id="{6395D4C1-6D00-42B8-BE59-BE83B6103D87}"/>
              </a:ext>
            </a:extLst>
          </p:cNvPr>
          <p:cNvSpPr/>
          <p:nvPr/>
        </p:nvSpPr>
        <p:spPr>
          <a:xfrm>
            <a:off x="3840480" y="3721608"/>
            <a:ext cx="1161288"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整數</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整數包含正整數、零、負整數</a:t>
            </a:r>
          </a:p>
        </p:txBody>
      </p:sp>
      <p:pic>
        <p:nvPicPr>
          <p:cNvPr id="1026" name="Picture 2">
            <a:extLst>
              <a:ext uri="{FF2B5EF4-FFF2-40B4-BE49-F238E27FC236}">
                <a16:creationId xmlns:a16="http://schemas.microsoft.com/office/drawing/2014/main" id="{7A00F2EA-35BA-4CC8-A72E-D2197C20BB9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9432" y="4744452"/>
            <a:ext cx="627888" cy="6278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33FAFE-A73B-4C6D-ADB2-164603C8088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17320" y="5005167"/>
            <a:ext cx="627888" cy="6278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pan ">
            <a:extLst>
              <a:ext uri="{FF2B5EF4-FFF2-40B4-BE49-F238E27FC236}">
                <a16:creationId xmlns:a16="http://schemas.microsoft.com/office/drawing/2014/main" id="{0C0C92C3-357F-4589-8400-9F50AA46074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334768" y="4744452"/>
            <a:ext cx="426720"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aly ">
            <a:extLst>
              <a:ext uri="{FF2B5EF4-FFF2-40B4-BE49-F238E27FC236}">
                <a16:creationId xmlns:a16="http://schemas.microsoft.com/office/drawing/2014/main" id="{9994EC30-63A1-4A49-B674-E4C44778585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24506" y="5279194"/>
            <a:ext cx="231648" cy="231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ited kingdom ">
            <a:extLst>
              <a:ext uri="{FF2B5EF4-FFF2-40B4-BE49-F238E27FC236}">
                <a16:creationId xmlns:a16="http://schemas.microsoft.com/office/drawing/2014/main" id="{2018BB19-3CD8-4746-A3CD-8AC7520ED941}"/>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293174" y="4669887"/>
            <a:ext cx="335280" cy="3352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nited states of america ">
            <a:extLst>
              <a:ext uri="{FF2B5EF4-FFF2-40B4-BE49-F238E27FC236}">
                <a16:creationId xmlns:a16="http://schemas.microsoft.com/office/drawing/2014/main" id="{D98C0A11-94E7-4D4B-A841-D86F779D222A}"/>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778252" y="492967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outh korea ">
            <a:extLst>
              <a:ext uri="{FF2B5EF4-FFF2-40B4-BE49-F238E27FC236}">
                <a16:creationId xmlns:a16="http://schemas.microsoft.com/office/drawing/2014/main" id="{401388F7-7083-4D31-84D5-89C373ABC185}"/>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268598" y="5292200"/>
            <a:ext cx="336043" cy="3360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umbers ">
            <a:extLst>
              <a:ext uri="{FF2B5EF4-FFF2-40B4-BE49-F238E27FC236}">
                <a16:creationId xmlns:a16="http://schemas.microsoft.com/office/drawing/2014/main" id="{0D6D6DB2-689B-4193-932C-66DFC113AFC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999102" y="4782616"/>
            <a:ext cx="845627" cy="84562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D4950A3-DC0C-404B-8DCA-E857C9B7C92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241486" y="4774312"/>
            <a:ext cx="862233" cy="86223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ACF203B9-C185-4C4D-96F4-A7FA7C358D31}"/>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206277" y="4762992"/>
            <a:ext cx="400304" cy="4003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7B81F5CA-143A-4F3D-BD2C-A0CB2DDDA6CB}"/>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189063" y="5128052"/>
            <a:ext cx="575200" cy="5752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83B6692D-0454-4E7E-BA43-F0E0535CB3C8}"/>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rot="20840692">
            <a:off x="7070575" y="4940375"/>
            <a:ext cx="588207" cy="58820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E6BA885-09B1-4253-B983-B6E0F64F2F9F}"/>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782555" y="4703994"/>
            <a:ext cx="588206" cy="58820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B7E8EDE9-638A-4B1A-B2F3-6E714D02A7D4}"/>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7688295" y="5198934"/>
            <a:ext cx="476631" cy="47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0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特徵工程</a:t>
            </a:r>
            <a:r>
              <a:rPr lang="en-US" altLang="zh-TW" dirty="0"/>
              <a:t>(Feature Engineering)</a:t>
            </a:r>
          </a:p>
          <a:p>
            <a:pPr lvl="1" algn="just">
              <a:spcBef>
                <a:spcPts val="1200"/>
              </a:spcBef>
            </a:pPr>
            <a:r>
              <a:rPr lang="zh-TW" altLang="en-US" i="0" dirty="0">
                <a:solidFill>
                  <a:srgbClr val="242424"/>
                </a:solidFill>
                <a:effectLst/>
                <a:latin typeface="source-serif-pro"/>
              </a:rPr>
              <a:t>特徵建構</a:t>
            </a:r>
            <a:r>
              <a:rPr lang="en-US" altLang="zh-TW" dirty="0"/>
              <a:t>(</a:t>
            </a:r>
            <a:r>
              <a:rPr lang="en-US" altLang="zh-TW" i="0" dirty="0">
                <a:solidFill>
                  <a:srgbClr val="242424"/>
                </a:solidFill>
                <a:effectLst/>
                <a:latin typeface="source-serif-pro"/>
              </a:rPr>
              <a:t>Feature Creation</a:t>
            </a:r>
            <a:r>
              <a:rPr lang="en-US" altLang="zh-TW" dirty="0"/>
              <a:t>)</a:t>
            </a:r>
          </a:p>
          <a:p>
            <a:pPr lvl="2" algn="just">
              <a:spcBef>
                <a:spcPts val="1200"/>
              </a:spcBef>
            </a:pPr>
            <a:r>
              <a:rPr lang="zh-TW" altLang="en-US" dirty="0">
                <a:solidFill>
                  <a:srgbClr val="242424"/>
                </a:solidFill>
                <a:latin typeface="source-serif-pro"/>
              </a:rPr>
              <a:t>主要</a:t>
            </a:r>
            <a:r>
              <a:rPr lang="zh-TW" altLang="en-US" b="0" i="0" dirty="0">
                <a:solidFill>
                  <a:srgbClr val="242424"/>
                </a:solidFill>
                <a:effectLst/>
                <a:latin typeface="source-serif-pro"/>
              </a:rPr>
              <a:t>利用對問題的理解與領域知識</a:t>
            </a:r>
            <a:r>
              <a:rPr lang="en-US" altLang="zh-TW" b="0" i="0" dirty="0">
                <a:solidFill>
                  <a:srgbClr val="242424"/>
                </a:solidFill>
                <a:effectLst/>
                <a:latin typeface="source-serif-pro"/>
              </a:rPr>
              <a:t>(Domain Knowledge)</a:t>
            </a:r>
            <a:r>
              <a:rPr lang="zh-TW" altLang="en-US" b="0" i="0" dirty="0">
                <a:solidFill>
                  <a:srgbClr val="242424"/>
                </a:solidFill>
                <a:effectLst/>
                <a:latin typeface="source-serif-pro"/>
              </a:rPr>
              <a:t>，將特徵之間做「</a:t>
            </a:r>
            <a:r>
              <a:rPr lang="zh-TW" altLang="en-US" b="1" i="0" dirty="0">
                <a:solidFill>
                  <a:srgbClr val="242424"/>
                </a:solidFill>
                <a:effectLst/>
                <a:latin typeface="source-serif-pro"/>
              </a:rPr>
              <a:t>加、減、乘、除</a:t>
            </a:r>
            <a:r>
              <a:rPr lang="zh-TW" altLang="en-US" b="0" i="0" dirty="0">
                <a:solidFill>
                  <a:srgbClr val="242424"/>
                </a:solidFill>
                <a:effectLst/>
                <a:latin typeface="source-serif-pro"/>
              </a:rPr>
              <a:t>」等等的操作，去建構適合用進行分析的特徵。</a:t>
            </a:r>
            <a:endParaRPr lang="en-US" altLang="zh-TW" b="0" i="0" dirty="0">
              <a:solidFill>
                <a:srgbClr val="242424"/>
              </a:solidFill>
              <a:effectLst/>
              <a:latin typeface="source-serif-pro"/>
            </a:endParaRPr>
          </a:p>
          <a:p>
            <a:pPr lvl="1" algn="just">
              <a:spcBef>
                <a:spcPts val="1200"/>
              </a:spcBef>
            </a:pPr>
            <a:r>
              <a:rPr lang="zh-TW" altLang="en-US" dirty="0">
                <a:solidFill>
                  <a:srgbClr val="242424"/>
                </a:solidFill>
                <a:latin typeface="source-serif-pro"/>
              </a:rPr>
              <a:t>特徵轉換</a:t>
            </a:r>
            <a:r>
              <a:rPr lang="en-US" altLang="zh-TW" dirty="0">
                <a:solidFill>
                  <a:srgbClr val="242424"/>
                </a:solidFill>
                <a:latin typeface="source-serif-pro"/>
              </a:rPr>
              <a:t>(Transformations)</a:t>
            </a:r>
          </a:p>
          <a:p>
            <a:pPr lvl="2" algn="just">
              <a:spcBef>
                <a:spcPts val="1200"/>
              </a:spcBef>
            </a:pPr>
            <a:r>
              <a:rPr lang="zh-TW" altLang="en-US" b="0" i="0" dirty="0">
                <a:solidFill>
                  <a:srgbClr val="242424"/>
                </a:solidFill>
                <a:effectLst/>
                <a:latin typeface="source-serif-pro"/>
              </a:rPr>
              <a:t>將特徵範圍、分佈進行轉變，以符合易於模型理解的樣貌。</a:t>
            </a:r>
            <a:endParaRPr lang="en-US" altLang="zh-TW" dirty="0">
              <a:solidFill>
                <a:srgbClr val="242424"/>
              </a:solidFill>
              <a:latin typeface="source-serif-pro"/>
            </a:endParaRPr>
          </a:p>
          <a:p>
            <a:pPr lvl="1" algn="just">
              <a:spcBef>
                <a:spcPts val="1200"/>
              </a:spcBef>
            </a:pPr>
            <a:r>
              <a:rPr lang="zh-TW" altLang="en-US" dirty="0">
                <a:solidFill>
                  <a:srgbClr val="242424"/>
                </a:solidFill>
                <a:latin typeface="source-serif-pro"/>
              </a:rPr>
              <a:t>特徵提取</a:t>
            </a:r>
            <a:r>
              <a:rPr lang="en-US" altLang="zh-TW" dirty="0">
                <a:solidFill>
                  <a:srgbClr val="242424"/>
                </a:solidFill>
                <a:latin typeface="source-serif-pro"/>
              </a:rPr>
              <a:t>(Feature Extraction)</a:t>
            </a:r>
          </a:p>
          <a:p>
            <a:pPr lvl="2" algn="just">
              <a:spcBef>
                <a:spcPts val="1200"/>
              </a:spcBef>
            </a:pPr>
            <a:r>
              <a:rPr lang="zh-TW" altLang="en-US" b="0" i="0" dirty="0">
                <a:solidFill>
                  <a:srgbClr val="242424"/>
                </a:solidFill>
                <a:effectLst/>
                <a:latin typeface="source-serif-pro"/>
              </a:rPr>
              <a:t>主要是降低資料的欄位數，將最符合資料的內涵萃取出來。</a:t>
            </a:r>
            <a:endParaRPr lang="zh-TW" altLang="en-US" dirty="0">
              <a:solidFill>
                <a:srgbClr val="242424"/>
              </a:solidFill>
              <a:latin typeface="source-serif-pro"/>
            </a:endParaRPr>
          </a:p>
          <a:p>
            <a:pPr lvl="1" algn="just">
              <a:spcBef>
                <a:spcPts val="1200"/>
              </a:spcBef>
            </a:pPr>
            <a:r>
              <a:rPr lang="zh-TW" altLang="en-US" dirty="0">
                <a:solidFill>
                  <a:srgbClr val="242424"/>
                </a:solidFill>
                <a:latin typeface="source-serif-pro"/>
              </a:rPr>
              <a:t>特徵選擇</a:t>
            </a:r>
            <a:r>
              <a:rPr lang="en-US" altLang="zh-TW" dirty="0">
                <a:solidFill>
                  <a:srgbClr val="242424"/>
                </a:solidFill>
                <a:latin typeface="source-serif-pro"/>
              </a:rPr>
              <a:t>(Feature Selection)</a:t>
            </a:r>
            <a:endParaRPr lang="zh-TW" altLang="en-US" dirty="0">
              <a:solidFill>
                <a:srgbClr val="242424"/>
              </a:solidFill>
              <a:latin typeface="source-serif-pro"/>
            </a:endParaRPr>
          </a:p>
          <a:p>
            <a:pPr lvl="2" algn="just">
              <a:spcBef>
                <a:spcPts val="1200"/>
              </a:spcBef>
            </a:pPr>
            <a:r>
              <a:rPr lang="zh-TW" altLang="en-US" b="0" i="0" dirty="0">
                <a:solidFill>
                  <a:srgbClr val="242424"/>
                </a:solidFill>
                <a:effectLst/>
                <a:latin typeface="source-serif-pro"/>
              </a:rPr>
              <a:t>特徵是否有發散、特徵和目標結果是否有相關性來決定保留與否。</a:t>
            </a: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13</a:t>
            </a:fld>
            <a:endParaRPr lang="zh-TW" altLang="en-US"/>
          </a:p>
        </p:txBody>
      </p:sp>
    </p:spTree>
    <p:extLst>
      <p:ext uri="{BB962C8B-B14F-4D97-AF65-F5344CB8AC3E}">
        <p14:creationId xmlns:p14="http://schemas.microsoft.com/office/powerpoint/2010/main" val="65782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a:xfrm>
            <a:off x="1863634" y="2861438"/>
            <a:ext cx="5416732" cy="567562"/>
          </a:xfrm>
        </p:spPr>
        <p:txBody>
          <a:bodyPr/>
          <a:lstStyle/>
          <a:p>
            <a:r>
              <a:rPr lang="en-US" altLang="zh-TW" dirty="0">
                <a:latin typeface="Arial" panose="020B0604020202020204" pitchFamily="34" charset="0"/>
                <a:cs typeface="Arial" panose="020B0604020202020204" pitchFamily="34" charset="0"/>
              </a:rPr>
              <a:t>Google </a:t>
            </a:r>
            <a:r>
              <a:rPr lang="en-US" altLang="zh-TW" dirty="0" err="1">
                <a:latin typeface="Arial" panose="020B0604020202020204" pitchFamily="34" charset="0"/>
                <a:cs typeface="Arial" panose="020B0604020202020204" pitchFamily="34" charset="0"/>
              </a:rPr>
              <a:t>colab</a:t>
            </a:r>
            <a:r>
              <a:rPr lang="zh-TW" altLang="en-US" dirty="0">
                <a:latin typeface="Arial" panose="020B0604020202020204" pitchFamily="34" charset="0"/>
                <a:cs typeface="Arial" panose="020B0604020202020204" pitchFamily="34" charset="0"/>
              </a:rPr>
              <a:t> 介 紹</a:t>
            </a:r>
          </a:p>
        </p:txBody>
      </p:sp>
      <p:pic>
        <p:nvPicPr>
          <p:cNvPr id="7" name="Picture 4" descr="Google Colab | Logopedia | Fandom">
            <a:extLst>
              <a:ext uri="{FF2B5EF4-FFF2-40B4-BE49-F238E27FC236}">
                <a16:creationId xmlns:a16="http://schemas.microsoft.com/office/drawing/2014/main" id="{7D2D0A58-7B11-4D02-8539-615FBACE44C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13165" y="3476325"/>
            <a:ext cx="3117670" cy="137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0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15</a:t>
            </a:fld>
            <a:endParaRPr lang="zh-TW" altLang="en-US"/>
          </a:p>
        </p:txBody>
      </p:sp>
      <p:sp>
        <p:nvSpPr>
          <p:cNvPr id="6" name="內容版面配置區 2">
            <a:extLst>
              <a:ext uri="{FF2B5EF4-FFF2-40B4-BE49-F238E27FC236}">
                <a16:creationId xmlns:a16="http://schemas.microsoft.com/office/drawing/2014/main" id="{425F82E0-0638-2B0C-3C66-9E7D6661026E}"/>
              </a:ext>
            </a:extLst>
          </p:cNvPr>
          <p:cNvSpPr txBox="1">
            <a:spLocks/>
          </p:cNvSpPr>
          <p:nvPr/>
        </p:nvSpPr>
        <p:spPr>
          <a:xfrm>
            <a:off x="838200" y="1257300"/>
            <a:ext cx="7448550" cy="4919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SzPct val="100000"/>
              <a:buFontTx/>
              <a:buBlip>
                <a:blip r:embed="rId2"/>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4"/>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Python</a:t>
            </a:r>
          </a:p>
          <a:p>
            <a:pPr lvl="1"/>
            <a:r>
              <a:rPr lang="en-US" altLang="zh-TW" b="0" i="0" dirty="0">
                <a:solidFill>
                  <a:srgbClr val="333333"/>
                </a:solidFill>
                <a:effectLst/>
                <a:latin typeface="Helvetica" panose="020B0604020202020204" pitchFamily="34" charset="0"/>
              </a:rPr>
              <a:t>Python </a:t>
            </a:r>
            <a:r>
              <a:rPr lang="zh-TW" altLang="en-US" b="0" i="0" dirty="0">
                <a:solidFill>
                  <a:srgbClr val="333333"/>
                </a:solidFill>
                <a:effectLst/>
                <a:latin typeface="Helvetica" panose="020B0604020202020204" pitchFamily="34" charset="0"/>
              </a:rPr>
              <a:t>是一種</a:t>
            </a:r>
            <a:r>
              <a:rPr lang="zh-TW" altLang="en-US" b="0" i="0" dirty="0">
                <a:solidFill>
                  <a:srgbClr val="161513"/>
                </a:solidFill>
                <a:effectLst/>
                <a:latin typeface="OracleSansVF"/>
              </a:rPr>
              <a:t>易於解譯的高階物件導向程式設計語言，</a:t>
            </a:r>
            <a:r>
              <a:rPr lang="zh-TW" altLang="en-US" b="0" i="0" dirty="0">
                <a:solidFill>
                  <a:srgbClr val="333333"/>
                </a:solidFill>
                <a:effectLst/>
                <a:latin typeface="Helvetica" panose="020B0604020202020204" pitchFamily="34" charset="0"/>
              </a:rPr>
              <a:t>用於 </a:t>
            </a:r>
            <a:r>
              <a:rPr lang="en-US" altLang="zh-TW" b="0" i="0" dirty="0">
                <a:solidFill>
                  <a:srgbClr val="333333"/>
                </a:solidFill>
                <a:effectLst/>
                <a:latin typeface="Helvetica" panose="020B0604020202020204" pitchFamily="34" charset="0"/>
              </a:rPr>
              <a:t>Web </a:t>
            </a:r>
            <a:r>
              <a:rPr lang="zh-TW" altLang="en-US" b="0" i="0" dirty="0">
                <a:solidFill>
                  <a:srgbClr val="333333"/>
                </a:solidFill>
                <a:effectLst/>
                <a:latin typeface="Helvetica" panose="020B0604020202020204" pitchFamily="34" charset="0"/>
              </a:rPr>
              <a:t>應用程式、軟體開發、資料科學與機器學習 </a:t>
            </a:r>
            <a:r>
              <a:rPr lang="en-US" altLang="zh-TW" b="0" i="0" dirty="0">
                <a:solidFill>
                  <a:srgbClr val="333333"/>
                </a:solidFill>
                <a:effectLst/>
                <a:latin typeface="Helvetica" panose="020B0604020202020204" pitchFamily="34" charset="0"/>
              </a:rPr>
              <a:t>(ML)</a:t>
            </a:r>
            <a:r>
              <a:rPr lang="zh-TW" altLang="en-US" b="0" i="0" dirty="0">
                <a:solidFill>
                  <a:srgbClr val="333333"/>
                </a:solidFill>
                <a:effectLst/>
                <a:latin typeface="Helvetica" panose="020B0604020202020204" pitchFamily="34" charset="0"/>
              </a:rPr>
              <a:t>。 </a:t>
            </a:r>
            <a:endParaRPr lang="en-US" altLang="zh-TW" b="0" i="0" dirty="0">
              <a:solidFill>
                <a:srgbClr val="333333"/>
              </a:solidFill>
              <a:effectLst/>
              <a:latin typeface="Helvetica" panose="020B0604020202020204" pitchFamily="34" charset="0"/>
            </a:endParaRPr>
          </a:p>
          <a:p>
            <a:pPr lvl="1"/>
            <a:r>
              <a:rPr lang="en-US" altLang="zh-TW" b="0" i="0" dirty="0">
                <a:solidFill>
                  <a:srgbClr val="303233"/>
                </a:solidFill>
                <a:effectLst/>
                <a:latin typeface="Lato" panose="020F0502020204030203" pitchFamily="34" charset="0"/>
              </a:rPr>
              <a:t>Python</a:t>
            </a:r>
            <a:r>
              <a:rPr lang="zh-TW" altLang="en-US" dirty="0">
                <a:solidFill>
                  <a:srgbClr val="303233"/>
                </a:solidFill>
                <a:latin typeface="Lato" panose="020F0502020204030203" pitchFamily="34" charset="0"/>
              </a:rPr>
              <a:t>省去了傳統語法中複雜的宣告問題，可透過直觀的方式進行編譯，並透過縮排的方式規劃執行區塊，撰寫上更為簡潔</a:t>
            </a:r>
            <a:endParaRPr lang="zh-TW" altLang="en-US" dirty="0"/>
          </a:p>
          <a:p>
            <a:pPr lvl="1"/>
            <a:r>
              <a:rPr lang="zh-TW" altLang="en-US" dirty="0"/>
              <a:t>優點</a:t>
            </a:r>
            <a:endParaRPr lang="en-US" altLang="zh-TW" dirty="0"/>
          </a:p>
          <a:p>
            <a:pPr lvl="2"/>
            <a:r>
              <a:rPr lang="zh-TW" altLang="en-US" b="0" i="0" dirty="0">
                <a:solidFill>
                  <a:srgbClr val="3A3A3A"/>
                </a:solidFill>
                <a:effectLst/>
                <a:latin typeface="Noto Sans TC"/>
              </a:rPr>
              <a:t>容易撰寫，適合初學者寫，非常直觀</a:t>
            </a:r>
            <a:endParaRPr lang="en-US" altLang="zh-TW" dirty="0"/>
          </a:p>
          <a:p>
            <a:pPr lvl="2"/>
            <a:r>
              <a:rPr lang="zh-TW" altLang="en-US" b="0" i="0" dirty="0">
                <a:solidFill>
                  <a:srgbClr val="3A3A3A"/>
                </a:solidFill>
                <a:effectLst/>
                <a:latin typeface="Noto Sans TC"/>
              </a:rPr>
              <a:t>功能強大，許多函式庫都可以輕鬆使用</a:t>
            </a:r>
            <a:endParaRPr lang="en-US" altLang="zh-TW" dirty="0"/>
          </a:p>
          <a:p>
            <a:pPr lvl="2"/>
            <a:r>
              <a:rPr lang="zh-TW" altLang="en-US" b="0" i="0" dirty="0">
                <a:solidFill>
                  <a:srgbClr val="3A3A3A"/>
                </a:solidFill>
                <a:effectLst/>
                <a:latin typeface="Noto Sans TC"/>
              </a:rPr>
              <a:t>應用範圍廣，包含機器學習、數據分析、爬蟲等等</a:t>
            </a:r>
            <a:endParaRPr lang="en-US" altLang="zh-TW" b="0" i="0" dirty="0">
              <a:solidFill>
                <a:srgbClr val="3A3A3A"/>
              </a:solidFill>
              <a:effectLst/>
              <a:latin typeface="Noto Sans TC"/>
            </a:endParaRPr>
          </a:p>
          <a:p>
            <a:pPr lvl="2"/>
            <a:r>
              <a:rPr lang="zh-TW" altLang="en-US" dirty="0">
                <a:solidFill>
                  <a:srgbClr val="3A3A3A"/>
                </a:solidFill>
                <a:latin typeface="Noto Sans TC"/>
              </a:rPr>
              <a:t>可以找到各式各樣的學習資源，程式案例</a:t>
            </a:r>
            <a:endParaRPr lang="en-US" altLang="zh-TW" dirty="0"/>
          </a:p>
          <a:p>
            <a:pPr lvl="1"/>
            <a:r>
              <a:rPr lang="zh-TW" altLang="en-US" dirty="0"/>
              <a:t>缺點</a:t>
            </a:r>
            <a:endParaRPr lang="en-US" altLang="zh-TW" dirty="0"/>
          </a:p>
          <a:p>
            <a:pPr lvl="2"/>
            <a:r>
              <a:rPr lang="zh-TW" altLang="en-US" b="0" i="0" dirty="0">
                <a:solidFill>
                  <a:srgbClr val="3A3A3A"/>
                </a:solidFill>
                <a:effectLst/>
                <a:latin typeface="Lato" panose="020F0502020204030203" pitchFamily="34" charset="0"/>
              </a:rPr>
              <a:t>執行速度比</a:t>
            </a:r>
            <a:r>
              <a:rPr lang="zh-TW" altLang="en-US" dirty="0">
                <a:solidFill>
                  <a:srgbClr val="3A3A3A"/>
                </a:solidFill>
                <a:latin typeface="Lato" panose="020F0502020204030203" pitchFamily="34" charset="0"/>
              </a:rPr>
              <a:t>許多低階模型</a:t>
            </a:r>
            <a:r>
              <a:rPr lang="zh-TW" altLang="en-US" b="0" i="0" dirty="0">
                <a:solidFill>
                  <a:srgbClr val="3A3A3A"/>
                </a:solidFill>
                <a:effectLst/>
                <a:latin typeface="Lato" panose="020F0502020204030203" pitchFamily="34" charset="0"/>
              </a:rPr>
              <a:t>緩慢</a:t>
            </a:r>
            <a:r>
              <a:rPr lang="zh-TW" altLang="en-US" dirty="0">
                <a:solidFill>
                  <a:srgbClr val="3A3A3A"/>
                </a:solidFill>
                <a:latin typeface="Lato" panose="020F0502020204030203" pitchFamily="34" charset="0"/>
              </a:rPr>
              <a:t>如：</a:t>
            </a:r>
            <a:r>
              <a:rPr lang="en-US" altLang="zh-TW" b="0" i="0" dirty="0">
                <a:solidFill>
                  <a:srgbClr val="3A3A3A"/>
                </a:solidFill>
                <a:effectLst/>
                <a:latin typeface="Lato" panose="020F0502020204030203" pitchFamily="34" charset="0"/>
              </a:rPr>
              <a:t>c/</a:t>
            </a:r>
            <a:r>
              <a:rPr lang="en-US" altLang="zh-TW" b="0" i="0" dirty="0" err="1">
                <a:solidFill>
                  <a:srgbClr val="3A3A3A"/>
                </a:solidFill>
                <a:effectLst/>
                <a:latin typeface="Lato" panose="020F0502020204030203" pitchFamily="34" charset="0"/>
              </a:rPr>
              <a:t>c++</a:t>
            </a:r>
            <a:endParaRPr lang="en-US" altLang="zh-TW" dirty="0"/>
          </a:p>
          <a:p>
            <a:pPr lvl="2"/>
            <a:endParaRPr lang="zh-TW" altLang="en-US" dirty="0"/>
          </a:p>
        </p:txBody>
      </p:sp>
      <p:pic>
        <p:nvPicPr>
          <p:cNvPr id="5" name="圖片 4" descr="一張含有 美工圖案, 符號, 圖形, 卡通 的圖片&#10;&#10;自動產生的描述">
            <a:extLst>
              <a:ext uri="{FF2B5EF4-FFF2-40B4-BE49-F238E27FC236}">
                <a16:creationId xmlns:a16="http://schemas.microsoft.com/office/drawing/2014/main" id="{C5ADBA40-6F56-D356-9EF1-525A514C25A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898821" y="4789034"/>
            <a:ext cx="1387929" cy="1387929"/>
          </a:xfrm>
          <a:prstGeom prst="rect">
            <a:avLst/>
          </a:prstGeom>
        </p:spPr>
      </p:pic>
    </p:spTree>
    <p:extLst>
      <p:ext uri="{BB962C8B-B14F-4D97-AF65-F5344CB8AC3E}">
        <p14:creationId xmlns:p14="http://schemas.microsoft.com/office/powerpoint/2010/main" val="354296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16</a:t>
            </a:fld>
            <a:endParaRPr lang="zh-TW" altLang="en-US"/>
          </a:p>
        </p:txBody>
      </p:sp>
      <p:sp>
        <p:nvSpPr>
          <p:cNvPr id="6" name="內容版面配置區 2">
            <a:extLst>
              <a:ext uri="{FF2B5EF4-FFF2-40B4-BE49-F238E27FC236}">
                <a16:creationId xmlns:a16="http://schemas.microsoft.com/office/drawing/2014/main" id="{425F82E0-0638-2B0C-3C66-9E7D6661026E}"/>
              </a:ext>
            </a:extLst>
          </p:cNvPr>
          <p:cNvSpPr txBox="1">
            <a:spLocks/>
          </p:cNvSpPr>
          <p:nvPr/>
        </p:nvSpPr>
        <p:spPr>
          <a:xfrm>
            <a:off x="838200" y="1257300"/>
            <a:ext cx="7448550" cy="4919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SzPct val="100000"/>
              <a:buFontTx/>
              <a:buBlip>
                <a:blip r:embed="rId2"/>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4"/>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Python</a:t>
            </a:r>
          </a:p>
          <a:p>
            <a:pPr lvl="1"/>
            <a:r>
              <a:rPr lang="zh-TW" altLang="en-US" dirty="0"/>
              <a:t>在</a:t>
            </a:r>
            <a:r>
              <a:rPr lang="en-US" altLang="zh-TW" dirty="0"/>
              <a:t>2024</a:t>
            </a:r>
            <a:r>
              <a:rPr lang="zh-TW" altLang="en-US" dirty="0"/>
              <a:t>年，</a:t>
            </a:r>
            <a:r>
              <a:rPr lang="en-US" altLang="zh-TW" dirty="0"/>
              <a:t>Python</a:t>
            </a:r>
            <a:r>
              <a:rPr lang="zh-TW" altLang="en-US" dirty="0"/>
              <a:t>晉升為程式設計師中第一名熱門的語言</a:t>
            </a:r>
          </a:p>
        </p:txBody>
      </p:sp>
      <p:pic>
        <p:nvPicPr>
          <p:cNvPr id="1028" name="Picture 4" descr="2024 TIOBE 程式語言排名">
            <a:extLst>
              <a:ext uri="{FF2B5EF4-FFF2-40B4-BE49-F238E27FC236}">
                <a16:creationId xmlns:a16="http://schemas.microsoft.com/office/drawing/2014/main" id="{7AECE834-D6FB-4AF1-2468-F479577EF53E}"/>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451806" y="2250719"/>
            <a:ext cx="6240388" cy="3926244"/>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16BBE317-B730-74E5-0D8C-386EDAF9A827}"/>
              </a:ext>
            </a:extLst>
          </p:cNvPr>
          <p:cNvSpPr txBox="1"/>
          <p:nvPr/>
        </p:nvSpPr>
        <p:spPr>
          <a:xfrm>
            <a:off x="838200" y="6295541"/>
            <a:ext cx="2042547" cy="230832"/>
          </a:xfrm>
          <a:prstGeom prst="rect">
            <a:avLst/>
          </a:prstGeom>
          <a:noFill/>
        </p:spPr>
        <p:txBody>
          <a:bodyPr wrap="none" rtlCol="0">
            <a:spAutoFit/>
          </a:bodyPr>
          <a:lstStyle/>
          <a:p>
            <a:r>
              <a:rPr lang="zh-TW" altLang="en-US" sz="900" dirty="0"/>
              <a:t>資料來源：</a:t>
            </a:r>
            <a:r>
              <a:rPr lang="en-US" altLang="zh-TW" sz="900" b="0" i="0" dirty="0">
                <a:solidFill>
                  <a:srgbClr val="3A3A3A"/>
                </a:solidFill>
                <a:effectLst/>
                <a:latin typeface="Noto Sans TC"/>
              </a:rPr>
              <a:t> 2024 TIOBE </a:t>
            </a:r>
            <a:r>
              <a:rPr lang="zh-TW" altLang="en-US" sz="900" b="0" i="0" dirty="0">
                <a:solidFill>
                  <a:srgbClr val="3A3A3A"/>
                </a:solidFill>
                <a:effectLst/>
                <a:latin typeface="Noto Sans TC"/>
              </a:rPr>
              <a:t>程式語言排名</a:t>
            </a:r>
            <a:endParaRPr lang="zh-TW" altLang="en-US" sz="900" dirty="0"/>
          </a:p>
        </p:txBody>
      </p:sp>
      <p:sp>
        <p:nvSpPr>
          <p:cNvPr id="5" name="矩形 4">
            <a:extLst>
              <a:ext uri="{FF2B5EF4-FFF2-40B4-BE49-F238E27FC236}">
                <a16:creationId xmlns:a16="http://schemas.microsoft.com/office/drawing/2014/main" id="{ACF75C07-F189-D0AA-200D-11054F418515}"/>
              </a:ext>
            </a:extLst>
          </p:cNvPr>
          <p:cNvSpPr/>
          <p:nvPr/>
        </p:nvSpPr>
        <p:spPr>
          <a:xfrm>
            <a:off x="1451806" y="2427845"/>
            <a:ext cx="6240388" cy="2593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720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17</a:t>
            </a:fld>
            <a:endParaRPr lang="zh-TW" altLang="en-US"/>
          </a:p>
        </p:txBody>
      </p:sp>
      <p:sp>
        <p:nvSpPr>
          <p:cNvPr id="6" name="內容版面配置區 2">
            <a:extLst>
              <a:ext uri="{FF2B5EF4-FFF2-40B4-BE49-F238E27FC236}">
                <a16:creationId xmlns:a16="http://schemas.microsoft.com/office/drawing/2014/main" id="{425F82E0-0638-2B0C-3C66-9E7D6661026E}"/>
              </a:ext>
            </a:extLst>
          </p:cNvPr>
          <p:cNvSpPr txBox="1">
            <a:spLocks/>
          </p:cNvSpPr>
          <p:nvPr/>
        </p:nvSpPr>
        <p:spPr>
          <a:xfrm>
            <a:off x="838200" y="1257300"/>
            <a:ext cx="7448550" cy="4919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SzPct val="100000"/>
              <a:buFontTx/>
              <a:buBlip>
                <a:blip r:embed="rId2"/>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4"/>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Google </a:t>
            </a:r>
            <a:r>
              <a:rPr lang="en-US" altLang="zh-TW" dirty="0" err="1"/>
              <a:t>colab</a:t>
            </a:r>
            <a:endParaRPr lang="en-US" altLang="zh-TW" dirty="0"/>
          </a:p>
          <a:p>
            <a:pPr lvl="1"/>
            <a:r>
              <a:rPr lang="en-US" altLang="zh-TW" b="0" i="0" dirty="0">
                <a:solidFill>
                  <a:srgbClr val="303233"/>
                </a:solidFill>
                <a:effectLst/>
                <a:latin typeface="Lato" panose="020F0502020204030203" pitchFamily="34" charset="0"/>
              </a:rPr>
              <a:t>Google </a:t>
            </a:r>
            <a:r>
              <a:rPr lang="en-US" altLang="zh-TW" b="0" i="0" dirty="0" err="1">
                <a:solidFill>
                  <a:srgbClr val="303233"/>
                </a:solidFill>
                <a:effectLst/>
                <a:latin typeface="Lato" panose="020F0502020204030203" pitchFamily="34" charset="0"/>
              </a:rPr>
              <a:t>Colab</a:t>
            </a:r>
            <a:r>
              <a:rPr lang="zh-TW" altLang="en-US" b="0" i="0" dirty="0">
                <a:solidFill>
                  <a:srgbClr val="303233"/>
                </a:solidFill>
                <a:effectLst/>
                <a:latin typeface="Lato" panose="020F0502020204030203" pitchFamily="34" charset="0"/>
              </a:rPr>
              <a:t>是一個基於雲端的</a:t>
            </a:r>
            <a:r>
              <a:rPr lang="en-US" altLang="zh-TW" b="0" i="0" dirty="0">
                <a:solidFill>
                  <a:srgbClr val="303233"/>
                </a:solidFill>
                <a:effectLst/>
                <a:latin typeface="Lato" panose="020F0502020204030203" pitchFamily="34" charset="0"/>
              </a:rPr>
              <a:t>Python</a:t>
            </a:r>
            <a:r>
              <a:rPr lang="zh-TW" altLang="en-US" b="0" i="0" dirty="0">
                <a:solidFill>
                  <a:srgbClr val="303233"/>
                </a:solidFill>
                <a:effectLst/>
                <a:latin typeface="Lato" panose="020F0502020204030203" pitchFamily="34" charset="0"/>
              </a:rPr>
              <a:t>開發環境，提供免費的</a:t>
            </a:r>
            <a:r>
              <a:rPr lang="en-US" altLang="zh-TW" b="0" i="0" dirty="0">
                <a:solidFill>
                  <a:srgbClr val="303233"/>
                </a:solidFill>
                <a:effectLst/>
                <a:latin typeface="Lato" panose="020F0502020204030203" pitchFamily="34" charset="0"/>
              </a:rPr>
              <a:t>CPU</a:t>
            </a:r>
            <a:r>
              <a:rPr lang="zh-TW" altLang="en-US" b="0" i="0" dirty="0">
                <a:solidFill>
                  <a:srgbClr val="303233"/>
                </a:solidFill>
                <a:effectLst/>
                <a:latin typeface="Lato" panose="020F0502020204030203" pitchFamily="34" charset="0"/>
              </a:rPr>
              <a:t>和</a:t>
            </a:r>
            <a:r>
              <a:rPr lang="en-US" altLang="zh-TW" b="0" i="0" dirty="0">
                <a:solidFill>
                  <a:srgbClr val="303233"/>
                </a:solidFill>
                <a:effectLst/>
                <a:latin typeface="Lato" panose="020F0502020204030203" pitchFamily="34" charset="0"/>
              </a:rPr>
              <a:t>GPU</a:t>
            </a:r>
            <a:r>
              <a:rPr lang="zh-TW" altLang="en-US" b="0" i="0" dirty="0">
                <a:solidFill>
                  <a:srgbClr val="303233"/>
                </a:solidFill>
                <a:effectLst/>
                <a:latin typeface="Lato" panose="020F0502020204030203" pitchFamily="34" charset="0"/>
              </a:rPr>
              <a:t>資源，讓用戶可以在網頁瀏覽器中運行和編寫</a:t>
            </a:r>
            <a:r>
              <a:rPr lang="en-US" altLang="zh-TW" b="0" i="0" dirty="0">
                <a:solidFill>
                  <a:srgbClr val="303233"/>
                </a:solidFill>
                <a:effectLst/>
                <a:latin typeface="Lato" panose="020F0502020204030203" pitchFamily="34" charset="0"/>
              </a:rPr>
              <a:t>Python</a:t>
            </a:r>
            <a:r>
              <a:rPr lang="zh-TW" altLang="en-US" b="0" i="0" dirty="0">
                <a:solidFill>
                  <a:srgbClr val="303233"/>
                </a:solidFill>
                <a:effectLst/>
                <a:latin typeface="Lato" panose="020F0502020204030203" pitchFamily="34" charset="0"/>
              </a:rPr>
              <a:t>程式。</a:t>
            </a:r>
            <a:endParaRPr lang="en-US" altLang="zh-TW" b="0" i="0" dirty="0">
              <a:solidFill>
                <a:srgbClr val="303233"/>
              </a:solidFill>
              <a:effectLst/>
              <a:latin typeface="Lato" panose="020F0502020204030203" pitchFamily="34" charset="0"/>
            </a:endParaRPr>
          </a:p>
          <a:p>
            <a:pPr lvl="1"/>
            <a:r>
              <a:rPr lang="en-US" altLang="zh-TW" b="0" i="0" dirty="0">
                <a:solidFill>
                  <a:srgbClr val="303233"/>
                </a:solidFill>
                <a:effectLst/>
                <a:latin typeface="Lato" panose="020F0502020204030203" pitchFamily="34" charset="0"/>
              </a:rPr>
              <a:t>Google </a:t>
            </a:r>
            <a:r>
              <a:rPr lang="en-US" altLang="zh-TW" b="0" i="0" dirty="0" err="1">
                <a:solidFill>
                  <a:srgbClr val="303233"/>
                </a:solidFill>
                <a:effectLst/>
                <a:latin typeface="Lato" panose="020F0502020204030203" pitchFamily="34" charset="0"/>
              </a:rPr>
              <a:t>Colab</a:t>
            </a:r>
            <a:r>
              <a:rPr lang="zh-TW" altLang="en-US" b="0" i="0" dirty="0">
                <a:solidFill>
                  <a:srgbClr val="303233"/>
                </a:solidFill>
                <a:effectLst/>
                <a:latin typeface="Lato" panose="020F0502020204030203" pitchFamily="34" charset="0"/>
              </a:rPr>
              <a:t>支援</a:t>
            </a:r>
            <a:r>
              <a:rPr lang="en-US" altLang="zh-TW" b="0" i="0" dirty="0" err="1">
                <a:solidFill>
                  <a:srgbClr val="303233"/>
                </a:solidFill>
                <a:effectLst/>
                <a:latin typeface="Lato" panose="020F0502020204030203" pitchFamily="34" charset="0"/>
              </a:rPr>
              <a:t>Jupyter</a:t>
            </a:r>
            <a:r>
              <a:rPr lang="zh-TW" altLang="en-US" b="0" i="0" dirty="0">
                <a:solidFill>
                  <a:srgbClr val="303233"/>
                </a:solidFill>
                <a:effectLst/>
                <a:latin typeface="Lato" panose="020F0502020204030203" pitchFamily="34" charset="0"/>
              </a:rPr>
              <a:t>筆記本，並提供預裝的</a:t>
            </a:r>
            <a:r>
              <a:rPr lang="en-US" altLang="zh-TW" b="0" i="0" dirty="0">
                <a:solidFill>
                  <a:srgbClr val="303233"/>
                </a:solidFill>
                <a:effectLst/>
                <a:latin typeface="Lato" panose="020F0502020204030203" pitchFamily="34" charset="0"/>
              </a:rPr>
              <a:t>Python</a:t>
            </a:r>
            <a:r>
              <a:rPr lang="zh-TW" altLang="en-US" b="0" i="0" dirty="0">
                <a:solidFill>
                  <a:srgbClr val="303233"/>
                </a:solidFill>
                <a:effectLst/>
                <a:latin typeface="Lato" panose="020F0502020204030203" pitchFamily="34" charset="0"/>
              </a:rPr>
              <a:t>套件，方便進行</a:t>
            </a:r>
            <a:r>
              <a:rPr lang="zh-TW" altLang="en-US" b="1" i="0" dirty="0">
                <a:solidFill>
                  <a:srgbClr val="303233"/>
                </a:solidFill>
                <a:effectLst/>
                <a:latin typeface="Lato" panose="020F0502020204030203" pitchFamily="34" charset="0"/>
              </a:rPr>
              <a:t>數據分析</a:t>
            </a:r>
            <a:r>
              <a:rPr lang="zh-TW" altLang="en-US" b="0" i="0" dirty="0">
                <a:solidFill>
                  <a:srgbClr val="303233"/>
                </a:solidFill>
                <a:effectLst/>
                <a:latin typeface="Lato" panose="020F0502020204030203" pitchFamily="34" charset="0"/>
              </a:rPr>
              <a:t>、</a:t>
            </a:r>
            <a:r>
              <a:rPr lang="zh-TW" altLang="en-US" b="1" i="0" dirty="0">
                <a:solidFill>
                  <a:srgbClr val="303233"/>
                </a:solidFill>
                <a:effectLst/>
                <a:latin typeface="Lato" panose="020F0502020204030203" pitchFamily="34" charset="0"/>
              </a:rPr>
              <a:t>機器學習、深度學習</a:t>
            </a:r>
            <a:r>
              <a:rPr lang="zh-TW" altLang="en-US" b="0" i="0" dirty="0">
                <a:solidFill>
                  <a:srgbClr val="303233"/>
                </a:solidFill>
                <a:effectLst/>
                <a:latin typeface="Lato" panose="020F0502020204030203" pitchFamily="34" charset="0"/>
              </a:rPr>
              <a:t>等任務。</a:t>
            </a:r>
            <a:endParaRPr lang="zh-TW" altLang="en-US" dirty="0"/>
          </a:p>
          <a:p>
            <a:pPr lvl="1"/>
            <a:r>
              <a:rPr lang="zh-TW" altLang="en-US" dirty="0"/>
              <a:t>優點</a:t>
            </a:r>
            <a:endParaRPr lang="en-US" altLang="zh-TW" dirty="0"/>
          </a:p>
          <a:p>
            <a:pPr lvl="2"/>
            <a:r>
              <a:rPr lang="zh-TW" altLang="en-US" dirty="0"/>
              <a:t>電腦僅需連線即可使用，無須準備運算力強的電腦</a:t>
            </a:r>
            <a:endParaRPr lang="en-US" altLang="zh-TW" dirty="0"/>
          </a:p>
          <a:p>
            <a:pPr lvl="2"/>
            <a:r>
              <a:rPr lang="zh-TW" altLang="en-US" dirty="0"/>
              <a:t>省去安裝</a:t>
            </a:r>
            <a:r>
              <a:rPr lang="en-US" altLang="zh-TW" dirty="0"/>
              <a:t>python</a:t>
            </a:r>
            <a:r>
              <a:rPr lang="zh-TW" altLang="en-US" dirty="0"/>
              <a:t>環境的困難，可使用最新模組</a:t>
            </a:r>
            <a:endParaRPr lang="en-US" altLang="zh-TW" dirty="0"/>
          </a:p>
          <a:p>
            <a:pPr lvl="2"/>
            <a:r>
              <a:rPr lang="zh-TW" altLang="en-US" dirty="0"/>
              <a:t>可體驗</a:t>
            </a:r>
            <a:r>
              <a:rPr lang="en-US" altLang="zh-TW" dirty="0"/>
              <a:t>GPU</a:t>
            </a:r>
            <a:r>
              <a:rPr lang="zh-TW" altLang="en-US" dirty="0"/>
              <a:t>、</a:t>
            </a:r>
            <a:r>
              <a:rPr lang="en-US" altLang="zh-TW" dirty="0"/>
              <a:t>CPU</a:t>
            </a:r>
            <a:r>
              <a:rPr lang="zh-TW" altLang="en-US" dirty="0"/>
              <a:t>的主機規格進行運算</a:t>
            </a:r>
            <a:endParaRPr lang="en-US" altLang="zh-TW" dirty="0"/>
          </a:p>
          <a:p>
            <a:pPr lvl="1"/>
            <a:r>
              <a:rPr lang="zh-TW" altLang="en-US" dirty="0"/>
              <a:t>缺點</a:t>
            </a:r>
            <a:endParaRPr lang="en-US" altLang="zh-TW" dirty="0"/>
          </a:p>
          <a:p>
            <a:pPr lvl="2"/>
            <a:r>
              <a:rPr lang="zh-TW" altLang="en-US" dirty="0"/>
              <a:t>可進行運算的</a:t>
            </a:r>
            <a:r>
              <a:rPr lang="zh-TW" altLang="en-US" b="1" dirty="0"/>
              <a:t>單元有限制</a:t>
            </a:r>
            <a:r>
              <a:rPr lang="zh-TW" altLang="en-US" dirty="0"/>
              <a:t>，如果要更多須另外付費</a:t>
            </a:r>
            <a:endParaRPr lang="en-US" altLang="zh-TW" dirty="0"/>
          </a:p>
          <a:p>
            <a:pPr lvl="2"/>
            <a:r>
              <a:rPr lang="zh-TW" altLang="en-US" dirty="0"/>
              <a:t>運行結果無法長期保存，僅供測試使用</a:t>
            </a:r>
            <a:endParaRPr lang="en-US" altLang="zh-TW" dirty="0"/>
          </a:p>
          <a:p>
            <a:pPr lvl="2"/>
            <a:endParaRPr lang="zh-TW" altLang="en-US" dirty="0"/>
          </a:p>
        </p:txBody>
      </p:sp>
    </p:spTree>
    <p:extLst>
      <p:ext uri="{BB962C8B-B14F-4D97-AF65-F5344CB8AC3E}">
        <p14:creationId xmlns:p14="http://schemas.microsoft.com/office/powerpoint/2010/main" val="248258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lstStyle/>
          <a:p>
            <a:pPr>
              <a:spcAft>
                <a:spcPts val="0"/>
              </a:spcAft>
            </a:pPr>
            <a:r>
              <a:rPr lang="en-US" altLang="zh-TW" dirty="0"/>
              <a:t>Google </a:t>
            </a:r>
            <a:r>
              <a:rPr lang="en-US" altLang="zh-TW" dirty="0" err="1"/>
              <a:t>colab</a:t>
            </a:r>
            <a:r>
              <a:rPr lang="zh-TW" altLang="en-US" dirty="0"/>
              <a:t> </a:t>
            </a:r>
            <a:br>
              <a:rPr lang="en-US" altLang="zh-TW" sz="1800" i="0" dirty="0">
                <a:solidFill>
                  <a:schemeClr val="tx2"/>
                </a:solidFill>
                <a:effectLst/>
                <a:latin typeface="Lato" panose="020F0502020204030203" pitchFamily="34" charset="0"/>
              </a:rPr>
            </a:br>
            <a:endParaRPr lang="en-US" altLang="zh-TW" sz="1800" i="0" dirty="0">
              <a:solidFill>
                <a:schemeClr val="tx2"/>
              </a:solidFill>
              <a:effectLst/>
              <a:latin typeface="Lato" panose="020F0502020204030203" pitchFamily="34" charset="0"/>
            </a:endParaRPr>
          </a:p>
          <a:p>
            <a:endParaRPr lang="en-US" altLang="zh-TW" b="0" i="0" dirty="0">
              <a:solidFill>
                <a:srgbClr val="303233"/>
              </a:solidFill>
              <a:effectLst/>
              <a:latin typeface="Lato" panose="020F0502020204030203" pitchFamily="34" charset="0"/>
            </a:endParaRP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18</a:t>
            </a:fld>
            <a:endParaRPr lang="zh-TW" altLang="en-US"/>
          </a:p>
        </p:txBody>
      </p:sp>
      <p:sp>
        <p:nvSpPr>
          <p:cNvPr id="21" name="矩形 20">
            <a:extLst>
              <a:ext uri="{FF2B5EF4-FFF2-40B4-BE49-F238E27FC236}">
                <a16:creationId xmlns:a16="http://schemas.microsoft.com/office/drawing/2014/main" id="{CE6576B1-E8B4-4CE1-9D51-A10FDC59D177}"/>
              </a:ext>
            </a:extLst>
          </p:cNvPr>
          <p:cNvSpPr/>
          <p:nvPr/>
        </p:nvSpPr>
        <p:spPr>
          <a:xfrm>
            <a:off x="2917931" y="5849823"/>
            <a:ext cx="3308139" cy="646331"/>
          </a:xfrm>
          <a:prstGeom prst="rect">
            <a:avLst/>
          </a:prstGeom>
        </p:spPr>
        <p:txBody>
          <a:bodyPr wrap="square">
            <a:spAutoFit/>
          </a:bodyPr>
          <a:lstStyle/>
          <a:p>
            <a:pPr algn="ctr"/>
            <a:r>
              <a:rPr lang="en-US" altLang="zh-TW" dirty="0">
                <a:hlinkClick r:id="rId2"/>
              </a:rPr>
              <a:t>https://colab.google/</a:t>
            </a:r>
            <a:endParaRPr lang="en-US" altLang="zh-TW" dirty="0"/>
          </a:p>
          <a:p>
            <a:pPr algn="ctr"/>
            <a:endParaRPr lang="en-US" altLang="zh-TW" dirty="0"/>
          </a:p>
        </p:txBody>
      </p:sp>
      <p:pic>
        <p:nvPicPr>
          <p:cNvPr id="22" name="圖片 21">
            <a:extLst>
              <a:ext uri="{FF2B5EF4-FFF2-40B4-BE49-F238E27FC236}">
                <a16:creationId xmlns:a16="http://schemas.microsoft.com/office/drawing/2014/main" id="{D80302D3-FDC8-456C-94B6-27122E5AAB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044" y="1633754"/>
            <a:ext cx="6896862" cy="4213356"/>
          </a:xfrm>
          <a:prstGeom prst="rect">
            <a:avLst/>
          </a:prstGeom>
        </p:spPr>
      </p:pic>
      <p:sp>
        <p:nvSpPr>
          <p:cNvPr id="23" name="矩形 22">
            <a:extLst>
              <a:ext uri="{FF2B5EF4-FFF2-40B4-BE49-F238E27FC236}">
                <a16:creationId xmlns:a16="http://schemas.microsoft.com/office/drawing/2014/main" id="{57D7D928-C045-4389-AC09-7DF16A48A911}"/>
              </a:ext>
            </a:extLst>
          </p:cNvPr>
          <p:cNvSpPr/>
          <p:nvPr/>
        </p:nvSpPr>
        <p:spPr>
          <a:xfrm>
            <a:off x="6357938" y="2019301"/>
            <a:ext cx="529425" cy="2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a:extLst>
              <a:ext uri="{FF2B5EF4-FFF2-40B4-BE49-F238E27FC236}">
                <a16:creationId xmlns:a16="http://schemas.microsoft.com/office/drawing/2014/main" id="{95022F10-1110-4CDB-A002-DDE3A9DB88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1812" y="1631042"/>
            <a:ext cx="6896862" cy="4213356"/>
          </a:xfrm>
          <a:prstGeom prst="rect">
            <a:avLst/>
          </a:prstGeom>
        </p:spPr>
      </p:pic>
      <p:sp>
        <p:nvSpPr>
          <p:cNvPr id="26" name="矩形 25">
            <a:extLst>
              <a:ext uri="{FF2B5EF4-FFF2-40B4-BE49-F238E27FC236}">
                <a16:creationId xmlns:a16="http://schemas.microsoft.com/office/drawing/2014/main" id="{514503A1-2B34-4B09-92BA-DBF177E4F1B4}"/>
              </a:ext>
            </a:extLst>
          </p:cNvPr>
          <p:cNvSpPr/>
          <p:nvPr/>
        </p:nvSpPr>
        <p:spPr>
          <a:xfrm>
            <a:off x="7479250" y="2019301"/>
            <a:ext cx="469364" cy="2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a:extLst>
              <a:ext uri="{FF2B5EF4-FFF2-40B4-BE49-F238E27FC236}">
                <a16:creationId xmlns:a16="http://schemas.microsoft.com/office/drawing/2014/main" id="{AFEBE6B7-7B2D-47DD-872D-672B22EEEAC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09580" y="1630361"/>
            <a:ext cx="6899094" cy="4213356"/>
          </a:xfrm>
          <a:prstGeom prst="rect">
            <a:avLst/>
          </a:prstGeom>
        </p:spPr>
      </p:pic>
    </p:spTree>
    <p:extLst>
      <p:ext uri="{BB962C8B-B14F-4D97-AF65-F5344CB8AC3E}">
        <p14:creationId xmlns:p14="http://schemas.microsoft.com/office/powerpoint/2010/main" val="51551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extLst>
              <a:ext uri="{FF2B5EF4-FFF2-40B4-BE49-F238E27FC236}">
                <a16:creationId xmlns:a16="http://schemas.microsoft.com/office/drawing/2014/main" id="{BBBD330C-C926-980C-359B-3D9960F484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51254" y="1795642"/>
            <a:ext cx="5629665" cy="4121062"/>
          </a:xfrm>
          <a:prstGeom prst="rect">
            <a:avLst/>
          </a:prstGeom>
        </p:spPr>
      </p:pic>
      <p:sp>
        <p:nvSpPr>
          <p:cNvPr id="21" name="文字方塊 20">
            <a:extLst>
              <a:ext uri="{FF2B5EF4-FFF2-40B4-BE49-F238E27FC236}">
                <a16:creationId xmlns:a16="http://schemas.microsoft.com/office/drawing/2014/main" id="{BC63F768-3179-4D14-9C08-53AC97F871D9}"/>
              </a:ext>
            </a:extLst>
          </p:cNvPr>
          <p:cNvSpPr txBox="1"/>
          <p:nvPr/>
        </p:nvSpPr>
        <p:spPr>
          <a:xfrm>
            <a:off x="7392746" y="2289050"/>
            <a:ext cx="1714500" cy="800219"/>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參數面板</a:t>
            </a:r>
            <a:endParaRPr lang="en-US" altLang="zh-TW" b="1" dirty="0">
              <a:latin typeface="微軟正黑體" panose="020B0604030504040204" pitchFamily="34" charset="-120"/>
              <a:ea typeface="微軟正黑體" panose="020B0604030504040204" pitchFamily="34" charset="-120"/>
            </a:endParaRPr>
          </a:p>
          <a:p>
            <a:pPr algn="ctr"/>
            <a:r>
              <a:rPr lang="zh-TW" altLang="en-US" sz="1400" dirty="0">
                <a:latin typeface="微軟正黑體" panose="020B0604030504040204" pitchFamily="34" charset="-120"/>
                <a:ea typeface="微軟正黑體" panose="020B0604030504040204" pitchFamily="34" charset="-120"/>
              </a:rPr>
              <a:t>可顯示當前</a:t>
            </a:r>
            <a:r>
              <a:rPr lang="en-US" altLang="zh-TW" sz="1400" dirty="0">
                <a:latin typeface="微軟正黑體" panose="020B0604030504040204" pitchFamily="34" charset="-120"/>
                <a:ea typeface="微軟正黑體" panose="020B0604030504040204" pitchFamily="34" charset="-120"/>
              </a:rPr>
              <a:t>CPU</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GPU</a:t>
            </a:r>
            <a:r>
              <a:rPr lang="zh-TW" altLang="en-US" sz="1400" dirty="0">
                <a:latin typeface="微軟正黑體" panose="020B0604030504040204" pitchFamily="34" charset="-120"/>
                <a:ea typeface="微軟正黑體" panose="020B0604030504040204" pitchFamily="34" charset="-120"/>
              </a:rPr>
              <a:t>及記憶體狀態</a:t>
            </a: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lstStyle/>
          <a:p>
            <a:pPr>
              <a:spcAft>
                <a:spcPts val="0"/>
              </a:spcAft>
            </a:pPr>
            <a:r>
              <a:rPr lang="en-US" altLang="zh-TW"/>
              <a:t>Google colab</a:t>
            </a:r>
            <a:r>
              <a:rPr lang="zh-TW" altLang="en-US"/>
              <a:t> </a:t>
            </a:r>
            <a:r>
              <a:rPr lang="zh-TW" altLang="en-US">
                <a:solidFill>
                  <a:srgbClr val="303233"/>
                </a:solidFill>
                <a:latin typeface="Lato" panose="020F0502020204030203" pitchFamily="34" charset="0"/>
              </a:rPr>
              <a:t>環境介紹</a:t>
            </a:r>
            <a:br>
              <a:rPr lang="en-US" altLang="zh-TW" sz="1800" i="0">
                <a:solidFill>
                  <a:schemeClr val="tx2"/>
                </a:solidFill>
                <a:effectLst/>
                <a:latin typeface="Lato" panose="020F0502020204030203" pitchFamily="34" charset="0"/>
              </a:rPr>
            </a:br>
            <a:endParaRPr lang="en-US" altLang="zh-TW" sz="1800" i="0">
              <a:solidFill>
                <a:schemeClr val="tx2"/>
              </a:solidFill>
              <a:effectLst/>
              <a:latin typeface="Lato" panose="020F0502020204030203" pitchFamily="34" charset="0"/>
            </a:endParaRPr>
          </a:p>
          <a:p>
            <a:endParaRPr lang="en-US" altLang="zh-TW" b="0" i="0" dirty="0">
              <a:solidFill>
                <a:srgbClr val="303233"/>
              </a:solidFill>
              <a:effectLst/>
              <a:latin typeface="Lato" panose="020F0502020204030203" pitchFamily="34" charset="0"/>
            </a:endParaRP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19</a:t>
            </a:fld>
            <a:endParaRPr lang="zh-TW" altLang="en-US"/>
          </a:p>
        </p:txBody>
      </p:sp>
      <p:sp>
        <p:nvSpPr>
          <p:cNvPr id="8" name="矩形 7">
            <a:extLst>
              <a:ext uri="{FF2B5EF4-FFF2-40B4-BE49-F238E27FC236}">
                <a16:creationId xmlns:a16="http://schemas.microsoft.com/office/drawing/2014/main" id="{FC3579E1-8A1D-4E6D-85EE-9DFB0C0498D9}"/>
              </a:ext>
            </a:extLst>
          </p:cNvPr>
          <p:cNvSpPr/>
          <p:nvPr/>
        </p:nvSpPr>
        <p:spPr>
          <a:xfrm>
            <a:off x="1763081" y="2425700"/>
            <a:ext cx="173669" cy="92392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C2EA2E1-571F-4263-AC2E-1A316E857741}"/>
              </a:ext>
            </a:extLst>
          </p:cNvPr>
          <p:cNvSpPr/>
          <p:nvPr/>
        </p:nvSpPr>
        <p:spPr>
          <a:xfrm>
            <a:off x="3155113" y="2565400"/>
            <a:ext cx="4199570" cy="323088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535BEB50-950D-4F71-BC7A-CCCAD4E28FBC}"/>
              </a:ext>
            </a:extLst>
          </p:cNvPr>
          <p:cNvCxnSpPr/>
          <p:nvPr/>
        </p:nvCxnSpPr>
        <p:spPr>
          <a:xfrm flipH="1">
            <a:off x="1499868" y="2493452"/>
            <a:ext cx="211977"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3F393F0-5BC9-42D9-95D2-1A04E20529FD}"/>
              </a:ext>
            </a:extLst>
          </p:cNvPr>
          <p:cNvSpPr/>
          <p:nvPr/>
        </p:nvSpPr>
        <p:spPr>
          <a:xfrm>
            <a:off x="6271260" y="2422586"/>
            <a:ext cx="1083423" cy="1428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直線單箭頭接點 14">
            <a:extLst>
              <a:ext uri="{FF2B5EF4-FFF2-40B4-BE49-F238E27FC236}">
                <a16:creationId xmlns:a16="http://schemas.microsoft.com/office/drawing/2014/main" id="{A2C73999-EA31-4B2A-8825-A0EF2283C258}"/>
              </a:ext>
            </a:extLst>
          </p:cNvPr>
          <p:cNvCxnSpPr>
            <a:cxnSpLocks/>
          </p:cNvCxnSpPr>
          <p:nvPr/>
        </p:nvCxnSpPr>
        <p:spPr>
          <a:xfrm>
            <a:off x="7377506" y="2473716"/>
            <a:ext cx="3766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CDFF6DC4-A705-4CF3-842F-7012BDF39732}"/>
              </a:ext>
            </a:extLst>
          </p:cNvPr>
          <p:cNvCxnSpPr>
            <a:cxnSpLocks/>
          </p:cNvCxnSpPr>
          <p:nvPr/>
        </p:nvCxnSpPr>
        <p:spPr>
          <a:xfrm>
            <a:off x="7377506" y="4640580"/>
            <a:ext cx="3766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942D1864-1B6E-4251-AC40-474DCD1CD7D7}"/>
              </a:ext>
            </a:extLst>
          </p:cNvPr>
          <p:cNvSpPr txBox="1"/>
          <p:nvPr/>
        </p:nvSpPr>
        <p:spPr>
          <a:xfrm>
            <a:off x="36754" y="2308786"/>
            <a:ext cx="1518881" cy="338554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功能列表</a:t>
            </a:r>
            <a:endParaRPr lang="en-US" altLang="zh-TW"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目錄</a:t>
            </a:r>
            <a:r>
              <a:rPr lang="zh-TW" altLang="en-US" sz="1400" dirty="0">
                <a:latin typeface="微軟正黑體" panose="020B0604030504040204" pitchFamily="34" charset="-120"/>
                <a:ea typeface="微軟正黑體" panose="020B0604030504040204" pitchFamily="34" charset="-120"/>
              </a:rPr>
              <a:t>：可顯示</a:t>
            </a:r>
            <a:r>
              <a:rPr lang="en-US" altLang="zh-TW" sz="1400" dirty="0">
                <a:latin typeface="微軟正黑體" panose="020B0604030504040204" pitchFamily="34" charset="-120"/>
                <a:ea typeface="微軟正黑體" panose="020B0604030504040204" pitchFamily="34" charset="-120"/>
              </a:rPr>
              <a:t>Markdown</a:t>
            </a:r>
            <a:r>
              <a:rPr lang="zh-TW" altLang="en-US" sz="1400" dirty="0">
                <a:latin typeface="微軟正黑體" panose="020B0604030504040204" pitchFamily="34" charset="-120"/>
                <a:ea typeface="微軟正黑體" panose="020B0604030504040204" pitchFamily="34" charset="-120"/>
              </a:rPr>
              <a:t>標籤</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搜尋</a:t>
            </a:r>
            <a:r>
              <a:rPr lang="zh-TW" altLang="en-US" sz="1400" dirty="0">
                <a:latin typeface="微軟正黑體" panose="020B0604030504040204" pitchFamily="34" charset="-120"/>
                <a:ea typeface="微軟正黑體" panose="020B0604030504040204" pitchFamily="34" charset="-120"/>
              </a:rPr>
              <a:t>：可進行問字搜尋與取代</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變數</a:t>
            </a:r>
            <a:r>
              <a:rPr lang="zh-TW" altLang="en-US" sz="1400" dirty="0">
                <a:latin typeface="微軟正黑體" panose="020B0604030504040204" pitchFamily="34" charset="-120"/>
                <a:ea typeface="微軟正黑體" panose="020B0604030504040204" pitchFamily="34" charset="-120"/>
              </a:rPr>
              <a:t>：可檢視當前儲存變數</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密碼</a:t>
            </a:r>
            <a:r>
              <a:rPr lang="zh-TW" altLang="en-US" sz="1400" dirty="0">
                <a:latin typeface="微軟正黑體" panose="020B0604030504040204" pitchFamily="34" charset="-120"/>
                <a:ea typeface="微軟正黑體" panose="020B0604030504040204" pitchFamily="34" charset="-120"/>
              </a:rPr>
              <a:t>：可將當前的環境進行加密</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檔案</a:t>
            </a:r>
            <a:r>
              <a:rPr lang="zh-TW" altLang="en-US" sz="1400" dirty="0">
                <a:latin typeface="微軟正黑體" panose="020B0604030504040204" pitchFamily="34" charset="-120"/>
                <a:ea typeface="微軟正黑體" panose="020B0604030504040204" pitchFamily="34" charset="-120"/>
              </a:rPr>
              <a:t>：匯入的檔案資料在此顯示</a:t>
            </a:r>
          </a:p>
        </p:txBody>
      </p:sp>
      <p:sp>
        <p:nvSpPr>
          <p:cNvPr id="20" name="文字方塊 19">
            <a:extLst>
              <a:ext uri="{FF2B5EF4-FFF2-40B4-BE49-F238E27FC236}">
                <a16:creationId xmlns:a16="http://schemas.microsoft.com/office/drawing/2014/main" id="{5810510D-95E6-4760-BCDE-F3DA64D3371B}"/>
              </a:ext>
            </a:extLst>
          </p:cNvPr>
          <p:cNvSpPr txBox="1"/>
          <p:nvPr/>
        </p:nvSpPr>
        <p:spPr>
          <a:xfrm>
            <a:off x="7569426" y="4455914"/>
            <a:ext cx="1315494" cy="800219"/>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工作區</a:t>
            </a:r>
            <a:endParaRPr lang="en-US" altLang="zh-TW" b="1" dirty="0">
              <a:latin typeface="微軟正黑體" panose="020B0604030504040204" pitchFamily="34" charset="-120"/>
              <a:ea typeface="微軟正黑體" panose="020B0604030504040204" pitchFamily="34" charset="-120"/>
            </a:endParaRPr>
          </a:p>
          <a:p>
            <a:pPr algn="ctr"/>
            <a:r>
              <a:rPr lang="zh-TW" altLang="en-US" sz="1400" dirty="0">
                <a:latin typeface="微軟正黑體" panose="020B0604030504040204" pitchFamily="34" charset="-120"/>
                <a:ea typeface="微軟正黑體" panose="020B0604030504040204" pitchFamily="34" charset="-120"/>
              </a:rPr>
              <a:t>主要進行程式及筆記撰寫</a:t>
            </a:r>
          </a:p>
        </p:txBody>
      </p:sp>
      <p:sp>
        <p:nvSpPr>
          <p:cNvPr id="29" name="矩形 28">
            <a:extLst>
              <a:ext uri="{FF2B5EF4-FFF2-40B4-BE49-F238E27FC236}">
                <a16:creationId xmlns:a16="http://schemas.microsoft.com/office/drawing/2014/main" id="{0F5CD324-A9D8-6675-0FAC-60555E547780}"/>
              </a:ext>
            </a:extLst>
          </p:cNvPr>
          <p:cNvSpPr/>
          <p:nvPr/>
        </p:nvSpPr>
        <p:spPr>
          <a:xfrm>
            <a:off x="1945603" y="2422586"/>
            <a:ext cx="1197683" cy="337369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1C8E5342-30A3-3E81-7F01-8989519C9F2C}"/>
              </a:ext>
            </a:extLst>
          </p:cNvPr>
          <p:cNvSpPr txBox="1"/>
          <p:nvPr/>
        </p:nvSpPr>
        <p:spPr>
          <a:xfrm>
            <a:off x="1659274" y="3729605"/>
            <a:ext cx="1770340" cy="646331"/>
          </a:xfrm>
          <a:prstGeom prst="rect">
            <a:avLst/>
          </a:prstGeom>
          <a:noFill/>
        </p:spPr>
        <p:txBody>
          <a:bodyPr wrap="square">
            <a:spAutoFit/>
          </a:bodyPr>
          <a:lstStyle/>
          <a:p>
            <a:pPr algn="ctr"/>
            <a:r>
              <a:rPr lang="zh-TW" altLang="en-US" b="1" dirty="0">
                <a:latin typeface="微軟正黑體" panose="020B0604030504040204" pitchFamily="34" charset="-120"/>
                <a:ea typeface="微軟正黑體" panose="020B0604030504040204" pitchFamily="34" charset="-120"/>
              </a:rPr>
              <a:t>列表對應</a:t>
            </a:r>
            <a:endParaRPr lang="en-US" altLang="zh-TW" b="1" dirty="0">
              <a:latin typeface="微軟正黑體" panose="020B0604030504040204" pitchFamily="34" charset="-120"/>
              <a:ea typeface="微軟正黑體" panose="020B0604030504040204" pitchFamily="34" charset="-120"/>
            </a:endParaRPr>
          </a:p>
          <a:p>
            <a:pPr algn="ctr"/>
            <a:r>
              <a:rPr lang="zh-TW" altLang="en-US" b="1" dirty="0">
                <a:latin typeface="微軟正黑體" panose="020B0604030504040204" pitchFamily="34" charset="-120"/>
                <a:ea typeface="微軟正黑體" panose="020B0604030504040204" pitchFamily="34" charset="-120"/>
              </a:rPr>
              <a:t>功能</a:t>
            </a:r>
            <a:endParaRPr lang="en-US"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755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animBg="1"/>
      <p:bldP spid="9" grpId="0" animBg="1"/>
      <p:bldP spid="14" grpId="0" animBg="1"/>
      <p:bldP spid="18" grpId="0"/>
      <p:bldP spid="20" grpId="0"/>
      <p:bldP spid="29"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82F558-7C62-4471-A905-073713522530}"/>
              </a:ext>
            </a:extLst>
          </p:cNvPr>
          <p:cNvSpPr>
            <a:spLocks noGrp="1"/>
          </p:cNvSpPr>
          <p:nvPr>
            <p:ph type="title"/>
          </p:nvPr>
        </p:nvSpPr>
        <p:spPr/>
        <p:txBody>
          <a:bodyPr/>
          <a:lstStyle/>
          <a:p>
            <a:r>
              <a:rPr lang="zh-TW" altLang="en-US" dirty="0"/>
              <a:t>大 綱</a:t>
            </a:r>
          </a:p>
        </p:txBody>
      </p:sp>
      <p:sp>
        <p:nvSpPr>
          <p:cNvPr id="3" name="內容版面配置區 2">
            <a:extLst>
              <a:ext uri="{FF2B5EF4-FFF2-40B4-BE49-F238E27FC236}">
                <a16:creationId xmlns:a16="http://schemas.microsoft.com/office/drawing/2014/main" id="{4E1ED0C1-4AC4-453B-9B76-891E514F4380}"/>
              </a:ext>
            </a:extLst>
          </p:cNvPr>
          <p:cNvSpPr>
            <a:spLocks noGrp="1"/>
          </p:cNvSpPr>
          <p:nvPr>
            <p:ph idx="4294967295"/>
          </p:nvPr>
        </p:nvSpPr>
        <p:spPr>
          <a:xfrm>
            <a:off x="838200" y="1257300"/>
            <a:ext cx="7448550" cy="4919663"/>
          </a:xfrm>
        </p:spPr>
        <p:txBody>
          <a:bodyPr>
            <a:normAutofit/>
          </a:bodyPr>
          <a:lstStyle/>
          <a:p>
            <a:pPr>
              <a:lnSpc>
                <a:spcPct val="150000"/>
              </a:lnSpc>
            </a:pPr>
            <a:r>
              <a:rPr lang="zh-TW" altLang="en-US" sz="2400" dirty="0"/>
              <a:t>數據分析概論</a:t>
            </a:r>
            <a:endParaRPr lang="en-US" altLang="zh-TW" sz="2400" dirty="0"/>
          </a:p>
          <a:p>
            <a:pPr>
              <a:lnSpc>
                <a:spcPct val="150000"/>
              </a:lnSpc>
            </a:pPr>
            <a:r>
              <a:rPr lang="zh-TW" altLang="en-US" sz="2400" dirty="0"/>
              <a:t>資料預處理</a:t>
            </a:r>
            <a:endParaRPr lang="en-US" altLang="zh-TW" sz="2400" dirty="0"/>
          </a:p>
          <a:p>
            <a:pPr>
              <a:lnSpc>
                <a:spcPct val="150000"/>
              </a:lnSpc>
            </a:pPr>
            <a:r>
              <a:rPr lang="en-US" altLang="zh-TW" sz="2400" dirty="0"/>
              <a:t>Google </a:t>
            </a:r>
            <a:r>
              <a:rPr lang="en-US" altLang="zh-TW" sz="2400" dirty="0" err="1"/>
              <a:t>colab</a:t>
            </a:r>
            <a:r>
              <a:rPr lang="zh-TW" altLang="en-US" sz="2400" dirty="0"/>
              <a:t> 介紹</a:t>
            </a:r>
            <a:endParaRPr lang="en-US" altLang="zh-TW" sz="2400" dirty="0"/>
          </a:p>
          <a:p>
            <a:pPr>
              <a:lnSpc>
                <a:spcPct val="150000"/>
              </a:lnSpc>
            </a:pPr>
            <a:r>
              <a:rPr lang="zh-TW" altLang="en-US" sz="2400" dirty="0"/>
              <a:t>案例練習</a:t>
            </a:r>
            <a:endParaRPr lang="en-US" altLang="zh-TW" sz="2400" dirty="0"/>
          </a:p>
        </p:txBody>
      </p:sp>
      <p:sp>
        <p:nvSpPr>
          <p:cNvPr id="4" name="投影片編號版面配置區 3">
            <a:extLst>
              <a:ext uri="{FF2B5EF4-FFF2-40B4-BE49-F238E27FC236}">
                <a16:creationId xmlns:a16="http://schemas.microsoft.com/office/drawing/2014/main" id="{92C7A50F-665C-428A-9F0A-9479E5A21D67}"/>
              </a:ext>
            </a:extLst>
          </p:cNvPr>
          <p:cNvSpPr>
            <a:spLocks noGrp="1"/>
          </p:cNvSpPr>
          <p:nvPr>
            <p:ph type="sldNum" sz="quarter" idx="12"/>
          </p:nvPr>
        </p:nvSpPr>
        <p:spPr/>
        <p:txBody>
          <a:bodyPr/>
          <a:lstStyle/>
          <a:p>
            <a:fld id="{1D30F8B3-B036-43FD-8A15-9C97D3881525}" type="slidenum">
              <a:rPr lang="zh-TW" altLang="en-US" smtClean="0"/>
              <a:t>2</a:t>
            </a:fld>
            <a:endParaRPr lang="zh-TW" altLang="en-US"/>
          </a:p>
        </p:txBody>
      </p:sp>
    </p:spTree>
    <p:extLst>
      <p:ext uri="{BB962C8B-B14F-4D97-AF65-F5344CB8AC3E}">
        <p14:creationId xmlns:p14="http://schemas.microsoft.com/office/powerpoint/2010/main" val="1119134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a:xfrm>
            <a:off x="1439652" y="2861438"/>
            <a:ext cx="6264696"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p>
        </p:txBody>
      </p:sp>
      <p:sp>
        <p:nvSpPr>
          <p:cNvPr id="3" name="Subtitle 2">
            <a:extLst>
              <a:ext uri="{FF2B5EF4-FFF2-40B4-BE49-F238E27FC236}">
                <a16:creationId xmlns:a16="http://schemas.microsoft.com/office/drawing/2014/main" id="{9BD2ACC2-75BE-4471-86ED-BDDD8FB3B148}"/>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dirty="0">
                <a:latin typeface="Arial" panose="020B0604020202020204" pitchFamily="34" charset="0"/>
                <a:cs typeface="Arial" panose="020B0604020202020204" pitchFamily="34" charset="0"/>
              </a:rPr>
              <a:t>Feature Creation</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catch </a:t>
            </a:r>
            <a:r>
              <a:rPr lang="en-US" altLang="zh-TW" dirty="0">
                <a:latin typeface="Arial" panose="020B0604020202020204" pitchFamily="34" charset="0"/>
                <a:cs typeface="Arial" panose="020B0604020202020204" pitchFamily="34" charset="0"/>
              </a:rPr>
              <a:t>c</a:t>
            </a:r>
            <a:r>
              <a:rPr lang="en-US" altLang="zh-TW" sz="2800" dirty="0">
                <a:latin typeface="Arial" panose="020B0604020202020204" pitchFamily="34" charset="0"/>
                <a:cs typeface="Arial" panose="020B0604020202020204" pitchFamily="34" charset="0"/>
              </a:rPr>
              <a:t>omputer task mouse click event</a:t>
            </a:r>
            <a:endParaRPr lang="zh-TW"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440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sz="2000" dirty="0"/>
          </a:p>
          <a:p>
            <a:pPr lvl="1"/>
            <a:r>
              <a:rPr lang="zh-TW" altLang="en-US" dirty="0"/>
              <a:t>有一個電腦程式主要用於文字辨識，該程式每次會在畫面的</a:t>
            </a:r>
            <a:r>
              <a:rPr lang="zh-TW" altLang="en-US" dirty="0">
                <a:latin typeface="Microsoft JhengHei" panose="020B0604030504040204" pitchFamily="34" charset="-120"/>
                <a:ea typeface="Microsoft JhengHei" panose="020B0604030504040204" pitchFamily="34" charset="-120"/>
              </a:rPr>
              <a:t>中心出現一段文字，並且每一次只出現</a:t>
            </a:r>
            <a:r>
              <a:rPr lang="en-US" altLang="zh-TW" dirty="0">
                <a:latin typeface="Microsoft JhengHei" panose="020B0604030504040204" pitchFamily="34" charset="-120"/>
                <a:ea typeface="Microsoft JhengHei" panose="020B0604030504040204" pitchFamily="34" charset="-120"/>
              </a:rPr>
              <a:t>0.75</a:t>
            </a:r>
            <a:r>
              <a:rPr lang="zh-TW" altLang="en-US" dirty="0">
                <a:latin typeface="Microsoft JhengHei" panose="020B0604030504040204" pitchFamily="34" charset="-120"/>
                <a:ea typeface="Microsoft JhengHei" panose="020B0604030504040204" pitchFamily="34" charset="-120"/>
              </a:rPr>
              <a:t>秒，此時使用者如果可以看到該文字就點選「</a:t>
            </a:r>
            <a:r>
              <a:rPr lang="zh-TW" altLang="en-US" b="1" dirty="0">
                <a:latin typeface="Microsoft JhengHei" panose="020B0604030504040204" pitchFamily="34" charset="-120"/>
                <a:ea typeface="Microsoft JhengHei" panose="020B0604030504040204" pitchFamily="34" charset="-120"/>
              </a:rPr>
              <a:t>看的到</a:t>
            </a:r>
            <a:r>
              <a:rPr lang="zh-TW" altLang="en-US" dirty="0">
                <a:latin typeface="Microsoft JhengHei" panose="020B0604030504040204" pitchFamily="34" charset="-120"/>
                <a:ea typeface="Microsoft JhengHei" panose="020B0604030504040204" pitchFamily="34" charset="-120"/>
              </a:rPr>
              <a:t>」，如果無法就按下「</a:t>
            </a:r>
            <a:r>
              <a:rPr lang="zh-TW" altLang="en-US" b="1" dirty="0">
                <a:latin typeface="Microsoft JhengHei" panose="020B0604030504040204" pitchFamily="34" charset="-120"/>
                <a:ea typeface="Microsoft JhengHei" panose="020B0604030504040204" pitchFamily="34" charset="-120"/>
              </a:rPr>
              <a:t>再放大</a:t>
            </a:r>
            <a:r>
              <a:rPr lang="zh-TW" altLang="en-US" dirty="0">
                <a:latin typeface="Microsoft JhengHei" panose="020B0604030504040204" pitchFamily="34" charset="-120"/>
                <a:ea typeface="Microsoft JhengHei" panose="020B0604030504040204" pitchFamily="34" charset="-120"/>
              </a:rPr>
              <a:t>」，那文字就會以放大一個</a:t>
            </a:r>
            <a:r>
              <a:rPr lang="en-US" altLang="zh-TW" dirty="0">
                <a:latin typeface="Microsoft JhengHei" panose="020B0604030504040204" pitchFamily="34" charset="-120"/>
                <a:ea typeface="Microsoft JhengHei" panose="020B0604030504040204" pitchFamily="34" charset="-120"/>
              </a:rPr>
              <a:t>font</a:t>
            </a:r>
            <a:r>
              <a:rPr lang="zh-TW" altLang="en-US" dirty="0">
                <a:latin typeface="Microsoft JhengHei" panose="020B0604030504040204" pitchFamily="34" charset="-120"/>
                <a:ea typeface="Microsoft JhengHei" panose="020B0604030504040204" pitchFamily="34" charset="-120"/>
              </a:rPr>
              <a:t>的形式再次出現，直到看到文字為止。</a:t>
            </a:r>
            <a:endParaRPr lang="en-US" altLang="zh-TW" dirty="0">
              <a:latin typeface="Microsoft JhengHei" panose="020B0604030504040204" pitchFamily="34" charset="-120"/>
              <a:ea typeface="Microsoft JhengHei" panose="020B0604030504040204" pitchFamily="34" charset="-120"/>
            </a:endParaRP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21</a:t>
            </a:fld>
            <a:endParaRPr lang="zh-TW" altLang="en-US"/>
          </a:p>
        </p:txBody>
      </p:sp>
      <p:grpSp>
        <p:nvGrpSpPr>
          <p:cNvPr id="11" name="群組 10">
            <a:extLst>
              <a:ext uri="{FF2B5EF4-FFF2-40B4-BE49-F238E27FC236}">
                <a16:creationId xmlns:a16="http://schemas.microsoft.com/office/drawing/2014/main" id="{6DD73CCA-3BDD-7807-E7F6-92BB1719A1B0}"/>
              </a:ext>
            </a:extLst>
          </p:cNvPr>
          <p:cNvGrpSpPr/>
          <p:nvPr/>
        </p:nvGrpSpPr>
        <p:grpSpPr>
          <a:xfrm flipH="1">
            <a:off x="857250" y="4496443"/>
            <a:ext cx="2367130" cy="1431127"/>
            <a:chOff x="1188438" y="1362424"/>
            <a:chExt cx="5274310" cy="2966720"/>
          </a:xfrm>
        </p:grpSpPr>
        <p:pic>
          <p:nvPicPr>
            <p:cNvPr id="12" name="圖片 11">
              <a:extLst>
                <a:ext uri="{FF2B5EF4-FFF2-40B4-BE49-F238E27FC236}">
                  <a16:creationId xmlns:a16="http://schemas.microsoft.com/office/drawing/2014/main" id="{09E63AEF-AF87-6E1B-C27F-F8AC6D7F96D3}"/>
                </a:ext>
              </a:extLst>
            </p:cNvPr>
            <p:cNvPicPr/>
            <p:nvPr/>
          </p:nvPicPr>
          <p:blipFill>
            <a:blip r:embed="rId2" cstate="email">
              <a:extLst>
                <a:ext uri="{28A0092B-C50C-407E-A947-70E740481C1C}">
                  <a14:useLocalDpi xmlns:a14="http://schemas.microsoft.com/office/drawing/2010/main"/>
                </a:ext>
              </a:extLst>
            </a:blip>
            <a:stretch>
              <a:fillRect/>
            </a:stretch>
          </p:blipFill>
          <p:spPr>
            <a:xfrm flipH="1">
              <a:off x="1188438" y="1362424"/>
              <a:ext cx="5274310" cy="2966720"/>
            </a:xfrm>
            <a:prstGeom prst="rect">
              <a:avLst/>
            </a:prstGeom>
          </p:spPr>
        </p:pic>
        <p:sp>
          <p:nvSpPr>
            <p:cNvPr id="13" name="文字方塊 12">
              <a:extLst>
                <a:ext uri="{FF2B5EF4-FFF2-40B4-BE49-F238E27FC236}">
                  <a16:creationId xmlns:a16="http://schemas.microsoft.com/office/drawing/2014/main" id="{A40C7E7E-5D68-4C35-8BA2-E5AF1EBC081F}"/>
                </a:ext>
              </a:extLst>
            </p:cNvPr>
            <p:cNvSpPr txBox="1"/>
            <p:nvPr/>
          </p:nvSpPr>
          <p:spPr>
            <a:xfrm>
              <a:off x="3534140" y="2702230"/>
              <a:ext cx="582905" cy="287108"/>
            </a:xfrm>
            <a:prstGeom prst="rect">
              <a:avLst/>
            </a:prstGeom>
            <a:noFill/>
          </p:spPr>
          <p:txBody>
            <a:bodyPr wrap="none" rtlCol="0">
              <a:spAutoFit/>
            </a:bodyPr>
            <a:lstStyle/>
            <a:p>
              <a:r>
                <a:rPr lang="zh-TW" altLang="en-US" sz="300" dirty="0">
                  <a:solidFill>
                    <a:schemeClr val="bg1">
                      <a:lumMod val="95000"/>
                    </a:schemeClr>
                  </a:solidFill>
                </a:rPr>
                <a:t>您好</a:t>
              </a:r>
              <a:endParaRPr lang="zh-TW" altLang="en-US" sz="1000" dirty="0">
                <a:solidFill>
                  <a:schemeClr val="bg1">
                    <a:lumMod val="95000"/>
                  </a:schemeClr>
                </a:solidFill>
              </a:endParaRPr>
            </a:p>
          </p:txBody>
        </p:sp>
      </p:grpSp>
      <p:grpSp>
        <p:nvGrpSpPr>
          <p:cNvPr id="14" name="群組 13">
            <a:extLst>
              <a:ext uri="{FF2B5EF4-FFF2-40B4-BE49-F238E27FC236}">
                <a16:creationId xmlns:a16="http://schemas.microsoft.com/office/drawing/2014/main" id="{341815EE-6DFE-F16A-A57F-69B8D551CB64}"/>
              </a:ext>
            </a:extLst>
          </p:cNvPr>
          <p:cNvGrpSpPr/>
          <p:nvPr/>
        </p:nvGrpSpPr>
        <p:grpSpPr>
          <a:xfrm flipH="1">
            <a:off x="3388746" y="4496442"/>
            <a:ext cx="2366508" cy="1431127"/>
            <a:chOff x="1008328" y="1819624"/>
            <a:chExt cx="5274310" cy="2966720"/>
          </a:xfrm>
        </p:grpSpPr>
        <p:pic>
          <p:nvPicPr>
            <p:cNvPr id="15" name="圖片 14">
              <a:extLst>
                <a:ext uri="{FF2B5EF4-FFF2-40B4-BE49-F238E27FC236}">
                  <a16:creationId xmlns:a16="http://schemas.microsoft.com/office/drawing/2014/main" id="{028AA15A-3590-FE98-1C71-A968119F15DE}"/>
                </a:ext>
              </a:extLst>
            </p:cNvPr>
            <p:cNvPicPr/>
            <p:nvPr/>
          </p:nvPicPr>
          <p:blipFill>
            <a:blip r:embed="rId2" cstate="email">
              <a:extLst>
                <a:ext uri="{28A0092B-C50C-407E-A947-70E740481C1C}">
                  <a14:useLocalDpi xmlns:a14="http://schemas.microsoft.com/office/drawing/2010/main"/>
                </a:ext>
              </a:extLst>
            </a:blip>
            <a:stretch>
              <a:fillRect/>
            </a:stretch>
          </p:blipFill>
          <p:spPr>
            <a:xfrm flipH="1">
              <a:off x="1008328" y="1819624"/>
              <a:ext cx="5274310" cy="2966720"/>
            </a:xfrm>
            <a:prstGeom prst="rect">
              <a:avLst/>
            </a:prstGeom>
          </p:spPr>
        </p:pic>
        <p:sp>
          <p:nvSpPr>
            <p:cNvPr id="16" name="文字方塊 15">
              <a:extLst>
                <a:ext uri="{FF2B5EF4-FFF2-40B4-BE49-F238E27FC236}">
                  <a16:creationId xmlns:a16="http://schemas.microsoft.com/office/drawing/2014/main" id="{ED72FE19-1240-D8A8-7B5C-12CC66C85131}"/>
                </a:ext>
              </a:extLst>
            </p:cNvPr>
            <p:cNvSpPr txBox="1"/>
            <p:nvPr/>
          </p:nvSpPr>
          <p:spPr>
            <a:xfrm>
              <a:off x="3211048" y="3079676"/>
              <a:ext cx="868871" cy="446614"/>
            </a:xfrm>
            <a:prstGeom prst="rect">
              <a:avLst/>
            </a:prstGeom>
            <a:noFill/>
          </p:spPr>
          <p:txBody>
            <a:bodyPr wrap="none" rtlCol="0">
              <a:spAutoFit/>
            </a:bodyPr>
            <a:lstStyle/>
            <a:p>
              <a:r>
                <a:rPr lang="zh-TW" altLang="en-US" sz="800" dirty="0">
                  <a:solidFill>
                    <a:schemeClr val="bg1">
                      <a:lumMod val="95000"/>
                    </a:schemeClr>
                  </a:solidFill>
                </a:rPr>
                <a:t>您好</a:t>
              </a:r>
              <a:endParaRPr lang="zh-TW" altLang="en-US" sz="1400" dirty="0">
                <a:solidFill>
                  <a:schemeClr val="bg1">
                    <a:lumMod val="95000"/>
                  </a:schemeClr>
                </a:solidFill>
              </a:endParaRPr>
            </a:p>
          </p:txBody>
        </p:sp>
      </p:grpSp>
      <p:pic>
        <p:nvPicPr>
          <p:cNvPr id="17" name="圖片 16">
            <a:extLst>
              <a:ext uri="{FF2B5EF4-FFF2-40B4-BE49-F238E27FC236}">
                <a16:creationId xmlns:a16="http://schemas.microsoft.com/office/drawing/2014/main" id="{D4B1ABDE-B8A1-ADE8-6F0C-DDDABC55CF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3729" y="4496442"/>
            <a:ext cx="2379545" cy="1431127"/>
          </a:xfrm>
          <a:prstGeom prst="rect">
            <a:avLst/>
          </a:prstGeom>
        </p:spPr>
      </p:pic>
      <p:sp>
        <p:nvSpPr>
          <p:cNvPr id="18" name="矩形 17">
            <a:extLst>
              <a:ext uri="{FF2B5EF4-FFF2-40B4-BE49-F238E27FC236}">
                <a16:creationId xmlns:a16="http://schemas.microsoft.com/office/drawing/2014/main" id="{343718E0-52B5-C7F4-8CFD-A1651A3661EE}"/>
              </a:ext>
            </a:extLst>
          </p:cNvPr>
          <p:cNvSpPr/>
          <p:nvPr/>
        </p:nvSpPr>
        <p:spPr>
          <a:xfrm>
            <a:off x="2040814" y="5742435"/>
            <a:ext cx="1183565" cy="185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F5BB9544-0FB7-8E47-A66B-1BEC372491DC}"/>
              </a:ext>
            </a:extLst>
          </p:cNvPr>
          <p:cNvSpPr/>
          <p:nvPr/>
        </p:nvSpPr>
        <p:spPr>
          <a:xfrm>
            <a:off x="3388745" y="5742435"/>
            <a:ext cx="1216593" cy="185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AE56DD5-0B39-6540-B0B3-CD209F181BA4}"/>
              </a:ext>
            </a:extLst>
          </p:cNvPr>
          <p:cNvSpPr/>
          <p:nvPr/>
        </p:nvSpPr>
        <p:spPr>
          <a:xfrm>
            <a:off x="5913729" y="5742435"/>
            <a:ext cx="2379545" cy="185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5BAD3D90-8B0B-1BB4-6E6B-A85485223E6E}"/>
              </a:ext>
            </a:extLst>
          </p:cNvPr>
          <p:cNvSpPr txBox="1"/>
          <p:nvPr/>
        </p:nvSpPr>
        <p:spPr>
          <a:xfrm>
            <a:off x="1250303" y="3750563"/>
            <a:ext cx="1581022" cy="584775"/>
          </a:xfrm>
          <a:prstGeom prst="rect">
            <a:avLst/>
          </a:prstGeom>
          <a:noFill/>
        </p:spPr>
        <p:txBody>
          <a:bodyPr wrap="square">
            <a:spAutoFit/>
          </a:bodyPr>
          <a:lstStyle/>
          <a:p>
            <a:pPr algn="ctr"/>
            <a:r>
              <a:rPr lang="zh-TW" altLang="en-US" sz="1600" b="1" dirty="0">
                <a:latin typeface="Microsoft JhengHei" panose="020B0604030504040204" pitchFamily="34" charset="-120"/>
                <a:ea typeface="Microsoft JhengHei" panose="020B0604030504040204" pitchFamily="34" charset="-120"/>
              </a:rPr>
              <a:t>第一次原始</a:t>
            </a:r>
            <a:endParaRPr lang="en-US" altLang="zh-TW" sz="1600" b="1" dirty="0">
              <a:latin typeface="Microsoft JhengHei" panose="020B0604030504040204" pitchFamily="34" charset="-120"/>
              <a:ea typeface="Microsoft JhengHei" panose="020B0604030504040204" pitchFamily="34" charset="-120"/>
            </a:endParaRPr>
          </a:p>
          <a:p>
            <a:pPr algn="ctr"/>
            <a:r>
              <a:rPr lang="zh-TW" altLang="en-US" sz="1600" b="1" dirty="0">
                <a:latin typeface="Microsoft JhengHei" panose="020B0604030504040204" pitchFamily="34" charset="-120"/>
                <a:ea typeface="Microsoft JhengHei" panose="020B0604030504040204" pitchFamily="34" charset="-120"/>
              </a:rPr>
              <a:t>出現</a:t>
            </a:r>
            <a:r>
              <a:rPr lang="en-US" altLang="zh-TW" sz="1600" b="1" dirty="0">
                <a:latin typeface="Microsoft JhengHei" panose="020B0604030504040204" pitchFamily="34" charset="-120"/>
                <a:ea typeface="Microsoft JhengHei" panose="020B0604030504040204" pitchFamily="34" charset="-120"/>
              </a:rPr>
              <a:t>0.75s</a:t>
            </a:r>
            <a:endParaRPr lang="zh-TW" altLang="en-US" sz="1600" dirty="0">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07254DF2-8FA6-36C2-0390-94D2AC85C154}"/>
              </a:ext>
            </a:extLst>
          </p:cNvPr>
          <p:cNvSpPr txBox="1"/>
          <p:nvPr/>
        </p:nvSpPr>
        <p:spPr>
          <a:xfrm>
            <a:off x="2714864" y="3750563"/>
            <a:ext cx="1057125" cy="584775"/>
          </a:xfrm>
          <a:prstGeom prst="rect">
            <a:avLst/>
          </a:prstGeom>
          <a:noFill/>
        </p:spPr>
        <p:txBody>
          <a:bodyPr wrap="square">
            <a:spAutoFit/>
          </a:bodyPr>
          <a:lstStyle/>
          <a:p>
            <a:pPr algn="ctr"/>
            <a:r>
              <a:rPr lang="zh-TW" altLang="en-US" sz="1600" b="1" dirty="0">
                <a:solidFill>
                  <a:srgbClr val="FF0000"/>
                </a:solidFill>
                <a:latin typeface="Microsoft JhengHei" panose="020B0604030504040204" pitchFamily="34" charset="-120"/>
                <a:ea typeface="Microsoft JhengHei" panose="020B0604030504040204" pitchFamily="34" charset="-120"/>
              </a:rPr>
              <a:t>看不到</a:t>
            </a:r>
            <a:endParaRPr lang="en-US" altLang="zh-TW" sz="1600" b="1" dirty="0">
              <a:solidFill>
                <a:srgbClr val="FF0000"/>
              </a:solidFill>
              <a:latin typeface="Microsoft JhengHei" panose="020B0604030504040204" pitchFamily="34" charset="-120"/>
              <a:ea typeface="Microsoft JhengHei" panose="020B0604030504040204" pitchFamily="34" charset="-120"/>
            </a:endParaRPr>
          </a:p>
          <a:p>
            <a:pPr algn="ctr"/>
            <a:r>
              <a:rPr lang="zh-TW" altLang="en-US" sz="1600" b="1" dirty="0">
                <a:latin typeface="Microsoft JhengHei" panose="020B0604030504040204" pitchFamily="34" charset="-120"/>
                <a:ea typeface="Microsoft JhengHei" panose="020B0604030504040204" pitchFamily="34" charset="-120"/>
              </a:rPr>
              <a:t>再放大</a:t>
            </a:r>
            <a:endParaRPr lang="zh-TW" altLang="en-US" sz="1600" dirty="0">
              <a:latin typeface="Microsoft JhengHei" panose="020B0604030504040204" pitchFamily="34" charset="-120"/>
              <a:ea typeface="Microsoft JhengHei" panose="020B0604030504040204" pitchFamily="34" charset="-120"/>
            </a:endParaRPr>
          </a:p>
        </p:txBody>
      </p:sp>
      <p:sp>
        <p:nvSpPr>
          <p:cNvPr id="24" name="文字方塊 23">
            <a:extLst>
              <a:ext uri="{FF2B5EF4-FFF2-40B4-BE49-F238E27FC236}">
                <a16:creationId xmlns:a16="http://schemas.microsoft.com/office/drawing/2014/main" id="{3B9A4573-FB86-0B82-5DCB-E6B39560DCE5}"/>
              </a:ext>
            </a:extLst>
          </p:cNvPr>
          <p:cNvSpPr txBox="1"/>
          <p:nvPr/>
        </p:nvSpPr>
        <p:spPr>
          <a:xfrm>
            <a:off x="5372013" y="3750563"/>
            <a:ext cx="1057125" cy="584775"/>
          </a:xfrm>
          <a:prstGeom prst="rect">
            <a:avLst/>
          </a:prstGeom>
          <a:noFill/>
        </p:spPr>
        <p:txBody>
          <a:bodyPr wrap="square">
            <a:spAutoFit/>
          </a:bodyPr>
          <a:lstStyle/>
          <a:p>
            <a:pPr algn="ctr"/>
            <a:r>
              <a:rPr lang="zh-TW" altLang="en-US" sz="1600" b="1" dirty="0">
                <a:solidFill>
                  <a:srgbClr val="00B050"/>
                </a:solidFill>
                <a:latin typeface="Microsoft JhengHei" panose="020B0604030504040204" pitchFamily="34" charset="-120"/>
                <a:ea typeface="Microsoft JhengHei" panose="020B0604030504040204" pitchFamily="34" charset="-120"/>
              </a:rPr>
              <a:t>看到了</a:t>
            </a:r>
            <a:endParaRPr lang="en-US" altLang="zh-TW" sz="1600" b="1" dirty="0">
              <a:solidFill>
                <a:srgbClr val="00B050"/>
              </a:solidFill>
              <a:latin typeface="Microsoft JhengHei" panose="020B0604030504040204" pitchFamily="34" charset="-120"/>
              <a:ea typeface="Microsoft JhengHei" panose="020B0604030504040204" pitchFamily="34" charset="-120"/>
            </a:endParaRPr>
          </a:p>
          <a:p>
            <a:pPr algn="ctr"/>
            <a:r>
              <a:rPr lang="zh-TW" altLang="en-US" sz="1600" b="1" dirty="0">
                <a:latin typeface="Microsoft JhengHei" panose="020B0604030504040204" pitchFamily="34" charset="-120"/>
                <a:ea typeface="Microsoft JhengHei" panose="020B0604030504040204" pitchFamily="34" charset="-120"/>
              </a:rPr>
              <a:t>看的到</a:t>
            </a:r>
            <a:endParaRPr lang="zh-TW" altLang="en-US" sz="1600" dirty="0">
              <a:latin typeface="Microsoft JhengHei" panose="020B0604030504040204" pitchFamily="34" charset="-120"/>
              <a:ea typeface="Microsoft JhengHei" panose="020B0604030504040204" pitchFamily="34" charset="-120"/>
            </a:endParaRPr>
          </a:p>
        </p:txBody>
      </p:sp>
      <p:sp>
        <p:nvSpPr>
          <p:cNvPr id="25" name="文字方塊 24">
            <a:extLst>
              <a:ext uri="{FF2B5EF4-FFF2-40B4-BE49-F238E27FC236}">
                <a16:creationId xmlns:a16="http://schemas.microsoft.com/office/drawing/2014/main" id="{22C84EA2-9EDD-0663-16FC-B1755C2EFE9D}"/>
              </a:ext>
            </a:extLst>
          </p:cNvPr>
          <p:cNvSpPr txBox="1"/>
          <p:nvPr/>
        </p:nvSpPr>
        <p:spPr>
          <a:xfrm>
            <a:off x="3917476" y="3750563"/>
            <a:ext cx="1309050" cy="584775"/>
          </a:xfrm>
          <a:prstGeom prst="rect">
            <a:avLst/>
          </a:prstGeom>
          <a:noFill/>
        </p:spPr>
        <p:txBody>
          <a:bodyPr wrap="square">
            <a:spAutoFit/>
          </a:bodyPr>
          <a:lstStyle/>
          <a:p>
            <a:pPr algn="ctr"/>
            <a:r>
              <a:rPr lang="zh-TW" altLang="en-US" sz="1600" b="1" dirty="0">
                <a:latin typeface="Microsoft JhengHei" panose="020B0604030504040204" pitchFamily="34" charset="-120"/>
                <a:ea typeface="Microsoft JhengHei" panose="020B0604030504040204" pitchFamily="34" charset="-120"/>
              </a:rPr>
              <a:t>第二次放大出現</a:t>
            </a:r>
            <a:r>
              <a:rPr lang="en-US" altLang="zh-TW" sz="1600" b="1" dirty="0">
                <a:latin typeface="Microsoft JhengHei" panose="020B0604030504040204" pitchFamily="34" charset="-120"/>
                <a:ea typeface="Microsoft JhengHei" panose="020B0604030504040204" pitchFamily="34" charset="-120"/>
              </a:rPr>
              <a:t>0.75s</a:t>
            </a:r>
            <a:endParaRPr lang="zh-TW" altLang="en-US" sz="1600" dirty="0">
              <a:latin typeface="Microsoft JhengHei" panose="020B0604030504040204" pitchFamily="34" charset="-120"/>
              <a:ea typeface="Microsoft JhengHei" panose="020B0604030504040204" pitchFamily="34" charset="-120"/>
            </a:endParaRPr>
          </a:p>
        </p:txBody>
      </p:sp>
      <p:sp>
        <p:nvSpPr>
          <p:cNvPr id="26" name="文字方塊 25">
            <a:extLst>
              <a:ext uri="{FF2B5EF4-FFF2-40B4-BE49-F238E27FC236}">
                <a16:creationId xmlns:a16="http://schemas.microsoft.com/office/drawing/2014/main" id="{68921D14-718A-6F2D-E849-6078049ED05D}"/>
              </a:ext>
            </a:extLst>
          </p:cNvPr>
          <p:cNvSpPr txBox="1"/>
          <p:nvPr/>
        </p:nvSpPr>
        <p:spPr>
          <a:xfrm>
            <a:off x="6574624" y="3750563"/>
            <a:ext cx="1057125" cy="338554"/>
          </a:xfrm>
          <a:prstGeom prst="rect">
            <a:avLst/>
          </a:prstGeom>
          <a:noFill/>
        </p:spPr>
        <p:txBody>
          <a:bodyPr wrap="square">
            <a:spAutoFit/>
          </a:bodyPr>
          <a:lstStyle/>
          <a:p>
            <a:pPr algn="ctr"/>
            <a:r>
              <a:rPr lang="zh-TW" altLang="en-US" sz="1600" b="1" dirty="0">
                <a:latin typeface="Microsoft JhengHei" panose="020B0604030504040204" pitchFamily="34" charset="-120"/>
                <a:ea typeface="Microsoft JhengHei" panose="020B0604030504040204" pitchFamily="34" charset="-120"/>
              </a:rPr>
              <a:t>寫下答案</a:t>
            </a:r>
            <a:endParaRPr lang="zh-TW" altLang="en-US" sz="1600" dirty="0">
              <a:latin typeface="Microsoft JhengHei" panose="020B0604030504040204" pitchFamily="34" charset="-120"/>
              <a:ea typeface="Microsoft JhengHei" panose="020B0604030504040204" pitchFamily="34" charset="-120"/>
            </a:endParaRPr>
          </a:p>
        </p:txBody>
      </p:sp>
      <p:pic>
        <p:nvPicPr>
          <p:cNvPr id="28" name="圖片 27" descr="一張含有 圖形, 符號, 設計 的圖片&#10;&#10;自動產生的描述">
            <a:extLst>
              <a:ext uri="{FF2B5EF4-FFF2-40B4-BE49-F238E27FC236}">
                <a16:creationId xmlns:a16="http://schemas.microsoft.com/office/drawing/2014/main" id="{7675B10A-D017-4958-244A-FD0BEAC972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2567203" y="3501043"/>
            <a:ext cx="350554" cy="350554"/>
          </a:xfrm>
          <a:prstGeom prst="rect">
            <a:avLst/>
          </a:prstGeom>
        </p:spPr>
      </p:pic>
      <p:pic>
        <p:nvPicPr>
          <p:cNvPr id="29" name="圖片 28" descr="一張含有 圖形, 符號, 設計 的圖片&#10;&#10;自動產生的描述">
            <a:extLst>
              <a:ext uri="{FF2B5EF4-FFF2-40B4-BE49-F238E27FC236}">
                <a16:creationId xmlns:a16="http://schemas.microsoft.com/office/drawing/2014/main" id="{A6DF7276-7DD6-95B7-86E3-56F145E973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3677029" y="3501043"/>
            <a:ext cx="350554" cy="350554"/>
          </a:xfrm>
          <a:prstGeom prst="rect">
            <a:avLst/>
          </a:prstGeom>
        </p:spPr>
      </p:pic>
      <p:pic>
        <p:nvPicPr>
          <p:cNvPr id="30" name="圖片 29" descr="一張含有 圖形, 符號, 設計 的圖片&#10;&#10;自動產生的描述">
            <a:extLst>
              <a:ext uri="{FF2B5EF4-FFF2-40B4-BE49-F238E27FC236}">
                <a16:creationId xmlns:a16="http://schemas.microsoft.com/office/drawing/2014/main" id="{8FFFAEC0-7380-C34E-7D96-E91831F4DE6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5190211" y="3501043"/>
            <a:ext cx="350554" cy="350554"/>
          </a:xfrm>
          <a:prstGeom prst="rect">
            <a:avLst/>
          </a:prstGeom>
        </p:spPr>
      </p:pic>
      <p:pic>
        <p:nvPicPr>
          <p:cNvPr id="31" name="圖片 30" descr="一張含有 圖形, 符號, 設計 的圖片&#10;&#10;自動產生的描述">
            <a:extLst>
              <a:ext uri="{FF2B5EF4-FFF2-40B4-BE49-F238E27FC236}">
                <a16:creationId xmlns:a16="http://schemas.microsoft.com/office/drawing/2014/main" id="{5218872B-8806-C918-FD1F-615A433B2D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6301394" y="3501044"/>
            <a:ext cx="350554" cy="350554"/>
          </a:xfrm>
          <a:prstGeom prst="rect">
            <a:avLst/>
          </a:prstGeom>
        </p:spPr>
      </p:pic>
    </p:spTree>
    <p:extLst>
      <p:ext uri="{BB962C8B-B14F-4D97-AF65-F5344CB8AC3E}">
        <p14:creationId xmlns:p14="http://schemas.microsoft.com/office/powerpoint/2010/main" val="11378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3" grpId="0"/>
      <p:bldP spid="24"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sz="2000"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22</a:t>
            </a:fld>
            <a:endParaRPr lang="zh-TW" altLang="en-US"/>
          </a:p>
        </p:txBody>
      </p:sp>
      <p:pic>
        <p:nvPicPr>
          <p:cNvPr id="7" name="20220819_39-2 039">
            <a:hlinkClick r:id="" action="ppaction://media"/>
            <a:extLst>
              <a:ext uri="{FF2B5EF4-FFF2-40B4-BE49-F238E27FC236}">
                <a16:creationId xmlns:a16="http://schemas.microsoft.com/office/drawing/2014/main" id="{D6BFFE09-C8E1-4CF0-BE6C-CCECF448FD3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09733" y="1768731"/>
            <a:ext cx="7324531" cy="4120049"/>
          </a:xfrm>
          <a:prstGeom prst="rect">
            <a:avLst/>
          </a:prstGeom>
        </p:spPr>
      </p:pic>
    </p:spTree>
    <p:extLst>
      <p:ext uri="{BB962C8B-B14F-4D97-AF65-F5344CB8AC3E}">
        <p14:creationId xmlns:p14="http://schemas.microsoft.com/office/powerpoint/2010/main" val="309119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69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dirty="0"/>
          </a:p>
          <a:p>
            <a:pPr lvl="1"/>
            <a:r>
              <a:rPr lang="zh-TW" altLang="en-US" b="1" dirty="0"/>
              <a:t>目標：想知道受測者看到文字出現到點擊滑鼠的反應時間</a:t>
            </a:r>
            <a:endParaRPr lang="en-US" altLang="zh-TW" b="1" dirty="0"/>
          </a:p>
          <a:p>
            <a:pPr lvl="1">
              <a:lnSpc>
                <a:spcPct val="150000"/>
              </a:lnSpc>
            </a:pPr>
            <a:r>
              <a:rPr lang="zh-TW" altLang="en-US" b="1" dirty="0"/>
              <a:t>提問：可以怎麼算出答案</a:t>
            </a:r>
            <a:r>
              <a:rPr lang="en-US" altLang="zh-TW" b="1" dirty="0"/>
              <a:t>?</a:t>
            </a: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23</a:t>
            </a:fld>
            <a:endParaRPr lang="zh-TW" altLang="en-US"/>
          </a:p>
        </p:txBody>
      </p:sp>
      <p:sp>
        <p:nvSpPr>
          <p:cNvPr id="9" name="矩形 8">
            <a:extLst>
              <a:ext uri="{FF2B5EF4-FFF2-40B4-BE49-F238E27FC236}">
                <a16:creationId xmlns:a16="http://schemas.microsoft.com/office/drawing/2014/main" id="{21A84A08-5867-FD2D-7E9E-B0C99B369592}"/>
              </a:ext>
            </a:extLst>
          </p:cNvPr>
          <p:cNvSpPr/>
          <p:nvPr/>
        </p:nvSpPr>
        <p:spPr>
          <a:xfrm>
            <a:off x="857251" y="4407802"/>
            <a:ext cx="532638" cy="289249"/>
          </a:xfrm>
          <a:prstGeom prst="rect">
            <a:avLst/>
          </a:prstGeom>
          <a:pattFill prst="wdDnDiag">
            <a:fgClr>
              <a:schemeClr val="accent1">
                <a:lumMod val="40000"/>
                <a:lumOff val="60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460A837F-660F-12BE-9939-F7B76C0B3F8D}"/>
              </a:ext>
            </a:extLst>
          </p:cNvPr>
          <p:cNvSpPr/>
          <p:nvPr/>
        </p:nvSpPr>
        <p:spPr>
          <a:xfrm>
            <a:off x="1476966"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icrosoft JhengHei" panose="020B0604030504040204" pitchFamily="34" charset="-120"/>
                <a:ea typeface="Microsoft JhengHei" panose="020B0604030504040204" pitchFamily="34" charset="-120"/>
              </a:rPr>
              <a:t>倒數</a:t>
            </a:r>
          </a:p>
        </p:txBody>
      </p:sp>
      <p:sp>
        <p:nvSpPr>
          <p:cNvPr id="11" name="矩形 10">
            <a:extLst>
              <a:ext uri="{FF2B5EF4-FFF2-40B4-BE49-F238E27FC236}">
                <a16:creationId xmlns:a16="http://schemas.microsoft.com/office/drawing/2014/main" id="{97129764-0132-0104-0B5B-BBC4034A3E94}"/>
              </a:ext>
            </a:extLst>
          </p:cNvPr>
          <p:cNvSpPr/>
          <p:nvPr/>
        </p:nvSpPr>
        <p:spPr>
          <a:xfrm>
            <a:off x="2395634"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1 font</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id="{5EC6ED05-FED2-10F5-34D4-7E4CDF848A9D}"/>
              </a:ext>
            </a:extLst>
          </p:cNvPr>
          <p:cNvSpPr/>
          <p:nvPr/>
        </p:nvSpPr>
        <p:spPr>
          <a:xfrm>
            <a:off x="3904277"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2 font</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3" name="矩形 12">
            <a:extLst>
              <a:ext uri="{FF2B5EF4-FFF2-40B4-BE49-F238E27FC236}">
                <a16:creationId xmlns:a16="http://schemas.microsoft.com/office/drawing/2014/main" id="{66E71BFA-6612-7D34-3252-36E717A9CB0B}"/>
              </a:ext>
            </a:extLst>
          </p:cNvPr>
          <p:cNvSpPr/>
          <p:nvPr/>
        </p:nvSpPr>
        <p:spPr>
          <a:xfrm>
            <a:off x="5530720"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3 font</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3BB62B60-4D3B-D5A9-1292-A5CD90164EAB}"/>
              </a:ext>
            </a:extLst>
          </p:cNvPr>
          <p:cNvSpPr/>
          <p:nvPr/>
        </p:nvSpPr>
        <p:spPr>
          <a:xfrm>
            <a:off x="7455159"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write</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B2F886DF-7C4A-83D9-ACAF-4ED836F2A410}"/>
              </a:ext>
            </a:extLst>
          </p:cNvPr>
          <p:cNvSpPr/>
          <p:nvPr/>
        </p:nvSpPr>
        <p:spPr>
          <a:xfrm>
            <a:off x="3314302" y="4407802"/>
            <a:ext cx="502898" cy="28924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C080CFBF-8801-66A6-F9F4-89C2070C4FD5}"/>
              </a:ext>
            </a:extLst>
          </p:cNvPr>
          <p:cNvSpPr/>
          <p:nvPr/>
        </p:nvSpPr>
        <p:spPr>
          <a:xfrm>
            <a:off x="4822945" y="4407802"/>
            <a:ext cx="616802" cy="28924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E55EBF80-CF87-D919-F764-4D464DBA0C66}"/>
              </a:ext>
            </a:extLst>
          </p:cNvPr>
          <p:cNvSpPr/>
          <p:nvPr/>
        </p:nvSpPr>
        <p:spPr>
          <a:xfrm>
            <a:off x="6453283" y="4407802"/>
            <a:ext cx="908569" cy="28924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cxnSp>
        <p:nvCxnSpPr>
          <p:cNvPr id="19" name="直線單箭頭接點 18">
            <a:extLst>
              <a:ext uri="{FF2B5EF4-FFF2-40B4-BE49-F238E27FC236}">
                <a16:creationId xmlns:a16="http://schemas.microsoft.com/office/drawing/2014/main" id="{23E2B603-4DFF-6766-4983-0C214F9CDE0D}"/>
              </a:ext>
            </a:extLst>
          </p:cNvPr>
          <p:cNvCxnSpPr>
            <a:cxnSpLocks/>
          </p:cNvCxnSpPr>
          <p:nvPr/>
        </p:nvCxnSpPr>
        <p:spPr>
          <a:xfrm flipV="1">
            <a:off x="5485234" y="4106113"/>
            <a:ext cx="0" cy="597839"/>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553D6B85-A60A-C6C0-07C8-49B4EAF0EB2A}"/>
              </a:ext>
            </a:extLst>
          </p:cNvPr>
          <p:cNvCxnSpPr>
            <a:cxnSpLocks/>
          </p:cNvCxnSpPr>
          <p:nvPr/>
        </p:nvCxnSpPr>
        <p:spPr>
          <a:xfrm flipV="1">
            <a:off x="3860739" y="4106113"/>
            <a:ext cx="0" cy="597839"/>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6B2948A-F32E-EA8B-E52B-0233717ABFC1}"/>
              </a:ext>
            </a:extLst>
          </p:cNvPr>
          <p:cNvCxnSpPr>
            <a:cxnSpLocks/>
          </p:cNvCxnSpPr>
          <p:nvPr/>
        </p:nvCxnSpPr>
        <p:spPr>
          <a:xfrm flipV="1">
            <a:off x="1433428" y="4106113"/>
            <a:ext cx="0" cy="5978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A0D0AA6B-6625-7B96-2D6D-AB08A202857F}"/>
              </a:ext>
            </a:extLst>
          </p:cNvPr>
          <p:cNvSpPr txBox="1"/>
          <p:nvPr/>
        </p:nvSpPr>
        <p:spPr>
          <a:xfrm>
            <a:off x="3332186" y="3772836"/>
            <a:ext cx="1082348" cy="307777"/>
          </a:xfrm>
          <a:prstGeom prst="rect">
            <a:avLst/>
          </a:prstGeom>
          <a:noFill/>
        </p:spPr>
        <p:txBody>
          <a:bodyPr wrap="none" rtlCol="0">
            <a:spAutoFit/>
          </a:bodyPr>
          <a:lstStyle/>
          <a:p>
            <a:r>
              <a:rPr lang="zh-TW" altLang="en-US" sz="1400" b="1" dirty="0">
                <a:solidFill>
                  <a:schemeClr val="accent3"/>
                </a:solidFill>
                <a:latin typeface="Microsoft JhengHei" panose="020B0604030504040204" pitchFamily="34" charset="-120"/>
                <a:ea typeface="Microsoft JhengHei" panose="020B0604030504040204" pitchFamily="34" charset="-120"/>
              </a:rPr>
              <a:t>點擊再放大</a:t>
            </a:r>
          </a:p>
        </p:txBody>
      </p:sp>
      <p:sp>
        <p:nvSpPr>
          <p:cNvPr id="24" name="文字方塊 23">
            <a:extLst>
              <a:ext uri="{FF2B5EF4-FFF2-40B4-BE49-F238E27FC236}">
                <a16:creationId xmlns:a16="http://schemas.microsoft.com/office/drawing/2014/main" id="{05F7F527-3690-2CDD-6012-F77613E47841}"/>
              </a:ext>
            </a:extLst>
          </p:cNvPr>
          <p:cNvSpPr txBox="1"/>
          <p:nvPr/>
        </p:nvSpPr>
        <p:spPr>
          <a:xfrm>
            <a:off x="4944060" y="3772836"/>
            <a:ext cx="1082348" cy="307777"/>
          </a:xfrm>
          <a:prstGeom prst="rect">
            <a:avLst/>
          </a:prstGeom>
          <a:noFill/>
        </p:spPr>
        <p:txBody>
          <a:bodyPr wrap="none" rtlCol="0">
            <a:spAutoFit/>
          </a:bodyPr>
          <a:lstStyle/>
          <a:p>
            <a:r>
              <a:rPr lang="zh-TW" altLang="en-US" sz="1400" b="1" dirty="0">
                <a:solidFill>
                  <a:schemeClr val="accent3"/>
                </a:solidFill>
                <a:latin typeface="Microsoft JhengHei" panose="020B0604030504040204" pitchFamily="34" charset="-120"/>
                <a:ea typeface="Microsoft JhengHei" panose="020B0604030504040204" pitchFamily="34" charset="-120"/>
              </a:rPr>
              <a:t>點擊再放大</a:t>
            </a:r>
          </a:p>
        </p:txBody>
      </p:sp>
      <p:sp>
        <p:nvSpPr>
          <p:cNvPr id="25" name="文字方塊 24">
            <a:extLst>
              <a:ext uri="{FF2B5EF4-FFF2-40B4-BE49-F238E27FC236}">
                <a16:creationId xmlns:a16="http://schemas.microsoft.com/office/drawing/2014/main" id="{476281EE-F3A6-0696-37D7-212838330B5A}"/>
              </a:ext>
            </a:extLst>
          </p:cNvPr>
          <p:cNvSpPr txBox="1"/>
          <p:nvPr/>
        </p:nvSpPr>
        <p:spPr>
          <a:xfrm>
            <a:off x="1161558" y="3772836"/>
            <a:ext cx="543739" cy="307777"/>
          </a:xfrm>
          <a:prstGeom prst="rect">
            <a:avLst/>
          </a:prstGeom>
          <a:noFill/>
        </p:spPr>
        <p:txBody>
          <a:bodyPr wrap="none" rtlCol="0">
            <a:spAutoFit/>
          </a:bodyPr>
          <a:lstStyle/>
          <a:p>
            <a:r>
              <a:rPr lang="zh-TW" altLang="en-US" sz="1400" b="1" dirty="0">
                <a:solidFill>
                  <a:schemeClr val="accent2"/>
                </a:solidFill>
                <a:latin typeface="Microsoft JhengHei" panose="020B0604030504040204" pitchFamily="34" charset="-120"/>
                <a:ea typeface="Microsoft JhengHei" panose="020B0604030504040204" pitchFamily="34" charset="-120"/>
              </a:rPr>
              <a:t>開始</a:t>
            </a:r>
          </a:p>
        </p:txBody>
      </p:sp>
      <p:sp>
        <p:nvSpPr>
          <p:cNvPr id="26" name="文字方塊 25">
            <a:extLst>
              <a:ext uri="{FF2B5EF4-FFF2-40B4-BE49-F238E27FC236}">
                <a16:creationId xmlns:a16="http://schemas.microsoft.com/office/drawing/2014/main" id="{F438A52D-8188-0C62-FACC-361FA115B0A9}"/>
              </a:ext>
            </a:extLst>
          </p:cNvPr>
          <p:cNvSpPr txBox="1"/>
          <p:nvPr/>
        </p:nvSpPr>
        <p:spPr>
          <a:xfrm>
            <a:off x="1751013" y="4105708"/>
            <a:ext cx="348172"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3s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27" name="文字方塊 26">
            <a:extLst>
              <a:ext uri="{FF2B5EF4-FFF2-40B4-BE49-F238E27FC236}">
                <a16:creationId xmlns:a16="http://schemas.microsoft.com/office/drawing/2014/main" id="{1FCDDB77-D20D-ACCA-C667-F4DC91FCD2F1}"/>
              </a:ext>
            </a:extLst>
          </p:cNvPr>
          <p:cNvSpPr txBox="1"/>
          <p:nvPr/>
        </p:nvSpPr>
        <p:spPr>
          <a:xfrm>
            <a:off x="2522104" y="4105707"/>
            <a:ext cx="569387"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0.75s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28" name="文字方塊 27">
            <a:extLst>
              <a:ext uri="{FF2B5EF4-FFF2-40B4-BE49-F238E27FC236}">
                <a16:creationId xmlns:a16="http://schemas.microsoft.com/office/drawing/2014/main" id="{C981FF71-AAF8-BB12-3628-A6AE937770DA}"/>
              </a:ext>
            </a:extLst>
          </p:cNvPr>
          <p:cNvSpPr txBox="1"/>
          <p:nvPr/>
        </p:nvSpPr>
        <p:spPr>
          <a:xfrm>
            <a:off x="4040719" y="4105707"/>
            <a:ext cx="569387"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0.75s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29" name="文字方塊 28">
            <a:extLst>
              <a:ext uri="{FF2B5EF4-FFF2-40B4-BE49-F238E27FC236}">
                <a16:creationId xmlns:a16="http://schemas.microsoft.com/office/drawing/2014/main" id="{A737FEEF-CB83-5F2C-6420-3BE09C42038A}"/>
              </a:ext>
            </a:extLst>
          </p:cNvPr>
          <p:cNvSpPr txBox="1"/>
          <p:nvPr/>
        </p:nvSpPr>
        <p:spPr>
          <a:xfrm>
            <a:off x="5659963" y="4105707"/>
            <a:ext cx="569387"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0.75s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30" name="文字方塊 29">
            <a:extLst>
              <a:ext uri="{FF2B5EF4-FFF2-40B4-BE49-F238E27FC236}">
                <a16:creationId xmlns:a16="http://schemas.microsoft.com/office/drawing/2014/main" id="{30E5CAE1-5789-E8C2-6767-310532CC4CE6}"/>
              </a:ext>
            </a:extLst>
          </p:cNvPr>
          <p:cNvSpPr txBox="1"/>
          <p:nvPr/>
        </p:nvSpPr>
        <p:spPr>
          <a:xfrm>
            <a:off x="3350788" y="4056498"/>
            <a:ext cx="429926" cy="338554"/>
          </a:xfrm>
          <a:prstGeom prst="rect">
            <a:avLst/>
          </a:prstGeom>
          <a:noFill/>
        </p:spPr>
        <p:txBody>
          <a:bodyPr wrap="none" rtlCol="0">
            <a:spAutoFit/>
          </a:bodyPr>
          <a:lstStyle/>
          <a:p>
            <a:r>
              <a:rPr lang="en-US" altLang="zh-TW" sz="1600" b="1" dirty="0">
                <a:solidFill>
                  <a:srgbClr val="C00000"/>
                </a:solidFill>
                <a:latin typeface="Microsoft JhengHei" panose="020B0604030504040204" pitchFamily="34" charset="-120"/>
                <a:ea typeface="Microsoft JhengHei" panose="020B0604030504040204" pitchFamily="34" charset="-120"/>
              </a:rPr>
              <a:t>? s</a:t>
            </a:r>
            <a:endParaRPr lang="zh-TW" altLang="en-US" sz="1600" b="1" dirty="0">
              <a:solidFill>
                <a:srgbClr val="C00000"/>
              </a:solidFill>
              <a:latin typeface="Microsoft JhengHei" panose="020B0604030504040204" pitchFamily="34" charset="-120"/>
              <a:ea typeface="Microsoft JhengHei" panose="020B0604030504040204" pitchFamily="34" charset="-120"/>
            </a:endParaRPr>
          </a:p>
        </p:txBody>
      </p:sp>
      <p:sp>
        <p:nvSpPr>
          <p:cNvPr id="31" name="文字方塊 30">
            <a:extLst>
              <a:ext uri="{FF2B5EF4-FFF2-40B4-BE49-F238E27FC236}">
                <a16:creationId xmlns:a16="http://schemas.microsoft.com/office/drawing/2014/main" id="{CC6C7FBE-9FED-8C18-AC4E-0BFF154FC57C}"/>
              </a:ext>
            </a:extLst>
          </p:cNvPr>
          <p:cNvSpPr txBox="1"/>
          <p:nvPr/>
        </p:nvSpPr>
        <p:spPr>
          <a:xfrm>
            <a:off x="4916383" y="4056498"/>
            <a:ext cx="429926" cy="338554"/>
          </a:xfrm>
          <a:prstGeom prst="rect">
            <a:avLst/>
          </a:prstGeom>
          <a:noFill/>
        </p:spPr>
        <p:txBody>
          <a:bodyPr wrap="none" rtlCol="0">
            <a:spAutoFit/>
          </a:bodyPr>
          <a:lstStyle/>
          <a:p>
            <a:r>
              <a:rPr lang="en-US" altLang="zh-TW" sz="1600" b="1" dirty="0">
                <a:solidFill>
                  <a:srgbClr val="C00000"/>
                </a:solidFill>
                <a:latin typeface="Microsoft JhengHei" panose="020B0604030504040204" pitchFamily="34" charset="-120"/>
                <a:ea typeface="Microsoft JhengHei" panose="020B0604030504040204" pitchFamily="34" charset="-120"/>
              </a:rPr>
              <a:t>? s</a:t>
            </a:r>
            <a:endParaRPr lang="zh-TW" altLang="en-US" sz="1600" b="1" dirty="0">
              <a:solidFill>
                <a:srgbClr val="C00000"/>
              </a:solidFill>
              <a:latin typeface="Microsoft JhengHei" panose="020B0604030504040204" pitchFamily="34" charset="-120"/>
              <a:ea typeface="Microsoft JhengHei" panose="020B0604030504040204" pitchFamily="34" charset="-120"/>
            </a:endParaRPr>
          </a:p>
        </p:txBody>
      </p:sp>
      <p:sp>
        <p:nvSpPr>
          <p:cNvPr id="32" name="文字方塊 31">
            <a:extLst>
              <a:ext uri="{FF2B5EF4-FFF2-40B4-BE49-F238E27FC236}">
                <a16:creationId xmlns:a16="http://schemas.microsoft.com/office/drawing/2014/main" id="{8F141C87-92EF-B8D9-3727-29A14FD28FA5}"/>
              </a:ext>
            </a:extLst>
          </p:cNvPr>
          <p:cNvSpPr txBox="1"/>
          <p:nvPr/>
        </p:nvSpPr>
        <p:spPr>
          <a:xfrm>
            <a:off x="6692604" y="4056498"/>
            <a:ext cx="429926" cy="338554"/>
          </a:xfrm>
          <a:prstGeom prst="rect">
            <a:avLst/>
          </a:prstGeom>
          <a:noFill/>
        </p:spPr>
        <p:txBody>
          <a:bodyPr wrap="none" rtlCol="0">
            <a:spAutoFit/>
          </a:bodyPr>
          <a:lstStyle/>
          <a:p>
            <a:r>
              <a:rPr lang="en-US" altLang="zh-TW" sz="1600" b="1" dirty="0">
                <a:solidFill>
                  <a:srgbClr val="C00000"/>
                </a:solidFill>
                <a:latin typeface="Microsoft JhengHei" panose="020B0604030504040204" pitchFamily="34" charset="-120"/>
                <a:ea typeface="Microsoft JhengHei" panose="020B0604030504040204" pitchFamily="34" charset="-120"/>
              </a:rPr>
              <a:t>? s</a:t>
            </a:r>
            <a:endParaRPr lang="zh-TW" altLang="en-US" sz="1600" b="1" dirty="0">
              <a:solidFill>
                <a:srgbClr val="C00000"/>
              </a:solidFill>
              <a:latin typeface="Microsoft JhengHei" panose="020B0604030504040204" pitchFamily="34" charset="-120"/>
              <a:ea typeface="Microsoft JhengHei" panose="020B0604030504040204" pitchFamily="34" charset="-120"/>
            </a:endParaRPr>
          </a:p>
        </p:txBody>
      </p:sp>
      <p:cxnSp>
        <p:nvCxnSpPr>
          <p:cNvPr id="34" name="直線單箭頭接點 33">
            <a:extLst>
              <a:ext uri="{FF2B5EF4-FFF2-40B4-BE49-F238E27FC236}">
                <a16:creationId xmlns:a16="http://schemas.microsoft.com/office/drawing/2014/main" id="{2FE27CB5-1A32-8F24-A003-5DA8002BD632}"/>
              </a:ext>
            </a:extLst>
          </p:cNvPr>
          <p:cNvCxnSpPr>
            <a:cxnSpLocks/>
          </p:cNvCxnSpPr>
          <p:nvPr/>
        </p:nvCxnSpPr>
        <p:spPr>
          <a:xfrm>
            <a:off x="1161558" y="5024240"/>
            <a:ext cx="72173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D908F2D7-A788-40D0-38CD-F8FECB927CF7}"/>
              </a:ext>
            </a:extLst>
          </p:cNvPr>
          <p:cNvSpPr txBox="1"/>
          <p:nvPr/>
        </p:nvSpPr>
        <p:spPr>
          <a:xfrm>
            <a:off x="611378" y="4870351"/>
            <a:ext cx="575799" cy="307777"/>
          </a:xfrm>
          <a:prstGeom prst="rect">
            <a:avLst/>
          </a:prstGeom>
          <a:noFill/>
        </p:spPr>
        <p:txBody>
          <a:bodyPr wrap="none" rtlCol="0">
            <a:spAutoFit/>
          </a:bodyPr>
          <a:lstStyle/>
          <a:p>
            <a:r>
              <a:rPr lang="en-US" altLang="zh-TW" sz="1400" b="1" dirty="0">
                <a:solidFill>
                  <a:sysClr val="windowText" lastClr="000000"/>
                </a:solidFill>
                <a:latin typeface="Microsoft JhengHei" panose="020B0604030504040204" pitchFamily="34" charset="-120"/>
                <a:ea typeface="Microsoft JhengHei" panose="020B0604030504040204" pitchFamily="34" charset="-120"/>
              </a:rPr>
              <a:t>time</a:t>
            </a:r>
            <a:endParaRPr lang="zh-TW" altLang="en-US" sz="1400" b="1" dirty="0">
              <a:solidFill>
                <a:sysClr val="windowText" lastClr="000000"/>
              </a:solidFill>
              <a:latin typeface="Microsoft JhengHei" panose="020B0604030504040204" pitchFamily="34" charset="-120"/>
              <a:ea typeface="Microsoft JhengHei" panose="020B0604030504040204" pitchFamily="34" charset="-120"/>
            </a:endParaRPr>
          </a:p>
        </p:txBody>
      </p:sp>
      <p:cxnSp>
        <p:nvCxnSpPr>
          <p:cNvPr id="40" name="直線接點 39">
            <a:extLst>
              <a:ext uri="{FF2B5EF4-FFF2-40B4-BE49-F238E27FC236}">
                <a16:creationId xmlns:a16="http://schemas.microsoft.com/office/drawing/2014/main" id="{8F0FA2CA-10E7-8F06-AE67-B66D69328181}"/>
              </a:ext>
            </a:extLst>
          </p:cNvPr>
          <p:cNvCxnSpPr>
            <a:cxnSpLocks/>
          </p:cNvCxnSpPr>
          <p:nvPr/>
        </p:nvCxnSpPr>
        <p:spPr>
          <a:xfrm>
            <a:off x="1433428" y="4838598"/>
            <a:ext cx="0" cy="39473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DD7B62F0-A791-63C2-0F20-C95741D3A3F5}"/>
              </a:ext>
            </a:extLst>
          </p:cNvPr>
          <p:cNvCxnSpPr>
            <a:cxnSpLocks/>
          </p:cNvCxnSpPr>
          <p:nvPr/>
        </p:nvCxnSpPr>
        <p:spPr>
          <a:xfrm>
            <a:off x="3860739" y="4838598"/>
            <a:ext cx="0" cy="394738"/>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BB0674F-7CD1-51F0-857C-2FFCB69B4536}"/>
              </a:ext>
            </a:extLst>
          </p:cNvPr>
          <p:cNvCxnSpPr>
            <a:cxnSpLocks/>
          </p:cNvCxnSpPr>
          <p:nvPr/>
        </p:nvCxnSpPr>
        <p:spPr>
          <a:xfrm>
            <a:off x="5485234" y="4838598"/>
            <a:ext cx="0" cy="394738"/>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61BC2719-C2FF-1838-ABBE-721D81511B0D}"/>
              </a:ext>
            </a:extLst>
          </p:cNvPr>
          <p:cNvCxnSpPr>
            <a:cxnSpLocks/>
          </p:cNvCxnSpPr>
          <p:nvPr/>
        </p:nvCxnSpPr>
        <p:spPr>
          <a:xfrm flipV="1">
            <a:off x="7408505" y="4106113"/>
            <a:ext cx="0" cy="5978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4CF7EB16-D6A2-9A75-DA18-3C981FAC0819}"/>
              </a:ext>
            </a:extLst>
          </p:cNvPr>
          <p:cNvSpPr txBox="1"/>
          <p:nvPr/>
        </p:nvSpPr>
        <p:spPr>
          <a:xfrm>
            <a:off x="6867331" y="3772836"/>
            <a:ext cx="1082348" cy="307777"/>
          </a:xfrm>
          <a:prstGeom prst="rect">
            <a:avLst/>
          </a:prstGeom>
          <a:noFill/>
        </p:spPr>
        <p:txBody>
          <a:bodyPr wrap="none" rtlCol="0">
            <a:spAutoFit/>
          </a:bodyPr>
          <a:lstStyle/>
          <a:p>
            <a:r>
              <a:rPr lang="zh-TW" altLang="en-US" sz="1400" b="1" dirty="0">
                <a:solidFill>
                  <a:schemeClr val="accent2"/>
                </a:solidFill>
                <a:latin typeface="Microsoft JhengHei" panose="020B0604030504040204" pitchFamily="34" charset="-120"/>
                <a:ea typeface="Microsoft JhengHei" panose="020B0604030504040204" pitchFamily="34" charset="-120"/>
              </a:rPr>
              <a:t>點擊看到了</a:t>
            </a:r>
          </a:p>
        </p:txBody>
      </p:sp>
      <p:cxnSp>
        <p:nvCxnSpPr>
          <p:cNvPr id="47" name="直線接點 46">
            <a:extLst>
              <a:ext uri="{FF2B5EF4-FFF2-40B4-BE49-F238E27FC236}">
                <a16:creationId xmlns:a16="http://schemas.microsoft.com/office/drawing/2014/main" id="{438CFE6C-743E-787B-782A-32CE2BD653BE}"/>
              </a:ext>
            </a:extLst>
          </p:cNvPr>
          <p:cNvCxnSpPr>
            <a:cxnSpLocks/>
          </p:cNvCxnSpPr>
          <p:nvPr/>
        </p:nvCxnSpPr>
        <p:spPr>
          <a:xfrm>
            <a:off x="7408505" y="4838598"/>
            <a:ext cx="0" cy="39473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4FE92526-F2D0-332A-39FB-B1CA086968DE}"/>
              </a:ext>
            </a:extLst>
          </p:cNvPr>
          <p:cNvSpPr txBox="1"/>
          <p:nvPr/>
        </p:nvSpPr>
        <p:spPr>
          <a:xfrm>
            <a:off x="1274569" y="5218522"/>
            <a:ext cx="317716" cy="369332"/>
          </a:xfrm>
          <a:prstGeom prst="rect">
            <a:avLst/>
          </a:prstGeom>
          <a:noFill/>
        </p:spPr>
        <p:txBody>
          <a:bodyPr wrap="none" rtlCol="0">
            <a:spAutoFit/>
          </a:bodyPr>
          <a:lstStyle/>
          <a:p>
            <a:r>
              <a:rPr lang="en-US" altLang="zh-TW" dirty="0"/>
              <a:t>A</a:t>
            </a:r>
            <a:endParaRPr lang="zh-TW" altLang="en-US" dirty="0"/>
          </a:p>
        </p:txBody>
      </p:sp>
      <p:sp>
        <p:nvSpPr>
          <p:cNvPr id="49" name="文字方塊 48">
            <a:extLst>
              <a:ext uri="{FF2B5EF4-FFF2-40B4-BE49-F238E27FC236}">
                <a16:creationId xmlns:a16="http://schemas.microsoft.com/office/drawing/2014/main" id="{D51E3315-6E5F-6CE3-9178-9775F12D861E}"/>
              </a:ext>
            </a:extLst>
          </p:cNvPr>
          <p:cNvSpPr txBox="1"/>
          <p:nvPr/>
        </p:nvSpPr>
        <p:spPr>
          <a:xfrm>
            <a:off x="3701881" y="5218522"/>
            <a:ext cx="309700" cy="369332"/>
          </a:xfrm>
          <a:prstGeom prst="rect">
            <a:avLst/>
          </a:prstGeom>
          <a:noFill/>
        </p:spPr>
        <p:txBody>
          <a:bodyPr wrap="none" rtlCol="0">
            <a:spAutoFit/>
          </a:bodyPr>
          <a:lstStyle/>
          <a:p>
            <a:r>
              <a:rPr lang="en-US" altLang="zh-TW" dirty="0"/>
              <a:t>B</a:t>
            </a:r>
            <a:endParaRPr lang="zh-TW" altLang="en-US" dirty="0"/>
          </a:p>
        </p:txBody>
      </p:sp>
      <p:sp>
        <p:nvSpPr>
          <p:cNvPr id="50" name="文字方塊 49">
            <a:extLst>
              <a:ext uri="{FF2B5EF4-FFF2-40B4-BE49-F238E27FC236}">
                <a16:creationId xmlns:a16="http://schemas.microsoft.com/office/drawing/2014/main" id="{B24C27D9-EF6A-7737-EB2F-FF5D036A7EF4}"/>
              </a:ext>
            </a:extLst>
          </p:cNvPr>
          <p:cNvSpPr txBox="1"/>
          <p:nvPr/>
        </p:nvSpPr>
        <p:spPr>
          <a:xfrm>
            <a:off x="5326376" y="5218522"/>
            <a:ext cx="308098" cy="369332"/>
          </a:xfrm>
          <a:prstGeom prst="rect">
            <a:avLst/>
          </a:prstGeom>
          <a:noFill/>
        </p:spPr>
        <p:txBody>
          <a:bodyPr wrap="none" rtlCol="0">
            <a:spAutoFit/>
          </a:bodyPr>
          <a:lstStyle/>
          <a:p>
            <a:r>
              <a:rPr lang="en-US" altLang="zh-TW" dirty="0"/>
              <a:t>C</a:t>
            </a:r>
            <a:endParaRPr lang="zh-TW" altLang="en-US" dirty="0"/>
          </a:p>
        </p:txBody>
      </p:sp>
      <p:sp>
        <p:nvSpPr>
          <p:cNvPr id="51" name="文字方塊 50">
            <a:extLst>
              <a:ext uri="{FF2B5EF4-FFF2-40B4-BE49-F238E27FC236}">
                <a16:creationId xmlns:a16="http://schemas.microsoft.com/office/drawing/2014/main" id="{EB516978-BB67-FE63-9374-C456260F049E}"/>
              </a:ext>
            </a:extLst>
          </p:cNvPr>
          <p:cNvSpPr txBox="1"/>
          <p:nvPr/>
        </p:nvSpPr>
        <p:spPr>
          <a:xfrm>
            <a:off x="7249647" y="5218522"/>
            <a:ext cx="327334" cy="369332"/>
          </a:xfrm>
          <a:prstGeom prst="rect">
            <a:avLst/>
          </a:prstGeom>
          <a:noFill/>
        </p:spPr>
        <p:txBody>
          <a:bodyPr wrap="none" rtlCol="0">
            <a:spAutoFit/>
          </a:bodyPr>
          <a:lstStyle/>
          <a:p>
            <a:r>
              <a:rPr lang="en-US" altLang="zh-TW" dirty="0"/>
              <a:t>D</a:t>
            </a:r>
            <a:endParaRPr lang="zh-TW" altLang="en-US" dirty="0"/>
          </a:p>
        </p:txBody>
      </p:sp>
      <p:cxnSp>
        <p:nvCxnSpPr>
          <p:cNvPr id="52" name="直線單箭頭接點 51">
            <a:extLst>
              <a:ext uri="{FF2B5EF4-FFF2-40B4-BE49-F238E27FC236}">
                <a16:creationId xmlns:a16="http://schemas.microsoft.com/office/drawing/2014/main" id="{43627272-0AE8-3BA0-D404-7ACC8A145D67}"/>
              </a:ext>
            </a:extLst>
          </p:cNvPr>
          <p:cNvCxnSpPr>
            <a:cxnSpLocks/>
            <a:stCxn id="15" idx="2"/>
          </p:cNvCxnSpPr>
          <p:nvPr/>
        </p:nvCxnSpPr>
        <p:spPr>
          <a:xfrm flipH="1">
            <a:off x="3560248" y="4697051"/>
            <a:ext cx="5503" cy="109508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C827AADF-FEA2-D075-79A1-77D93B62998B}"/>
              </a:ext>
            </a:extLst>
          </p:cNvPr>
          <p:cNvCxnSpPr>
            <a:cxnSpLocks/>
            <a:stCxn id="16" idx="2"/>
          </p:cNvCxnSpPr>
          <p:nvPr/>
        </p:nvCxnSpPr>
        <p:spPr>
          <a:xfrm>
            <a:off x="5131346" y="4697051"/>
            <a:ext cx="6932" cy="109508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5E5CFFD4-194C-9324-8704-E11B465ADE95}"/>
              </a:ext>
            </a:extLst>
          </p:cNvPr>
          <p:cNvCxnSpPr>
            <a:cxnSpLocks/>
            <a:stCxn id="17" idx="2"/>
          </p:cNvCxnSpPr>
          <p:nvPr/>
        </p:nvCxnSpPr>
        <p:spPr>
          <a:xfrm flipH="1">
            <a:off x="6904860" y="4697051"/>
            <a:ext cx="2708" cy="109508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2" name="文字方塊 61">
            <a:extLst>
              <a:ext uri="{FF2B5EF4-FFF2-40B4-BE49-F238E27FC236}">
                <a16:creationId xmlns:a16="http://schemas.microsoft.com/office/drawing/2014/main" id="{584B79E4-7F4E-59C4-9B93-18DC7775E7E0}"/>
              </a:ext>
            </a:extLst>
          </p:cNvPr>
          <p:cNvSpPr txBox="1"/>
          <p:nvPr/>
        </p:nvSpPr>
        <p:spPr>
          <a:xfrm>
            <a:off x="2854766" y="5807631"/>
            <a:ext cx="1410964" cy="369332"/>
          </a:xfrm>
          <a:prstGeom prst="rect">
            <a:avLst/>
          </a:prstGeom>
          <a:noFill/>
        </p:spPr>
        <p:txBody>
          <a:bodyPr wrap="none" rtlCol="0">
            <a:spAutoFit/>
          </a:bodyPr>
          <a:lstStyle/>
          <a:p>
            <a:r>
              <a:rPr lang="en-US" altLang="zh-TW" dirty="0"/>
              <a:t>B-(A+3+0.75)</a:t>
            </a:r>
            <a:endParaRPr lang="zh-TW" altLang="en-US" dirty="0"/>
          </a:p>
        </p:txBody>
      </p:sp>
      <p:sp>
        <p:nvSpPr>
          <p:cNvPr id="63" name="文字方塊 62">
            <a:extLst>
              <a:ext uri="{FF2B5EF4-FFF2-40B4-BE49-F238E27FC236}">
                <a16:creationId xmlns:a16="http://schemas.microsoft.com/office/drawing/2014/main" id="{01A0DFEE-4592-5C24-F7A9-050F82FE8E6B}"/>
              </a:ext>
            </a:extLst>
          </p:cNvPr>
          <p:cNvSpPr txBox="1"/>
          <p:nvPr/>
        </p:nvSpPr>
        <p:spPr>
          <a:xfrm>
            <a:off x="4572000" y="5807631"/>
            <a:ext cx="1168910" cy="369332"/>
          </a:xfrm>
          <a:prstGeom prst="rect">
            <a:avLst/>
          </a:prstGeom>
          <a:noFill/>
        </p:spPr>
        <p:txBody>
          <a:bodyPr wrap="none" rtlCol="0">
            <a:spAutoFit/>
          </a:bodyPr>
          <a:lstStyle/>
          <a:p>
            <a:r>
              <a:rPr lang="en-US" altLang="zh-TW" dirty="0"/>
              <a:t>C-(B+0.75)</a:t>
            </a:r>
            <a:endParaRPr lang="zh-TW" altLang="en-US" dirty="0"/>
          </a:p>
        </p:txBody>
      </p:sp>
      <p:sp>
        <p:nvSpPr>
          <p:cNvPr id="64" name="文字方塊 63">
            <a:extLst>
              <a:ext uri="{FF2B5EF4-FFF2-40B4-BE49-F238E27FC236}">
                <a16:creationId xmlns:a16="http://schemas.microsoft.com/office/drawing/2014/main" id="{80FB4626-D8ED-6CE8-5EC3-148B53198EA7}"/>
              </a:ext>
            </a:extLst>
          </p:cNvPr>
          <p:cNvSpPr txBox="1"/>
          <p:nvPr/>
        </p:nvSpPr>
        <p:spPr>
          <a:xfrm>
            <a:off x="6311588" y="5807631"/>
            <a:ext cx="1186543" cy="369332"/>
          </a:xfrm>
          <a:prstGeom prst="rect">
            <a:avLst/>
          </a:prstGeom>
          <a:noFill/>
        </p:spPr>
        <p:txBody>
          <a:bodyPr wrap="none" rtlCol="0">
            <a:spAutoFit/>
          </a:bodyPr>
          <a:lstStyle/>
          <a:p>
            <a:r>
              <a:rPr lang="en-US" altLang="zh-TW" dirty="0"/>
              <a:t>D-(C+0.75)</a:t>
            </a:r>
            <a:endParaRPr lang="zh-TW" altLang="en-US" dirty="0"/>
          </a:p>
        </p:txBody>
      </p:sp>
      <p:sp>
        <p:nvSpPr>
          <p:cNvPr id="6" name="文字方塊 5">
            <a:extLst>
              <a:ext uri="{FF2B5EF4-FFF2-40B4-BE49-F238E27FC236}">
                <a16:creationId xmlns:a16="http://schemas.microsoft.com/office/drawing/2014/main" id="{12DFFEFF-661B-3307-58E0-6805C77A43BE}"/>
              </a:ext>
            </a:extLst>
          </p:cNvPr>
          <p:cNvSpPr txBox="1"/>
          <p:nvPr/>
        </p:nvSpPr>
        <p:spPr>
          <a:xfrm>
            <a:off x="838200" y="2766222"/>
            <a:ext cx="7540690" cy="707886"/>
          </a:xfrm>
          <a:prstGeom prst="rect">
            <a:avLst/>
          </a:prstGeom>
          <a:noFill/>
        </p:spPr>
        <p:txBody>
          <a:bodyPr wrap="square">
            <a:spAutoFit/>
          </a:bodyPr>
          <a:lstStyle/>
          <a:p>
            <a:pPr marL="685800" lvl="1" indent="-228600" defTabSz="914400">
              <a:spcBef>
                <a:spcPts val="500"/>
              </a:spcBef>
              <a:buSzPct val="100000"/>
              <a:buBlip>
                <a:blip r:embed="rId2"/>
              </a:buBlip>
            </a:pPr>
            <a:r>
              <a:rPr lang="zh-TW" altLang="en-US" sz="2000" b="1" dirty="0">
                <a:latin typeface="微軟正黑體" panose="020B0604030504040204" pitchFamily="34" charset="-120"/>
                <a:ea typeface="微軟正黑體" panose="020B0604030504040204" pitchFamily="34" charset="-120"/>
              </a:rPr>
              <a:t>想法：</a:t>
            </a:r>
            <a:r>
              <a:rPr lang="zh-TW" altLang="en-US" sz="2000" dirty="0">
                <a:latin typeface="微軟正黑體" panose="020B0604030504040204" pitchFamily="34" charset="-120"/>
                <a:ea typeface="微軟正黑體" panose="020B0604030504040204" pitchFamily="34" charset="-120"/>
              </a:rPr>
              <a:t>如果可以知道每次滑鼠按下的時間，就可以用兩次滑鼠的間格時間算出反應時間。</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1159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par>
                                <p:cTn id="32" presetID="22" presetClass="entr" presetSubtype="1"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up)">
                                      <p:cBhvr>
                                        <p:cTn id="34" dur="500"/>
                                        <p:tgtEl>
                                          <p:spTgt spid="42"/>
                                        </p:tgtEl>
                                      </p:cBhvr>
                                    </p:animEffect>
                                  </p:childTnLst>
                                </p:cTn>
                              </p:par>
                              <p:par>
                                <p:cTn id="35" presetID="22" presetClass="entr" presetSubtype="1"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par>
                                <p:cTn id="38" presetID="22" presetClass="entr" presetSubtype="1"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500"/>
                                        <p:tgtEl>
                                          <p:spTgt spid="47"/>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up)">
                                      <p:cBhvr>
                                        <p:cTn id="58" dur="500"/>
                                        <p:tgtEl>
                                          <p:spTgt spid="52"/>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up)">
                                      <p:cBhvr>
                                        <p:cTn id="67" dur="500"/>
                                        <p:tgtEl>
                                          <p:spTgt spid="57"/>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wipe(up)">
                                      <p:cBhvr>
                                        <p:cTn id="76" dur="500"/>
                                        <p:tgtEl>
                                          <p:spTgt spid="60"/>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8" grpId="0"/>
      <p:bldP spid="48" grpId="0"/>
      <p:bldP spid="49" grpId="0"/>
      <p:bldP spid="50" grpId="0"/>
      <p:bldP spid="51" grpId="0"/>
      <p:bldP spid="62" grpId="0"/>
      <p:bldP spid="63" grpId="0"/>
      <p:bldP spid="6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dirty="0"/>
          </a:p>
          <a:p>
            <a:pPr lvl="1"/>
            <a:r>
              <a:rPr lang="zh-TW" altLang="en-US" b="1" dirty="0"/>
              <a:t>資料說明：</a:t>
            </a:r>
            <a:r>
              <a:rPr lang="zh-TW" altLang="en-US" dirty="0"/>
              <a:t>該實驗全程由眼動儀軟體紀錄，其透過</a:t>
            </a:r>
            <a:r>
              <a:rPr lang="zh-TW" altLang="en-US" b="1" dirty="0"/>
              <a:t>每毫秒紀錄</a:t>
            </a:r>
            <a:r>
              <a:rPr lang="zh-TW" altLang="en-US" dirty="0"/>
              <a:t>當前眼睛凝視點位，再計算出視覺掃視軌跡、凝視點、熱點圖等計算。</a:t>
            </a:r>
            <a:endParaRPr lang="en-US" altLang="zh-TW" dirty="0"/>
          </a:p>
          <a:p>
            <a:pPr lvl="1"/>
            <a:r>
              <a:rPr lang="zh-TW" altLang="en-US" dirty="0"/>
              <a:t>方法：透過眼動儀軟體所輸出的數據中，有單獨紀錄</a:t>
            </a:r>
            <a:r>
              <a:rPr lang="zh-TW" altLang="en-US" b="1" dirty="0"/>
              <a:t>滑鼠</a:t>
            </a:r>
            <a:r>
              <a:rPr lang="zh-TW" altLang="en-US" dirty="0"/>
              <a:t>的</a:t>
            </a:r>
            <a:r>
              <a:rPr lang="zh-TW" altLang="en-US" b="1" dirty="0"/>
              <a:t>事件標記</a:t>
            </a:r>
            <a:r>
              <a:rPr lang="zh-TW" altLang="en-US" dirty="0"/>
              <a:t>、</a:t>
            </a:r>
            <a:r>
              <a:rPr lang="zh-TW" altLang="en-US" b="1" dirty="0"/>
              <a:t>時間</a:t>
            </a:r>
            <a:r>
              <a:rPr lang="zh-TW" altLang="en-US" dirty="0"/>
              <a:t>及座標等，因此要透過這些數據抓特徵。</a:t>
            </a: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24</a:t>
            </a:fld>
            <a:endParaRPr lang="zh-TW" altLang="en-US"/>
          </a:p>
        </p:txBody>
      </p:sp>
      <p:pic>
        <p:nvPicPr>
          <p:cNvPr id="7" name="圖片 6" descr="一張含有 文字, 數字, 螢幕擷取畫面, 字型 的圖片&#10;&#10;自動產生的描述">
            <a:extLst>
              <a:ext uri="{FF2B5EF4-FFF2-40B4-BE49-F238E27FC236}">
                <a16:creationId xmlns:a16="http://schemas.microsoft.com/office/drawing/2014/main" id="{DE500708-D557-5364-0CA8-51AA949E1EA4}"/>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926200" y="3469944"/>
            <a:ext cx="5010539" cy="2732097"/>
          </a:xfrm>
          <a:prstGeom prst="rect">
            <a:avLst/>
          </a:prstGeom>
        </p:spPr>
      </p:pic>
      <p:sp>
        <p:nvSpPr>
          <p:cNvPr id="8" name="文字方塊 7">
            <a:extLst>
              <a:ext uri="{FF2B5EF4-FFF2-40B4-BE49-F238E27FC236}">
                <a16:creationId xmlns:a16="http://schemas.microsoft.com/office/drawing/2014/main" id="{9DF5663E-4BFF-4826-876C-350A3E0AC48F}"/>
              </a:ext>
            </a:extLst>
          </p:cNvPr>
          <p:cNvSpPr txBox="1"/>
          <p:nvPr/>
        </p:nvSpPr>
        <p:spPr>
          <a:xfrm>
            <a:off x="6024738" y="3308796"/>
            <a:ext cx="2105063"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TW" dirty="0"/>
              <a:t>Recording Time</a:t>
            </a:r>
          </a:p>
          <a:p>
            <a:pPr marL="285750" indent="-285750">
              <a:lnSpc>
                <a:spcPct val="150000"/>
              </a:lnSpc>
              <a:buFont typeface="Arial" panose="020B0604020202020204" pitchFamily="34" charset="0"/>
              <a:buChar char="•"/>
            </a:pPr>
            <a:r>
              <a:rPr lang="en-US" altLang="zh-TW" dirty="0"/>
              <a:t>Computer Time</a:t>
            </a:r>
          </a:p>
          <a:p>
            <a:pPr marL="285750" indent="-285750">
              <a:lnSpc>
                <a:spcPct val="150000"/>
              </a:lnSpc>
              <a:buFont typeface="Arial" panose="020B0604020202020204" pitchFamily="34" charset="0"/>
              <a:buChar char="•"/>
            </a:pPr>
            <a:r>
              <a:rPr lang="en-US" altLang="zh-TW" dirty="0"/>
              <a:t>Sensor</a:t>
            </a:r>
          </a:p>
          <a:p>
            <a:pPr marL="285750" indent="-285750">
              <a:lnSpc>
                <a:spcPct val="150000"/>
              </a:lnSpc>
              <a:buFont typeface="Arial" panose="020B0604020202020204" pitchFamily="34" charset="0"/>
              <a:buChar char="•"/>
            </a:pPr>
            <a:r>
              <a:rPr lang="en-US" altLang="zh-TW" dirty="0"/>
              <a:t>Event</a:t>
            </a:r>
          </a:p>
          <a:p>
            <a:pPr marL="285750" indent="-285750">
              <a:lnSpc>
                <a:spcPct val="150000"/>
              </a:lnSpc>
              <a:buFont typeface="Arial" panose="020B0604020202020204" pitchFamily="34" charset="0"/>
              <a:buChar char="•"/>
            </a:pPr>
            <a:r>
              <a:rPr lang="en-US" altLang="zh-TW" dirty="0"/>
              <a:t>Event Value</a:t>
            </a:r>
          </a:p>
          <a:p>
            <a:pPr marL="285750" indent="-285750">
              <a:lnSpc>
                <a:spcPct val="150000"/>
              </a:lnSpc>
              <a:buFont typeface="Arial" panose="020B0604020202020204" pitchFamily="34" charset="0"/>
              <a:buChar char="•"/>
            </a:pPr>
            <a:r>
              <a:rPr lang="en-US" altLang="zh-TW" dirty="0"/>
              <a:t>Mouse position X</a:t>
            </a:r>
          </a:p>
          <a:p>
            <a:pPr marL="285750" indent="-285750">
              <a:lnSpc>
                <a:spcPct val="150000"/>
              </a:lnSpc>
              <a:buFont typeface="Arial" panose="020B0604020202020204" pitchFamily="34" charset="0"/>
              <a:buChar char="•"/>
            </a:pPr>
            <a:r>
              <a:rPr lang="en-US" altLang="zh-TW" dirty="0"/>
              <a:t>Mouse position Y</a:t>
            </a:r>
            <a:endParaRPr lang="zh-TW" altLang="en-US" dirty="0"/>
          </a:p>
        </p:txBody>
      </p:sp>
    </p:spTree>
    <p:extLst>
      <p:ext uri="{BB962C8B-B14F-4D97-AF65-F5344CB8AC3E}">
        <p14:creationId xmlns:p14="http://schemas.microsoft.com/office/powerpoint/2010/main" val="175093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dirty="0"/>
          </a:p>
          <a:p>
            <a:pPr lvl="1">
              <a:lnSpc>
                <a:spcPct val="150000"/>
              </a:lnSpc>
            </a:pPr>
            <a:r>
              <a:rPr lang="en-US" altLang="zh-TW" dirty="0"/>
              <a:t>Recording timestamp</a:t>
            </a:r>
            <a:r>
              <a:rPr lang="zh-TW" altLang="en-US" dirty="0"/>
              <a:t>：資料紀錄的時間</a:t>
            </a:r>
            <a:r>
              <a:rPr lang="en-US" altLang="zh-TW" dirty="0"/>
              <a:t>(</a:t>
            </a:r>
            <a:r>
              <a:rPr lang="zh-TW" altLang="en-US" dirty="0"/>
              <a:t>累計微秒</a:t>
            </a:r>
            <a:r>
              <a:rPr lang="en-US" altLang="zh-TW" dirty="0"/>
              <a:t>)</a:t>
            </a:r>
          </a:p>
          <a:p>
            <a:pPr lvl="1">
              <a:lnSpc>
                <a:spcPct val="150000"/>
              </a:lnSpc>
            </a:pPr>
            <a:r>
              <a:rPr lang="en-US" altLang="zh-TW" dirty="0"/>
              <a:t>Computer timestamp</a:t>
            </a:r>
            <a:r>
              <a:rPr lang="zh-TW" altLang="en-US" dirty="0"/>
              <a:t>：資料紀錄的電腦時間</a:t>
            </a:r>
            <a:r>
              <a:rPr lang="en-US" altLang="zh-TW" dirty="0"/>
              <a:t>(</a:t>
            </a:r>
            <a:r>
              <a:rPr lang="zh-TW" altLang="en-US" dirty="0"/>
              <a:t>累績微秒</a:t>
            </a:r>
            <a:r>
              <a:rPr lang="en-US" altLang="zh-TW" dirty="0"/>
              <a:t>)</a:t>
            </a:r>
          </a:p>
          <a:p>
            <a:pPr lvl="1">
              <a:lnSpc>
                <a:spcPct val="150000"/>
              </a:lnSpc>
            </a:pPr>
            <a:r>
              <a:rPr lang="en-US" altLang="zh-TW" dirty="0"/>
              <a:t>Sensor</a:t>
            </a:r>
            <a:r>
              <a:rPr lang="zh-TW" altLang="en-US" dirty="0"/>
              <a:t>：資料記錄設備來源</a:t>
            </a:r>
            <a:endParaRPr lang="en-US" altLang="zh-TW" dirty="0"/>
          </a:p>
          <a:p>
            <a:pPr lvl="1">
              <a:lnSpc>
                <a:spcPct val="150000"/>
              </a:lnSpc>
            </a:pPr>
            <a:r>
              <a:rPr lang="en-US" altLang="zh-TW" dirty="0"/>
              <a:t>Event</a:t>
            </a:r>
            <a:r>
              <a:rPr lang="zh-TW" altLang="en-US" dirty="0"/>
              <a:t>：紀錄事件說明</a:t>
            </a:r>
            <a:endParaRPr lang="en-US" altLang="zh-TW" dirty="0"/>
          </a:p>
          <a:p>
            <a:pPr lvl="1">
              <a:lnSpc>
                <a:spcPct val="150000"/>
              </a:lnSpc>
            </a:pPr>
            <a:r>
              <a:rPr lang="en-US" altLang="zh-TW" dirty="0"/>
              <a:t>Event value</a:t>
            </a:r>
            <a:r>
              <a:rPr lang="zh-TW" altLang="en-US" dirty="0"/>
              <a:t>：紀錄事件註記</a:t>
            </a:r>
            <a:endParaRPr lang="en-US" altLang="zh-TW" dirty="0"/>
          </a:p>
          <a:p>
            <a:pPr lvl="1">
              <a:lnSpc>
                <a:spcPct val="150000"/>
              </a:lnSpc>
            </a:pPr>
            <a:r>
              <a:rPr lang="en-US" altLang="zh-TW" dirty="0"/>
              <a:t>Mouse position X</a:t>
            </a:r>
            <a:r>
              <a:rPr lang="zh-TW" altLang="en-US" dirty="0"/>
              <a:t>：滑鼠當前</a:t>
            </a:r>
            <a:r>
              <a:rPr lang="en-US" altLang="zh-TW" dirty="0"/>
              <a:t>X</a:t>
            </a:r>
            <a:r>
              <a:rPr lang="zh-TW" altLang="en-US" dirty="0"/>
              <a:t>軸座標</a:t>
            </a:r>
            <a:endParaRPr lang="en-US" altLang="zh-TW" dirty="0"/>
          </a:p>
          <a:p>
            <a:pPr lvl="1">
              <a:lnSpc>
                <a:spcPct val="150000"/>
              </a:lnSpc>
            </a:pPr>
            <a:r>
              <a:rPr lang="en-US" altLang="zh-TW" dirty="0"/>
              <a:t>Mouse position Y</a:t>
            </a:r>
            <a:r>
              <a:rPr lang="zh-TW" altLang="en-US" dirty="0"/>
              <a:t>：滑鼠當前</a:t>
            </a:r>
            <a:r>
              <a:rPr lang="en-US" altLang="zh-TW" dirty="0"/>
              <a:t>Y</a:t>
            </a:r>
            <a:r>
              <a:rPr lang="zh-TW" altLang="en-US" dirty="0"/>
              <a:t>軸座標</a:t>
            </a:r>
          </a:p>
          <a:p>
            <a:pPr lvl="1">
              <a:lnSpc>
                <a:spcPct val="150000"/>
              </a:lnSpc>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25</a:t>
            </a:fld>
            <a:endParaRPr lang="zh-TW" altLang="en-US"/>
          </a:p>
        </p:txBody>
      </p:sp>
    </p:spTree>
    <p:extLst>
      <p:ext uri="{BB962C8B-B14F-4D97-AF65-F5344CB8AC3E}">
        <p14:creationId xmlns:p14="http://schemas.microsoft.com/office/powerpoint/2010/main" val="404354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打開</a:t>
            </a:r>
            <a:r>
              <a:rPr lang="en-US" altLang="zh-TW" dirty="0"/>
              <a:t>Google </a:t>
            </a:r>
            <a:r>
              <a:rPr lang="en-US" altLang="zh-TW" dirty="0" err="1"/>
              <a:t>colab</a:t>
            </a:r>
            <a:r>
              <a:rPr lang="en-US" altLang="zh-TW" dirty="0"/>
              <a:t> </a:t>
            </a:r>
            <a:r>
              <a:rPr lang="zh-TW" altLang="en-US" dirty="0"/>
              <a:t>檔案</a:t>
            </a:r>
            <a:endParaRPr lang="en-US" altLang="zh-TW" dirty="0"/>
          </a:p>
          <a:p>
            <a:pPr lvl="1">
              <a:lnSpc>
                <a:spcPct val="150000"/>
              </a:lnSpc>
            </a:pPr>
            <a:r>
              <a:rPr lang="zh-TW" altLang="en-US" dirty="0"/>
              <a:t>進到</a:t>
            </a:r>
            <a:r>
              <a:rPr lang="en-US" altLang="zh-TW" dirty="0"/>
              <a:t>GitHub</a:t>
            </a:r>
            <a:r>
              <a:rPr lang="zh-TW" altLang="en-US" dirty="0"/>
              <a:t>：</a:t>
            </a:r>
            <a:r>
              <a:rPr lang="en-US" altLang="zh-TW" dirty="0">
                <a:hlinkClick r:id="rId2"/>
              </a:rPr>
              <a:t>https://github.com/guzun0325</a:t>
            </a:r>
            <a:endParaRPr lang="en-US" altLang="zh-TW" dirty="0"/>
          </a:p>
          <a:p>
            <a:pPr lvl="1">
              <a:lnSpc>
                <a:spcPct val="150000"/>
              </a:lnSpc>
            </a:pPr>
            <a:r>
              <a:rPr lang="zh-TW" altLang="en-US" dirty="0"/>
              <a:t>選擇 </a:t>
            </a:r>
            <a:r>
              <a:rPr lang="en-US" altLang="zh-TW" dirty="0"/>
              <a:t>Data Analysis </a:t>
            </a:r>
            <a:r>
              <a:rPr lang="zh-TW" altLang="en-US" dirty="0"/>
              <a:t>專案</a:t>
            </a:r>
            <a:endParaRPr lang="en-US" altLang="zh-TW" dirty="0"/>
          </a:p>
          <a:p>
            <a:pPr lvl="1">
              <a:lnSpc>
                <a:spcPct val="150000"/>
              </a:lnSpc>
            </a:pPr>
            <a:r>
              <a:rPr lang="zh-TW" altLang="en-US" dirty="0"/>
              <a:t>開啟</a:t>
            </a:r>
            <a:r>
              <a:rPr lang="en-US" altLang="zh-TW" dirty="0"/>
              <a:t>Google </a:t>
            </a:r>
            <a:r>
              <a:rPr lang="en-US" altLang="zh-TW" dirty="0" err="1"/>
              <a:t>Colab</a:t>
            </a:r>
            <a:r>
              <a:rPr lang="zh-TW" altLang="en-US" dirty="0"/>
              <a:t>：資料前處理</a:t>
            </a: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26</a:t>
            </a:fld>
            <a:endParaRPr lang="zh-TW" altLang="en-US"/>
          </a:p>
        </p:txBody>
      </p:sp>
      <p:pic>
        <p:nvPicPr>
          <p:cNvPr id="6" name="圖片 5" descr="一張含有 文字, 螢幕擷取畫面, 軟體, 網頁 的圖片&#10;&#10;自動產生的描述">
            <a:extLst>
              <a:ext uri="{FF2B5EF4-FFF2-40B4-BE49-F238E27FC236}">
                <a16:creationId xmlns:a16="http://schemas.microsoft.com/office/drawing/2014/main" id="{CCED6F14-F5D3-C8D1-21D6-8816C397FA3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70642" y="3306451"/>
            <a:ext cx="6802715" cy="2831408"/>
          </a:xfrm>
          <a:prstGeom prst="rect">
            <a:avLst/>
          </a:prstGeom>
        </p:spPr>
      </p:pic>
    </p:spTree>
    <p:extLst>
      <p:ext uri="{BB962C8B-B14F-4D97-AF65-F5344CB8AC3E}">
        <p14:creationId xmlns:p14="http://schemas.microsoft.com/office/powerpoint/2010/main" val="1905958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資料輸入</a:t>
            </a:r>
            <a:endParaRPr lang="en-US" altLang="zh-TW" dirty="0"/>
          </a:p>
          <a:p>
            <a:pPr lvl="1">
              <a:lnSpc>
                <a:spcPct val="150000"/>
              </a:lnSpc>
            </a:pPr>
            <a:r>
              <a:rPr lang="zh-TW" altLang="en-US" dirty="0"/>
              <a:t>輸入套件</a:t>
            </a:r>
            <a:endParaRPr lang="en-US" altLang="zh-TW" dirty="0"/>
          </a:p>
          <a:p>
            <a:pPr lvl="1">
              <a:lnSpc>
                <a:spcPct val="150000"/>
              </a:lnSpc>
            </a:pPr>
            <a:endParaRPr lang="en-US" altLang="zh-TW" dirty="0"/>
          </a:p>
          <a:p>
            <a:pPr marL="457200" lvl="1" indent="0">
              <a:lnSpc>
                <a:spcPct val="150000"/>
              </a:lnSpc>
              <a:buNone/>
            </a:pPr>
            <a:endParaRPr lang="en-US" altLang="zh-TW" dirty="0"/>
          </a:p>
          <a:p>
            <a:pPr lvl="1">
              <a:lnSpc>
                <a:spcPct val="150000"/>
              </a:lnSpc>
            </a:pPr>
            <a:r>
              <a:rPr lang="zh-TW" altLang="en-US" dirty="0"/>
              <a:t>上傳檔案：</a:t>
            </a:r>
            <a:r>
              <a:rPr lang="en-US" altLang="zh-TW" b="0" dirty="0">
                <a:solidFill>
                  <a:srgbClr val="A31515"/>
                </a:solidFill>
                <a:effectLst/>
                <a:latin typeface="Courier New" panose="02070309020205020404" pitchFamily="49" charset="0"/>
              </a:rPr>
              <a:t>1472</a:t>
            </a:r>
            <a:r>
              <a:rPr lang="zh-TW" altLang="en-US" b="0" dirty="0">
                <a:solidFill>
                  <a:srgbClr val="A31515"/>
                </a:solidFill>
                <a:effectLst/>
                <a:latin typeface="Courier New" panose="02070309020205020404" pitchFamily="49" charset="0"/>
              </a:rPr>
              <a:t>實驗 </a:t>
            </a:r>
            <a:r>
              <a:rPr lang="en-US" altLang="zh-TW" b="0" dirty="0">
                <a:solidFill>
                  <a:srgbClr val="A31515"/>
                </a:solidFill>
                <a:effectLst/>
                <a:latin typeface="Courier New" panose="02070309020205020404" pitchFamily="49" charset="0"/>
              </a:rPr>
              <a:t>20220819_39_2.tsv</a:t>
            </a:r>
          </a:p>
          <a:p>
            <a:pPr lvl="1">
              <a:lnSpc>
                <a:spcPct val="150000"/>
              </a:lnSpc>
            </a:pPr>
            <a:r>
              <a:rPr lang="zh-TW" altLang="en-US" b="0" dirty="0">
                <a:solidFill>
                  <a:srgbClr val="000000"/>
                </a:solidFill>
                <a:effectLst/>
                <a:latin typeface="Courier New" panose="02070309020205020404" pitchFamily="49" charset="0"/>
              </a:rPr>
              <a:t>匯入資料</a:t>
            </a:r>
            <a:endParaRPr lang="en-US" altLang="zh-TW" b="0" dirty="0">
              <a:solidFill>
                <a:srgbClr val="000000"/>
              </a:solidFill>
              <a:effectLst/>
              <a:latin typeface="Courier New" panose="02070309020205020404" pitchFamily="49" charset="0"/>
            </a:endParaRPr>
          </a:p>
          <a:p>
            <a:pPr lvl="1">
              <a:lnSpc>
                <a:spcPct val="150000"/>
              </a:lnSpc>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27</a:t>
            </a:fld>
            <a:endParaRPr lang="zh-TW" altLang="en-US"/>
          </a:p>
        </p:txBody>
      </p:sp>
      <p:sp>
        <p:nvSpPr>
          <p:cNvPr id="7" name="文字方塊 6">
            <a:extLst>
              <a:ext uri="{FF2B5EF4-FFF2-40B4-BE49-F238E27FC236}">
                <a16:creationId xmlns:a16="http://schemas.microsoft.com/office/drawing/2014/main" id="{652D3DD8-14CC-EE53-B9F4-B54B4489CDB9}"/>
              </a:ext>
            </a:extLst>
          </p:cNvPr>
          <p:cNvSpPr txBox="1"/>
          <p:nvPr/>
        </p:nvSpPr>
        <p:spPr>
          <a:xfrm>
            <a:off x="1389888" y="2323921"/>
            <a:ext cx="6915912" cy="923330"/>
          </a:xfrm>
          <a:prstGeom prst="rect">
            <a:avLst/>
          </a:prstGeom>
          <a:noFill/>
          <a:ln>
            <a:solidFill>
              <a:schemeClr val="tx1"/>
            </a:solidFill>
          </a:ln>
        </p:spPr>
        <p:txBody>
          <a:bodyPr wrap="square">
            <a:spAutoFit/>
          </a:bodyPr>
          <a:lstStyle/>
          <a:p>
            <a:r>
              <a:rPr lang="en-US" altLang="zh-TW" b="0" dirty="0">
                <a:solidFill>
                  <a:srgbClr val="AF00DB"/>
                </a:solidFill>
                <a:effectLst/>
                <a:latin typeface="Courier New" panose="02070309020205020404" pitchFamily="49" charset="0"/>
              </a:rPr>
              <a:t>import</a:t>
            </a:r>
            <a:r>
              <a:rPr lang="en-US" altLang="zh-TW" b="0" dirty="0">
                <a:solidFill>
                  <a:srgbClr val="000000"/>
                </a:solidFill>
                <a:effectLst/>
                <a:latin typeface="Courier New" panose="02070309020205020404" pitchFamily="49" charset="0"/>
              </a:rPr>
              <a:t> pandas </a:t>
            </a:r>
            <a:r>
              <a:rPr lang="en-US" altLang="zh-TW" b="0" dirty="0">
                <a:solidFill>
                  <a:srgbClr val="AF00DB"/>
                </a:solidFill>
                <a:effectLst/>
                <a:latin typeface="Courier New" panose="02070309020205020404" pitchFamily="49" charset="0"/>
              </a:rPr>
              <a:t>as</a:t>
            </a:r>
            <a:r>
              <a:rPr lang="en-US" altLang="zh-TW" b="0" dirty="0">
                <a:solidFill>
                  <a:srgbClr val="000000"/>
                </a:solidFill>
                <a:effectLst/>
                <a:latin typeface="Courier New" panose="02070309020205020404" pitchFamily="49" charset="0"/>
              </a:rPr>
              <a:t> pd</a:t>
            </a:r>
          </a:p>
          <a:p>
            <a:r>
              <a:rPr lang="en-US" altLang="zh-TW" b="0" dirty="0">
                <a:solidFill>
                  <a:srgbClr val="AF00DB"/>
                </a:solidFill>
                <a:effectLst/>
                <a:latin typeface="Courier New" panose="02070309020205020404" pitchFamily="49" charset="0"/>
              </a:rPr>
              <a:t>import</a:t>
            </a:r>
            <a:r>
              <a:rPr lang="en-US" altLang="zh-TW" b="0" dirty="0">
                <a:solidFill>
                  <a:srgbClr val="000000"/>
                </a:solidFill>
                <a:effectLst/>
                <a:latin typeface="Courier New" panose="02070309020205020404" pitchFamily="49" charset="0"/>
              </a:rPr>
              <a:t> </a:t>
            </a:r>
            <a:r>
              <a:rPr lang="en-US" altLang="zh-TW" b="0" dirty="0" err="1">
                <a:solidFill>
                  <a:srgbClr val="000000"/>
                </a:solidFill>
                <a:effectLst/>
                <a:latin typeface="Courier New" panose="02070309020205020404" pitchFamily="49" charset="0"/>
              </a:rPr>
              <a:t>numpy</a:t>
            </a:r>
            <a:r>
              <a:rPr lang="en-US" altLang="zh-TW" b="0" dirty="0">
                <a:solidFill>
                  <a:srgbClr val="000000"/>
                </a:solidFill>
                <a:effectLst/>
                <a:latin typeface="Courier New" panose="02070309020205020404" pitchFamily="49" charset="0"/>
              </a:rPr>
              <a:t> </a:t>
            </a:r>
            <a:r>
              <a:rPr lang="en-US" altLang="zh-TW" b="0" dirty="0">
                <a:solidFill>
                  <a:srgbClr val="AF00DB"/>
                </a:solidFill>
                <a:effectLst/>
                <a:latin typeface="Courier New" panose="02070309020205020404" pitchFamily="49" charset="0"/>
              </a:rPr>
              <a:t>as</a:t>
            </a:r>
            <a:r>
              <a:rPr lang="en-US" altLang="zh-TW" b="0" dirty="0">
                <a:solidFill>
                  <a:srgbClr val="000000"/>
                </a:solidFill>
                <a:effectLst/>
                <a:latin typeface="Courier New" panose="02070309020205020404" pitchFamily="49" charset="0"/>
              </a:rPr>
              <a:t> np</a:t>
            </a:r>
          </a:p>
          <a:p>
            <a:r>
              <a:rPr lang="en-US" altLang="zh-TW" b="0" dirty="0">
                <a:solidFill>
                  <a:srgbClr val="AF00DB"/>
                </a:solidFill>
                <a:effectLst/>
                <a:latin typeface="Courier New" panose="02070309020205020404" pitchFamily="49" charset="0"/>
              </a:rPr>
              <a:t>import</a:t>
            </a:r>
            <a:r>
              <a:rPr lang="en-US" altLang="zh-TW" b="0" dirty="0">
                <a:solidFill>
                  <a:srgbClr val="000000"/>
                </a:solidFill>
                <a:effectLst/>
                <a:latin typeface="Courier New" panose="02070309020205020404" pitchFamily="49" charset="0"/>
              </a:rPr>
              <a:t> datetime</a:t>
            </a:r>
          </a:p>
        </p:txBody>
      </p:sp>
      <p:sp>
        <p:nvSpPr>
          <p:cNvPr id="9" name="文字方塊 8">
            <a:extLst>
              <a:ext uri="{FF2B5EF4-FFF2-40B4-BE49-F238E27FC236}">
                <a16:creationId xmlns:a16="http://schemas.microsoft.com/office/drawing/2014/main" id="{CAD7596C-E51E-498E-7C90-96D1066562F5}"/>
              </a:ext>
            </a:extLst>
          </p:cNvPr>
          <p:cNvSpPr txBox="1"/>
          <p:nvPr/>
        </p:nvSpPr>
        <p:spPr>
          <a:xfrm>
            <a:off x="1389888" y="4452441"/>
            <a:ext cx="6896862" cy="646331"/>
          </a:xfrm>
          <a:prstGeom prst="rect">
            <a:avLst/>
          </a:prstGeom>
          <a:noFill/>
          <a:ln>
            <a:solidFill>
              <a:schemeClr val="tx1"/>
            </a:solidFill>
          </a:ln>
        </p:spPr>
        <p:txBody>
          <a:bodyPr wrap="square">
            <a:spAutoFit/>
          </a:bodyPr>
          <a:lstStyle/>
          <a:p>
            <a:r>
              <a:rPr lang="en-US" altLang="zh-TW" b="0" dirty="0">
                <a:solidFill>
                  <a:srgbClr val="000000"/>
                </a:solidFill>
                <a:effectLst/>
                <a:latin typeface="Courier New" panose="02070309020205020404" pitchFamily="49" charset="0"/>
              </a:rPr>
              <a:t>data = </a:t>
            </a:r>
            <a:r>
              <a:rPr lang="en-US" altLang="zh-TW" b="0" dirty="0" err="1">
                <a:solidFill>
                  <a:srgbClr val="000000"/>
                </a:solidFill>
                <a:effectLst/>
                <a:latin typeface="Courier New" panose="02070309020205020404" pitchFamily="49" charset="0"/>
              </a:rPr>
              <a:t>pd.read_csv</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"1472</a:t>
            </a:r>
            <a:r>
              <a:rPr lang="zh-TW" altLang="en-US" b="0" dirty="0">
                <a:solidFill>
                  <a:srgbClr val="A31515"/>
                </a:solidFill>
                <a:effectLst/>
                <a:latin typeface="Courier New" panose="02070309020205020404" pitchFamily="49" charset="0"/>
              </a:rPr>
              <a:t>實驗 </a:t>
            </a:r>
            <a:r>
              <a:rPr lang="en-US" altLang="zh-TW" b="0" dirty="0">
                <a:solidFill>
                  <a:srgbClr val="A31515"/>
                </a:solidFill>
                <a:effectLst/>
                <a:latin typeface="Courier New" panose="02070309020205020404" pitchFamily="49" charset="0"/>
              </a:rPr>
              <a:t>20220819_39_2.tsv"</a:t>
            </a:r>
            <a:r>
              <a:rPr lang="en-US" altLang="zh-TW" b="0" dirty="0">
                <a:solidFill>
                  <a:srgbClr val="000000"/>
                </a:solidFill>
                <a:effectLst/>
                <a:latin typeface="Courier New" panose="02070309020205020404" pitchFamily="49" charset="0"/>
              </a:rPr>
              <a:t>, </a:t>
            </a:r>
            <a:r>
              <a:rPr lang="en-US" altLang="zh-TW" b="0" dirty="0" err="1">
                <a:solidFill>
                  <a:srgbClr val="000000"/>
                </a:solidFill>
                <a:effectLst/>
                <a:latin typeface="Courier New" panose="02070309020205020404" pitchFamily="49" charset="0"/>
              </a:rPr>
              <a:t>sep</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'\t'</a:t>
            </a:r>
            <a:r>
              <a:rPr lang="en-US" altLang="zh-TW"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547726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轉換微秒為時間</a:t>
            </a:r>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28</a:t>
            </a:fld>
            <a:endParaRPr lang="zh-TW" altLang="en-US"/>
          </a:p>
        </p:txBody>
      </p:sp>
      <p:sp>
        <p:nvSpPr>
          <p:cNvPr id="5" name="文字方塊 4">
            <a:extLst>
              <a:ext uri="{FF2B5EF4-FFF2-40B4-BE49-F238E27FC236}">
                <a16:creationId xmlns:a16="http://schemas.microsoft.com/office/drawing/2014/main" id="{652D3DD8-14CC-EE53-B9F4-B54B4489CDB9}"/>
              </a:ext>
            </a:extLst>
          </p:cNvPr>
          <p:cNvSpPr txBox="1"/>
          <p:nvPr/>
        </p:nvSpPr>
        <p:spPr>
          <a:xfrm>
            <a:off x="1114044" y="2021979"/>
            <a:ext cx="6915912" cy="4154984"/>
          </a:xfrm>
          <a:prstGeom prst="rect">
            <a:avLst/>
          </a:prstGeom>
          <a:noFill/>
          <a:ln>
            <a:solidFill>
              <a:schemeClr val="tx1"/>
            </a:solidFill>
          </a:ln>
        </p:spPr>
        <p:txBody>
          <a:bodyPr wrap="square">
            <a:spAutoFit/>
          </a:bodyPr>
          <a:lstStyle/>
          <a:p>
            <a:r>
              <a:rPr lang="en-US" altLang="zh-TW" sz="1200" b="0" dirty="0">
                <a:solidFill>
                  <a:srgbClr val="AF00DB"/>
                </a:solidFill>
                <a:effectLst/>
                <a:latin typeface="Courier New" panose="02070309020205020404" pitchFamily="49" charset="0"/>
              </a:rPr>
              <a:t>from</a:t>
            </a:r>
            <a:r>
              <a:rPr lang="en-US" altLang="zh-TW" sz="1200" b="0" dirty="0">
                <a:solidFill>
                  <a:srgbClr val="000000"/>
                </a:solidFill>
                <a:effectLst/>
                <a:latin typeface="Courier New" panose="02070309020205020404" pitchFamily="49" charset="0"/>
              </a:rPr>
              <a:t> datetime </a:t>
            </a:r>
            <a:r>
              <a:rPr lang="en-US" altLang="zh-TW" sz="1200" b="0" dirty="0">
                <a:solidFill>
                  <a:srgbClr val="AF00DB"/>
                </a:solidFill>
                <a:effectLst/>
                <a:latin typeface="Courier New" panose="02070309020205020404" pitchFamily="49" charset="0"/>
              </a:rPr>
              <a:t>import</a:t>
            </a:r>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timedelta</a:t>
            </a:r>
            <a:endParaRPr lang="en-US" altLang="zh-TW" sz="1200" b="0" dirty="0">
              <a:solidFill>
                <a:srgbClr val="000000"/>
              </a:solidFill>
              <a:effectLst/>
              <a:latin typeface="Courier New" panose="02070309020205020404" pitchFamily="49" charset="0"/>
            </a:endParaRPr>
          </a:p>
          <a:p>
            <a:br>
              <a:rPr lang="en-US" altLang="zh-TW" sz="1200" b="0" dirty="0">
                <a:solidFill>
                  <a:srgbClr val="000000"/>
                </a:solidFill>
                <a:effectLst/>
                <a:latin typeface="Courier New" panose="02070309020205020404" pitchFamily="49" charset="0"/>
              </a:rPr>
            </a:br>
            <a:r>
              <a:rPr lang="en-US" altLang="zh-TW" sz="1200" b="0" dirty="0">
                <a:solidFill>
                  <a:srgbClr val="0000FF"/>
                </a:solidFill>
                <a:effectLst/>
                <a:latin typeface="Courier New" panose="02070309020205020404" pitchFamily="49" charset="0"/>
              </a:rPr>
              <a:t>def</a:t>
            </a:r>
            <a:r>
              <a:rPr lang="en-US" altLang="zh-TW" sz="1200" b="0" dirty="0">
                <a:solidFill>
                  <a:srgbClr val="000000"/>
                </a:solidFill>
                <a:effectLst/>
                <a:latin typeface="Courier New" panose="02070309020205020404" pitchFamily="49" charset="0"/>
              </a:rPr>
              <a:t> </a:t>
            </a:r>
            <a:r>
              <a:rPr lang="en-US" altLang="zh-TW" sz="1200" b="0" dirty="0" err="1">
                <a:solidFill>
                  <a:srgbClr val="795E26"/>
                </a:solidFill>
                <a:effectLst/>
                <a:latin typeface="Courier New" panose="02070309020205020404" pitchFamily="49" charset="0"/>
              </a:rPr>
              <a:t>milliseconds_to_hms</a:t>
            </a:r>
            <a:r>
              <a:rPr lang="en-US" altLang="zh-TW" sz="1200" b="0" dirty="0">
                <a:solidFill>
                  <a:srgbClr val="000000"/>
                </a:solidFill>
                <a:effectLst/>
                <a:latin typeface="Courier New" panose="02070309020205020404" pitchFamily="49" charset="0"/>
              </a:rPr>
              <a:t>(</a:t>
            </a:r>
            <a:r>
              <a:rPr lang="en-US" altLang="zh-TW" sz="1200" b="0" dirty="0">
                <a:solidFill>
                  <a:srgbClr val="001080"/>
                </a:solidFill>
                <a:effectLst/>
                <a:latin typeface="Courier New" panose="02070309020205020404" pitchFamily="49" charset="0"/>
              </a:rPr>
              <a:t>milliseconds</a:t>
            </a:r>
            <a:r>
              <a:rPr lang="en-US" altLang="zh-TW" sz="1200" b="0" dirty="0">
                <a:solidFill>
                  <a:srgbClr val="000000"/>
                </a:solidFill>
                <a:effectLst/>
                <a:latin typeface="Courier New" panose="02070309020205020404" pitchFamily="49" charset="0"/>
              </a:rPr>
              <a:t>: </a:t>
            </a:r>
            <a:r>
              <a:rPr lang="en-US" altLang="zh-TW" sz="1200" b="0" dirty="0">
                <a:solidFill>
                  <a:srgbClr val="001080"/>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 -&gt; </a:t>
            </a:r>
            <a:r>
              <a:rPr lang="en-US" altLang="zh-TW" sz="1200" b="0" dirty="0">
                <a:solidFill>
                  <a:srgbClr val="257693"/>
                </a:solidFill>
                <a:effectLst/>
                <a:latin typeface="Courier New" panose="02070309020205020404" pitchFamily="49" charset="0"/>
              </a:rPr>
              <a:t>str</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a:solidFill>
                  <a:srgbClr val="A31515"/>
                </a:solidFill>
                <a:effectLst/>
                <a:latin typeface="Courier New" panose="02070309020205020404" pitchFamily="49" charset="0"/>
              </a:rPr>
              <a:t>"""</a:t>
            </a:r>
            <a:r>
              <a:rPr lang="zh-TW" altLang="en-US" sz="1200" b="0" dirty="0">
                <a:solidFill>
                  <a:srgbClr val="A31515"/>
                </a:solidFill>
                <a:effectLst/>
                <a:latin typeface="Courier New" panose="02070309020205020404" pitchFamily="49" charset="0"/>
              </a:rPr>
              <a:t>毫秒轉</a:t>
            </a:r>
            <a:r>
              <a:rPr lang="en-US" altLang="zh-TW" sz="1200" b="0" dirty="0" err="1">
                <a:solidFill>
                  <a:srgbClr val="A31515"/>
                </a:solidFill>
                <a:effectLst/>
                <a:latin typeface="Courier New" panose="02070309020205020404" pitchFamily="49" charset="0"/>
              </a:rPr>
              <a:t>hh:mm:ss.ffff</a:t>
            </a:r>
            <a:endParaRPr lang="en-US" altLang="zh-TW" sz="1200" b="0" dirty="0">
              <a:solidFill>
                <a:srgbClr val="000000"/>
              </a:solidFill>
              <a:effectLst/>
              <a:latin typeface="Courier New" panose="02070309020205020404" pitchFamily="49" charset="0"/>
            </a:endParaRPr>
          </a:p>
          <a:p>
            <a:r>
              <a:rPr lang="en-US" altLang="zh-TW" sz="1200" b="0" dirty="0">
                <a:solidFill>
                  <a:srgbClr val="A31515"/>
                </a:solidFill>
                <a:effectLst/>
                <a:latin typeface="Courier New" panose="02070309020205020404" pitchFamily="49" charset="0"/>
              </a:rPr>
              <a:t>    """</a:t>
            </a:r>
            <a:endParaRPr lang="en-US" altLang="zh-TW" sz="1200" b="0" dirty="0">
              <a:solidFill>
                <a:srgbClr val="000000"/>
              </a:solidFill>
              <a:effectLst/>
              <a:latin typeface="Courier New" panose="02070309020205020404" pitchFamily="49" charset="0"/>
            </a:endParaRPr>
          </a:p>
          <a:p>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time_delta</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timedelta</a:t>
            </a:r>
            <a:r>
              <a:rPr lang="en-US" altLang="zh-TW" sz="1200" b="0" dirty="0">
                <a:solidFill>
                  <a:srgbClr val="000000"/>
                </a:solidFill>
                <a:effectLst/>
                <a:latin typeface="Courier New" panose="02070309020205020404" pitchFamily="49" charset="0"/>
              </a:rPr>
              <a:t>(milliseconds=milliseconds)</a:t>
            </a:r>
          </a:p>
          <a:p>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time_delta.total_seconds</a:t>
            </a:r>
            <a:r>
              <a:rPr lang="en-US" altLang="zh-TW" sz="1200" b="0" dirty="0">
                <a:solidFill>
                  <a:srgbClr val="000000"/>
                </a:solidFill>
                <a:effectLst/>
                <a:latin typeface="Courier New" panose="02070309020205020404" pitchFamily="49" charset="0"/>
              </a:rPr>
              <a:t>()/</a:t>
            </a:r>
            <a:r>
              <a:rPr lang="en-US" altLang="zh-TW" sz="1200" b="0" dirty="0">
                <a:solidFill>
                  <a:srgbClr val="116644"/>
                </a:solidFill>
                <a:effectLst/>
                <a:latin typeface="Courier New" panose="02070309020205020404" pitchFamily="49" charset="0"/>
              </a:rPr>
              <a:t>1000</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1</a:t>
            </a:r>
            <a:r>
              <a:rPr lang="zh-TW" altLang="en-US" sz="1200" b="0" dirty="0">
                <a:solidFill>
                  <a:srgbClr val="008000"/>
                </a:solidFill>
                <a:effectLst/>
                <a:latin typeface="Courier New" panose="02070309020205020404" pitchFamily="49" charset="0"/>
              </a:rPr>
              <a:t>小時</a:t>
            </a:r>
            <a:r>
              <a:rPr lang="en-US" altLang="zh-TW" sz="1200" b="0" dirty="0">
                <a:solidFill>
                  <a:srgbClr val="008000"/>
                </a:solidFill>
                <a:effectLst/>
                <a:latin typeface="Courier New" panose="02070309020205020404" pitchFamily="49" charset="0"/>
              </a:rPr>
              <a:t>3600</a:t>
            </a:r>
            <a:r>
              <a:rPr lang="zh-TW" altLang="en-US" sz="1200" b="0" dirty="0">
                <a:solidFill>
                  <a:srgbClr val="008000"/>
                </a:solidFill>
                <a:effectLst/>
                <a:latin typeface="Courier New" panose="02070309020205020404" pitchFamily="49" charset="0"/>
              </a:rPr>
              <a:t>秒</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seconds_in_hours</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timedelta</a:t>
            </a:r>
            <a:r>
              <a:rPr lang="en-US" altLang="zh-TW" sz="1200" b="0" dirty="0">
                <a:solidFill>
                  <a:srgbClr val="000000"/>
                </a:solidFill>
                <a:effectLst/>
                <a:latin typeface="Courier New" panose="02070309020205020404" pitchFamily="49" charset="0"/>
              </a:rPr>
              <a:t>(hours=</a:t>
            </a:r>
            <a:r>
              <a:rPr lang="en-US" altLang="zh-TW" sz="1200" b="0" dirty="0">
                <a:solidFill>
                  <a:srgbClr val="116644"/>
                </a:solidFill>
                <a:effectLst/>
                <a:latin typeface="Courier New" panose="02070309020205020404" pitchFamily="49" charset="0"/>
              </a:rPr>
              <a:t>1</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1</a:t>
            </a:r>
            <a:r>
              <a:rPr lang="zh-TW" altLang="en-US" sz="1200" b="0" dirty="0">
                <a:solidFill>
                  <a:srgbClr val="008000"/>
                </a:solidFill>
                <a:effectLst/>
                <a:latin typeface="Courier New" panose="02070309020205020404" pitchFamily="49" charset="0"/>
              </a:rPr>
              <a:t>分鐘</a:t>
            </a:r>
            <a:r>
              <a:rPr lang="en-US" altLang="zh-TW" sz="1200" b="0" dirty="0">
                <a:solidFill>
                  <a:srgbClr val="008000"/>
                </a:solidFill>
                <a:effectLst/>
                <a:latin typeface="Courier New" panose="02070309020205020404" pitchFamily="49" charset="0"/>
              </a:rPr>
              <a:t>60</a:t>
            </a:r>
            <a:r>
              <a:rPr lang="zh-TW" altLang="en-US" sz="1200" b="0" dirty="0">
                <a:solidFill>
                  <a:srgbClr val="008000"/>
                </a:solidFill>
                <a:effectLst/>
                <a:latin typeface="Courier New" panose="02070309020205020404" pitchFamily="49" charset="0"/>
              </a:rPr>
              <a:t>秒</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seconds_in_minute</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timedelta</a:t>
            </a:r>
            <a:r>
              <a:rPr lang="en-US" altLang="zh-TW" sz="1200" b="0" dirty="0">
                <a:solidFill>
                  <a:srgbClr val="000000"/>
                </a:solidFill>
                <a:effectLst/>
                <a:latin typeface="Courier New" panose="02070309020205020404" pitchFamily="49" charset="0"/>
              </a:rPr>
              <a:t>(minutes=</a:t>
            </a:r>
            <a:r>
              <a:rPr lang="en-US" altLang="zh-TW" sz="1200" b="0" dirty="0">
                <a:solidFill>
                  <a:srgbClr val="116644"/>
                </a:solidFill>
                <a:effectLst/>
                <a:latin typeface="Courier New" panose="02070309020205020404" pitchFamily="49" charset="0"/>
              </a:rPr>
              <a:t>1</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小時</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剩餘小時的秒數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總秒數</a:t>
            </a:r>
            <a:r>
              <a:rPr lang="en-US" altLang="zh-TW" sz="1200" b="0" dirty="0">
                <a:solidFill>
                  <a:srgbClr val="008000"/>
                </a:solidFill>
                <a:effectLst/>
                <a:latin typeface="Courier New" panose="02070309020205020404" pitchFamily="49" charset="0"/>
              </a:rPr>
              <a:t>/3600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(1</a:t>
            </a:r>
            <a:r>
              <a:rPr lang="zh-TW" altLang="en-US" sz="1200" b="0" dirty="0">
                <a:solidFill>
                  <a:srgbClr val="008000"/>
                </a:solidFill>
                <a:effectLst/>
                <a:latin typeface="Courier New" panose="02070309020205020404" pitchFamily="49" charset="0"/>
              </a:rPr>
              <a:t>小時</a:t>
            </a:r>
            <a:r>
              <a:rPr lang="en-US" altLang="zh-TW" sz="1200" b="0" dirty="0">
                <a:solidFill>
                  <a:srgbClr val="008000"/>
                </a:solidFill>
                <a:effectLst/>
                <a:latin typeface="Courier New" panose="02070309020205020404" pitchFamily="49" charset="0"/>
              </a:rPr>
              <a:t>=3600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a:solidFill>
                  <a:srgbClr val="000000"/>
                </a:solidFill>
                <a:effectLst/>
                <a:latin typeface="Courier New" panose="02070309020205020404" pitchFamily="49" charset="0"/>
              </a:rPr>
              <a:t>hours, remainder = </a:t>
            </a:r>
            <a:r>
              <a:rPr lang="en-US" altLang="zh-TW" sz="1200" b="0" dirty="0" err="1">
                <a:solidFill>
                  <a:srgbClr val="795E26"/>
                </a:solidFill>
                <a:effectLst/>
                <a:latin typeface="Courier New" panose="02070309020205020404" pitchFamily="49" charset="0"/>
              </a:rPr>
              <a:t>divmod</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seconds_in_hours</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分鐘</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剩餘秒數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剩餘小時的秒數</a:t>
            </a:r>
            <a:r>
              <a:rPr lang="en-US" altLang="zh-TW" sz="1200" b="0" dirty="0">
                <a:solidFill>
                  <a:srgbClr val="008000"/>
                </a:solidFill>
                <a:effectLst/>
                <a:latin typeface="Courier New" panose="02070309020205020404" pitchFamily="49" charset="0"/>
              </a:rPr>
              <a:t>/60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(1</a:t>
            </a:r>
            <a:r>
              <a:rPr lang="zh-TW" altLang="en-US" sz="1200" b="0" dirty="0">
                <a:solidFill>
                  <a:srgbClr val="008000"/>
                </a:solidFill>
                <a:effectLst/>
                <a:latin typeface="Courier New" panose="02070309020205020404" pitchFamily="49" charset="0"/>
              </a:rPr>
              <a:t>分鐘</a:t>
            </a:r>
            <a:r>
              <a:rPr lang="en-US" altLang="zh-TW" sz="1200" b="0" dirty="0">
                <a:solidFill>
                  <a:srgbClr val="008000"/>
                </a:solidFill>
                <a:effectLst/>
                <a:latin typeface="Courier New" panose="02070309020205020404" pitchFamily="49" charset="0"/>
              </a:rPr>
              <a:t>=60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a:solidFill>
                  <a:srgbClr val="000000"/>
                </a:solidFill>
                <a:effectLst/>
                <a:latin typeface="Courier New" panose="02070309020205020404" pitchFamily="49" charset="0"/>
              </a:rPr>
              <a:t>minutes, seconds = </a:t>
            </a:r>
            <a:r>
              <a:rPr lang="en-US" altLang="zh-TW" sz="1200" b="0" dirty="0" err="1">
                <a:solidFill>
                  <a:srgbClr val="795E26"/>
                </a:solidFill>
                <a:effectLst/>
                <a:latin typeface="Courier New" panose="02070309020205020404" pitchFamily="49" charset="0"/>
              </a:rPr>
              <a:t>divmod</a:t>
            </a:r>
            <a:r>
              <a:rPr lang="en-US" altLang="zh-TW" sz="1200" b="0" dirty="0">
                <a:solidFill>
                  <a:srgbClr val="000000"/>
                </a:solidFill>
                <a:effectLst/>
                <a:latin typeface="Courier New" panose="02070309020205020404" pitchFamily="49" charset="0"/>
              </a:rPr>
              <a:t>(remainder, </a:t>
            </a:r>
            <a:r>
              <a:rPr lang="en-US" altLang="zh-TW" sz="1200" b="0" dirty="0" err="1">
                <a:solidFill>
                  <a:srgbClr val="000000"/>
                </a:solidFill>
                <a:effectLst/>
                <a:latin typeface="Courier New" panose="02070309020205020404" pitchFamily="49" charset="0"/>
              </a:rPr>
              <a:t>seconds_in_minute</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毫秒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剩餘秒數的整數部分和毫秒部分</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seconds_int</a:t>
            </a:r>
            <a:r>
              <a:rPr lang="en-US" altLang="zh-TW" sz="1200" b="0" dirty="0">
                <a:solidFill>
                  <a:srgbClr val="000000"/>
                </a:solidFill>
                <a:effectLst/>
                <a:latin typeface="Courier New" panose="02070309020205020404" pitchFamily="49" charset="0"/>
              </a:rPr>
              <a:t> = </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(seconds)</a:t>
            </a:r>
          </a:p>
          <a:p>
            <a:r>
              <a:rPr lang="en-US" altLang="zh-TW" sz="1200" b="0" dirty="0">
                <a:solidFill>
                  <a:srgbClr val="000000"/>
                </a:solidFill>
                <a:effectLst/>
                <a:latin typeface="Courier New" panose="02070309020205020404" pitchFamily="49" charset="0"/>
              </a:rPr>
              <a:t>    milliseconds = </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((seconds - </a:t>
            </a:r>
            <a:r>
              <a:rPr lang="en-US" altLang="zh-TW" sz="1200" b="0" dirty="0" err="1">
                <a:solidFill>
                  <a:srgbClr val="000000"/>
                </a:solidFill>
                <a:effectLst/>
                <a:latin typeface="Courier New" panose="02070309020205020404" pitchFamily="49" charset="0"/>
              </a:rPr>
              <a:t>seconds_int</a:t>
            </a:r>
            <a:r>
              <a:rPr lang="en-US" altLang="zh-TW" sz="1200" b="0" dirty="0">
                <a:solidFill>
                  <a:srgbClr val="000000"/>
                </a:solidFill>
                <a:effectLst/>
                <a:latin typeface="Courier New" panose="02070309020205020404" pitchFamily="49" charset="0"/>
              </a:rPr>
              <a:t>) * </a:t>
            </a:r>
            <a:r>
              <a:rPr lang="en-US" altLang="zh-TW" sz="1200" b="0" dirty="0">
                <a:solidFill>
                  <a:srgbClr val="116644"/>
                </a:solidFill>
                <a:effectLst/>
                <a:latin typeface="Courier New" panose="02070309020205020404" pitchFamily="49" charset="0"/>
              </a:rPr>
              <a:t>1000</a:t>
            </a:r>
            <a:r>
              <a:rPr lang="en-US" altLang="zh-TW" sz="1200" b="0" dirty="0">
                <a:solidFill>
                  <a:srgbClr val="000000"/>
                </a:solidFill>
                <a:effectLst/>
                <a:latin typeface="Courier New" panose="02070309020205020404" pitchFamily="49" charset="0"/>
              </a:rPr>
              <a:t>)</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AF00DB"/>
                </a:solidFill>
                <a:effectLst/>
                <a:latin typeface="Courier New" panose="02070309020205020404" pitchFamily="49" charset="0"/>
              </a:rPr>
              <a:t>return</a:t>
            </a:r>
            <a:r>
              <a:rPr lang="en-US" altLang="zh-TW" sz="1200" b="0" dirty="0">
                <a:solidFill>
                  <a:srgbClr val="000000"/>
                </a:solidFill>
                <a:effectLst/>
                <a:latin typeface="Courier New" panose="02070309020205020404" pitchFamily="49" charset="0"/>
              </a:rPr>
              <a:t> </a:t>
            </a:r>
            <a:r>
              <a:rPr lang="en-US" altLang="zh-TW" sz="1200" b="0" dirty="0">
                <a:solidFill>
                  <a:srgbClr val="0000FF"/>
                </a:solidFill>
                <a:effectLst/>
                <a:latin typeface="Courier New" panose="02070309020205020404" pitchFamily="49" charset="0"/>
              </a:rPr>
              <a:t>f</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(hours)</a:t>
            </a:r>
            <a:r>
              <a:rPr lang="en-US" altLang="zh-TW" sz="1200" b="0" dirty="0">
                <a:solidFill>
                  <a:srgbClr val="116644"/>
                </a:solidFill>
                <a:effectLst/>
                <a:latin typeface="Courier New" panose="02070309020205020404" pitchFamily="49" charset="0"/>
              </a:rPr>
              <a:t>:02</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(minutes)</a:t>
            </a:r>
            <a:r>
              <a:rPr lang="en-US" altLang="zh-TW" sz="1200" b="0" dirty="0">
                <a:solidFill>
                  <a:srgbClr val="116644"/>
                </a:solidFill>
                <a:effectLst/>
                <a:latin typeface="Courier New" panose="02070309020205020404" pitchFamily="49" charset="0"/>
              </a:rPr>
              <a:t>:02</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{seconds_int</a:t>
            </a:r>
            <a:r>
              <a:rPr lang="en-US" altLang="zh-TW" sz="1200" b="0" dirty="0">
                <a:solidFill>
                  <a:srgbClr val="116644"/>
                </a:solidFill>
                <a:effectLst/>
                <a:latin typeface="Courier New" panose="02070309020205020404" pitchFamily="49" charset="0"/>
              </a:rPr>
              <a:t>:02</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{milliseconds</a:t>
            </a:r>
            <a:r>
              <a:rPr lang="en-US" altLang="zh-TW" sz="1200" b="0" dirty="0">
                <a:solidFill>
                  <a:srgbClr val="116644"/>
                </a:solidFill>
                <a:effectLst/>
                <a:latin typeface="Courier New" panose="02070309020205020404" pitchFamily="49" charset="0"/>
              </a:rPr>
              <a:t>:03</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endParaRPr lang="en-US" altLang="zh-TW" sz="1200" b="0" dirty="0">
              <a:solidFill>
                <a:srgbClr val="000000"/>
              </a:solidFill>
              <a:effectLst/>
              <a:latin typeface="Courier New" panose="02070309020205020404" pitchFamily="49" charset="0"/>
            </a:endParaRPr>
          </a:p>
          <a:p>
            <a:r>
              <a:rPr lang="en-US" altLang="zh-TW" sz="1200" b="0" dirty="0">
                <a:solidFill>
                  <a:srgbClr val="000000"/>
                </a:solidFill>
                <a:effectLst/>
                <a:latin typeface="Courier New" panose="02070309020205020404" pitchFamily="49" charset="0"/>
              </a:rPr>
              <a:t>    </a:t>
            </a:r>
          </a:p>
          <a:p>
            <a:r>
              <a:rPr lang="en-US" altLang="zh-TW" sz="1200" b="0" dirty="0">
                <a:solidFill>
                  <a:srgbClr val="795E26"/>
                </a:solidFill>
                <a:effectLst/>
                <a:latin typeface="Courier New" panose="02070309020205020404" pitchFamily="49" charset="0"/>
              </a:rPr>
              <a:t>print</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milliseconds_to_hms</a:t>
            </a:r>
            <a:r>
              <a:rPr lang="en-US" altLang="zh-TW" sz="1200" b="0" dirty="0">
                <a:solidFill>
                  <a:srgbClr val="000000"/>
                </a:solidFill>
                <a:effectLst/>
                <a:latin typeface="Courier New" panose="02070309020205020404" pitchFamily="49" charset="0"/>
              </a:rPr>
              <a:t>(</a:t>
            </a:r>
            <a:r>
              <a:rPr lang="en-US" altLang="zh-TW" sz="1200" b="0" dirty="0">
                <a:solidFill>
                  <a:srgbClr val="116644"/>
                </a:solidFill>
                <a:effectLst/>
                <a:latin typeface="Courier New" panose="02070309020205020404" pitchFamily="49" charset="0"/>
              </a:rPr>
              <a:t>1004.115</a:t>
            </a:r>
            <a:r>
              <a:rPr lang="en-US" altLang="zh-TW" sz="1200" b="0" dirty="0">
                <a:solidFill>
                  <a:srgbClr val="000000"/>
                </a:solidFill>
                <a:effectLst/>
                <a:latin typeface="Courier New" panose="02070309020205020404" pitchFamily="49" charset="0"/>
              </a:rPr>
              <a:t>))</a:t>
            </a:r>
          </a:p>
        </p:txBody>
      </p:sp>
      <p:sp>
        <p:nvSpPr>
          <p:cNvPr id="6" name="文字方塊 5">
            <a:extLst>
              <a:ext uri="{FF2B5EF4-FFF2-40B4-BE49-F238E27FC236}">
                <a16:creationId xmlns:a16="http://schemas.microsoft.com/office/drawing/2014/main" id="{6741D54D-5B3C-1E36-D39D-8F9FBAECEE34}"/>
              </a:ext>
            </a:extLst>
          </p:cNvPr>
          <p:cNvSpPr txBox="1"/>
          <p:nvPr/>
        </p:nvSpPr>
        <p:spPr>
          <a:xfrm>
            <a:off x="2774475" y="1625395"/>
            <a:ext cx="1665841" cy="338554"/>
          </a:xfrm>
          <a:prstGeom prst="rect">
            <a:avLst/>
          </a:prstGeom>
          <a:noFill/>
        </p:spPr>
        <p:txBody>
          <a:bodyPr wrap="none" rtlCol="0">
            <a:spAutoFit/>
          </a:bodyPr>
          <a:lstStyle/>
          <a:p>
            <a:r>
              <a:rPr lang="en-US" altLang="zh-TW" sz="1600" b="1" dirty="0">
                <a:latin typeface="Microsoft JhengHei" panose="020B0604030504040204" pitchFamily="34" charset="-120"/>
                <a:ea typeface="Microsoft JhengHei" panose="020B0604030504040204" pitchFamily="34" charset="-120"/>
              </a:rPr>
              <a:t>1</a:t>
            </a:r>
            <a:r>
              <a:rPr lang="zh-TW" altLang="en-US" sz="1600" b="1" dirty="0">
                <a:latin typeface="Microsoft JhengHei" panose="020B0604030504040204" pitchFamily="34" charset="-120"/>
                <a:ea typeface="Microsoft JhengHei" panose="020B0604030504040204" pitchFamily="34" charset="-120"/>
              </a:rPr>
              <a:t>秒</a:t>
            </a:r>
            <a:r>
              <a:rPr lang="en-US" altLang="zh-TW" sz="1600" b="1" dirty="0">
                <a:latin typeface="Microsoft JhengHei" panose="020B0604030504040204" pitchFamily="34" charset="-120"/>
                <a:ea typeface="Microsoft JhengHei" panose="020B0604030504040204" pitchFamily="34" charset="-120"/>
              </a:rPr>
              <a:t>=</a:t>
            </a:r>
            <a:r>
              <a:rPr lang="zh-TW" altLang="en-US" sz="1600" b="1" dirty="0">
                <a:latin typeface="Microsoft JhengHei" panose="020B0604030504040204" pitchFamily="34" charset="-120"/>
                <a:ea typeface="Microsoft JhengHei" panose="020B0604030504040204" pitchFamily="34" charset="-120"/>
              </a:rPr>
              <a:t> </a:t>
            </a:r>
            <a:r>
              <a:rPr lang="en-US" altLang="zh-TW" sz="1600" b="1" dirty="0">
                <a:latin typeface="Microsoft JhengHei" panose="020B0604030504040204" pitchFamily="34" charset="-120"/>
                <a:ea typeface="Microsoft JhengHei" panose="020B0604030504040204" pitchFamily="34" charset="-120"/>
              </a:rPr>
              <a:t>1000</a:t>
            </a:r>
            <a:r>
              <a:rPr lang="zh-TW" altLang="en-US" sz="1600" b="1" dirty="0">
                <a:latin typeface="Microsoft JhengHei" panose="020B0604030504040204" pitchFamily="34" charset="-120"/>
                <a:ea typeface="Microsoft JhengHei" panose="020B0604030504040204" pitchFamily="34" charset="-120"/>
              </a:rPr>
              <a:t>毫秒 </a:t>
            </a:r>
          </a:p>
        </p:txBody>
      </p:sp>
      <p:sp>
        <p:nvSpPr>
          <p:cNvPr id="8" name="文字方塊 7">
            <a:extLst>
              <a:ext uri="{FF2B5EF4-FFF2-40B4-BE49-F238E27FC236}">
                <a16:creationId xmlns:a16="http://schemas.microsoft.com/office/drawing/2014/main" id="{698AA4B3-838F-9B36-C05F-2BB7D0E743E6}"/>
              </a:ext>
            </a:extLst>
          </p:cNvPr>
          <p:cNvSpPr txBox="1"/>
          <p:nvPr/>
        </p:nvSpPr>
        <p:spPr>
          <a:xfrm>
            <a:off x="4498500" y="1625395"/>
            <a:ext cx="1871025" cy="338554"/>
          </a:xfrm>
          <a:prstGeom prst="rect">
            <a:avLst/>
          </a:prstGeom>
          <a:noFill/>
        </p:spPr>
        <p:txBody>
          <a:bodyPr wrap="none" rtlCol="0">
            <a:spAutoFit/>
          </a:bodyPr>
          <a:lstStyle/>
          <a:p>
            <a:r>
              <a:rPr lang="en-US" altLang="zh-TW" sz="1600" b="1" dirty="0">
                <a:latin typeface="Microsoft JhengHei" panose="020B0604030504040204" pitchFamily="34" charset="-120"/>
                <a:ea typeface="Microsoft JhengHei" panose="020B0604030504040204" pitchFamily="34" charset="-120"/>
              </a:rPr>
              <a:t>1</a:t>
            </a:r>
            <a:r>
              <a:rPr lang="zh-TW" altLang="en-US" sz="1600" b="1" dirty="0">
                <a:latin typeface="Microsoft JhengHei" panose="020B0604030504040204" pitchFamily="34" charset="-120"/>
                <a:ea typeface="Microsoft JhengHei" panose="020B0604030504040204" pitchFamily="34" charset="-120"/>
              </a:rPr>
              <a:t>毫秒</a:t>
            </a:r>
            <a:r>
              <a:rPr lang="en-US" altLang="zh-TW" sz="1600" b="1" dirty="0">
                <a:latin typeface="Microsoft JhengHei" panose="020B0604030504040204" pitchFamily="34" charset="-120"/>
                <a:ea typeface="Microsoft JhengHei" panose="020B0604030504040204" pitchFamily="34" charset="-120"/>
              </a:rPr>
              <a:t>=</a:t>
            </a:r>
            <a:r>
              <a:rPr lang="zh-TW" altLang="en-US" sz="1600" b="1" dirty="0">
                <a:latin typeface="Microsoft JhengHei" panose="020B0604030504040204" pitchFamily="34" charset="-120"/>
                <a:ea typeface="Microsoft JhengHei" panose="020B0604030504040204" pitchFamily="34" charset="-120"/>
              </a:rPr>
              <a:t> </a:t>
            </a:r>
            <a:r>
              <a:rPr lang="en-US" altLang="zh-TW" sz="1600" b="1" dirty="0">
                <a:latin typeface="Microsoft JhengHei" panose="020B0604030504040204" pitchFamily="34" charset="-120"/>
                <a:ea typeface="Microsoft JhengHei" panose="020B0604030504040204" pitchFamily="34" charset="-120"/>
              </a:rPr>
              <a:t>1000</a:t>
            </a:r>
            <a:r>
              <a:rPr lang="zh-TW" altLang="en-US" sz="1600" b="1" dirty="0">
                <a:latin typeface="Microsoft JhengHei" panose="020B0604030504040204" pitchFamily="34" charset="-120"/>
                <a:ea typeface="Microsoft JhengHei" panose="020B0604030504040204" pitchFamily="34" charset="-120"/>
              </a:rPr>
              <a:t>微秒 </a:t>
            </a:r>
          </a:p>
        </p:txBody>
      </p:sp>
    </p:spTree>
    <p:extLst>
      <p:ext uri="{BB962C8B-B14F-4D97-AF65-F5344CB8AC3E}">
        <p14:creationId xmlns:p14="http://schemas.microsoft.com/office/powerpoint/2010/main" val="213676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轉換微秒為時間</a:t>
            </a:r>
            <a:endParaRPr lang="en-US" altLang="zh-TW" i="0" dirty="0">
              <a:solidFill>
                <a:srgbClr val="212121"/>
              </a:solidFill>
              <a:effectLst/>
              <a:latin typeface="Roboto" panose="02000000000000000000" pitchFamily="2" charset="0"/>
            </a:endParaRPr>
          </a:p>
          <a:p>
            <a:pPr lvl="1"/>
            <a:r>
              <a:rPr lang="zh-TW" altLang="en-US" i="0" dirty="0">
                <a:solidFill>
                  <a:srgbClr val="212121"/>
                </a:solidFill>
                <a:effectLst/>
                <a:latin typeface="Roboto" panose="02000000000000000000" pitchFamily="2" charset="0"/>
              </a:rPr>
              <a:t>將原本微秒的時間轉換為格式 </a:t>
            </a:r>
            <a:r>
              <a:rPr lang="en-US" altLang="zh-TW" i="0" dirty="0" err="1">
                <a:solidFill>
                  <a:srgbClr val="212121"/>
                </a:solidFill>
                <a:effectLst/>
                <a:latin typeface="Roboto" panose="02000000000000000000" pitchFamily="2" charset="0"/>
              </a:rPr>
              <a:t>hh:mm:ss</a:t>
            </a:r>
            <a:r>
              <a:rPr lang="en-US" altLang="zh-TW" dirty="0" err="1">
                <a:solidFill>
                  <a:srgbClr val="212121"/>
                </a:solidFill>
                <a:latin typeface="Roboto" panose="02000000000000000000" pitchFamily="2" charset="0"/>
              </a:rPr>
              <a:t>.ffff</a:t>
            </a:r>
            <a:endParaRPr lang="zh-TW" altLang="en-US" i="0" dirty="0">
              <a:solidFill>
                <a:srgbClr val="212121"/>
              </a:solidFill>
              <a:effectLst/>
              <a:latin typeface="Roboto" panose="02000000000000000000" pitchFamily="2" charset="0"/>
            </a:endParaRPr>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29</a:t>
            </a:fld>
            <a:endParaRPr lang="zh-TW" altLang="en-US"/>
          </a:p>
        </p:txBody>
      </p:sp>
      <p:sp>
        <p:nvSpPr>
          <p:cNvPr id="5" name="文字方塊 4">
            <a:extLst>
              <a:ext uri="{FF2B5EF4-FFF2-40B4-BE49-F238E27FC236}">
                <a16:creationId xmlns:a16="http://schemas.microsoft.com/office/drawing/2014/main" id="{652D3DD8-14CC-EE53-B9F4-B54B4489CDB9}"/>
              </a:ext>
            </a:extLst>
          </p:cNvPr>
          <p:cNvSpPr txBox="1"/>
          <p:nvPr/>
        </p:nvSpPr>
        <p:spPr>
          <a:xfrm>
            <a:off x="1114044" y="2413337"/>
            <a:ext cx="6915912" cy="1015663"/>
          </a:xfrm>
          <a:prstGeom prst="rect">
            <a:avLst/>
          </a:prstGeom>
          <a:noFill/>
          <a:ln>
            <a:solidFill>
              <a:schemeClr val="tx1"/>
            </a:solidFill>
          </a:ln>
        </p:spPr>
        <p:txBody>
          <a:bodyPr wrap="square">
            <a:spAutoFit/>
          </a:bodyPr>
          <a:lstStyle/>
          <a:p>
            <a:r>
              <a:rPr lang="en-US" altLang="zh-TW" sz="1200" b="0" dirty="0" err="1">
                <a:solidFill>
                  <a:srgbClr val="000000"/>
                </a:solidFill>
                <a:effectLst/>
                <a:latin typeface="Courier New" panose="02070309020205020404" pitchFamily="49" charset="0"/>
              </a:rPr>
              <a:t>time_list</a:t>
            </a:r>
            <a:r>
              <a:rPr lang="en-US" altLang="zh-TW" sz="1200" b="0" dirty="0">
                <a:solidFill>
                  <a:srgbClr val="000000"/>
                </a:solidFill>
                <a:effectLst/>
                <a:latin typeface="Courier New" panose="02070309020205020404" pitchFamily="49" charset="0"/>
              </a:rPr>
              <a:t> = []</a:t>
            </a:r>
          </a:p>
          <a:p>
            <a:r>
              <a:rPr lang="en-US" altLang="zh-TW" sz="1200" b="0" dirty="0">
                <a:solidFill>
                  <a:srgbClr val="AF00DB"/>
                </a:solidFill>
                <a:effectLst/>
                <a:latin typeface="Courier New" panose="02070309020205020404" pitchFamily="49" charset="0"/>
              </a:rPr>
              <a:t>for</a:t>
            </a:r>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i</a:t>
            </a:r>
            <a:r>
              <a:rPr lang="en-US" altLang="zh-TW" sz="1200" b="0" dirty="0">
                <a:solidFill>
                  <a:srgbClr val="000000"/>
                </a:solidFill>
                <a:effectLst/>
                <a:latin typeface="Courier New" panose="02070309020205020404" pitchFamily="49" charset="0"/>
              </a:rPr>
              <a:t> </a:t>
            </a:r>
            <a:r>
              <a:rPr lang="en-US" altLang="zh-TW" sz="1200" b="0" dirty="0">
                <a:solidFill>
                  <a:srgbClr val="0000FF"/>
                </a:solidFill>
                <a:effectLst/>
                <a:latin typeface="Courier New" panose="02070309020205020404" pitchFamily="49" charset="0"/>
              </a:rPr>
              <a:t>in</a:t>
            </a:r>
            <a:r>
              <a:rPr lang="en-US" altLang="zh-TW" sz="1200" b="0" dirty="0">
                <a:solidFill>
                  <a:srgbClr val="000000"/>
                </a:solidFill>
                <a:effectLst/>
                <a:latin typeface="Courier New" panose="02070309020205020404" pitchFamily="49" charset="0"/>
              </a:rPr>
              <a:t> range (</a:t>
            </a:r>
            <a:r>
              <a:rPr lang="en-US" altLang="zh-TW" sz="1200" b="0" dirty="0" err="1">
                <a:solidFill>
                  <a:srgbClr val="795E26"/>
                </a:solidFill>
                <a:effectLst/>
                <a:latin typeface="Courier New" panose="02070309020205020404" pitchFamily="49" charset="0"/>
              </a:rPr>
              <a:t>len</a:t>
            </a:r>
            <a:r>
              <a:rPr lang="en-US" altLang="zh-TW" sz="1200" b="0" dirty="0">
                <a:solidFill>
                  <a:srgbClr val="000000"/>
                </a:solidFill>
                <a:effectLst/>
                <a:latin typeface="Courier New" panose="02070309020205020404" pitchFamily="49" charset="0"/>
              </a:rPr>
              <a:t>(data)):</a:t>
            </a:r>
          </a:p>
          <a:p>
            <a:r>
              <a:rPr lang="en-US" altLang="zh-TW" sz="1200" b="0" dirty="0">
                <a:solidFill>
                  <a:srgbClr val="000000"/>
                </a:solidFill>
                <a:effectLst/>
                <a:latin typeface="Courier New" panose="02070309020205020404" pitchFamily="49" charset="0"/>
              </a:rPr>
              <a:t>    time = </a:t>
            </a:r>
            <a:r>
              <a:rPr lang="en-US" altLang="zh-TW" sz="1200" b="0" dirty="0" err="1">
                <a:solidFill>
                  <a:srgbClr val="000000"/>
                </a:solidFill>
                <a:effectLst/>
                <a:latin typeface="Courier New" panose="02070309020205020404" pitchFamily="49" charset="0"/>
              </a:rPr>
              <a:t>milliseconds_to_hms</a:t>
            </a:r>
            <a:r>
              <a:rPr lang="en-US" altLang="zh-TW" sz="1200" b="0" dirty="0">
                <a:solidFill>
                  <a:srgbClr val="000000"/>
                </a:solidFill>
                <a:effectLst/>
                <a:latin typeface="Courier New" panose="02070309020205020404" pitchFamily="49" charset="0"/>
              </a:rPr>
              <a:t>(</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(data[</a:t>
            </a:r>
            <a:r>
              <a:rPr lang="en-US" altLang="zh-TW" sz="1200" b="0" dirty="0">
                <a:solidFill>
                  <a:srgbClr val="A31515"/>
                </a:solidFill>
                <a:effectLst/>
                <a:latin typeface="Courier New" panose="02070309020205020404" pitchFamily="49" charset="0"/>
              </a:rPr>
              <a:t>'Recording timestamp'</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i</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time_list.append</a:t>
            </a:r>
            <a:r>
              <a:rPr lang="en-US" altLang="zh-TW" sz="1200" b="0" dirty="0">
                <a:solidFill>
                  <a:srgbClr val="000000"/>
                </a:solidFill>
                <a:effectLst/>
                <a:latin typeface="Courier New" panose="02070309020205020404" pitchFamily="49" charset="0"/>
              </a:rPr>
              <a:t>(time)</a:t>
            </a:r>
          </a:p>
          <a:p>
            <a:r>
              <a:rPr lang="en-US" altLang="zh-TW" sz="1200" b="0" dirty="0">
                <a:solidFill>
                  <a:srgbClr val="000000"/>
                </a:solidFill>
                <a:effectLst/>
                <a:latin typeface="Courier New" panose="02070309020205020404" pitchFamily="49" charset="0"/>
              </a:rPr>
              <a:t>data = </a:t>
            </a:r>
            <a:r>
              <a:rPr lang="en-US" altLang="zh-TW" sz="1200" b="0" dirty="0" err="1">
                <a:solidFill>
                  <a:srgbClr val="000000"/>
                </a:solidFill>
                <a:effectLst/>
                <a:latin typeface="Courier New" panose="02070309020205020404" pitchFamily="49" charset="0"/>
              </a:rPr>
              <a:t>pd.concat</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pd.DataFrame</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'time list'</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time_list</a:t>
            </a:r>
            <a:r>
              <a:rPr lang="en-US" altLang="zh-TW" sz="1200" b="0" dirty="0">
                <a:solidFill>
                  <a:srgbClr val="000000"/>
                </a:solidFill>
                <a:effectLst/>
                <a:latin typeface="Courier New" panose="02070309020205020404" pitchFamily="49" charset="0"/>
              </a:rPr>
              <a:t>}),data],axis=</a:t>
            </a:r>
            <a:r>
              <a:rPr lang="en-US" altLang="zh-TW" sz="1200" b="0" dirty="0">
                <a:solidFill>
                  <a:srgbClr val="116644"/>
                </a:solidFill>
                <a:effectLst/>
                <a:latin typeface="Courier New" panose="02070309020205020404" pitchFamily="49" charset="0"/>
              </a:rPr>
              <a:t>1</a:t>
            </a:r>
            <a:r>
              <a:rPr lang="en-US" altLang="zh-TW" sz="1200" b="0" dirty="0">
                <a:solidFill>
                  <a:srgbClr val="000000"/>
                </a:solidFill>
                <a:effectLst/>
                <a:latin typeface="Courier New" panose="02070309020205020404" pitchFamily="49" charset="0"/>
              </a:rPr>
              <a:t>)</a:t>
            </a:r>
          </a:p>
        </p:txBody>
      </p:sp>
      <p:pic>
        <p:nvPicPr>
          <p:cNvPr id="9" name="圖片 8" descr="一張含有 文字, 螢幕擷取畫面, 數字, 字型 的圖片&#10;&#10;自動產生的描述">
            <a:extLst>
              <a:ext uri="{FF2B5EF4-FFF2-40B4-BE49-F238E27FC236}">
                <a16:creationId xmlns:a16="http://schemas.microsoft.com/office/drawing/2014/main" id="{BA60660B-0483-52AE-CCBD-A4F01173154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607033" y="3671695"/>
            <a:ext cx="5929933" cy="2095793"/>
          </a:xfrm>
          <a:prstGeom prst="rect">
            <a:avLst/>
          </a:prstGeom>
        </p:spPr>
      </p:pic>
    </p:spTree>
    <p:extLst>
      <p:ext uri="{BB962C8B-B14F-4D97-AF65-F5344CB8AC3E}">
        <p14:creationId xmlns:p14="http://schemas.microsoft.com/office/powerpoint/2010/main" val="270070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p:txBody>
          <a:bodyPr/>
          <a:lstStyle/>
          <a:p>
            <a:r>
              <a:rPr lang="zh-TW" altLang="en-US" dirty="0"/>
              <a:t>數 據 分 析 概 論</a:t>
            </a:r>
          </a:p>
        </p:txBody>
      </p:sp>
      <p:sp>
        <p:nvSpPr>
          <p:cNvPr id="6" name="Subtitle 2">
            <a:extLst>
              <a:ext uri="{FF2B5EF4-FFF2-40B4-BE49-F238E27FC236}">
                <a16:creationId xmlns:a16="http://schemas.microsoft.com/office/drawing/2014/main" id="{B1DC4E4F-179D-4E58-90D4-7D2FB4E2513F}"/>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dirty="0">
                <a:latin typeface="Arial" panose="020B0604020202020204" pitchFamily="34" charset="0"/>
                <a:cs typeface="Arial" panose="020B0604020202020204" pitchFamily="34" charset="0"/>
              </a:rPr>
              <a:t>Introduction of Data Analysis</a:t>
            </a:r>
            <a:endParaRPr lang="zh-TW"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65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篩選跟點擊相關的事件</a:t>
            </a:r>
          </a:p>
          <a:p>
            <a:pPr lvl="1"/>
            <a:r>
              <a:rPr lang="zh-TW" altLang="en-US" dirty="0">
                <a:solidFill>
                  <a:srgbClr val="212121"/>
                </a:solidFill>
                <a:latin typeface="Roboto" panose="02000000000000000000" pitchFamily="2" charset="0"/>
              </a:rPr>
              <a:t>篩選事件欄位</a:t>
            </a:r>
            <a:r>
              <a:rPr lang="en-US" altLang="zh-TW" dirty="0">
                <a:solidFill>
                  <a:srgbClr val="212121"/>
                </a:solidFill>
                <a:latin typeface="Roboto" panose="02000000000000000000" pitchFamily="2" charset="0"/>
              </a:rPr>
              <a:t>(Event)</a:t>
            </a:r>
            <a:r>
              <a:rPr lang="zh-TW" altLang="en-US" dirty="0">
                <a:solidFill>
                  <a:srgbClr val="212121"/>
                </a:solidFill>
                <a:latin typeface="Roboto" panose="02000000000000000000" pitchFamily="2" charset="0"/>
              </a:rPr>
              <a:t>為滑鼠點擊</a:t>
            </a:r>
            <a:r>
              <a:rPr lang="en-US" altLang="zh-TW" dirty="0">
                <a:solidFill>
                  <a:srgbClr val="212121"/>
                </a:solidFill>
                <a:latin typeface="Roboto" panose="02000000000000000000" pitchFamily="2" charset="0"/>
              </a:rPr>
              <a:t>‘</a:t>
            </a:r>
            <a:r>
              <a:rPr lang="en-US" altLang="zh-TW" dirty="0" err="1">
                <a:solidFill>
                  <a:srgbClr val="212121"/>
                </a:solidFill>
                <a:latin typeface="Roboto" panose="02000000000000000000" pitchFamily="2" charset="0"/>
              </a:rPr>
              <a:t>MouseEvent</a:t>
            </a:r>
            <a:r>
              <a:rPr lang="en-US" altLang="zh-TW" dirty="0">
                <a:solidFill>
                  <a:srgbClr val="212121"/>
                </a:solidFill>
                <a:latin typeface="Roboto" panose="02000000000000000000" pitchFamily="2" charset="0"/>
              </a:rPr>
              <a:t>‘ </a:t>
            </a:r>
            <a:r>
              <a:rPr lang="zh-TW" altLang="en-US" dirty="0">
                <a:solidFill>
                  <a:srgbClr val="212121"/>
                </a:solidFill>
                <a:latin typeface="Roboto" panose="02000000000000000000" pitchFamily="2" charset="0"/>
              </a:rPr>
              <a:t>的資料</a:t>
            </a:r>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r>
              <a:rPr lang="zh-TW" altLang="en-US" dirty="0">
                <a:solidFill>
                  <a:srgbClr val="212121"/>
                </a:solidFill>
                <a:latin typeface="Roboto" panose="02000000000000000000" pitchFamily="2" charset="0"/>
              </a:rPr>
              <a:t>計算任兩個滑鼠點擊事件的間格時間</a:t>
            </a:r>
            <a:endParaRPr lang="zh-TW" altLang="en-US" i="0" dirty="0">
              <a:solidFill>
                <a:srgbClr val="212121"/>
              </a:solidFill>
              <a:effectLst/>
              <a:latin typeface="Roboto" panose="02000000000000000000" pitchFamily="2" charset="0"/>
            </a:endParaRPr>
          </a:p>
          <a:p>
            <a:pPr marL="457200" lvl="1" indent="0">
              <a:lnSpc>
                <a:spcPct val="150000"/>
              </a:lnSpc>
              <a:buNone/>
            </a:pPr>
            <a:endParaRPr lang="en-US" altLang="zh-TW" dirty="0"/>
          </a:p>
          <a:p>
            <a:pPr marL="457200" lvl="1" indent="0">
              <a:lnSpc>
                <a:spcPct val="150000"/>
              </a:lnSpc>
              <a:buNone/>
            </a:pPr>
            <a:endParaRPr lang="en-US" altLang="zh-TW" dirty="0"/>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30</a:t>
            </a:fld>
            <a:endParaRPr lang="zh-TW" altLang="en-US"/>
          </a:p>
        </p:txBody>
      </p:sp>
      <p:sp>
        <p:nvSpPr>
          <p:cNvPr id="12" name="文字方塊 11">
            <a:extLst>
              <a:ext uri="{FF2B5EF4-FFF2-40B4-BE49-F238E27FC236}">
                <a16:creationId xmlns:a16="http://schemas.microsoft.com/office/drawing/2014/main" id="{D512FAE7-2C56-9844-C26C-3D73CD78EB31}"/>
              </a:ext>
            </a:extLst>
          </p:cNvPr>
          <p:cNvSpPr txBox="1"/>
          <p:nvPr/>
        </p:nvSpPr>
        <p:spPr>
          <a:xfrm>
            <a:off x="1104519" y="2258298"/>
            <a:ext cx="6915912" cy="738664"/>
          </a:xfrm>
          <a:prstGeom prst="rect">
            <a:avLst/>
          </a:prstGeom>
          <a:noFill/>
          <a:ln>
            <a:solidFill>
              <a:schemeClr val="tx1"/>
            </a:solidFill>
          </a:ln>
        </p:spPr>
        <p:txBody>
          <a:bodyPr wrap="square">
            <a:spAutoFit/>
          </a:bodyPr>
          <a:lstStyle/>
          <a:p>
            <a:r>
              <a:rPr lang="en-US" altLang="zh-TW" sz="1400" b="0" dirty="0">
                <a:solidFill>
                  <a:srgbClr val="000000"/>
                </a:solidFill>
                <a:effectLst/>
                <a:latin typeface="Courier New" panose="02070309020205020404" pitchFamily="49" charset="0"/>
              </a:rPr>
              <a:t>mouse = data[</a:t>
            </a:r>
            <a:r>
              <a:rPr lang="en-US" altLang="zh-TW" sz="1400" b="0" dirty="0">
                <a:solidFill>
                  <a:srgbClr val="A31515"/>
                </a:solidFill>
                <a:effectLst/>
                <a:latin typeface="Courier New" panose="02070309020205020404" pitchFamily="49" charset="0"/>
              </a:rPr>
              <a:t>'Event'</a:t>
            </a:r>
            <a:r>
              <a:rPr lang="en-US" altLang="zh-TW" sz="1400" b="0" dirty="0">
                <a:solidFill>
                  <a:srgbClr val="000000"/>
                </a:solidFill>
                <a:effectLst/>
                <a:latin typeface="Courier New" panose="02070309020205020404" pitchFamily="49" charset="0"/>
              </a:rPr>
              <a:t>] == </a:t>
            </a:r>
            <a:r>
              <a:rPr lang="en-US" altLang="zh-TW" sz="1400" b="0" dirty="0">
                <a:solidFill>
                  <a:srgbClr val="A31515"/>
                </a:solidFill>
                <a:effectLst/>
                <a:latin typeface="Courier New" panose="02070309020205020404" pitchFamily="49" charset="0"/>
              </a:rPr>
              <a:t>'</a:t>
            </a:r>
            <a:r>
              <a:rPr lang="en-US" altLang="zh-TW" sz="1400" b="0" dirty="0" err="1">
                <a:solidFill>
                  <a:srgbClr val="A31515"/>
                </a:solidFill>
                <a:effectLst/>
                <a:latin typeface="Courier New" panose="02070309020205020404" pitchFamily="49" charset="0"/>
              </a:rPr>
              <a:t>MouseEvent</a:t>
            </a:r>
            <a:r>
              <a:rPr lang="en-US" altLang="zh-TW" sz="1400" b="0" dirty="0">
                <a:solidFill>
                  <a:srgbClr val="A31515"/>
                </a:solidFill>
                <a:effectLst/>
                <a:latin typeface="Courier New" panose="02070309020205020404" pitchFamily="49" charset="0"/>
              </a:rPr>
              <a:t>'</a:t>
            </a:r>
            <a:r>
              <a:rPr lang="en-US" altLang="zh-TW" sz="1400" b="0" dirty="0">
                <a:solidFill>
                  <a:srgbClr val="000000"/>
                </a:solidFill>
                <a:effectLst/>
                <a:latin typeface="Courier New" panose="02070309020205020404" pitchFamily="49" charset="0"/>
              </a:rPr>
              <a:t>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計算那些欄位是</a:t>
            </a:r>
            <a:r>
              <a:rPr lang="en-US" altLang="zh-TW" sz="1400" b="0" dirty="0" err="1">
                <a:solidFill>
                  <a:srgbClr val="008000"/>
                </a:solidFill>
                <a:effectLst/>
                <a:latin typeface="Courier New" panose="02070309020205020404" pitchFamily="49" charset="0"/>
              </a:rPr>
              <a:t>Moouse</a:t>
            </a:r>
            <a:endParaRPr lang="en-US" altLang="zh-TW"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 = data[mouse]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取出對應欄位的資料</a:t>
            </a:r>
            <a:endParaRPr lang="zh-TW" altLang="en-US"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mouse_data.reset_index</a:t>
            </a:r>
            <a:r>
              <a:rPr lang="en-US" altLang="zh-TW" sz="1400" b="0" dirty="0">
                <a:solidFill>
                  <a:srgbClr val="000000"/>
                </a:solidFill>
                <a:effectLst/>
                <a:latin typeface="Courier New" panose="02070309020205020404" pitchFamily="49" charset="0"/>
              </a:rPr>
              <a:t>(drop=</a:t>
            </a:r>
            <a:r>
              <a:rPr lang="en-US" altLang="zh-TW" sz="1400" b="0" dirty="0">
                <a:solidFill>
                  <a:srgbClr val="0000FF"/>
                </a:solidFill>
                <a:effectLst/>
                <a:latin typeface="Courier New" panose="02070309020205020404" pitchFamily="49" charset="0"/>
              </a:rPr>
              <a:t>True</a:t>
            </a:r>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inplace</a:t>
            </a:r>
            <a:r>
              <a:rPr lang="en-US" altLang="zh-TW" sz="1400" b="0" dirty="0">
                <a:solidFill>
                  <a:srgbClr val="000000"/>
                </a:solidFill>
                <a:effectLst/>
                <a:latin typeface="Courier New" panose="02070309020205020404" pitchFamily="49" charset="0"/>
              </a:rPr>
              <a:t>=</a:t>
            </a:r>
            <a:r>
              <a:rPr lang="en-US" altLang="zh-TW" sz="1400" b="0" dirty="0">
                <a:solidFill>
                  <a:srgbClr val="0000FF"/>
                </a:solidFill>
                <a:effectLst/>
                <a:latin typeface="Courier New" panose="02070309020205020404" pitchFamily="49" charset="0"/>
              </a:rPr>
              <a:t>True</a:t>
            </a:r>
            <a:r>
              <a:rPr lang="en-US" altLang="zh-TW" sz="1400" b="0" dirty="0">
                <a:solidFill>
                  <a:srgbClr val="000000"/>
                </a:solidFill>
                <a:effectLst/>
                <a:latin typeface="Courier New" panose="02070309020205020404" pitchFamily="49" charset="0"/>
              </a:rPr>
              <a:t>)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重新調整索引</a:t>
            </a:r>
            <a:endParaRPr lang="zh-TW" altLang="en-US" sz="1400" b="0" dirty="0">
              <a:solidFill>
                <a:srgbClr val="000000"/>
              </a:solidFill>
              <a:effectLst/>
              <a:latin typeface="Courier New" panose="02070309020205020404" pitchFamily="49" charset="0"/>
            </a:endParaRPr>
          </a:p>
        </p:txBody>
      </p:sp>
      <p:sp>
        <p:nvSpPr>
          <p:cNvPr id="10" name="文字方塊 9">
            <a:extLst>
              <a:ext uri="{FF2B5EF4-FFF2-40B4-BE49-F238E27FC236}">
                <a16:creationId xmlns:a16="http://schemas.microsoft.com/office/drawing/2014/main" id="{1C25571D-5DBA-DB60-36D1-040575FB05F9}"/>
              </a:ext>
            </a:extLst>
          </p:cNvPr>
          <p:cNvSpPr txBox="1"/>
          <p:nvPr/>
        </p:nvSpPr>
        <p:spPr>
          <a:xfrm>
            <a:off x="1104518" y="3845403"/>
            <a:ext cx="6915911" cy="2246769"/>
          </a:xfrm>
          <a:prstGeom prst="rect">
            <a:avLst/>
          </a:prstGeom>
          <a:noFill/>
          <a:ln>
            <a:solidFill>
              <a:schemeClr val="tx1"/>
            </a:solidFill>
          </a:ln>
        </p:spPr>
        <p:txBody>
          <a:bodyPr wrap="square">
            <a:spAutoFit/>
          </a:bodyPr>
          <a:lstStyle/>
          <a:p>
            <a:r>
              <a:rPr lang="en-US" altLang="zh-TW" sz="1400" b="0" dirty="0">
                <a:solidFill>
                  <a:srgbClr val="0000FF"/>
                </a:solidFill>
                <a:effectLst/>
                <a:latin typeface="Courier New" panose="02070309020205020404" pitchFamily="49" charset="0"/>
              </a:rPr>
              <a:t>def</a:t>
            </a:r>
            <a:r>
              <a:rPr lang="en-US" altLang="zh-TW" sz="1400" b="0" dirty="0">
                <a:solidFill>
                  <a:srgbClr val="000000"/>
                </a:solidFill>
                <a:effectLst/>
                <a:latin typeface="Courier New" panose="02070309020205020404" pitchFamily="49" charset="0"/>
              </a:rPr>
              <a:t> </a:t>
            </a:r>
            <a:r>
              <a:rPr lang="en-US" altLang="zh-TW" sz="1400" b="0" dirty="0" err="1">
                <a:solidFill>
                  <a:srgbClr val="795E26"/>
                </a:solidFill>
                <a:effectLst/>
                <a:latin typeface="Courier New" panose="02070309020205020404" pitchFamily="49" charset="0"/>
              </a:rPr>
              <a:t>calculate_mouse_intervals</a:t>
            </a:r>
            <a:r>
              <a:rPr lang="en-US" altLang="zh-TW" sz="1400" b="0" dirty="0">
                <a:solidFill>
                  <a:srgbClr val="000000"/>
                </a:solidFill>
                <a:effectLst/>
                <a:latin typeface="Courier New" panose="02070309020205020404" pitchFamily="49" charset="0"/>
              </a:rPr>
              <a:t>(</a:t>
            </a:r>
            <a:r>
              <a:rPr lang="en-US" altLang="zh-TW" sz="1400" b="0" dirty="0">
                <a:solidFill>
                  <a:srgbClr val="001080"/>
                </a:solidFill>
                <a:effectLst/>
                <a:latin typeface="Courier New" panose="02070309020205020404" pitchFamily="49" charset="0"/>
              </a:rPr>
              <a:t>picklist</a:t>
            </a:r>
            <a:r>
              <a:rPr lang="en-US" altLang="zh-TW" sz="1400" b="0" dirty="0">
                <a:solidFill>
                  <a:srgbClr val="000000"/>
                </a:solidFill>
                <a:effectLst/>
                <a:latin typeface="Courier New" panose="02070309020205020404" pitchFamily="49" charset="0"/>
              </a:rPr>
              <a:t>):</a:t>
            </a:r>
          </a:p>
          <a:p>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delay_list</a:t>
            </a:r>
            <a:r>
              <a:rPr lang="en-US" altLang="zh-TW" sz="1400" b="0" dirty="0">
                <a:solidFill>
                  <a:srgbClr val="000000"/>
                </a:solidFill>
                <a:effectLst/>
                <a:latin typeface="Courier New" panose="02070309020205020404" pitchFamily="49" charset="0"/>
              </a:rPr>
              <a:t> = []</a:t>
            </a:r>
          </a:p>
          <a:p>
            <a:r>
              <a:rPr lang="en-US" altLang="zh-TW" sz="1400" b="0" dirty="0">
                <a:solidFill>
                  <a:srgbClr val="000000"/>
                </a:solidFill>
                <a:effectLst/>
                <a:latin typeface="Courier New" panose="02070309020205020404" pitchFamily="49" charset="0"/>
              </a:rPr>
              <a:t>    </a:t>
            </a:r>
            <a:r>
              <a:rPr lang="en-US" altLang="zh-TW" sz="1400" b="0" dirty="0">
                <a:solidFill>
                  <a:srgbClr val="AF00DB"/>
                </a:solidFill>
                <a:effectLst/>
                <a:latin typeface="Courier New" panose="02070309020205020404" pitchFamily="49" charset="0"/>
              </a:rPr>
              <a:t>for</a:t>
            </a:r>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i</a:t>
            </a:r>
            <a:r>
              <a:rPr lang="en-US" altLang="zh-TW" sz="1400" b="0" dirty="0">
                <a:solidFill>
                  <a:srgbClr val="000000"/>
                </a:solidFill>
                <a:effectLst/>
                <a:latin typeface="Courier New" panose="02070309020205020404" pitchFamily="49" charset="0"/>
              </a:rPr>
              <a:t> </a:t>
            </a:r>
            <a:r>
              <a:rPr lang="en-US" altLang="zh-TW" sz="1400" b="0" dirty="0">
                <a:solidFill>
                  <a:srgbClr val="0000FF"/>
                </a:solidFill>
                <a:effectLst/>
                <a:latin typeface="Courier New" panose="02070309020205020404" pitchFamily="49" charset="0"/>
              </a:rPr>
              <a:t>in</a:t>
            </a:r>
            <a:r>
              <a:rPr lang="en-US" altLang="zh-TW" sz="1400" b="0" dirty="0">
                <a:solidFill>
                  <a:srgbClr val="000000"/>
                </a:solidFill>
                <a:effectLst/>
                <a:latin typeface="Courier New" panose="02070309020205020404" pitchFamily="49" charset="0"/>
              </a:rPr>
              <a:t> </a:t>
            </a:r>
            <a:r>
              <a:rPr lang="en-US" altLang="zh-TW" sz="1400" b="0" dirty="0">
                <a:solidFill>
                  <a:srgbClr val="795E26"/>
                </a:solidFill>
                <a:effectLst/>
                <a:latin typeface="Courier New" panose="02070309020205020404" pitchFamily="49" charset="0"/>
              </a:rPr>
              <a:t>range</a:t>
            </a:r>
            <a:r>
              <a:rPr lang="en-US" altLang="zh-TW" sz="1400" b="0" dirty="0">
                <a:solidFill>
                  <a:srgbClr val="000000"/>
                </a:solidFill>
                <a:effectLst/>
                <a:latin typeface="Courier New" panose="02070309020205020404" pitchFamily="49" charset="0"/>
              </a:rPr>
              <a:t>(</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 </a:t>
            </a:r>
            <a:r>
              <a:rPr lang="en-US" altLang="zh-TW" sz="1400" b="0" dirty="0" err="1">
                <a:solidFill>
                  <a:srgbClr val="795E26"/>
                </a:solidFill>
                <a:effectLst/>
                <a:latin typeface="Courier New" panose="02070309020205020404" pitchFamily="49" charset="0"/>
              </a:rPr>
              <a:t>len</a:t>
            </a:r>
            <a:r>
              <a:rPr lang="en-US" altLang="zh-TW" sz="1400" b="0" dirty="0">
                <a:solidFill>
                  <a:srgbClr val="000000"/>
                </a:solidFill>
                <a:effectLst/>
                <a:latin typeface="Courier New" panose="02070309020205020404" pitchFamily="49" charset="0"/>
              </a:rPr>
              <a:t>(picklist)):</a:t>
            </a:r>
          </a:p>
          <a:p>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 = picklist[</a:t>
            </a:r>
            <a:r>
              <a:rPr lang="en-US" altLang="zh-TW" sz="1400" b="0" dirty="0" err="1">
                <a:solidFill>
                  <a:srgbClr val="000000"/>
                </a:solidFill>
                <a:effectLst/>
                <a:latin typeface="Courier New" panose="02070309020205020404" pitchFamily="49" charset="0"/>
              </a:rPr>
              <a:t>i</a:t>
            </a:r>
            <a:r>
              <a:rPr lang="en-US" altLang="zh-TW" sz="1400" b="0" dirty="0">
                <a:solidFill>
                  <a:srgbClr val="000000"/>
                </a:solidFill>
                <a:effectLst/>
                <a:latin typeface="Courier New" panose="02070309020205020404" pitchFamily="49" charset="0"/>
              </a:rPr>
              <a:t>] - picklist[</a:t>
            </a:r>
            <a:r>
              <a:rPr lang="en-US" altLang="zh-TW" sz="1400" b="0" dirty="0" err="1">
                <a:solidFill>
                  <a:srgbClr val="000000"/>
                </a:solidFill>
                <a:effectLst/>
                <a:latin typeface="Courier New" panose="02070309020205020404" pitchFamily="49" charset="0"/>
              </a:rPr>
              <a:t>i</a:t>
            </a:r>
            <a:r>
              <a:rPr lang="en-US" altLang="zh-TW" sz="1400" b="0" dirty="0">
                <a:solidFill>
                  <a:srgbClr val="000000"/>
                </a:solidFill>
                <a:effectLst/>
                <a:latin typeface="Courier New" panose="02070309020205020404" pitchFamily="49" charset="0"/>
              </a:rPr>
              <a:t> - </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a:t>
            </a:r>
            <a:r>
              <a:rPr lang="en-US" altLang="zh-TW" sz="1400" b="0" dirty="0">
                <a:solidFill>
                  <a:srgbClr val="008000"/>
                </a:solidFill>
                <a:effectLst/>
                <a:latin typeface="Courier New" panose="02070309020205020404" pitchFamily="49" charset="0"/>
              </a:rPr>
              <a:t># </a:t>
            </a:r>
            <a:r>
              <a:rPr lang="zh-TW" altLang="en-US" sz="1400" b="0" dirty="0">
                <a:solidFill>
                  <a:srgbClr val="008000"/>
                </a:solidFill>
                <a:effectLst/>
                <a:latin typeface="Courier New" panose="02070309020205020404" pitchFamily="49" charset="0"/>
              </a:rPr>
              <a:t>計算兩點距離</a:t>
            </a:r>
            <a:endParaRPr lang="zh-TW" altLang="en-US" sz="1400" b="0" dirty="0">
              <a:solidFill>
                <a:srgbClr val="000000"/>
              </a:solidFill>
              <a:effectLst/>
              <a:latin typeface="Courier New" panose="02070309020205020404" pitchFamily="49" charset="0"/>
            </a:endParaRPr>
          </a:p>
          <a:p>
            <a:r>
              <a:rPr lang="zh-TW" altLang="en-US"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ms_dist</a:t>
            </a:r>
            <a:r>
              <a:rPr lang="en-US" altLang="zh-TW" sz="1400" b="0" dirty="0">
                <a:solidFill>
                  <a:srgbClr val="000000"/>
                </a:solidFill>
                <a:effectLst/>
                <a:latin typeface="Courier New" panose="02070309020205020404" pitchFamily="49" charset="0"/>
              </a:rPr>
              <a:t> = </a:t>
            </a: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 / </a:t>
            </a:r>
            <a:r>
              <a:rPr lang="en-US" altLang="zh-TW" sz="1400" b="0" dirty="0">
                <a:solidFill>
                  <a:srgbClr val="116644"/>
                </a:solidFill>
                <a:effectLst/>
                <a:latin typeface="Courier New" panose="02070309020205020404" pitchFamily="49" charset="0"/>
              </a:rPr>
              <a:t>1000.0</a:t>
            </a:r>
            <a:r>
              <a:rPr lang="en-US" altLang="zh-TW" sz="1400" b="0" dirty="0">
                <a:solidFill>
                  <a:srgbClr val="000000"/>
                </a:solidFill>
                <a:effectLst/>
                <a:latin typeface="Courier New" panose="02070309020205020404" pitchFamily="49" charset="0"/>
              </a:rPr>
              <a:t>  </a:t>
            </a:r>
            <a:r>
              <a:rPr lang="en-US" altLang="zh-TW" sz="1400" b="0" dirty="0">
                <a:solidFill>
                  <a:srgbClr val="008000"/>
                </a:solidFill>
                <a:effectLst/>
                <a:latin typeface="Courier New" panose="02070309020205020404" pitchFamily="49" charset="0"/>
              </a:rPr>
              <a:t># </a:t>
            </a:r>
            <a:r>
              <a:rPr lang="zh-TW" altLang="en-US" sz="1400" b="0" dirty="0">
                <a:solidFill>
                  <a:srgbClr val="008000"/>
                </a:solidFill>
                <a:effectLst/>
                <a:latin typeface="Courier New" panose="02070309020205020404" pitchFamily="49" charset="0"/>
              </a:rPr>
              <a:t>微秒轉換為毫秒單位</a:t>
            </a:r>
            <a:endParaRPr lang="zh-TW" altLang="en-US" sz="1400" b="0" dirty="0">
              <a:solidFill>
                <a:srgbClr val="000000"/>
              </a:solidFill>
              <a:effectLst/>
              <a:latin typeface="Courier New" panose="02070309020205020404" pitchFamily="49" charset="0"/>
            </a:endParaRPr>
          </a:p>
          <a:p>
            <a:r>
              <a:rPr lang="zh-TW" altLang="en-US"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delay_list.append</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ms_dist</a:t>
            </a:r>
            <a:r>
              <a:rPr lang="en-US" altLang="zh-TW" sz="1400" b="0" dirty="0">
                <a:solidFill>
                  <a:srgbClr val="000000"/>
                </a:solidFill>
                <a:effectLst/>
                <a:latin typeface="Courier New" panose="02070309020205020404" pitchFamily="49" charset="0"/>
              </a:rPr>
              <a:t>)</a:t>
            </a:r>
          </a:p>
          <a:p>
            <a:r>
              <a:rPr lang="en-US" altLang="zh-TW" sz="1400" b="0" dirty="0">
                <a:solidFill>
                  <a:srgbClr val="000000"/>
                </a:solidFill>
                <a:effectLst/>
                <a:latin typeface="Courier New" panose="02070309020205020404" pitchFamily="49" charset="0"/>
              </a:rPr>
              <a:t>    </a:t>
            </a:r>
            <a:r>
              <a:rPr lang="en-US" altLang="zh-TW" sz="1400" b="0" dirty="0">
                <a:solidFill>
                  <a:srgbClr val="AF00DB"/>
                </a:solidFill>
                <a:effectLst/>
                <a:latin typeface="Courier New" panose="02070309020205020404" pitchFamily="49" charset="0"/>
              </a:rPr>
              <a:t>return</a:t>
            </a:r>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delay_list</a:t>
            </a:r>
            <a:r>
              <a:rPr lang="en-US" altLang="zh-TW" sz="1400" b="0" dirty="0">
                <a:solidFill>
                  <a:srgbClr val="000000"/>
                </a:solidFill>
                <a:effectLst/>
                <a:latin typeface="Courier New" panose="02070309020205020404" pitchFamily="49" charset="0"/>
              </a:rPr>
              <a:t>  </a:t>
            </a:r>
          </a:p>
          <a:p>
            <a:br>
              <a:rPr lang="en-US" altLang="zh-TW" sz="1400" b="0" dirty="0">
                <a:solidFill>
                  <a:srgbClr val="000000"/>
                </a:solidFill>
                <a:effectLst/>
                <a:latin typeface="Courier New" panose="02070309020205020404" pitchFamily="49" charset="0"/>
              </a:rPr>
            </a:b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 = </a:t>
            </a:r>
            <a:r>
              <a:rPr lang="en-US" altLang="zh-TW" sz="1400" b="0" dirty="0" err="1">
                <a:solidFill>
                  <a:srgbClr val="000000"/>
                </a:solidFill>
                <a:effectLst/>
                <a:latin typeface="Courier New" panose="02070309020205020404" pitchFamily="49" charset="0"/>
              </a:rPr>
              <a:t>calculate_mouse_intervals</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'Recording timestamp'</a:t>
            </a:r>
            <a:r>
              <a:rPr lang="en-US" altLang="zh-TW" sz="14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4290818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將篩選出的欄位整合</a:t>
            </a:r>
          </a:p>
          <a:p>
            <a:pPr lvl="1"/>
            <a:r>
              <a:rPr lang="zh-TW" altLang="en-US" dirty="0">
                <a:solidFill>
                  <a:srgbClr val="212121"/>
                </a:solidFill>
                <a:latin typeface="Roboto" panose="02000000000000000000" pitchFamily="2" charset="0"/>
              </a:rPr>
              <a:t>將我們需要的資料欄位個別拉出來製作成新表格</a:t>
            </a:r>
            <a:endParaRPr lang="en-US" altLang="zh-TW" dirty="0">
              <a:solidFill>
                <a:srgbClr val="212121"/>
              </a:solidFill>
              <a:latin typeface="Roboto" panose="02000000000000000000" pitchFamily="2" charset="0"/>
            </a:endParaRPr>
          </a:p>
          <a:p>
            <a:pPr lvl="1"/>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r>
              <a:rPr lang="zh-TW" altLang="en-US" i="0" dirty="0">
                <a:solidFill>
                  <a:srgbClr val="212121"/>
                </a:solidFill>
                <a:effectLst/>
                <a:latin typeface="Roboto" panose="02000000000000000000" pitchFamily="2" charset="0"/>
              </a:rPr>
              <a:t>將檔案用</a:t>
            </a:r>
            <a:r>
              <a:rPr lang="en-US" altLang="zh-TW" i="0" dirty="0">
                <a:solidFill>
                  <a:srgbClr val="212121"/>
                </a:solidFill>
                <a:effectLst/>
                <a:latin typeface="Roboto" panose="02000000000000000000" pitchFamily="2" charset="0"/>
              </a:rPr>
              <a:t>excel</a:t>
            </a:r>
            <a:r>
              <a:rPr lang="zh-TW" altLang="en-US" i="0" dirty="0">
                <a:solidFill>
                  <a:srgbClr val="212121"/>
                </a:solidFill>
                <a:effectLst/>
                <a:latin typeface="Roboto" panose="02000000000000000000" pitchFamily="2" charset="0"/>
              </a:rPr>
              <a:t>的格式匯出，會儲存在</a:t>
            </a:r>
            <a:r>
              <a:rPr lang="en-US" altLang="zh-TW" i="0" dirty="0">
                <a:solidFill>
                  <a:srgbClr val="212121"/>
                </a:solidFill>
                <a:effectLst/>
                <a:latin typeface="Roboto" panose="02000000000000000000" pitchFamily="2" charset="0"/>
              </a:rPr>
              <a:t>content</a:t>
            </a:r>
            <a:r>
              <a:rPr lang="zh-TW" altLang="en-US" i="0" dirty="0">
                <a:solidFill>
                  <a:srgbClr val="212121"/>
                </a:solidFill>
                <a:effectLst/>
                <a:latin typeface="Roboto" panose="02000000000000000000" pitchFamily="2" charset="0"/>
              </a:rPr>
              <a:t>中</a:t>
            </a:r>
          </a:p>
          <a:p>
            <a:pPr marL="457200" lvl="1" indent="0">
              <a:lnSpc>
                <a:spcPct val="150000"/>
              </a:lnSpc>
              <a:buNone/>
            </a:pPr>
            <a:endParaRPr lang="en-US" altLang="zh-TW" dirty="0"/>
          </a:p>
          <a:p>
            <a:pPr marL="457200" lvl="1" indent="0">
              <a:lnSpc>
                <a:spcPct val="150000"/>
              </a:lnSpc>
              <a:buNone/>
            </a:pPr>
            <a:endParaRPr lang="en-US" altLang="zh-TW" dirty="0"/>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31</a:t>
            </a:fld>
            <a:endParaRPr lang="zh-TW" altLang="en-US"/>
          </a:p>
        </p:txBody>
      </p:sp>
      <p:sp>
        <p:nvSpPr>
          <p:cNvPr id="12" name="文字方塊 11">
            <a:extLst>
              <a:ext uri="{FF2B5EF4-FFF2-40B4-BE49-F238E27FC236}">
                <a16:creationId xmlns:a16="http://schemas.microsoft.com/office/drawing/2014/main" id="{D512FAE7-2C56-9844-C26C-3D73CD78EB31}"/>
              </a:ext>
            </a:extLst>
          </p:cNvPr>
          <p:cNvSpPr txBox="1"/>
          <p:nvPr/>
        </p:nvSpPr>
        <p:spPr>
          <a:xfrm>
            <a:off x="928687" y="2145614"/>
            <a:ext cx="7286624" cy="1384995"/>
          </a:xfrm>
          <a:prstGeom prst="rect">
            <a:avLst/>
          </a:prstGeom>
          <a:noFill/>
          <a:ln>
            <a:solidFill>
              <a:schemeClr val="tx1"/>
            </a:solidFill>
          </a:ln>
        </p:spPr>
        <p:txBody>
          <a:bodyPr wrap="square">
            <a:spAutoFit/>
          </a:bodyPr>
          <a:lstStyle/>
          <a:p>
            <a:r>
              <a:rPr lang="en-US" altLang="zh-TW" sz="1400" b="0" dirty="0" err="1">
                <a:solidFill>
                  <a:srgbClr val="000000"/>
                </a:solidFill>
                <a:effectLst/>
                <a:latin typeface="Courier New" panose="02070309020205020404" pitchFamily="49" charset="0"/>
              </a:rPr>
              <a:t>mouse_form</a:t>
            </a:r>
            <a:r>
              <a:rPr lang="en-US" altLang="zh-TW" sz="1400" b="0" dirty="0">
                <a:solidFill>
                  <a:srgbClr val="000000"/>
                </a:solidFill>
                <a:effectLst/>
                <a:latin typeface="Courier New" panose="02070309020205020404" pitchFamily="49" charset="0"/>
              </a:rPr>
              <a:t> = </a:t>
            </a:r>
            <a:r>
              <a:rPr lang="en-US" altLang="zh-TW" sz="1400" b="0" dirty="0" err="1">
                <a:solidFill>
                  <a:srgbClr val="000000"/>
                </a:solidFill>
                <a:effectLst/>
                <a:latin typeface="Courier New" panose="02070309020205020404" pitchFamily="49" charset="0"/>
              </a:rPr>
              <a:t>pd.DataFrame</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'time'</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'time list'</a:t>
            </a:r>
            <a:r>
              <a:rPr lang="en-US" altLang="zh-TW" sz="1400" b="0" dirty="0">
                <a:solidFill>
                  <a:srgbClr val="000000"/>
                </a:solidFill>
                <a:effectLst/>
                <a:latin typeface="Courier New" panose="02070309020205020404" pitchFamily="49" charset="0"/>
              </a:rPr>
              <a:t>][:</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a:t>
            </a:r>
          </a:p>
          <a:p>
            <a:r>
              <a:rPr lang="en-US" altLang="zh-TW" sz="1400" b="0" dirty="0">
                <a:solidFill>
                  <a:srgbClr val="000000"/>
                </a:solidFill>
                <a:effectLst/>
                <a:latin typeface="Courier New" panose="02070309020205020404" pitchFamily="49" charset="0"/>
              </a:rPr>
              <a:t>                           </a:t>
            </a:r>
            <a:r>
              <a:rPr lang="en-US" altLang="zh-TW" sz="1400" b="0" dirty="0">
                <a:solidFill>
                  <a:srgbClr val="A31515"/>
                </a:solidFill>
                <a:effectLst/>
                <a:latin typeface="Courier New" panose="02070309020205020404" pitchFamily="49" charset="0"/>
              </a:rPr>
              <a:t>'Recording Timestamp’</a:t>
            </a:r>
            <a:r>
              <a:rPr lang="en-US" altLang="zh-TW" sz="1400" b="0" dirty="0">
                <a:solidFill>
                  <a:srgbClr val="000000"/>
                </a:solidFill>
                <a:effectLst/>
                <a:latin typeface="Courier New" panose="02070309020205020404" pitchFamily="49" charset="0"/>
              </a:rPr>
              <a:t>:</a:t>
            </a:r>
          </a:p>
          <a:p>
            <a:r>
              <a:rPr lang="zh-TW" altLang="en-US"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'Recording timestamp'</a:t>
            </a:r>
            <a:r>
              <a:rPr lang="en-US" altLang="zh-TW" sz="1400" b="0" dirty="0">
                <a:solidFill>
                  <a:srgbClr val="000000"/>
                </a:solidFill>
                <a:effectLst/>
                <a:latin typeface="Courier New" panose="02070309020205020404" pitchFamily="49" charset="0"/>
              </a:rPr>
              <a:t>][:</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 </a:t>
            </a:r>
          </a:p>
          <a:p>
            <a:r>
              <a:rPr lang="en-US" altLang="zh-TW" sz="1400" b="0" dirty="0">
                <a:solidFill>
                  <a:srgbClr val="000000"/>
                </a:solidFill>
                <a:effectLst/>
                <a:latin typeface="Courier New" panose="02070309020205020404" pitchFamily="49" charset="0"/>
              </a:rPr>
              <a:t>                           </a:t>
            </a:r>
            <a:r>
              <a:rPr lang="en-US" altLang="zh-TW" sz="1400" b="0" dirty="0">
                <a:solidFill>
                  <a:srgbClr val="A31515"/>
                </a:solidFill>
                <a:effectLst/>
                <a:latin typeface="Courier New" panose="02070309020205020404" pitchFamily="49" charset="0"/>
              </a:rPr>
              <a:t>'Mouse delay'</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扣除最後一次按鈕沒有反應時間</a:t>
            </a:r>
            <a:endParaRPr lang="en-US" altLang="zh-TW" sz="1400" b="0" dirty="0">
              <a:solidFill>
                <a:srgbClr val="008000"/>
              </a:solidFill>
              <a:effectLst/>
              <a:latin typeface="Courier New" panose="02070309020205020404" pitchFamily="49" charset="0"/>
            </a:endParaRPr>
          </a:p>
          <a:p>
            <a:r>
              <a:rPr lang="en-US" altLang="zh-TW" sz="1400" b="0" dirty="0">
                <a:solidFill>
                  <a:srgbClr val="795E26"/>
                </a:solidFill>
                <a:effectLst/>
                <a:latin typeface="Courier New" panose="02070309020205020404" pitchFamily="49" charset="0"/>
              </a:rPr>
              <a:t>print</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mouse_form</a:t>
            </a:r>
            <a:r>
              <a:rPr lang="en-US" altLang="zh-TW" sz="1400" b="0" dirty="0">
                <a:solidFill>
                  <a:srgbClr val="000000"/>
                </a:solidFill>
                <a:effectLst/>
                <a:latin typeface="Courier New" panose="02070309020205020404" pitchFamily="49" charset="0"/>
              </a:rPr>
              <a:t>)</a:t>
            </a:r>
          </a:p>
        </p:txBody>
      </p:sp>
      <p:sp>
        <p:nvSpPr>
          <p:cNvPr id="10" name="文字方塊 9">
            <a:extLst>
              <a:ext uri="{FF2B5EF4-FFF2-40B4-BE49-F238E27FC236}">
                <a16:creationId xmlns:a16="http://schemas.microsoft.com/office/drawing/2014/main" id="{1C25571D-5DBA-DB60-36D1-040575FB05F9}"/>
              </a:ext>
            </a:extLst>
          </p:cNvPr>
          <p:cNvSpPr txBox="1"/>
          <p:nvPr/>
        </p:nvSpPr>
        <p:spPr>
          <a:xfrm>
            <a:off x="928688" y="4050388"/>
            <a:ext cx="7286623" cy="2031325"/>
          </a:xfrm>
          <a:prstGeom prst="rect">
            <a:avLst/>
          </a:prstGeom>
          <a:noFill/>
          <a:ln>
            <a:solidFill>
              <a:schemeClr val="tx1"/>
            </a:solidFill>
          </a:ln>
        </p:spPr>
        <p:txBody>
          <a:bodyPr wrap="square">
            <a:spAutoFit/>
          </a:bodyPr>
          <a:lstStyle/>
          <a:p>
            <a:r>
              <a:rPr lang="en-US" altLang="zh-TW" sz="1400" b="0" dirty="0">
                <a:solidFill>
                  <a:srgbClr val="AF00DB"/>
                </a:solidFill>
                <a:effectLst/>
                <a:latin typeface="Courier New" panose="02070309020205020404" pitchFamily="49" charset="0"/>
              </a:rPr>
              <a:t>import</a:t>
            </a:r>
            <a:r>
              <a:rPr lang="en-US" altLang="zh-TW" sz="1400" b="0" dirty="0">
                <a:solidFill>
                  <a:srgbClr val="000000"/>
                </a:solidFill>
                <a:effectLst/>
                <a:latin typeface="Courier New" panose="02070309020205020404" pitchFamily="49" charset="0"/>
              </a:rPr>
              <a:t> pandas </a:t>
            </a:r>
            <a:r>
              <a:rPr lang="en-US" altLang="zh-TW" sz="1400" b="0" dirty="0">
                <a:solidFill>
                  <a:srgbClr val="AF00DB"/>
                </a:solidFill>
                <a:effectLst/>
                <a:latin typeface="Courier New" panose="02070309020205020404" pitchFamily="49" charset="0"/>
              </a:rPr>
              <a:t>as</a:t>
            </a:r>
            <a:r>
              <a:rPr lang="en-US" altLang="zh-TW" sz="1400" b="0" dirty="0">
                <a:solidFill>
                  <a:srgbClr val="000000"/>
                </a:solidFill>
                <a:effectLst/>
                <a:latin typeface="Courier New" panose="02070309020205020404" pitchFamily="49" charset="0"/>
              </a:rPr>
              <a:t> pd</a:t>
            </a:r>
          </a:p>
          <a:p>
            <a:r>
              <a:rPr lang="en-US" altLang="zh-TW" sz="1400" b="0" dirty="0">
                <a:solidFill>
                  <a:srgbClr val="008000"/>
                </a:solidFill>
                <a:effectLst/>
                <a:latin typeface="Courier New" panose="02070309020205020404" pitchFamily="49" charset="0"/>
              </a:rPr>
              <a:t># Create a Pandas Excel writer using </a:t>
            </a:r>
            <a:r>
              <a:rPr lang="en-US" altLang="zh-TW" sz="1400" b="0" dirty="0" err="1">
                <a:solidFill>
                  <a:srgbClr val="008000"/>
                </a:solidFill>
                <a:effectLst/>
                <a:latin typeface="Courier New" panose="02070309020205020404" pitchFamily="49" charset="0"/>
              </a:rPr>
              <a:t>XlsxWriter</a:t>
            </a:r>
            <a:r>
              <a:rPr lang="en-US" altLang="zh-TW" sz="1400" b="0" dirty="0">
                <a:solidFill>
                  <a:srgbClr val="008000"/>
                </a:solidFill>
                <a:effectLst/>
                <a:latin typeface="Courier New" panose="02070309020205020404" pitchFamily="49" charset="0"/>
              </a:rPr>
              <a:t> as the engine.</a:t>
            </a:r>
            <a:endParaRPr lang="en-US" altLang="zh-TW" sz="1400" b="0" dirty="0">
              <a:solidFill>
                <a:srgbClr val="000000"/>
              </a:solidFill>
              <a:effectLst/>
              <a:latin typeface="Courier New" panose="02070309020205020404" pitchFamily="49" charset="0"/>
            </a:endParaRPr>
          </a:p>
          <a:p>
            <a:r>
              <a:rPr lang="en-US" altLang="zh-TW" sz="1400" b="0" dirty="0">
                <a:solidFill>
                  <a:srgbClr val="000000"/>
                </a:solidFill>
                <a:effectLst/>
                <a:latin typeface="Courier New" panose="02070309020205020404" pitchFamily="49" charset="0"/>
              </a:rPr>
              <a:t>writer = </a:t>
            </a:r>
            <a:r>
              <a:rPr lang="en-US" altLang="zh-TW" sz="1400" b="0" dirty="0" err="1">
                <a:solidFill>
                  <a:srgbClr val="000000"/>
                </a:solidFill>
                <a:effectLst/>
                <a:latin typeface="Courier New" panose="02070309020205020404" pitchFamily="49" charset="0"/>
              </a:rPr>
              <a:t>pd.ExcelWriter</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'mouse_click.xlsx'</a:t>
            </a:r>
            <a:r>
              <a:rPr lang="en-US" altLang="zh-TW" sz="1400" b="0" dirty="0">
                <a:solidFill>
                  <a:srgbClr val="000000"/>
                </a:solidFill>
                <a:effectLst/>
                <a:latin typeface="Courier New" panose="02070309020205020404" pitchFamily="49" charset="0"/>
              </a:rPr>
              <a:t>, engine=</a:t>
            </a:r>
            <a:r>
              <a:rPr lang="en-US" altLang="zh-TW" sz="1400" b="0" dirty="0">
                <a:solidFill>
                  <a:srgbClr val="A31515"/>
                </a:solidFill>
                <a:effectLst/>
                <a:latin typeface="Courier New" panose="02070309020205020404" pitchFamily="49" charset="0"/>
              </a:rPr>
              <a:t>'</a:t>
            </a:r>
            <a:r>
              <a:rPr lang="en-US" altLang="zh-TW" sz="1400" b="0" dirty="0" err="1">
                <a:solidFill>
                  <a:srgbClr val="A31515"/>
                </a:solidFill>
                <a:effectLst/>
                <a:latin typeface="Courier New" panose="02070309020205020404" pitchFamily="49" charset="0"/>
              </a:rPr>
              <a:t>openpyxl</a:t>
            </a:r>
            <a:r>
              <a:rPr lang="en-US" altLang="zh-TW" sz="1400" b="0" dirty="0">
                <a:solidFill>
                  <a:srgbClr val="A31515"/>
                </a:solidFill>
                <a:effectLst/>
                <a:latin typeface="Courier New" panose="02070309020205020404" pitchFamily="49" charset="0"/>
              </a:rPr>
              <a:t>'</a:t>
            </a:r>
            <a:r>
              <a:rPr lang="en-US" altLang="zh-TW" sz="1400" b="0" dirty="0">
                <a:solidFill>
                  <a:srgbClr val="000000"/>
                </a:solidFill>
                <a:effectLst/>
                <a:latin typeface="Courier New" panose="02070309020205020404" pitchFamily="49" charset="0"/>
              </a:rPr>
              <a:t>)</a:t>
            </a:r>
          </a:p>
          <a:p>
            <a:br>
              <a:rPr lang="en-US" altLang="zh-TW" sz="1400" b="0" dirty="0">
                <a:solidFill>
                  <a:srgbClr val="000000"/>
                </a:solidFill>
                <a:effectLst/>
                <a:latin typeface="Courier New" panose="02070309020205020404" pitchFamily="49" charset="0"/>
              </a:rPr>
            </a:br>
            <a:r>
              <a:rPr lang="en-US" altLang="zh-TW" sz="1400" b="0" dirty="0">
                <a:solidFill>
                  <a:srgbClr val="008000"/>
                </a:solidFill>
                <a:effectLst/>
                <a:latin typeface="Courier New" panose="02070309020205020404" pitchFamily="49" charset="0"/>
              </a:rPr>
              <a:t># Convert the </a:t>
            </a:r>
            <a:r>
              <a:rPr lang="en-US" altLang="zh-TW" sz="1400" b="0" dirty="0" err="1">
                <a:solidFill>
                  <a:srgbClr val="008000"/>
                </a:solidFill>
                <a:effectLst/>
                <a:latin typeface="Courier New" panose="02070309020205020404" pitchFamily="49" charset="0"/>
              </a:rPr>
              <a:t>dataframe</a:t>
            </a:r>
            <a:r>
              <a:rPr lang="en-US" altLang="zh-TW" sz="1400" b="0" dirty="0">
                <a:solidFill>
                  <a:srgbClr val="008000"/>
                </a:solidFill>
                <a:effectLst/>
                <a:latin typeface="Courier New" panose="02070309020205020404" pitchFamily="49" charset="0"/>
              </a:rPr>
              <a:t> to an </a:t>
            </a:r>
            <a:r>
              <a:rPr lang="en-US" altLang="zh-TW" sz="1400" b="0" dirty="0" err="1">
                <a:solidFill>
                  <a:srgbClr val="008000"/>
                </a:solidFill>
                <a:effectLst/>
                <a:latin typeface="Courier New" panose="02070309020205020404" pitchFamily="49" charset="0"/>
              </a:rPr>
              <a:t>XlsxWriter</a:t>
            </a:r>
            <a:r>
              <a:rPr lang="en-US" altLang="zh-TW" sz="1400" b="0" dirty="0">
                <a:solidFill>
                  <a:srgbClr val="008000"/>
                </a:solidFill>
                <a:effectLst/>
                <a:latin typeface="Courier New" panose="02070309020205020404" pitchFamily="49" charset="0"/>
              </a:rPr>
              <a:t> Excel object.</a:t>
            </a:r>
            <a:endParaRPr lang="en-US" altLang="zh-TW"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mouse_form.to_excel</a:t>
            </a:r>
            <a:r>
              <a:rPr lang="en-US" altLang="zh-TW" sz="1400" b="0" dirty="0">
                <a:solidFill>
                  <a:srgbClr val="000000"/>
                </a:solidFill>
                <a:effectLst/>
                <a:latin typeface="Courier New" panose="02070309020205020404" pitchFamily="49" charset="0"/>
              </a:rPr>
              <a:t>(writer, </a:t>
            </a:r>
            <a:r>
              <a:rPr lang="en-US" altLang="zh-TW" sz="1400" b="0" dirty="0" err="1">
                <a:solidFill>
                  <a:srgbClr val="000000"/>
                </a:solidFill>
                <a:effectLst/>
                <a:latin typeface="Courier New" panose="02070309020205020404" pitchFamily="49" charset="0"/>
              </a:rPr>
              <a:t>sheet_name</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a:t>
            </a:r>
            <a:r>
              <a:rPr lang="en-US" altLang="zh-TW" sz="1400" b="0" dirty="0" err="1">
                <a:solidFill>
                  <a:srgbClr val="A31515"/>
                </a:solidFill>
                <a:effectLst/>
                <a:latin typeface="Courier New" panose="02070309020205020404" pitchFamily="49" charset="0"/>
              </a:rPr>
              <a:t>mouse_click</a:t>
            </a:r>
            <a:r>
              <a:rPr lang="en-US" altLang="zh-TW" sz="1400" b="0" dirty="0">
                <a:solidFill>
                  <a:srgbClr val="A31515"/>
                </a:solidFill>
                <a:effectLst/>
                <a:latin typeface="Courier New" panose="02070309020205020404" pitchFamily="49" charset="0"/>
              </a:rPr>
              <a:t>'</a:t>
            </a:r>
            <a:r>
              <a:rPr lang="en-US" altLang="zh-TW" sz="1400" b="0" dirty="0">
                <a:solidFill>
                  <a:srgbClr val="000000"/>
                </a:solidFill>
                <a:effectLst/>
                <a:latin typeface="Courier New" panose="02070309020205020404" pitchFamily="49" charset="0"/>
              </a:rPr>
              <a:t>)</a:t>
            </a:r>
          </a:p>
          <a:p>
            <a:br>
              <a:rPr lang="en-US" altLang="zh-TW" sz="1400" b="0" dirty="0">
                <a:solidFill>
                  <a:srgbClr val="000000"/>
                </a:solidFill>
                <a:effectLst/>
                <a:latin typeface="Courier New" panose="02070309020205020404" pitchFamily="49" charset="0"/>
              </a:rPr>
            </a:br>
            <a:r>
              <a:rPr lang="en-US" altLang="zh-TW" sz="1400" b="0" dirty="0">
                <a:solidFill>
                  <a:srgbClr val="008000"/>
                </a:solidFill>
                <a:effectLst/>
                <a:latin typeface="Courier New" panose="02070309020205020404" pitchFamily="49" charset="0"/>
              </a:rPr>
              <a:t># Close the Pandas Excel writer and output the Excel file.</a:t>
            </a:r>
            <a:endParaRPr lang="en-US" altLang="zh-TW"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writer.close</a:t>
            </a:r>
            <a:r>
              <a:rPr lang="en-US" altLang="zh-TW" sz="14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1899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41861-1618-4CE1-BFBA-4EB118E4A20D}"/>
              </a:ext>
            </a:extLst>
          </p:cNvPr>
          <p:cNvSpPr>
            <a:spLocks noGrp="1"/>
          </p:cNvSpPr>
          <p:nvPr>
            <p:ph type="title"/>
          </p:nvPr>
        </p:nvSpPr>
        <p:spPr/>
        <p:txBody>
          <a:bodyPr/>
          <a:lstStyle/>
          <a:p>
            <a:r>
              <a:rPr lang="zh-TW" altLang="en-US" dirty="0"/>
              <a:t>謝 謝 聆 聽</a:t>
            </a:r>
          </a:p>
        </p:txBody>
      </p:sp>
      <p:sp>
        <p:nvSpPr>
          <p:cNvPr id="3" name="文字版面配置區 2">
            <a:extLst>
              <a:ext uri="{FF2B5EF4-FFF2-40B4-BE49-F238E27FC236}">
                <a16:creationId xmlns:a16="http://schemas.microsoft.com/office/drawing/2014/main" id="{87CB7007-F7EB-4CBA-99F3-06004D557BA9}"/>
              </a:ext>
            </a:extLst>
          </p:cNvPr>
          <p:cNvSpPr>
            <a:spLocks noGrp="1"/>
          </p:cNvSpPr>
          <p:nvPr>
            <p:ph type="body" sz="quarter" idx="10"/>
          </p:nvPr>
        </p:nvSpPr>
        <p:spPr/>
        <p:txBody>
          <a:bodyPr/>
          <a:lstStyle/>
          <a:p>
            <a:r>
              <a:rPr lang="zh-TW" altLang="en-US" dirty="0"/>
              <a:t>講師：洪啟倫</a:t>
            </a:r>
          </a:p>
        </p:txBody>
      </p:sp>
      <p:sp>
        <p:nvSpPr>
          <p:cNvPr id="4" name="文字版面配置區 3">
            <a:extLst>
              <a:ext uri="{FF2B5EF4-FFF2-40B4-BE49-F238E27FC236}">
                <a16:creationId xmlns:a16="http://schemas.microsoft.com/office/drawing/2014/main" id="{350174DD-9626-412D-8E39-DA4BC29167A5}"/>
              </a:ext>
            </a:extLst>
          </p:cNvPr>
          <p:cNvSpPr>
            <a:spLocks noGrp="1"/>
          </p:cNvSpPr>
          <p:nvPr>
            <p:ph type="body" sz="quarter" idx="11"/>
          </p:nvPr>
        </p:nvSpPr>
        <p:spPr>
          <a:xfrm>
            <a:off x="2519172" y="3898759"/>
            <a:ext cx="4105656" cy="435596"/>
          </a:xfrm>
        </p:spPr>
        <p:txBody>
          <a:bodyPr/>
          <a:lstStyle/>
          <a:p>
            <a:r>
              <a:rPr lang="en-US" altLang="zh-TW" sz="1800" dirty="0"/>
              <a:t>2024/09/13</a:t>
            </a:r>
            <a:endParaRPr lang="zh-TW" altLang="en-US" sz="1800" dirty="0"/>
          </a:p>
        </p:txBody>
      </p:sp>
    </p:spTree>
    <p:extLst>
      <p:ext uri="{BB962C8B-B14F-4D97-AF65-F5344CB8AC3E}">
        <p14:creationId xmlns:p14="http://schemas.microsoft.com/office/powerpoint/2010/main" val="278480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數據分析</a:t>
            </a:r>
            <a:endParaRPr lang="en-US" altLang="zh-TW" dirty="0"/>
          </a:p>
          <a:p>
            <a:pPr lvl="1"/>
            <a:r>
              <a:rPr lang="en-US" altLang="zh-TW" dirty="0"/>
              <a:t>2006 </a:t>
            </a:r>
            <a:r>
              <a:rPr lang="zh-TW" altLang="en-US" dirty="0"/>
              <a:t>年 </a:t>
            </a:r>
            <a:r>
              <a:rPr lang="en-US" altLang="zh-TW" dirty="0"/>
              <a:t>1 </a:t>
            </a:r>
            <a:r>
              <a:rPr lang="zh-TW" altLang="en-US" dirty="0"/>
              <a:t>月，美國著名學術作家 </a:t>
            </a:r>
            <a:r>
              <a:rPr lang="en-US" altLang="zh-TW" dirty="0"/>
              <a:t>Thomas H. Davenport </a:t>
            </a:r>
            <a:r>
              <a:rPr lang="zh-TW" altLang="en-US" dirty="0"/>
              <a:t>在</a:t>
            </a:r>
            <a:r>
              <a:rPr lang="en-US" altLang="zh-TW" dirty="0"/>
              <a:t>《</a:t>
            </a:r>
            <a:r>
              <a:rPr lang="zh-TW" altLang="en-US" dirty="0"/>
              <a:t>哈佛商業評論</a:t>
            </a:r>
            <a:r>
              <a:rPr lang="en-US" altLang="zh-TW" dirty="0"/>
              <a:t>》</a:t>
            </a:r>
            <a:r>
              <a:rPr lang="zh-TW" altLang="en-US" dirty="0"/>
              <a:t>上發表了一篇名為 </a:t>
            </a:r>
            <a:r>
              <a:rPr lang="en-US" altLang="zh-TW" dirty="0"/>
              <a:t>Competing on Analytics </a:t>
            </a:r>
            <a:r>
              <a:rPr lang="zh-TW" altLang="en-US" dirty="0"/>
              <a:t>的文章：</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zh-TW" altLang="en-US" dirty="0"/>
              <a:t>在這篇文章之後，不同行業的公司開始學習如何使用傳統和新的數據源來獲得競爭優勢</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4</a:t>
            </a:fld>
            <a:endParaRPr lang="zh-TW" altLang="en-US"/>
          </a:p>
        </p:txBody>
      </p:sp>
      <p:sp>
        <p:nvSpPr>
          <p:cNvPr id="5" name="文字方塊 4">
            <a:extLst>
              <a:ext uri="{FF2B5EF4-FFF2-40B4-BE49-F238E27FC236}">
                <a16:creationId xmlns:a16="http://schemas.microsoft.com/office/drawing/2014/main" id="{26FC6949-BAEC-432F-BA5F-C8A0B8BABEB7}"/>
              </a:ext>
            </a:extLst>
          </p:cNvPr>
          <p:cNvSpPr txBox="1"/>
          <p:nvPr/>
        </p:nvSpPr>
        <p:spPr>
          <a:xfrm>
            <a:off x="857250" y="2932301"/>
            <a:ext cx="7429500" cy="1569660"/>
          </a:xfrm>
          <a:prstGeom prst="rect">
            <a:avLst/>
          </a:prstGeom>
          <a:noFill/>
          <a:ln w="19050">
            <a:solidFill>
              <a:schemeClr val="accent4"/>
            </a:solidFill>
          </a:ln>
        </p:spPr>
        <p:txBody>
          <a:bodyPr wrap="square" rtlCol="0">
            <a:spAutoFit/>
          </a:bodyPr>
          <a:lstStyle/>
          <a:p>
            <a:pPr algn="ctr"/>
            <a:r>
              <a:rPr lang="en-US" altLang="zh-TW" sz="1600" i="1" dirty="0">
                <a:latin typeface="微軟正黑體" panose="020B0604030504040204" pitchFamily="34" charset="-120"/>
                <a:ea typeface="微軟正黑體" panose="020B0604030504040204" pitchFamily="34" charset="-120"/>
              </a:rPr>
              <a:t>"….At a time when firms in many industries offer similar products and use comparable technologies, business processes are among the last remaining points of differentiation. And analytics competitors wring every last drop of value  from those processes."</a:t>
            </a:r>
          </a:p>
          <a:p>
            <a:pPr algn="ct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當許多行業的公司提供類似產品並使用類似技術時，業務流程是最後剩下的差異化點之一。分析競爭對手從這些流程中榨取每一滴價值。”</a:t>
            </a:r>
          </a:p>
        </p:txBody>
      </p:sp>
    </p:spTree>
    <p:extLst>
      <p:ext uri="{BB962C8B-B14F-4D97-AF65-F5344CB8AC3E}">
        <p14:creationId xmlns:p14="http://schemas.microsoft.com/office/powerpoint/2010/main" val="315545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數據分析</a:t>
            </a:r>
            <a:endParaRPr lang="en-US" altLang="zh-TW" dirty="0"/>
          </a:p>
          <a:p>
            <a:pPr lvl="1"/>
            <a:r>
              <a:rPr lang="zh-TW" altLang="en-US" dirty="0"/>
              <a:t>數據分析主要透過不同技術與方法，從數據中提取新資訊</a:t>
            </a:r>
            <a:endParaRPr lang="en-US" altLang="zh-TW" dirty="0"/>
          </a:p>
          <a:p>
            <a:pPr lvl="2"/>
            <a:r>
              <a:rPr lang="zh-TW" altLang="en-US" dirty="0"/>
              <a:t>該技術包括統計學、資料探勘、機器學習、最佳化求解、數據可視化和許多其他領域。</a:t>
            </a:r>
            <a:endParaRPr lang="en-US" altLang="zh-TW" dirty="0"/>
          </a:p>
          <a:p>
            <a:pPr lvl="2"/>
            <a:r>
              <a:rPr lang="en-US" altLang="zh-TW" sz="1800" dirty="0"/>
              <a:t>The term comprises statistics, data mining, machine learning, operations research, data visualization, and many other areas.</a:t>
            </a:r>
            <a:endParaRPr lang="en-US" altLang="zh-TW" dirty="0"/>
          </a:p>
          <a:p>
            <a:pPr lvl="1"/>
            <a:r>
              <a:rPr lang="zh-TW" altLang="en-US" dirty="0"/>
              <a:t>數據分析本身不會提供任何新的價值或優勢；它僅是幫助人們</a:t>
            </a:r>
            <a:r>
              <a:rPr lang="zh-TW" altLang="en-US" b="1" dirty="0">
                <a:solidFill>
                  <a:schemeClr val="accent4"/>
                </a:solidFill>
              </a:rPr>
              <a:t>做出更好的決定</a:t>
            </a:r>
            <a:r>
              <a:rPr lang="zh-TW" altLang="en-US" dirty="0"/>
              <a:t>。</a:t>
            </a:r>
            <a:endParaRPr lang="en-US" altLang="zh-TW" dirty="0"/>
          </a:p>
          <a:p>
            <a:pPr lvl="1"/>
            <a:r>
              <a:rPr lang="zh-TW" altLang="en-US" dirty="0"/>
              <a:t>數據分析使進行決策時能屏除基於感覺和直覺情形，轉而採取以</a:t>
            </a:r>
            <a:r>
              <a:rPr lang="zh-TW" altLang="en-US" b="1" dirty="0">
                <a:solidFill>
                  <a:schemeClr val="accent4"/>
                </a:solidFill>
              </a:rPr>
              <a:t>證據導向</a:t>
            </a:r>
            <a:r>
              <a:rPr lang="zh-TW" altLang="en-US" dirty="0"/>
              <a:t>的決策。</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5</a:t>
            </a:fld>
            <a:endParaRPr lang="zh-TW" altLang="en-US"/>
          </a:p>
        </p:txBody>
      </p:sp>
    </p:spTree>
    <p:extLst>
      <p:ext uri="{BB962C8B-B14F-4D97-AF65-F5344CB8AC3E}">
        <p14:creationId xmlns:p14="http://schemas.microsoft.com/office/powerpoint/2010/main" val="414162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91100"/>
          </a:xfrm>
        </p:spPr>
        <p:txBody>
          <a:bodyPr>
            <a:normAutofit/>
          </a:bodyPr>
          <a:lstStyle/>
          <a:p>
            <a:r>
              <a:rPr lang="zh-TW" altLang="en-US" dirty="0">
                <a:solidFill>
                  <a:srgbClr val="303233"/>
                </a:solidFill>
              </a:rPr>
              <a:t>數據預測</a:t>
            </a:r>
            <a:endParaRPr lang="en-US" altLang="zh-TW" dirty="0">
              <a:solidFill>
                <a:srgbClr val="303233"/>
              </a:solidFill>
            </a:endParaRPr>
          </a:p>
          <a:p>
            <a:pPr lvl="1"/>
            <a:r>
              <a:rPr lang="zh-TW" altLang="en-US" dirty="0"/>
              <a:t>預測是數據分析的一個部分，其目標是從</a:t>
            </a:r>
            <a:r>
              <a:rPr lang="zh-TW" altLang="en-US" b="1" dirty="0">
                <a:solidFill>
                  <a:schemeClr val="accent4"/>
                </a:solidFill>
              </a:rPr>
              <a:t>數據中提取知識並使用它來預測某些東西</a:t>
            </a:r>
            <a:r>
              <a:rPr lang="zh-TW" altLang="en-US" dirty="0"/>
              <a:t>。</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marL="457200" lvl="1" indent="0">
              <a:buNone/>
            </a:pPr>
            <a:r>
              <a:rPr lang="zh-TW" altLang="en-US" b="1" dirty="0"/>
              <a:t>範例</a:t>
            </a:r>
            <a:endParaRPr lang="en-US" altLang="zh-TW" b="1" dirty="0"/>
          </a:p>
          <a:p>
            <a:pPr marL="457200" lvl="1" indent="0">
              <a:buNone/>
            </a:pPr>
            <a:r>
              <a:rPr lang="zh-TW" altLang="en-US" sz="1800" dirty="0"/>
              <a:t>一家保險公司有很多索賠需要審查，但只有幾個人去做。 他們知道有些索賠是欺詐性的，但他們沒有足夠的人員和時間來審查所有索賠。 那麼，是隨機選擇索賠還是建立一個預測系統來選擇欺詐概率較高的索賠？</a:t>
            </a:r>
            <a:endParaRPr lang="en-US" altLang="zh-TW" sz="1800" dirty="0"/>
          </a:p>
          <a:p>
            <a:pPr lvl="2"/>
            <a:r>
              <a:rPr lang="zh-TW" altLang="en-US" dirty="0"/>
              <a:t>如果可以建立一個比猜測更好的預測系統，該公司將能有效改善期檢測工作，並節省大量資金。</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6</a:t>
            </a:fld>
            <a:endParaRPr lang="zh-TW" altLang="en-US"/>
          </a:p>
        </p:txBody>
      </p:sp>
      <p:sp>
        <p:nvSpPr>
          <p:cNvPr id="5" name="文字方塊 4">
            <a:extLst>
              <a:ext uri="{FF2B5EF4-FFF2-40B4-BE49-F238E27FC236}">
                <a16:creationId xmlns:a16="http://schemas.microsoft.com/office/drawing/2014/main" id="{8DA1666B-D4C2-49B1-8D84-8AD245138E44}"/>
              </a:ext>
            </a:extLst>
          </p:cNvPr>
          <p:cNvSpPr txBox="1"/>
          <p:nvPr/>
        </p:nvSpPr>
        <p:spPr>
          <a:xfrm>
            <a:off x="1041400" y="2484160"/>
            <a:ext cx="7061200" cy="1415772"/>
          </a:xfrm>
          <a:prstGeom prst="rect">
            <a:avLst/>
          </a:prstGeom>
          <a:noFill/>
          <a:ln>
            <a:solidFill>
              <a:schemeClr val="accent4"/>
            </a:solidFill>
          </a:ln>
        </p:spPr>
        <p:txBody>
          <a:bodyPr wrap="square" rtlCol="0">
            <a:spAutoFit/>
          </a:bodyPr>
          <a:lstStyle/>
          <a:p>
            <a:pPr algn="ctr"/>
            <a:r>
              <a:rPr lang="en-US" altLang="zh-TW" i="1" dirty="0">
                <a:latin typeface="微軟正黑體" panose="020B0604030504040204" pitchFamily="34" charset="-120"/>
                <a:ea typeface="微軟正黑體" panose="020B0604030504040204" pitchFamily="34" charset="-120"/>
              </a:rPr>
              <a:t>"Technology that learns from experience (data) to predict the future behavior of individuals in order to drive better decisions." </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“從經驗（數據）中學習以預測個人未來行為，</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並做出更好決策的一項技術”</a:t>
            </a:r>
            <a:endParaRPr lang="en-US" altLang="zh-TW" dirty="0">
              <a:latin typeface="微軟正黑體" panose="020B0604030504040204" pitchFamily="34" charset="-120"/>
              <a:ea typeface="微軟正黑體" panose="020B0604030504040204" pitchFamily="34" charset="-120"/>
            </a:endParaRPr>
          </a:p>
          <a:p>
            <a:pPr algn="r"/>
            <a:r>
              <a:rPr lang="en-US" altLang="zh-TW" sz="1400" dirty="0">
                <a:latin typeface="微軟正黑體" panose="020B0604030504040204" pitchFamily="34" charset="-120"/>
                <a:ea typeface="微軟正黑體" panose="020B0604030504040204" pitchFamily="34" charset="-120"/>
              </a:rPr>
              <a:t>Eric Siegel 《</a:t>
            </a:r>
            <a:r>
              <a:rPr lang="zh-TW" altLang="en-US" sz="1400" dirty="0">
                <a:latin typeface="微軟正黑體" panose="020B0604030504040204" pitchFamily="34" charset="-120"/>
                <a:ea typeface="微軟正黑體" panose="020B0604030504040204" pitchFamily="34" charset="-120"/>
              </a:rPr>
              <a:t>預測分析</a:t>
            </a:r>
            <a:r>
              <a:rPr lang="en-US" altLang="zh-TW" sz="1400" dirty="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8958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數據預測流程</a:t>
            </a:r>
            <a:endParaRPr lang="en-US" altLang="zh-TW" dirty="0"/>
          </a:p>
          <a:p>
            <a:pPr marL="457200" lvl="1" indent="0">
              <a:buNone/>
            </a:pPr>
            <a:r>
              <a:rPr lang="zh-TW" altLang="en-US" b="1" dirty="0"/>
              <a:t>問題定義</a:t>
            </a:r>
            <a:r>
              <a:rPr lang="en-US" altLang="zh-TW" dirty="0"/>
              <a:t>(Problem definition)</a:t>
            </a:r>
          </a:p>
          <a:p>
            <a:pPr lvl="1"/>
            <a:r>
              <a:rPr lang="zh-TW" altLang="en-US" dirty="0"/>
              <a:t>了解預測問題與核心目標</a:t>
            </a:r>
            <a:endParaRPr lang="en-US" altLang="zh-TW" dirty="0"/>
          </a:p>
          <a:p>
            <a:pPr marL="457200" lvl="1" indent="0">
              <a:spcBef>
                <a:spcPts val="1200"/>
              </a:spcBef>
              <a:buNone/>
            </a:pPr>
            <a:r>
              <a:rPr lang="zh-TW" altLang="en-US" b="1" dirty="0"/>
              <a:t>資料提取與載入</a:t>
            </a:r>
            <a:r>
              <a:rPr lang="en-US" altLang="zh-TW" dirty="0"/>
              <a:t>(Extract and load data)</a:t>
            </a:r>
          </a:p>
          <a:p>
            <a:pPr lvl="1"/>
            <a:r>
              <a:rPr lang="zh-TW" altLang="en-US" dirty="0"/>
              <a:t>將數據從資料庫或文件夾中提取並載入</a:t>
            </a:r>
            <a:endParaRPr lang="en-US" altLang="zh-TW" dirty="0"/>
          </a:p>
          <a:p>
            <a:pPr marL="457200" lvl="1" indent="0">
              <a:spcBef>
                <a:spcPts val="1200"/>
              </a:spcBef>
              <a:buNone/>
            </a:pPr>
            <a:r>
              <a:rPr lang="zh-TW" altLang="en-US" b="1" dirty="0"/>
              <a:t>數據整備</a:t>
            </a:r>
            <a:r>
              <a:rPr lang="en-US" altLang="zh-TW" b="1" dirty="0"/>
              <a:t>(Prepare Data)</a:t>
            </a:r>
          </a:p>
          <a:p>
            <a:pPr lvl="1"/>
            <a:r>
              <a:rPr lang="zh-TW" altLang="en-US" dirty="0"/>
              <a:t>將原始數據轉換成可分析型式</a:t>
            </a:r>
            <a:endParaRPr lang="en-US" altLang="zh-TW" dirty="0"/>
          </a:p>
          <a:p>
            <a:pPr lvl="2"/>
            <a:r>
              <a:rPr lang="zh-TW" altLang="en-US" dirty="0"/>
              <a:t>資料型別需進行轉譯或再提取</a:t>
            </a:r>
            <a:r>
              <a:rPr lang="en-US" altLang="zh-TW" dirty="0"/>
              <a:t>(</a:t>
            </a:r>
            <a:r>
              <a:rPr lang="zh-TW" altLang="en-US" dirty="0"/>
              <a:t>特徵值</a:t>
            </a:r>
            <a:r>
              <a:rPr lang="en-US" altLang="zh-TW" dirty="0"/>
              <a:t>)</a:t>
            </a:r>
          </a:p>
          <a:p>
            <a:pPr marL="457200" lvl="1" indent="0">
              <a:spcBef>
                <a:spcPts val="1200"/>
              </a:spcBef>
              <a:buNone/>
            </a:pPr>
            <a:r>
              <a:rPr lang="zh-TW" altLang="en-US" b="1" dirty="0"/>
              <a:t>建立模型</a:t>
            </a:r>
            <a:r>
              <a:rPr lang="en-US" altLang="zh-TW" b="1" dirty="0"/>
              <a:t>(Create Model)</a:t>
            </a:r>
          </a:p>
          <a:p>
            <a:pPr lvl="1"/>
            <a:r>
              <a:rPr lang="zh-TW" altLang="en-US" dirty="0"/>
              <a:t>嘗試建立模型</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7</a:t>
            </a:fld>
            <a:endParaRPr lang="zh-TW" altLang="en-US"/>
          </a:p>
        </p:txBody>
      </p:sp>
    </p:spTree>
    <p:extLst>
      <p:ext uri="{BB962C8B-B14F-4D97-AF65-F5344CB8AC3E}">
        <p14:creationId xmlns:p14="http://schemas.microsoft.com/office/powerpoint/2010/main" val="3586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數據預測流程</a:t>
            </a:r>
            <a:endParaRPr lang="en-US" altLang="zh-TW" dirty="0"/>
          </a:p>
          <a:p>
            <a:pPr marL="457200" lvl="1" indent="0">
              <a:buNone/>
            </a:pPr>
            <a:r>
              <a:rPr lang="zh-TW" altLang="en-US" b="1" dirty="0"/>
              <a:t>模型表現分析</a:t>
            </a:r>
            <a:r>
              <a:rPr lang="en-US" altLang="zh-TW" dirty="0"/>
              <a:t>(Performance Evaluation)</a:t>
            </a:r>
          </a:p>
          <a:p>
            <a:pPr lvl="1"/>
            <a:r>
              <a:rPr lang="zh-TW" altLang="en-US" dirty="0"/>
              <a:t>根據模型表現，進行參數調整以優化</a:t>
            </a:r>
            <a:endParaRPr lang="en-US" altLang="zh-TW" dirty="0"/>
          </a:p>
          <a:p>
            <a:pPr marL="457200" lvl="1" indent="0">
              <a:spcBef>
                <a:spcPts val="1200"/>
              </a:spcBef>
              <a:buNone/>
            </a:pPr>
            <a:r>
              <a:rPr lang="zh-TW" altLang="en-US" b="1" dirty="0"/>
              <a:t>輸出模型並建立可視化程序</a:t>
            </a:r>
            <a:r>
              <a:rPr lang="en-US" altLang="zh-TW" dirty="0"/>
              <a:t>(Create visual application)</a:t>
            </a:r>
          </a:p>
          <a:p>
            <a:pPr lvl="1"/>
            <a:r>
              <a:rPr lang="zh-TW" altLang="en-US" dirty="0"/>
              <a:t>將模型進行輸出，並將其導入實際應用場域</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8</a:t>
            </a:fld>
            <a:endParaRPr lang="zh-TW" altLang="en-US"/>
          </a:p>
        </p:txBody>
      </p:sp>
      <p:pic>
        <p:nvPicPr>
          <p:cNvPr id="5" name="Picture 4">
            <a:extLst>
              <a:ext uri="{FF2B5EF4-FFF2-40B4-BE49-F238E27FC236}">
                <a16:creationId xmlns:a16="http://schemas.microsoft.com/office/drawing/2014/main" id="{EFD80BE4-4A9E-495E-8EA4-77AFDE96BE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72782" y="3425653"/>
            <a:ext cx="2890266" cy="2751310"/>
          </a:xfrm>
          <a:prstGeom prst="rect">
            <a:avLst/>
          </a:prstGeom>
        </p:spPr>
      </p:pic>
      <p:grpSp>
        <p:nvGrpSpPr>
          <p:cNvPr id="6" name="Group 8">
            <a:extLst>
              <a:ext uri="{FF2B5EF4-FFF2-40B4-BE49-F238E27FC236}">
                <a16:creationId xmlns:a16="http://schemas.microsoft.com/office/drawing/2014/main" id="{477182BE-8E4D-44C1-BE7B-260879DE6B57}"/>
              </a:ext>
            </a:extLst>
          </p:cNvPr>
          <p:cNvGrpSpPr/>
          <p:nvPr/>
        </p:nvGrpSpPr>
        <p:grpSpPr>
          <a:xfrm>
            <a:off x="1104655" y="3425654"/>
            <a:ext cx="4044425" cy="2751309"/>
            <a:chOff x="1801339" y="1626488"/>
            <a:chExt cx="6354506" cy="4322793"/>
          </a:xfrm>
        </p:grpSpPr>
        <p:pic>
          <p:nvPicPr>
            <p:cNvPr id="7" name="Picture 5">
              <a:extLst>
                <a:ext uri="{FF2B5EF4-FFF2-40B4-BE49-F238E27FC236}">
                  <a16:creationId xmlns:a16="http://schemas.microsoft.com/office/drawing/2014/main" id="{004C44B1-82CE-4F85-8DF0-76CB8A6B83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01339" y="1626488"/>
              <a:ext cx="6354506" cy="4322793"/>
            </a:xfrm>
            <a:prstGeom prst="rect">
              <a:avLst/>
            </a:prstGeom>
          </p:spPr>
        </p:pic>
        <p:sp>
          <p:nvSpPr>
            <p:cNvPr id="8" name="TextBox 7">
              <a:extLst>
                <a:ext uri="{FF2B5EF4-FFF2-40B4-BE49-F238E27FC236}">
                  <a16:creationId xmlns:a16="http://schemas.microsoft.com/office/drawing/2014/main" id="{483FABCB-A895-48E0-98A6-9BEDE641E4E5}"/>
                </a:ext>
              </a:extLst>
            </p:cNvPr>
            <p:cNvSpPr txBox="1"/>
            <p:nvPr/>
          </p:nvSpPr>
          <p:spPr>
            <a:xfrm>
              <a:off x="4322971" y="3594455"/>
              <a:ext cx="1371103" cy="386857"/>
            </a:xfrm>
            <a:prstGeom prst="rect">
              <a:avLst/>
            </a:prstGeom>
            <a:solidFill>
              <a:schemeClr val="bg1">
                <a:lumMod val="95000"/>
              </a:schemeClr>
            </a:solidFill>
            <a:ln w="12700">
              <a:noFill/>
            </a:ln>
          </p:spPr>
          <p:txBody>
            <a:bodyPr wrap="square" rtlCol="0">
              <a:spAutoFit/>
            </a:bodyPr>
            <a:lstStyle/>
            <a:p>
              <a:pPr algn="ctr"/>
              <a:r>
                <a:rPr lang="en-US" altLang="zh-TW" sz="1000" dirty="0">
                  <a:latin typeface="Perpetua" panose="02020502060401020303" pitchFamily="18" charset="0"/>
                </a:rPr>
                <a:t>Data Analytics</a:t>
              </a:r>
              <a:endParaRPr lang="zh-TW" altLang="en-US" sz="1000" dirty="0">
                <a:latin typeface="Perpetua" panose="02020502060401020303" pitchFamily="18" charset="0"/>
              </a:endParaRPr>
            </a:p>
          </p:txBody>
        </p:sp>
      </p:grpSp>
    </p:spTree>
    <p:extLst>
      <p:ext uri="{BB962C8B-B14F-4D97-AF65-F5344CB8AC3E}">
        <p14:creationId xmlns:p14="http://schemas.microsoft.com/office/powerpoint/2010/main" val="166367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p:txBody>
          <a:bodyPr/>
          <a:lstStyle/>
          <a:p>
            <a:r>
              <a:rPr lang="zh-TW" altLang="en-US" dirty="0">
                <a:latin typeface="Arial" panose="020B0604020202020204" pitchFamily="34" charset="0"/>
                <a:cs typeface="Arial" panose="020B0604020202020204" pitchFamily="34" charset="0"/>
              </a:rPr>
              <a:t>資 料 預 處 理</a:t>
            </a:r>
          </a:p>
        </p:txBody>
      </p:sp>
      <p:sp>
        <p:nvSpPr>
          <p:cNvPr id="3" name="Subtitle 2">
            <a:extLst>
              <a:ext uri="{FF2B5EF4-FFF2-40B4-BE49-F238E27FC236}">
                <a16:creationId xmlns:a16="http://schemas.microsoft.com/office/drawing/2014/main" id="{9BD2ACC2-75BE-4471-86ED-BDDD8FB3B148}"/>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100" i="1" dirty="0">
                <a:solidFill>
                  <a:srgbClr val="3366FF"/>
                </a:solidFill>
                <a:latin typeface="Palatino Linotype" panose="02040502050505030304" pitchFamily="18" charset="0"/>
              </a:rPr>
              <a:t>"In Data Science, 80% of time spent prepare data, 20% of time spent complain about need for prepare data"</a:t>
            </a:r>
            <a:endParaRPr lang="zh-TW" altLang="en-US" sz="2100" i="1" dirty="0">
              <a:solidFill>
                <a:srgbClr val="3366FF"/>
              </a:solidFill>
              <a:latin typeface="Palatino Linotype" panose="02040502050505030304" pitchFamily="18" charset="0"/>
            </a:endParaRPr>
          </a:p>
          <a:p>
            <a:pPr algn="ctr"/>
            <a:r>
              <a:rPr lang="zh-TW" altLang="en-US" sz="1600" b="1" dirty="0"/>
              <a:t>在資料科學中，</a:t>
            </a:r>
            <a:r>
              <a:rPr lang="en-US" altLang="zh-TW" sz="1600" b="1" dirty="0"/>
              <a:t>80%</a:t>
            </a:r>
            <a:r>
              <a:rPr lang="zh-TW" altLang="en-US" sz="1600" b="1" dirty="0"/>
              <a:t>的時間花在準備數據上，</a:t>
            </a:r>
            <a:br>
              <a:rPr lang="en-US" altLang="zh-TW" sz="1600" b="1" dirty="0"/>
            </a:br>
            <a:r>
              <a:rPr lang="zh-TW" altLang="en-US" sz="1600" b="1" dirty="0"/>
              <a:t>其餘</a:t>
            </a:r>
            <a:r>
              <a:rPr lang="en-US" altLang="zh-TW" sz="1600" b="1" dirty="0"/>
              <a:t>20%</a:t>
            </a:r>
            <a:r>
              <a:rPr lang="zh-TW" altLang="en-US" sz="1600" b="1" dirty="0"/>
              <a:t>則花在抱怨需要準備數據上</a:t>
            </a:r>
          </a:p>
        </p:txBody>
      </p:sp>
    </p:spTree>
    <p:extLst>
      <p:ext uri="{BB962C8B-B14F-4D97-AF65-F5344CB8AC3E}">
        <p14:creationId xmlns:p14="http://schemas.microsoft.com/office/powerpoint/2010/main" val="1171582910"/>
      </p:ext>
    </p:extLst>
  </p:cSld>
  <p:clrMapOvr>
    <a:masterClrMapping/>
  </p:clrMapOvr>
</p:sld>
</file>

<file path=ppt/theme/theme1.xml><?xml version="1.0" encoding="utf-8"?>
<a:theme xmlns:a="http://schemas.openxmlformats.org/drawingml/2006/main" name="2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10531</TotalTime>
  <Words>2829</Words>
  <Application>Microsoft Office PowerPoint</Application>
  <PresentationFormat>如螢幕大小 (4:3)</PresentationFormat>
  <Paragraphs>351</Paragraphs>
  <Slides>32</Slides>
  <Notes>0</Notes>
  <HiddenSlides>0</HiddenSlides>
  <MMClips>1</MMClips>
  <ScaleCrop>false</ScaleCrop>
  <HeadingPairs>
    <vt:vector size="6" baseType="variant">
      <vt:variant>
        <vt:lpstr>使用字型</vt:lpstr>
      </vt:variant>
      <vt:variant>
        <vt:i4>15</vt:i4>
      </vt:variant>
      <vt:variant>
        <vt:lpstr>佈景主題</vt:lpstr>
      </vt:variant>
      <vt:variant>
        <vt:i4>4</vt:i4>
      </vt:variant>
      <vt:variant>
        <vt:lpstr>投影片標題</vt:lpstr>
      </vt:variant>
      <vt:variant>
        <vt:i4>32</vt:i4>
      </vt:variant>
    </vt:vector>
  </HeadingPairs>
  <TitlesOfParts>
    <vt:vector size="51" baseType="lpstr">
      <vt:lpstr>Microsoft JhengHei</vt:lpstr>
      <vt:lpstr>Microsoft JhengHei</vt:lpstr>
      <vt:lpstr>Noto Sans TC</vt:lpstr>
      <vt:lpstr>OracleSansVF</vt:lpstr>
      <vt:lpstr>source-serif-pro</vt:lpstr>
      <vt:lpstr>Arial</vt:lpstr>
      <vt:lpstr>Calibri</vt:lpstr>
      <vt:lpstr>Courier New</vt:lpstr>
      <vt:lpstr>Helvetica</vt:lpstr>
      <vt:lpstr>Lato</vt:lpstr>
      <vt:lpstr>Palatino Linotype</vt:lpstr>
      <vt:lpstr>Perpetua</vt:lpstr>
      <vt:lpstr>Roboto</vt:lpstr>
      <vt:lpstr>Times New Roman</vt:lpstr>
      <vt:lpstr>Tw Cen MT</vt:lpstr>
      <vt:lpstr>2_Office 佈景主題</vt:lpstr>
      <vt:lpstr>1_Office 佈景主題</vt:lpstr>
      <vt:lpstr>3_Office 佈景主題</vt:lpstr>
      <vt:lpstr>4_Office 佈景主題</vt:lpstr>
      <vt:lpstr>數 據 分 析 與 應 用</vt:lpstr>
      <vt:lpstr>大 綱</vt:lpstr>
      <vt:lpstr>數 據 分 析 概 論</vt:lpstr>
      <vt:lpstr>數 據 分 析 概 論</vt:lpstr>
      <vt:lpstr>數 據 分 析 概 論</vt:lpstr>
      <vt:lpstr>數 據 分 析 概 論</vt:lpstr>
      <vt:lpstr>數 據 分 析 概 論</vt:lpstr>
      <vt:lpstr>數 據 分 析 概 論</vt:lpstr>
      <vt:lpstr>資 料 預 處 理</vt:lpstr>
      <vt:lpstr>資 料 預 處 理</vt:lpstr>
      <vt:lpstr>資 料 預 處 理</vt:lpstr>
      <vt:lpstr>資 料 預 處 理</vt:lpstr>
      <vt:lpstr>資 料 預 處 理</vt:lpstr>
      <vt:lpstr>Google colab 介 紹</vt:lpstr>
      <vt:lpstr>Google colab</vt:lpstr>
      <vt:lpstr>Google colab</vt:lpstr>
      <vt:lpstr>Google colab</vt:lpstr>
      <vt:lpstr>Google colab</vt:lpstr>
      <vt:lpstr>Google colab</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謝 謝 聆 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洪啟倫</dc:creator>
  <cp:lastModifiedBy>啟倫 洪</cp:lastModifiedBy>
  <cp:revision>146</cp:revision>
  <dcterms:created xsi:type="dcterms:W3CDTF">2022-02-13T13:09:12Z</dcterms:created>
  <dcterms:modified xsi:type="dcterms:W3CDTF">2024-09-13T05:14:06Z</dcterms:modified>
</cp:coreProperties>
</file>