
<file path=[Content_Types].xml><?xml version="1.0" encoding="utf-8"?>
<Types xmlns="http://schemas.openxmlformats.org/package/2006/content-types">
  <Default Extension="mp4" ContentType="video/mp4"/>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slideLayouts/slideLayout5.xml" ContentType="application/vnd.openxmlformats-officedocument.presentationml.slideLayout+xml"/>
  <Override PartName="/ppt/theme/theme3.xml" ContentType="application/vnd.openxmlformats-officedocument.theme+xml"/>
  <Override PartName="/ppt/slideLayouts/slideLayout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0" r:id="rId1"/>
    <p:sldMasterId id="2147483672" r:id="rId2"/>
    <p:sldMasterId id="2147483683" r:id="rId3"/>
    <p:sldMasterId id="2147483685" r:id="rId4"/>
  </p:sldMasterIdLst>
  <p:notesMasterIdLst>
    <p:notesMasterId r:id="rId40"/>
  </p:notesMasterIdLst>
  <p:handoutMasterIdLst>
    <p:handoutMasterId r:id="rId41"/>
  </p:handoutMasterIdLst>
  <p:sldIdLst>
    <p:sldId id="260" r:id="rId5"/>
    <p:sldId id="648" r:id="rId6"/>
    <p:sldId id="429" r:id="rId7"/>
    <p:sldId id="278" r:id="rId8"/>
    <p:sldId id="646" r:id="rId9"/>
    <p:sldId id="433" r:id="rId10"/>
    <p:sldId id="437" r:id="rId11"/>
    <p:sldId id="436" r:id="rId12"/>
    <p:sldId id="438" r:id="rId13"/>
    <p:sldId id="435" r:id="rId14"/>
    <p:sldId id="592" r:id="rId15"/>
    <p:sldId id="593" r:id="rId16"/>
    <p:sldId id="594" r:id="rId17"/>
    <p:sldId id="615" r:id="rId18"/>
    <p:sldId id="620" r:id="rId19"/>
    <p:sldId id="430" r:id="rId20"/>
    <p:sldId id="634" r:id="rId21"/>
    <p:sldId id="635" r:id="rId22"/>
    <p:sldId id="633" r:id="rId23"/>
    <p:sldId id="572" r:id="rId24"/>
    <p:sldId id="434" r:id="rId25"/>
    <p:sldId id="626" r:id="rId26"/>
    <p:sldId id="629" r:id="rId27"/>
    <p:sldId id="636" r:id="rId28"/>
    <p:sldId id="637" r:id="rId29"/>
    <p:sldId id="639" r:id="rId30"/>
    <p:sldId id="638" r:id="rId31"/>
    <p:sldId id="640" r:id="rId32"/>
    <p:sldId id="641" r:id="rId33"/>
    <p:sldId id="642" r:id="rId34"/>
    <p:sldId id="643" r:id="rId35"/>
    <p:sldId id="644" r:id="rId36"/>
    <p:sldId id="645" r:id="rId37"/>
    <p:sldId id="649" r:id="rId38"/>
    <p:sldId id="277" r:id="rId3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啟倫 洪" initials="啟倫" lastIdx="1" clrIdx="0">
    <p:extLst>
      <p:ext uri="{19B8F6BF-5375-455C-9EA6-DF929625EA0E}">
        <p15:presenceInfo xmlns:p15="http://schemas.microsoft.com/office/powerpoint/2012/main" userId="be6c01fd6302bf9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9CB07"/>
    <a:srgbClr val="28A95C"/>
    <a:srgbClr val="E4DED7"/>
    <a:srgbClr val="F2EFE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7869F90-365D-4DF1-A36C-FBA7A0746B5F}" v="843" dt="2024-09-27T04:28:50.969"/>
  </p1510:revLst>
</p1510:revInfo>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中等深淺樣式 2 - 輔色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760" autoAdjust="0"/>
    <p:restoredTop sz="94660"/>
  </p:normalViewPr>
  <p:slideViewPr>
    <p:cSldViewPr snapToGrid="0">
      <p:cViewPr>
        <p:scale>
          <a:sx n="100" d="100"/>
          <a:sy n="100" d="100"/>
        </p:scale>
        <p:origin x="60" y="156"/>
      </p:cViewPr>
      <p:guideLst/>
    </p:cSldViewPr>
  </p:slideViewPr>
  <p:notesTextViewPr>
    <p:cViewPr>
      <p:scale>
        <a:sx n="3" d="2"/>
        <a:sy n="3" d="2"/>
      </p:scale>
      <p:origin x="0" y="0"/>
    </p:cViewPr>
  </p:notesTextViewPr>
  <p:sorterViewPr>
    <p:cViewPr>
      <p:scale>
        <a:sx n="100" d="100"/>
        <a:sy n="100" d="100"/>
      </p:scale>
      <p:origin x="0" y="0"/>
    </p:cViewPr>
  </p:sorterViewPr>
  <p:notesViewPr>
    <p:cSldViewPr snapToGrid="0">
      <p:cViewPr varScale="1">
        <p:scale>
          <a:sx n="81" d="100"/>
          <a:sy n="81" d="100"/>
        </p:scale>
        <p:origin x="2226"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commentAuthors" Target="commentAuthors.xml"/><Relationship Id="rId47"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notesMaster" Target="notesMasters/notesMaster1.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 Id="rId48"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啟倫 洪" userId="be6c01fd6302bf9d" providerId="LiveId" clId="{73755089-1F46-4B66-9295-D49B02CAF95D}"/>
    <pc:docChg chg="undo custSel addSld delSld modSld sldOrd">
      <pc:chgData name="啟倫 洪" userId="be6c01fd6302bf9d" providerId="LiveId" clId="{73755089-1F46-4B66-9295-D49B02CAF95D}" dt="2024-09-13T08:03:24.059" v="286" actId="478"/>
      <pc:docMkLst>
        <pc:docMk/>
      </pc:docMkLst>
      <pc:sldChg chg="modSp mod">
        <pc:chgData name="啟倫 洪" userId="be6c01fd6302bf9d" providerId="LiveId" clId="{73755089-1F46-4B66-9295-D49B02CAF95D}" dt="2024-09-13T01:45:47.136" v="4" actId="20577"/>
        <pc:sldMkLst>
          <pc:docMk/>
          <pc:sldMk cId="3911297840" sldId="260"/>
        </pc:sldMkLst>
        <pc:spChg chg="mod">
          <ac:chgData name="啟倫 洪" userId="be6c01fd6302bf9d" providerId="LiveId" clId="{73755089-1F46-4B66-9295-D49B02CAF95D}" dt="2024-09-13T01:45:43.740" v="1" actId="20577"/>
          <ac:spMkLst>
            <pc:docMk/>
            <pc:sldMk cId="3911297840" sldId="260"/>
            <ac:spMk id="2" creationId="{68D741D6-D98F-47CA-AC90-DEF6B7637AF0}"/>
          </ac:spMkLst>
        </pc:spChg>
        <pc:spChg chg="mod">
          <ac:chgData name="啟倫 洪" userId="be6c01fd6302bf9d" providerId="LiveId" clId="{73755089-1F46-4B66-9295-D49B02CAF95D}" dt="2024-09-13T01:45:47.136" v="4" actId="20577"/>
          <ac:spMkLst>
            <pc:docMk/>
            <pc:sldMk cId="3911297840" sldId="260"/>
            <ac:spMk id="3" creationId="{EDFC0276-BAEF-4D21-801C-ED2B1E893C29}"/>
          </ac:spMkLst>
        </pc:spChg>
      </pc:sldChg>
      <pc:sldChg chg="del">
        <pc:chgData name="啟倫 洪" userId="be6c01fd6302bf9d" providerId="LiveId" clId="{73755089-1F46-4B66-9295-D49B02CAF95D}" dt="2024-09-13T01:55:55.737" v="107" actId="47"/>
        <pc:sldMkLst>
          <pc:docMk/>
          <pc:sldMk cId="2998387213" sldId="302"/>
        </pc:sldMkLst>
      </pc:sldChg>
      <pc:sldChg chg="add del ord">
        <pc:chgData name="啟倫 洪" userId="be6c01fd6302bf9d" providerId="LiveId" clId="{73755089-1F46-4B66-9295-D49B02CAF95D}" dt="2024-09-13T05:18:42.701" v="152" actId="47"/>
        <pc:sldMkLst>
          <pc:docMk/>
          <pc:sldMk cId="729659109" sldId="429"/>
        </pc:sldMkLst>
      </pc:sldChg>
      <pc:sldChg chg="addSp delSp modSp mod">
        <pc:chgData name="啟倫 洪" userId="be6c01fd6302bf9d" providerId="LiveId" clId="{73755089-1F46-4B66-9295-D49B02CAF95D}" dt="2024-09-13T01:56:40.890" v="113" actId="108"/>
        <pc:sldMkLst>
          <pc:docMk/>
          <pc:sldMk cId="2243106039" sldId="430"/>
        </pc:sldMkLst>
        <pc:spChg chg="mod">
          <ac:chgData name="啟倫 洪" userId="be6c01fd6302bf9d" providerId="LiveId" clId="{73755089-1F46-4B66-9295-D49B02CAF95D}" dt="2024-09-13T01:56:40.890" v="113" actId="108"/>
          <ac:spMkLst>
            <pc:docMk/>
            <pc:sldMk cId="2243106039" sldId="430"/>
            <ac:spMk id="2" creationId="{0B1C9AB1-6843-43BB-B280-91C560B2022A}"/>
          </ac:spMkLst>
        </pc:spChg>
        <pc:picChg chg="del">
          <ac:chgData name="啟倫 洪" userId="be6c01fd6302bf9d" providerId="LiveId" clId="{73755089-1F46-4B66-9295-D49B02CAF95D}" dt="2024-09-13T01:48:38.037" v="23" actId="478"/>
          <ac:picMkLst>
            <pc:docMk/>
            <pc:sldMk cId="2243106039" sldId="430"/>
            <ac:picMk id="6" creationId="{41AF9005-5DFB-4544-9735-4450CA771308}"/>
          </ac:picMkLst>
        </pc:picChg>
        <pc:picChg chg="add mod">
          <ac:chgData name="啟倫 洪" userId="be6c01fd6302bf9d" providerId="LiveId" clId="{73755089-1F46-4B66-9295-D49B02CAF95D}" dt="2024-09-13T01:49:34.001" v="30" actId="14100"/>
          <ac:picMkLst>
            <pc:docMk/>
            <pc:sldMk cId="2243106039" sldId="430"/>
            <ac:picMk id="7" creationId="{7D2D0A58-7B11-4D02-8539-615FBACE44C3}"/>
          </ac:picMkLst>
        </pc:picChg>
        <pc:picChg chg="add del mod">
          <ac:chgData name="啟倫 洪" userId="be6c01fd6302bf9d" providerId="LiveId" clId="{73755089-1F46-4B66-9295-D49B02CAF95D}" dt="2024-09-13T01:49:14.785" v="28" actId="478"/>
          <ac:picMkLst>
            <pc:docMk/>
            <pc:sldMk cId="2243106039" sldId="430"/>
            <ac:picMk id="1026" creationId="{5724F77A-36A4-4184-B5D3-E855B267A239}"/>
          </ac:picMkLst>
        </pc:picChg>
        <pc:picChg chg="add del mod">
          <ac:chgData name="啟倫 洪" userId="be6c01fd6302bf9d" providerId="LiveId" clId="{73755089-1F46-4B66-9295-D49B02CAF95D}" dt="2024-09-13T01:49:13.688" v="27" actId="21"/>
          <ac:picMkLst>
            <pc:docMk/>
            <pc:sldMk cId="2243106039" sldId="430"/>
            <ac:picMk id="1028" creationId="{3AA77451-7178-49E7-A611-C39E8A577480}"/>
          </ac:picMkLst>
        </pc:picChg>
      </pc:sldChg>
      <pc:sldChg chg="modSp mod">
        <pc:chgData name="啟倫 洪" userId="be6c01fd6302bf9d" providerId="LiveId" clId="{73755089-1F46-4B66-9295-D49B02CAF95D}" dt="2024-09-13T01:56:21.170" v="109" actId="108"/>
        <pc:sldMkLst>
          <pc:docMk/>
          <pc:sldMk cId="475510206" sldId="434"/>
        </pc:sldMkLst>
        <pc:spChg chg="mod">
          <ac:chgData name="啟倫 洪" userId="be6c01fd6302bf9d" providerId="LiveId" clId="{73755089-1F46-4B66-9295-D49B02CAF95D}" dt="2024-09-13T01:56:21.170" v="109" actId="108"/>
          <ac:spMkLst>
            <pc:docMk/>
            <pc:sldMk cId="475510206" sldId="434"/>
            <ac:spMk id="2" creationId="{A2BFB2C1-A582-4FDE-B033-27F0C8DD2DAC}"/>
          </ac:spMkLst>
        </pc:spChg>
      </pc:sldChg>
      <pc:sldChg chg="addSp delSp modSp mod delAnim modAnim">
        <pc:chgData name="啟倫 洪" userId="be6c01fd6302bf9d" providerId="LiveId" clId="{73755089-1F46-4B66-9295-D49B02CAF95D}" dt="2024-09-13T01:56:25.882" v="110" actId="108"/>
        <pc:sldMkLst>
          <pc:docMk/>
          <pc:sldMk cId="515515548" sldId="572"/>
        </pc:sldMkLst>
        <pc:spChg chg="mod">
          <ac:chgData name="啟倫 洪" userId="be6c01fd6302bf9d" providerId="LiveId" clId="{73755089-1F46-4B66-9295-D49B02CAF95D}" dt="2024-09-13T01:56:25.882" v="110" actId="108"/>
          <ac:spMkLst>
            <pc:docMk/>
            <pc:sldMk cId="515515548" sldId="572"/>
            <ac:spMk id="2" creationId="{A2BFB2C1-A582-4FDE-B033-27F0C8DD2DAC}"/>
          </ac:spMkLst>
        </pc:spChg>
        <pc:spChg chg="mod">
          <ac:chgData name="啟倫 洪" userId="be6c01fd6302bf9d" providerId="LiveId" clId="{73755089-1F46-4B66-9295-D49B02CAF95D}" dt="2024-09-13T01:50:08.536" v="50" actId="20577"/>
          <ac:spMkLst>
            <pc:docMk/>
            <pc:sldMk cId="515515548" sldId="572"/>
            <ac:spMk id="3" creationId="{8AE49869-42A8-4DF6-A0BF-B4B5680CB521}"/>
          </ac:spMkLst>
        </pc:spChg>
        <pc:spChg chg="del">
          <ac:chgData name="啟倫 洪" userId="be6c01fd6302bf9d" providerId="LiveId" clId="{73755089-1F46-4B66-9295-D49B02CAF95D}" dt="2024-09-13T01:52:03.866" v="77" actId="478"/>
          <ac:spMkLst>
            <pc:docMk/>
            <pc:sldMk cId="515515548" sldId="572"/>
            <ac:spMk id="6" creationId="{BD591D5A-BA65-4B0D-BE92-117EFBCBA0CB}"/>
          </ac:spMkLst>
        </pc:spChg>
        <pc:spChg chg="del">
          <ac:chgData name="啟倫 洪" userId="be6c01fd6302bf9d" providerId="LiveId" clId="{73755089-1F46-4B66-9295-D49B02CAF95D}" dt="2024-09-13T01:52:03.866" v="77" actId="478"/>
          <ac:spMkLst>
            <pc:docMk/>
            <pc:sldMk cId="515515548" sldId="572"/>
            <ac:spMk id="8" creationId="{5B6B939D-8BA2-450B-A62A-14AB48CD4926}"/>
          </ac:spMkLst>
        </pc:spChg>
        <pc:spChg chg="del">
          <ac:chgData name="啟倫 洪" userId="be6c01fd6302bf9d" providerId="LiveId" clId="{73755089-1F46-4B66-9295-D49B02CAF95D}" dt="2024-09-13T01:52:03.866" v="77" actId="478"/>
          <ac:spMkLst>
            <pc:docMk/>
            <pc:sldMk cId="515515548" sldId="572"/>
            <ac:spMk id="15" creationId="{51E44581-BBB1-4F84-BC2C-E7B8C1FDA18B}"/>
          </ac:spMkLst>
        </pc:spChg>
        <pc:spChg chg="del">
          <ac:chgData name="啟倫 洪" userId="be6c01fd6302bf9d" providerId="LiveId" clId="{73755089-1F46-4B66-9295-D49B02CAF95D}" dt="2024-09-13T01:52:03.866" v="77" actId="478"/>
          <ac:spMkLst>
            <pc:docMk/>
            <pc:sldMk cId="515515548" sldId="572"/>
            <ac:spMk id="19" creationId="{C6B31310-21BE-4CA7-8E37-B86E57C529F1}"/>
          </ac:spMkLst>
        </pc:spChg>
        <pc:spChg chg="mod">
          <ac:chgData name="啟倫 洪" userId="be6c01fd6302bf9d" providerId="LiveId" clId="{73755089-1F46-4B66-9295-D49B02CAF95D}" dt="2024-09-13T01:50:50.926" v="59" actId="20577"/>
          <ac:spMkLst>
            <pc:docMk/>
            <pc:sldMk cId="515515548" sldId="572"/>
            <ac:spMk id="21" creationId="{CE6576B1-E8B4-4CE1-9D51-A10FDC59D177}"/>
          </ac:spMkLst>
        </pc:spChg>
        <pc:spChg chg="add mod">
          <ac:chgData name="啟倫 洪" userId="be6c01fd6302bf9d" providerId="LiveId" clId="{73755089-1F46-4B66-9295-D49B02CAF95D}" dt="2024-09-13T01:53:35.900" v="89" actId="14100"/>
          <ac:spMkLst>
            <pc:docMk/>
            <pc:sldMk cId="515515548" sldId="572"/>
            <ac:spMk id="23" creationId="{57D7D928-C045-4389-AC09-7DF16A48A911}"/>
          </ac:spMkLst>
        </pc:spChg>
        <pc:spChg chg="add mod">
          <ac:chgData name="啟倫 洪" userId="be6c01fd6302bf9d" providerId="LiveId" clId="{73755089-1F46-4B66-9295-D49B02CAF95D}" dt="2024-09-13T01:54:15.162" v="98" actId="14100"/>
          <ac:spMkLst>
            <pc:docMk/>
            <pc:sldMk cId="515515548" sldId="572"/>
            <ac:spMk id="26" creationId="{514503A1-2B34-4B09-92BA-DBF177E4F1B4}"/>
          </ac:spMkLst>
        </pc:spChg>
        <pc:picChg chg="del">
          <ac:chgData name="啟倫 洪" userId="be6c01fd6302bf9d" providerId="LiveId" clId="{73755089-1F46-4B66-9295-D49B02CAF95D}" dt="2024-09-13T01:52:03.866" v="77" actId="478"/>
          <ac:picMkLst>
            <pc:docMk/>
            <pc:sldMk cId="515515548" sldId="572"/>
            <ac:picMk id="5" creationId="{F0C89FA8-DA22-42C5-9EAD-CE3105BD1CC6}"/>
          </ac:picMkLst>
        </pc:picChg>
        <pc:picChg chg="del">
          <ac:chgData name="啟倫 洪" userId="be6c01fd6302bf9d" providerId="LiveId" clId="{73755089-1F46-4B66-9295-D49B02CAF95D}" dt="2024-09-13T01:52:03.866" v="77" actId="478"/>
          <ac:picMkLst>
            <pc:docMk/>
            <pc:sldMk cId="515515548" sldId="572"/>
            <ac:picMk id="7" creationId="{3B27A996-41B1-4C0D-844F-E38DE2FE931E}"/>
          </ac:picMkLst>
        </pc:picChg>
        <pc:picChg chg="add del">
          <ac:chgData name="啟倫 洪" userId="be6c01fd6302bf9d" providerId="LiveId" clId="{73755089-1F46-4B66-9295-D49B02CAF95D}" dt="2024-09-13T01:51:06.290" v="61" actId="478"/>
          <ac:picMkLst>
            <pc:docMk/>
            <pc:sldMk cId="515515548" sldId="572"/>
            <ac:picMk id="10" creationId="{15E41058-BCFB-404D-AC17-50025964C35E}"/>
          </ac:picMkLst>
        </pc:picChg>
        <pc:picChg chg="add del">
          <ac:chgData name="啟倫 洪" userId="be6c01fd6302bf9d" providerId="LiveId" clId="{73755089-1F46-4B66-9295-D49B02CAF95D}" dt="2024-09-13T01:51:19.335" v="63" actId="21"/>
          <ac:picMkLst>
            <pc:docMk/>
            <pc:sldMk cId="515515548" sldId="572"/>
            <ac:picMk id="12" creationId="{0D468C7A-5225-4CC7-A797-F86E6631B893}"/>
          </ac:picMkLst>
        </pc:picChg>
        <pc:picChg chg="del">
          <ac:chgData name="啟倫 洪" userId="be6c01fd6302bf9d" providerId="LiveId" clId="{73755089-1F46-4B66-9295-D49B02CAF95D}" dt="2024-09-13T01:52:03.866" v="77" actId="478"/>
          <ac:picMkLst>
            <pc:docMk/>
            <pc:sldMk cId="515515548" sldId="572"/>
            <ac:picMk id="13" creationId="{7E102937-61B7-4BB7-A884-AE663D9A0493}"/>
          </ac:picMkLst>
        </pc:picChg>
        <pc:picChg chg="del">
          <ac:chgData name="啟倫 洪" userId="be6c01fd6302bf9d" providerId="LiveId" clId="{73755089-1F46-4B66-9295-D49B02CAF95D}" dt="2024-09-13T01:52:03.866" v="77" actId="478"/>
          <ac:picMkLst>
            <pc:docMk/>
            <pc:sldMk cId="515515548" sldId="572"/>
            <ac:picMk id="14" creationId="{43283854-77A0-4B12-BC91-D218D52CE6C0}"/>
          </ac:picMkLst>
        </pc:picChg>
        <pc:picChg chg="del mod">
          <ac:chgData name="啟倫 洪" userId="be6c01fd6302bf9d" providerId="LiveId" clId="{73755089-1F46-4B66-9295-D49B02CAF95D}" dt="2024-09-13T01:52:03.866" v="77" actId="478"/>
          <ac:picMkLst>
            <pc:docMk/>
            <pc:sldMk cId="515515548" sldId="572"/>
            <ac:picMk id="17" creationId="{0A80D3A5-CFC9-4F5B-9809-8C06FC956A5A}"/>
          </ac:picMkLst>
        </pc:picChg>
        <pc:picChg chg="add del mod">
          <ac:chgData name="啟倫 洪" userId="be6c01fd6302bf9d" providerId="LiveId" clId="{73755089-1F46-4B66-9295-D49B02CAF95D}" dt="2024-09-13T01:51:59.948" v="76" actId="21"/>
          <ac:picMkLst>
            <pc:docMk/>
            <pc:sldMk cId="515515548" sldId="572"/>
            <ac:picMk id="18" creationId="{43DDF299-FC07-43B8-8288-E814DC044278}"/>
          </ac:picMkLst>
        </pc:picChg>
        <pc:picChg chg="add del mod">
          <ac:chgData name="啟倫 洪" userId="be6c01fd6302bf9d" providerId="LiveId" clId="{73755089-1F46-4B66-9295-D49B02CAF95D}" dt="2024-09-13T01:51:34.407" v="70" actId="478"/>
          <ac:picMkLst>
            <pc:docMk/>
            <pc:sldMk cId="515515548" sldId="572"/>
            <ac:picMk id="20" creationId="{333F284A-7B4F-48A0-A024-E4EE8FB93CC6}"/>
          </ac:picMkLst>
        </pc:picChg>
        <pc:picChg chg="add mod">
          <ac:chgData name="啟倫 洪" userId="be6c01fd6302bf9d" providerId="LiveId" clId="{73755089-1F46-4B66-9295-D49B02CAF95D}" dt="2024-09-13T01:52:04.517" v="78"/>
          <ac:picMkLst>
            <pc:docMk/>
            <pc:sldMk cId="515515548" sldId="572"/>
            <ac:picMk id="22" creationId="{D80302D3-FDC8-456C-94B6-27122E5AABC8}"/>
          </ac:picMkLst>
        </pc:picChg>
        <pc:picChg chg="add mod">
          <ac:chgData name="啟倫 洪" userId="be6c01fd6302bf9d" providerId="LiveId" clId="{73755089-1F46-4B66-9295-D49B02CAF95D}" dt="2024-09-13T01:54:06.738" v="96" actId="1076"/>
          <ac:picMkLst>
            <pc:docMk/>
            <pc:sldMk cId="515515548" sldId="572"/>
            <ac:picMk id="25" creationId="{95022F10-1110-4CDB-A002-DDE3A9DB8822}"/>
          </ac:picMkLst>
        </pc:picChg>
        <pc:picChg chg="add mod">
          <ac:chgData name="啟倫 洪" userId="be6c01fd6302bf9d" providerId="LiveId" clId="{73755089-1F46-4B66-9295-D49B02CAF95D}" dt="2024-09-13T01:54:58.951" v="105" actId="14100"/>
          <ac:picMkLst>
            <pc:docMk/>
            <pc:sldMk cId="515515548" sldId="572"/>
            <ac:picMk id="28" creationId="{AFEBE6B7-7B2D-47DD-872D-672B22EEEACE}"/>
          </ac:picMkLst>
        </pc:picChg>
      </pc:sldChg>
      <pc:sldChg chg="addSp delSp modSp mod ord">
        <pc:chgData name="啟倫 洪" userId="be6c01fd6302bf9d" providerId="LiveId" clId="{73755089-1F46-4B66-9295-D49B02CAF95D}" dt="2024-09-13T05:18:43.692" v="153" actId="20578"/>
        <pc:sldMkLst>
          <pc:docMk/>
          <pc:sldMk cId="1905958104" sldId="640"/>
        </pc:sldMkLst>
        <pc:spChg chg="mod">
          <ac:chgData name="啟倫 洪" userId="be6c01fd6302bf9d" providerId="LiveId" clId="{73755089-1F46-4B66-9295-D49B02CAF95D}" dt="2024-09-13T05:18:42.055" v="151" actId="20577"/>
          <ac:spMkLst>
            <pc:docMk/>
            <pc:sldMk cId="1905958104" sldId="640"/>
            <ac:spMk id="3" creationId="{8AE49869-42A8-4DF6-A0BF-B4B5680CB521}"/>
          </ac:spMkLst>
        </pc:spChg>
        <pc:picChg chg="add del">
          <ac:chgData name="啟倫 洪" userId="be6c01fd6302bf9d" providerId="LiveId" clId="{73755089-1F46-4B66-9295-D49B02CAF95D}" dt="2024-09-13T05:18:38.620" v="144" actId="478"/>
          <ac:picMkLst>
            <pc:docMk/>
            <pc:sldMk cId="1905958104" sldId="640"/>
            <ac:picMk id="6" creationId="{CCED6F14-F5D3-C8D1-21D6-8816C397FA33}"/>
          </ac:picMkLst>
        </pc:picChg>
        <pc:picChg chg="add del mod modCrop">
          <ac:chgData name="啟倫 洪" userId="be6c01fd6302bf9d" providerId="LiveId" clId="{73755089-1F46-4B66-9295-D49B02CAF95D}" dt="2024-09-13T05:18:40.847" v="149" actId="22"/>
          <ac:picMkLst>
            <pc:docMk/>
            <pc:sldMk cId="1905958104" sldId="640"/>
            <ac:picMk id="7" creationId="{5DE457B7-8AF6-44F5-80BF-8A84624060F5}"/>
          </ac:picMkLst>
        </pc:picChg>
      </pc:sldChg>
      <pc:sldChg chg="addSp delSp modSp mod">
        <pc:chgData name="啟倫 洪" userId="be6c01fd6302bf9d" providerId="LiveId" clId="{73755089-1F46-4B66-9295-D49B02CAF95D}" dt="2024-09-13T08:03:24.059" v="286" actId="478"/>
        <pc:sldMkLst>
          <pc:docMk/>
          <pc:sldMk cId="2136763027" sldId="642"/>
        </pc:sldMkLst>
        <pc:inkChg chg="add del mod">
          <ac:chgData name="啟倫 洪" userId="be6c01fd6302bf9d" providerId="LiveId" clId="{73755089-1F46-4B66-9295-D49B02CAF95D}" dt="2024-09-13T08:03:24.059" v="286" actId="478"/>
          <ac:inkMkLst>
            <pc:docMk/>
            <pc:sldMk cId="2136763027" sldId="642"/>
            <ac:inkMk id="7" creationId="{2A020E9D-BB1A-42CF-9BE7-B52829C85CD9}"/>
          </ac:inkMkLst>
        </pc:inkChg>
        <pc:inkChg chg="add del">
          <ac:chgData name="啟倫 洪" userId="be6c01fd6302bf9d" providerId="LiveId" clId="{73755089-1F46-4B66-9295-D49B02CAF95D}" dt="2024-09-13T08:03:18.917" v="284" actId="478"/>
          <ac:inkMkLst>
            <pc:docMk/>
            <pc:sldMk cId="2136763027" sldId="642"/>
            <ac:inkMk id="9" creationId="{A340F2BE-F22E-49BE-B9D9-570978B5B27B}"/>
          </ac:inkMkLst>
        </pc:inkChg>
      </pc:sldChg>
      <pc:sldChg chg="add">
        <pc:chgData name="啟倫 洪" userId="be6c01fd6302bf9d" providerId="LiveId" clId="{73755089-1F46-4B66-9295-D49B02CAF95D}" dt="2024-09-13T05:17:09.507" v="116" actId="2890"/>
        <pc:sldMkLst>
          <pc:docMk/>
          <pc:sldMk cId="773168140" sldId="646"/>
        </pc:sldMkLst>
      </pc:sldChg>
      <pc:sldChg chg="add del">
        <pc:chgData name="啟倫 洪" userId="be6c01fd6302bf9d" providerId="LiveId" clId="{73755089-1F46-4B66-9295-D49B02CAF95D}" dt="2024-09-13T05:17:08.263" v="115" actId="2890"/>
        <pc:sldMkLst>
          <pc:docMk/>
          <pc:sldMk cId="3297563240" sldId="646"/>
        </pc:sldMkLst>
      </pc:sldChg>
      <pc:sldChg chg="modSp add del">
        <pc:chgData name="啟倫 洪" userId="be6c01fd6302bf9d" providerId="LiveId" clId="{73755089-1F46-4B66-9295-D49B02CAF95D}" dt="2024-09-13T05:18:48.424" v="155"/>
        <pc:sldMkLst>
          <pc:docMk/>
          <pc:sldMk cId="2555825114" sldId="647"/>
        </pc:sldMkLst>
        <pc:spChg chg="mod">
          <ac:chgData name="啟倫 洪" userId="be6c01fd6302bf9d" providerId="LiveId" clId="{73755089-1F46-4B66-9295-D49B02CAF95D}" dt="2024-09-13T05:18:45.723" v="154"/>
          <ac:spMkLst>
            <pc:docMk/>
            <pc:sldMk cId="2555825114" sldId="647"/>
            <ac:spMk id="3" creationId="{8AE49869-42A8-4DF6-A0BF-B4B5680CB521}"/>
          </ac:spMkLst>
        </pc:spChg>
      </pc:sldChg>
      <pc:sldChg chg="modSp add del">
        <pc:chgData name="啟倫 洪" userId="be6c01fd6302bf9d" providerId="LiveId" clId="{73755089-1F46-4B66-9295-D49B02CAF95D}" dt="2024-09-13T05:18:51.565" v="157"/>
        <pc:sldMkLst>
          <pc:docMk/>
          <pc:sldMk cId="2847595202" sldId="647"/>
        </pc:sldMkLst>
        <pc:spChg chg="mod">
          <ac:chgData name="啟倫 洪" userId="be6c01fd6302bf9d" providerId="LiveId" clId="{73755089-1F46-4B66-9295-D49B02CAF95D}" dt="2024-09-13T05:18:50.637" v="156"/>
          <ac:spMkLst>
            <pc:docMk/>
            <pc:sldMk cId="2847595202" sldId="647"/>
            <ac:spMk id="3" creationId="{8AE49869-42A8-4DF6-A0BF-B4B5680CB521}"/>
          </ac:spMkLst>
        </pc:spChg>
      </pc:sldChg>
      <pc:sldChg chg="delSp modSp add del mod">
        <pc:chgData name="啟倫 洪" userId="be6c01fd6302bf9d" providerId="LiveId" clId="{73755089-1F46-4B66-9295-D49B02CAF95D}" dt="2024-09-13T05:20:31.507" v="282" actId="47"/>
        <pc:sldMkLst>
          <pc:docMk/>
          <pc:sldMk cId="2972247575" sldId="647"/>
        </pc:sldMkLst>
        <pc:spChg chg="mod">
          <ac:chgData name="啟倫 洪" userId="be6c01fd6302bf9d" providerId="LiveId" clId="{73755089-1F46-4B66-9295-D49B02CAF95D}" dt="2024-09-13T05:18:55.613" v="158"/>
          <ac:spMkLst>
            <pc:docMk/>
            <pc:sldMk cId="2972247575" sldId="647"/>
            <ac:spMk id="3" creationId="{8AE49869-42A8-4DF6-A0BF-B4B5680CB521}"/>
          </ac:spMkLst>
        </pc:spChg>
        <pc:picChg chg="del">
          <ac:chgData name="啟倫 洪" userId="be6c01fd6302bf9d" providerId="LiveId" clId="{73755089-1F46-4B66-9295-D49B02CAF95D}" dt="2024-09-13T05:19:27.208" v="168" actId="21"/>
          <ac:picMkLst>
            <pc:docMk/>
            <pc:sldMk cId="2972247575" sldId="647"/>
            <ac:picMk id="7" creationId="{5DE457B7-8AF6-44F5-80BF-8A84624060F5}"/>
          </ac:picMkLst>
        </pc:picChg>
      </pc:sldChg>
      <pc:sldChg chg="addSp delSp modSp add del mod ord">
        <pc:chgData name="啟倫 洪" userId="be6c01fd6302bf9d" providerId="LiveId" clId="{73755089-1F46-4B66-9295-D49B02CAF95D}" dt="2024-09-13T05:20:28.612" v="281"/>
        <pc:sldMkLst>
          <pc:docMk/>
          <pc:sldMk cId="3518218314" sldId="648"/>
        </pc:sldMkLst>
        <pc:spChg chg="mod">
          <ac:chgData name="啟倫 洪" userId="be6c01fd6302bf9d" providerId="LiveId" clId="{73755089-1F46-4B66-9295-D49B02CAF95D}" dt="2024-09-13T05:20:28.612" v="281"/>
          <ac:spMkLst>
            <pc:docMk/>
            <pc:sldMk cId="3518218314" sldId="648"/>
            <ac:spMk id="2" creationId="{A2BFB2C1-A582-4FDE-B033-27F0C8DD2DAC}"/>
          </ac:spMkLst>
        </pc:spChg>
        <pc:spChg chg="mod">
          <ac:chgData name="啟倫 洪" userId="be6c01fd6302bf9d" providerId="LiveId" clId="{73755089-1F46-4B66-9295-D49B02CAF95D}" dt="2024-09-13T05:20:17.515" v="280" actId="20577"/>
          <ac:spMkLst>
            <pc:docMk/>
            <pc:sldMk cId="3518218314" sldId="648"/>
            <ac:spMk id="3" creationId="{8AE49869-42A8-4DF6-A0BF-B4B5680CB521}"/>
          </ac:spMkLst>
        </pc:spChg>
        <pc:picChg chg="del">
          <ac:chgData name="啟倫 洪" userId="be6c01fd6302bf9d" providerId="LiveId" clId="{73755089-1F46-4B66-9295-D49B02CAF95D}" dt="2024-09-13T05:19:29.127" v="169" actId="478"/>
          <ac:picMkLst>
            <pc:docMk/>
            <pc:sldMk cId="3518218314" sldId="648"/>
            <ac:picMk id="6" creationId="{CCED6F14-F5D3-C8D1-21D6-8816C397FA33}"/>
          </ac:picMkLst>
        </pc:picChg>
        <pc:picChg chg="add mod">
          <ac:chgData name="啟倫 洪" userId="be6c01fd6302bf9d" providerId="LiveId" clId="{73755089-1F46-4B66-9295-D49B02CAF95D}" dt="2024-09-13T05:19:29.383" v="170"/>
          <ac:picMkLst>
            <pc:docMk/>
            <pc:sldMk cId="3518218314" sldId="648"/>
            <ac:picMk id="7" creationId="{5A20EAD4-5DD5-4A0C-A3AD-2E87CF53AC27}"/>
          </ac:picMkLst>
        </pc:picChg>
      </pc:sldChg>
      <pc:sldChg chg="modSp add del">
        <pc:chgData name="啟倫 洪" userId="be6c01fd6302bf9d" providerId="LiveId" clId="{73755089-1F46-4B66-9295-D49B02CAF95D}" dt="2024-09-13T05:19:03.911" v="160"/>
        <pc:sldMkLst>
          <pc:docMk/>
          <pc:sldMk cId="3639348679" sldId="648"/>
        </pc:sldMkLst>
        <pc:spChg chg="mod">
          <ac:chgData name="啟倫 洪" userId="be6c01fd6302bf9d" providerId="LiveId" clId="{73755089-1F46-4B66-9295-D49B02CAF95D}" dt="2024-09-13T05:19:02.742" v="159"/>
          <ac:spMkLst>
            <pc:docMk/>
            <pc:sldMk cId="3639348679" sldId="648"/>
            <ac:spMk id="3" creationId="{8AE49869-42A8-4DF6-A0BF-B4B5680CB521}"/>
          </ac:spMkLst>
        </pc:spChg>
      </pc:sldChg>
      <pc:sldChg chg="modSp add del">
        <pc:chgData name="啟倫 洪" userId="be6c01fd6302bf9d" providerId="LiveId" clId="{73755089-1F46-4B66-9295-D49B02CAF95D}" dt="2024-09-13T05:19:16.061" v="164"/>
        <pc:sldMkLst>
          <pc:docMk/>
          <pc:sldMk cId="4134135905" sldId="648"/>
        </pc:sldMkLst>
        <pc:spChg chg="mod">
          <ac:chgData name="啟倫 洪" userId="be6c01fd6302bf9d" providerId="LiveId" clId="{73755089-1F46-4B66-9295-D49B02CAF95D}" dt="2024-09-13T05:19:14.652" v="163"/>
          <ac:spMkLst>
            <pc:docMk/>
            <pc:sldMk cId="4134135905" sldId="648"/>
            <ac:spMk id="3" creationId="{8AE49869-42A8-4DF6-A0BF-B4B5680CB521}"/>
          </ac:spMkLst>
        </pc:spChg>
      </pc:sldChg>
      <pc:sldMasterChg chg="delSldLayout">
        <pc:chgData name="啟倫 洪" userId="be6c01fd6302bf9d" providerId="LiveId" clId="{73755089-1F46-4B66-9295-D49B02CAF95D}" dt="2024-09-13T05:20:31.507" v="282" actId="47"/>
        <pc:sldMasterMkLst>
          <pc:docMk/>
          <pc:sldMasterMk cId="284357545" sldId="2147483680"/>
        </pc:sldMasterMkLst>
        <pc:sldLayoutChg chg="del">
          <pc:chgData name="啟倫 洪" userId="be6c01fd6302bf9d" providerId="LiveId" clId="{73755089-1F46-4B66-9295-D49B02CAF95D}" dt="2024-09-13T05:20:31.507" v="282" actId="47"/>
          <pc:sldLayoutMkLst>
            <pc:docMk/>
            <pc:sldMasterMk cId="284357545" sldId="2147483680"/>
            <pc:sldLayoutMk cId="2150179825" sldId="2147483687"/>
          </pc:sldLayoutMkLst>
        </pc:sldLayoutChg>
      </pc:sldMasterChg>
    </pc:docChg>
  </pc:docChgLst>
  <pc:docChgLst>
    <pc:chgData name="啟倫 洪" userId="be6c01fd6302bf9d" providerId="LiveId" clId="{B7869F90-365D-4DF1-A36C-FBA7A0746B5F}"/>
    <pc:docChg chg="undo custSel addSld delSld modSld sldOrd">
      <pc:chgData name="啟倫 洪" userId="be6c01fd6302bf9d" providerId="LiveId" clId="{B7869F90-365D-4DF1-A36C-FBA7A0746B5F}" dt="2024-09-27T04:28:50.969" v="6914" actId="20577"/>
      <pc:docMkLst>
        <pc:docMk/>
      </pc:docMkLst>
      <pc:sldChg chg="modSp mod">
        <pc:chgData name="啟倫 洪" userId="be6c01fd6302bf9d" providerId="LiveId" clId="{B7869F90-365D-4DF1-A36C-FBA7A0746B5F}" dt="2024-09-27T04:05:30.842" v="6579" actId="20577"/>
        <pc:sldMkLst>
          <pc:docMk/>
          <pc:sldMk cId="2784806138" sldId="277"/>
        </pc:sldMkLst>
        <pc:spChg chg="mod">
          <ac:chgData name="啟倫 洪" userId="be6c01fd6302bf9d" providerId="LiveId" clId="{B7869F90-365D-4DF1-A36C-FBA7A0746B5F}" dt="2024-09-27T04:05:30.842" v="6579" actId="20577"/>
          <ac:spMkLst>
            <pc:docMk/>
            <pc:sldMk cId="2784806138" sldId="277"/>
            <ac:spMk id="4" creationId="{350174DD-9626-412D-8E39-DA4BC29167A5}"/>
          </ac:spMkLst>
        </pc:spChg>
      </pc:sldChg>
      <pc:sldChg chg="modSp mod">
        <pc:chgData name="啟倫 洪" userId="be6c01fd6302bf9d" providerId="LiveId" clId="{B7869F90-365D-4DF1-A36C-FBA7A0746B5F}" dt="2024-09-13T04:15:24.545" v="5471" actId="20577"/>
        <pc:sldMkLst>
          <pc:docMk/>
          <pc:sldMk cId="1119134158" sldId="278"/>
        </pc:sldMkLst>
        <pc:spChg chg="mod">
          <ac:chgData name="啟倫 洪" userId="be6c01fd6302bf9d" providerId="LiveId" clId="{B7869F90-365D-4DF1-A36C-FBA7A0746B5F}" dt="2024-09-13T04:15:24.545" v="5471" actId="20577"/>
          <ac:spMkLst>
            <pc:docMk/>
            <pc:sldMk cId="1119134158" sldId="278"/>
            <ac:spMk id="3" creationId="{4E1ED0C1-4AC4-453B-9B76-891E514F4380}"/>
          </ac:spMkLst>
        </pc:spChg>
      </pc:sldChg>
      <pc:sldChg chg="ord">
        <pc:chgData name="啟倫 洪" userId="be6c01fd6302bf9d" providerId="LiveId" clId="{B7869F90-365D-4DF1-A36C-FBA7A0746B5F}" dt="2024-09-13T04:19:12.225" v="5531"/>
        <pc:sldMkLst>
          <pc:docMk/>
          <pc:sldMk cId="2243106039" sldId="430"/>
        </pc:sldMkLst>
      </pc:sldChg>
      <pc:sldChg chg="addSp delSp modSp mod ord delAnim modAnim">
        <pc:chgData name="啟倫 洪" userId="be6c01fd6302bf9d" providerId="LiveId" clId="{B7869F90-365D-4DF1-A36C-FBA7A0746B5F}" dt="2024-09-13T04:19:12.225" v="5531"/>
        <pc:sldMkLst>
          <pc:docMk/>
          <pc:sldMk cId="475510206" sldId="434"/>
        </pc:sldMkLst>
        <pc:spChg chg="mod">
          <ac:chgData name="啟倫 洪" userId="be6c01fd6302bf9d" providerId="LiveId" clId="{B7869F90-365D-4DF1-A36C-FBA7A0746B5F}" dt="2024-09-13T02:25:08.810" v="1930"/>
          <ac:spMkLst>
            <pc:docMk/>
            <pc:sldMk cId="475510206" sldId="434"/>
            <ac:spMk id="3" creationId="{8AE49869-42A8-4DF6-A0BF-B4B5680CB521}"/>
          </ac:spMkLst>
        </pc:spChg>
        <pc:spChg chg="del">
          <ac:chgData name="啟倫 洪" userId="be6c01fd6302bf9d" providerId="LiveId" clId="{B7869F90-365D-4DF1-A36C-FBA7A0746B5F}" dt="2024-09-13T02:21:39.406" v="1580" actId="478"/>
          <ac:spMkLst>
            <pc:docMk/>
            <pc:sldMk cId="475510206" sldId="434"/>
            <ac:spMk id="7" creationId="{F7687467-42F0-44D8-9580-B4E51786D6E9}"/>
          </ac:spMkLst>
        </pc:spChg>
        <pc:spChg chg="mod">
          <ac:chgData name="啟倫 洪" userId="be6c01fd6302bf9d" providerId="LiveId" clId="{B7869F90-365D-4DF1-A36C-FBA7A0746B5F}" dt="2024-09-13T02:21:45.333" v="1581" actId="14100"/>
          <ac:spMkLst>
            <pc:docMk/>
            <pc:sldMk cId="475510206" sldId="434"/>
            <ac:spMk id="8" creationId="{FC3579E1-8A1D-4E6D-85EE-9DFB0C0498D9}"/>
          </ac:spMkLst>
        </pc:spChg>
        <pc:spChg chg="mod">
          <ac:chgData name="啟倫 洪" userId="be6c01fd6302bf9d" providerId="LiveId" clId="{B7869F90-365D-4DF1-A36C-FBA7A0746B5F}" dt="2024-09-13T02:24:28.973" v="1875" actId="14100"/>
          <ac:spMkLst>
            <pc:docMk/>
            <pc:sldMk cId="475510206" sldId="434"/>
            <ac:spMk id="9" creationId="{DC2EA2E1-571F-4263-AC2E-1A316E857741}"/>
          </ac:spMkLst>
        </pc:spChg>
        <pc:spChg chg="del">
          <ac:chgData name="啟倫 洪" userId="be6c01fd6302bf9d" providerId="LiveId" clId="{B7869F90-365D-4DF1-A36C-FBA7A0746B5F}" dt="2024-09-13T02:24:20.590" v="1873" actId="478"/>
          <ac:spMkLst>
            <pc:docMk/>
            <pc:sldMk cId="475510206" sldId="434"/>
            <ac:spMk id="10" creationId="{71C569D0-4264-4090-B078-03C46AF1DC09}"/>
          </ac:spMkLst>
        </pc:spChg>
        <pc:spChg chg="mod">
          <ac:chgData name="啟倫 洪" userId="be6c01fd6302bf9d" providerId="LiveId" clId="{B7869F90-365D-4DF1-A36C-FBA7A0746B5F}" dt="2024-09-13T02:20:56.813" v="1530" actId="14100"/>
          <ac:spMkLst>
            <pc:docMk/>
            <pc:sldMk cId="475510206" sldId="434"/>
            <ac:spMk id="14" creationId="{03F393F0-5BC9-42D9-95D2-1A04E20529FD}"/>
          </ac:spMkLst>
        </pc:spChg>
        <pc:spChg chg="mod">
          <ac:chgData name="啟倫 洪" userId="be6c01fd6302bf9d" providerId="LiveId" clId="{B7869F90-365D-4DF1-A36C-FBA7A0746B5F}" dt="2024-09-13T02:23:45.313" v="1872" actId="20577"/>
          <ac:spMkLst>
            <pc:docMk/>
            <pc:sldMk cId="475510206" sldId="434"/>
            <ac:spMk id="18" creationId="{942D1864-1B6E-4251-AC40-474DCD1CD7D7}"/>
          </ac:spMkLst>
        </pc:spChg>
        <pc:spChg chg="del">
          <ac:chgData name="啟倫 洪" userId="be6c01fd6302bf9d" providerId="LiveId" clId="{B7869F90-365D-4DF1-A36C-FBA7A0746B5F}" dt="2024-09-13T02:21:39.406" v="1580" actId="478"/>
          <ac:spMkLst>
            <pc:docMk/>
            <pc:sldMk cId="475510206" sldId="434"/>
            <ac:spMk id="19" creationId="{D791AA47-D49A-4CD9-9545-0677B5F34212}"/>
          </ac:spMkLst>
        </pc:spChg>
        <pc:spChg chg="mod">
          <ac:chgData name="啟倫 洪" userId="be6c01fd6302bf9d" providerId="LiveId" clId="{B7869F90-365D-4DF1-A36C-FBA7A0746B5F}" dt="2024-09-13T02:24:48.098" v="1924" actId="20577"/>
          <ac:spMkLst>
            <pc:docMk/>
            <pc:sldMk cId="475510206" sldId="434"/>
            <ac:spMk id="20" creationId="{5810510D-95E6-4760-BCDE-F3DA64D3371B}"/>
          </ac:spMkLst>
        </pc:spChg>
        <pc:spChg chg="mod">
          <ac:chgData name="啟倫 洪" userId="be6c01fd6302bf9d" providerId="LiveId" clId="{B7869F90-365D-4DF1-A36C-FBA7A0746B5F}" dt="2024-09-13T02:21:25.011" v="1579" actId="20577"/>
          <ac:spMkLst>
            <pc:docMk/>
            <pc:sldMk cId="475510206" sldId="434"/>
            <ac:spMk id="21" creationId="{BC63F768-3179-4D14-9C08-53AC97F871D9}"/>
          </ac:spMkLst>
        </pc:spChg>
        <pc:spChg chg="del">
          <ac:chgData name="啟倫 洪" userId="be6c01fd6302bf9d" providerId="LiveId" clId="{B7869F90-365D-4DF1-A36C-FBA7A0746B5F}" dt="2024-09-13T02:24:20.590" v="1873" actId="478"/>
          <ac:spMkLst>
            <pc:docMk/>
            <pc:sldMk cId="475510206" sldId="434"/>
            <ac:spMk id="24" creationId="{288671AF-BAB6-431B-92F5-BC640C020FAE}"/>
          </ac:spMkLst>
        </pc:spChg>
        <pc:spChg chg="add mod">
          <ac:chgData name="啟倫 洪" userId="be6c01fd6302bf9d" providerId="LiveId" clId="{B7869F90-365D-4DF1-A36C-FBA7A0746B5F}" dt="2024-09-13T02:25:03.773" v="1928" actId="14100"/>
          <ac:spMkLst>
            <pc:docMk/>
            <pc:sldMk cId="475510206" sldId="434"/>
            <ac:spMk id="29" creationId="{0F5CD324-A9D8-6675-0FAC-60555E547780}"/>
          </ac:spMkLst>
        </pc:spChg>
        <pc:spChg chg="add mod">
          <ac:chgData name="啟倫 洪" userId="be6c01fd6302bf9d" providerId="LiveId" clId="{B7869F90-365D-4DF1-A36C-FBA7A0746B5F}" dt="2024-09-13T02:26:28.077" v="1969" actId="1076"/>
          <ac:spMkLst>
            <pc:docMk/>
            <pc:sldMk cId="475510206" sldId="434"/>
            <ac:spMk id="31" creationId="{1C8E5342-30A3-3E81-7F01-8989519C9F2C}"/>
          </ac:spMkLst>
        </pc:spChg>
        <pc:picChg chg="del">
          <ac:chgData name="啟倫 洪" userId="be6c01fd6302bf9d" providerId="LiveId" clId="{B7869F90-365D-4DF1-A36C-FBA7A0746B5F}" dt="2024-09-13T02:19:45.397" v="1520" actId="478"/>
          <ac:picMkLst>
            <pc:docMk/>
            <pc:sldMk cId="475510206" sldId="434"/>
            <ac:picMk id="5" creationId="{74685B0D-1163-4103-BE01-B74DE476FBB5}"/>
          </ac:picMkLst>
        </pc:picChg>
        <pc:picChg chg="del">
          <ac:chgData name="啟倫 洪" userId="be6c01fd6302bf9d" providerId="LiveId" clId="{B7869F90-365D-4DF1-A36C-FBA7A0746B5F}" dt="2024-09-13T02:19:43.610" v="1519" actId="478"/>
          <ac:picMkLst>
            <pc:docMk/>
            <pc:sldMk cId="475510206" sldId="434"/>
            <ac:picMk id="6" creationId="{0DEE6083-1BA6-4F11-95BB-619D98489D6A}"/>
          </ac:picMkLst>
        </pc:picChg>
        <pc:picChg chg="add del mod">
          <ac:chgData name="啟倫 洪" userId="be6c01fd6302bf9d" providerId="LiveId" clId="{B7869F90-365D-4DF1-A36C-FBA7A0746B5F}" dt="2024-09-13T02:19:41.263" v="1518" actId="21"/>
          <ac:picMkLst>
            <pc:docMk/>
            <pc:sldMk cId="475510206" sldId="434"/>
            <ac:picMk id="17" creationId="{BBBD330C-C926-980C-359B-3D9960F48403}"/>
          </ac:picMkLst>
        </pc:picChg>
        <pc:picChg chg="add mod ord">
          <ac:chgData name="啟倫 洪" userId="be6c01fd6302bf9d" providerId="LiveId" clId="{B7869F90-365D-4DF1-A36C-FBA7A0746B5F}" dt="2024-09-13T02:19:51.755" v="1522" actId="167"/>
          <ac:picMkLst>
            <pc:docMk/>
            <pc:sldMk cId="475510206" sldId="434"/>
            <ac:picMk id="22" creationId="{BBBD330C-C926-980C-359B-3D9960F48403}"/>
          </ac:picMkLst>
        </pc:picChg>
        <pc:picChg chg="add mod">
          <ac:chgData name="啟倫 洪" userId="be6c01fd6302bf9d" providerId="LiveId" clId="{B7869F90-365D-4DF1-A36C-FBA7A0746B5F}" dt="2024-09-13T02:22:17.703" v="1646"/>
          <ac:picMkLst>
            <pc:docMk/>
            <pc:sldMk cId="475510206" sldId="434"/>
            <ac:picMk id="25" creationId="{38F1D757-494D-5717-790B-45185BE738D2}"/>
          </ac:picMkLst>
        </pc:picChg>
        <pc:cxnChg chg="mod">
          <ac:chgData name="啟倫 洪" userId="be6c01fd6302bf9d" providerId="LiveId" clId="{B7869F90-365D-4DF1-A36C-FBA7A0746B5F}" dt="2024-09-13T02:20:19.398" v="1528" actId="1076"/>
          <ac:cxnSpMkLst>
            <pc:docMk/>
            <pc:sldMk cId="475510206" sldId="434"/>
            <ac:cxnSpMk id="12" creationId="{535BEB50-950D-4F71-BC7A-CCCAD4E28FBC}"/>
          </ac:cxnSpMkLst>
        </pc:cxnChg>
        <pc:cxnChg chg="del">
          <ac:chgData name="啟倫 洪" userId="be6c01fd6302bf9d" providerId="LiveId" clId="{B7869F90-365D-4DF1-A36C-FBA7A0746B5F}" dt="2024-09-13T02:21:39.406" v="1580" actId="478"/>
          <ac:cxnSpMkLst>
            <pc:docMk/>
            <pc:sldMk cId="475510206" sldId="434"/>
            <ac:cxnSpMk id="13" creationId="{B9710D33-35BF-4B13-B556-3AB93C4EA697}"/>
          </ac:cxnSpMkLst>
        </pc:cxnChg>
        <pc:cxnChg chg="mod">
          <ac:chgData name="啟倫 洪" userId="be6c01fd6302bf9d" providerId="LiveId" clId="{B7869F90-365D-4DF1-A36C-FBA7A0746B5F}" dt="2024-09-13T02:24:35.429" v="1878" actId="14100"/>
          <ac:cxnSpMkLst>
            <pc:docMk/>
            <pc:sldMk cId="475510206" sldId="434"/>
            <ac:cxnSpMk id="15" creationId="{A2C73999-EA31-4B2A-8825-A0EF2283C258}"/>
          </ac:cxnSpMkLst>
        </pc:cxnChg>
        <pc:cxnChg chg="mod">
          <ac:chgData name="啟倫 洪" userId="be6c01fd6302bf9d" providerId="LiveId" clId="{B7869F90-365D-4DF1-A36C-FBA7A0746B5F}" dt="2024-09-13T02:24:32.965" v="1877" actId="14100"/>
          <ac:cxnSpMkLst>
            <pc:docMk/>
            <pc:sldMk cId="475510206" sldId="434"/>
            <ac:cxnSpMk id="16" creationId="{CDFF6DC4-A705-4CF3-842F-7012BDF39732}"/>
          </ac:cxnSpMkLst>
        </pc:cxnChg>
        <pc:cxnChg chg="del">
          <ac:chgData name="啟倫 洪" userId="be6c01fd6302bf9d" providerId="LiveId" clId="{B7869F90-365D-4DF1-A36C-FBA7A0746B5F}" dt="2024-09-13T02:24:20.590" v="1873" actId="478"/>
          <ac:cxnSpMkLst>
            <pc:docMk/>
            <pc:sldMk cId="475510206" sldId="434"/>
            <ac:cxnSpMk id="23" creationId="{48329D30-7ED0-481E-A65C-2D37606784B4}"/>
          </ac:cxnSpMkLst>
        </pc:cxnChg>
      </pc:sldChg>
      <pc:sldChg chg="ord">
        <pc:chgData name="啟倫 洪" userId="be6c01fd6302bf9d" providerId="LiveId" clId="{B7869F90-365D-4DF1-A36C-FBA7A0746B5F}" dt="2024-09-13T04:19:12.225" v="5531"/>
        <pc:sldMkLst>
          <pc:docMk/>
          <pc:sldMk cId="515515548" sldId="572"/>
        </pc:sldMkLst>
      </pc:sldChg>
      <pc:sldChg chg="del ord">
        <pc:chgData name="啟倫 洪" userId="be6c01fd6302bf9d" providerId="LiveId" clId="{B7869F90-365D-4DF1-A36C-FBA7A0746B5F}" dt="2024-09-13T04:19:07.856" v="5529" actId="47"/>
        <pc:sldMkLst>
          <pc:docMk/>
          <pc:sldMk cId="3201335227" sldId="575"/>
        </pc:sldMkLst>
      </pc:sldChg>
      <pc:sldChg chg="del">
        <pc:chgData name="啟倫 洪" userId="be6c01fd6302bf9d" providerId="LiveId" clId="{B7869F90-365D-4DF1-A36C-FBA7A0746B5F}" dt="2024-09-13T02:28:27.747" v="1997" actId="47"/>
        <pc:sldMkLst>
          <pc:docMk/>
          <pc:sldMk cId="3472143650" sldId="576"/>
        </pc:sldMkLst>
      </pc:sldChg>
      <pc:sldChg chg="del">
        <pc:chgData name="啟倫 洪" userId="be6c01fd6302bf9d" providerId="LiveId" clId="{B7869F90-365D-4DF1-A36C-FBA7A0746B5F}" dt="2024-09-13T02:28:27.747" v="1997" actId="47"/>
        <pc:sldMkLst>
          <pc:docMk/>
          <pc:sldMk cId="2879980501" sldId="577"/>
        </pc:sldMkLst>
      </pc:sldChg>
      <pc:sldChg chg="del">
        <pc:chgData name="啟倫 洪" userId="be6c01fd6302bf9d" providerId="LiveId" clId="{B7869F90-365D-4DF1-A36C-FBA7A0746B5F}" dt="2024-09-13T02:28:27.747" v="1997" actId="47"/>
        <pc:sldMkLst>
          <pc:docMk/>
          <pc:sldMk cId="333706856" sldId="578"/>
        </pc:sldMkLst>
      </pc:sldChg>
      <pc:sldChg chg="del">
        <pc:chgData name="啟倫 洪" userId="be6c01fd6302bf9d" providerId="LiveId" clId="{B7869F90-365D-4DF1-A36C-FBA7A0746B5F}" dt="2024-09-13T02:28:27.747" v="1997" actId="47"/>
        <pc:sldMkLst>
          <pc:docMk/>
          <pc:sldMk cId="17624532" sldId="579"/>
        </pc:sldMkLst>
      </pc:sldChg>
      <pc:sldChg chg="del">
        <pc:chgData name="啟倫 洪" userId="be6c01fd6302bf9d" providerId="LiveId" clId="{B7869F90-365D-4DF1-A36C-FBA7A0746B5F}" dt="2024-09-13T02:28:27.747" v="1997" actId="47"/>
        <pc:sldMkLst>
          <pc:docMk/>
          <pc:sldMk cId="2271214851" sldId="580"/>
        </pc:sldMkLst>
      </pc:sldChg>
      <pc:sldChg chg="del">
        <pc:chgData name="啟倫 洪" userId="be6c01fd6302bf9d" providerId="LiveId" clId="{B7869F90-365D-4DF1-A36C-FBA7A0746B5F}" dt="2024-09-13T02:28:20.672" v="1996" actId="47"/>
        <pc:sldMkLst>
          <pc:docMk/>
          <pc:sldMk cId="3891817839" sldId="581"/>
        </pc:sldMkLst>
      </pc:sldChg>
      <pc:sldChg chg="del">
        <pc:chgData name="啟倫 洪" userId="be6c01fd6302bf9d" providerId="LiveId" clId="{B7869F90-365D-4DF1-A36C-FBA7A0746B5F}" dt="2024-09-13T02:28:20.672" v="1996" actId="47"/>
        <pc:sldMkLst>
          <pc:docMk/>
          <pc:sldMk cId="588467476" sldId="582"/>
        </pc:sldMkLst>
      </pc:sldChg>
      <pc:sldChg chg="del">
        <pc:chgData name="啟倫 洪" userId="be6c01fd6302bf9d" providerId="LiveId" clId="{B7869F90-365D-4DF1-A36C-FBA7A0746B5F}" dt="2024-09-13T02:28:20.672" v="1996" actId="47"/>
        <pc:sldMkLst>
          <pc:docMk/>
          <pc:sldMk cId="4090959230" sldId="583"/>
        </pc:sldMkLst>
      </pc:sldChg>
      <pc:sldChg chg="del">
        <pc:chgData name="啟倫 洪" userId="be6c01fd6302bf9d" providerId="LiveId" clId="{B7869F90-365D-4DF1-A36C-FBA7A0746B5F}" dt="2024-09-13T02:28:20.672" v="1996" actId="47"/>
        <pc:sldMkLst>
          <pc:docMk/>
          <pc:sldMk cId="2681644906" sldId="584"/>
        </pc:sldMkLst>
      </pc:sldChg>
      <pc:sldChg chg="del">
        <pc:chgData name="啟倫 洪" userId="be6c01fd6302bf9d" providerId="LiveId" clId="{B7869F90-365D-4DF1-A36C-FBA7A0746B5F}" dt="2024-09-13T02:28:20.672" v="1996" actId="47"/>
        <pc:sldMkLst>
          <pc:docMk/>
          <pc:sldMk cId="3117209957" sldId="585"/>
        </pc:sldMkLst>
      </pc:sldChg>
      <pc:sldChg chg="del">
        <pc:chgData name="啟倫 洪" userId="be6c01fd6302bf9d" providerId="LiveId" clId="{B7869F90-365D-4DF1-A36C-FBA7A0746B5F}" dt="2024-09-13T02:28:20.672" v="1996" actId="47"/>
        <pc:sldMkLst>
          <pc:docMk/>
          <pc:sldMk cId="159383097" sldId="586"/>
        </pc:sldMkLst>
      </pc:sldChg>
      <pc:sldChg chg="del">
        <pc:chgData name="啟倫 洪" userId="be6c01fd6302bf9d" providerId="LiveId" clId="{B7869F90-365D-4DF1-A36C-FBA7A0746B5F}" dt="2024-09-13T02:28:20.672" v="1996" actId="47"/>
        <pc:sldMkLst>
          <pc:docMk/>
          <pc:sldMk cId="3541748303" sldId="587"/>
        </pc:sldMkLst>
      </pc:sldChg>
      <pc:sldChg chg="del">
        <pc:chgData name="啟倫 洪" userId="be6c01fd6302bf9d" providerId="LiveId" clId="{B7869F90-365D-4DF1-A36C-FBA7A0746B5F}" dt="2024-09-13T02:28:20.672" v="1996" actId="47"/>
        <pc:sldMkLst>
          <pc:docMk/>
          <pc:sldMk cId="3578163614" sldId="588"/>
        </pc:sldMkLst>
      </pc:sldChg>
      <pc:sldChg chg="del">
        <pc:chgData name="啟倫 洪" userId="be6c01fd6302bf9d" providerId="LiveId" clId="{B7869F90-365D-4DF1-A36C-FBA7A0746B5F}" dt="2024-09-13T02:28:20.672" v="1996" actId="47"/>
        <pc:sldMkLst>
          <pc:docMk/>
          <pc:sldMk cId="3249750012" sldId="589"/>
        </pc:sldMkLst>
      </pc:sldChg>
      <pc:sldChg chg="del">
        <pc:chgData name="啟倫 洪" userId="be6c01fd6302bf9d" providerId="LiveId" clId="{B7869F90-365D-4DF1-A36C-FBA7A0746B5F}" dt="2024-09-13T02:28:20.672" v="1996" actId="47"/>
        <pc:sldMkLst>
          <pc:docMk/>
          <pc:sldMk cId="2578047028" sldId="591"/>
        </pc:sldMkLst>
      </pc:sldChg>
      <pc:sldChg chg="modSp mod">
        <pc:chgData name="啟倫 洪" userId="be6c01fd6302bf9d" providerId="LiveId" clId="{B7869F90-365D-4DF1-A36C-FBA7A0746B5F}" dt="2024-09-13T02:41:06.042" v="2179" actId="123"/>
        <pc:sldMkLst>
          <pc:docMk/>
          <pc:sldMk cId="4293438014" sldId="594"/>
        </pc:sldMkLst>
        <pc:spChg chg="mod">
          <ac:chgData name="啟倫 洪" userId="be6c01fd6302bf9d" providerId="LiveId" clId="{B7869F90-365D-4DF1-A36C-FBA7A0746B5F}" dt="2024-09-13T02:41:06.042" v="2179" actId="123"/>
          <ac:spMkLst>
            <pc:docMk/>
            <pc:sldMk cId="4293438014" sldId="594"/>
            <ac:spMk id="3" creationId="{8AE49869-42A8-4DF6-A0BF-B4B5680CB521}"/>
          </ac:spMkLst>
        </pc:spChg>
      </pc:sldChg>
      <pc:sldChg chg="del ord">
        <pc:chgData name="啟倫 洪" userId="be6c01fd6302bf9d" providerId="LiveId" clId="{B7869F90-365D-4DF1-A36C-FBA7A0746B5F}" dt="2024-09-13T02:33:35.021" v="2002" actId="47"/>
        <pc:sldMkLst>
          <pc:docMk/>
          <pc:sldMk cId="704702739" sldId="595"/>
        </pc:sldMkLst>
      </pc:sldChg>
      <pc:sldChg chg="del">
        <pc:chgData name="啟倫 洪" userId="be6c01fd6302bf9d" providerId="LiveId" clId="{B7869F90-365D-4DF1-A36C-FBA7A0746B5F}" dt="2024-09-13T02:33:39.314" v="2003" actId="47"/>
        <pc:sldMkLst>
          <pc:docMk/>
          <pc:sldMk cId="1777458789" sldId="596"/>
        </pc:sldMkLst>
      </pc:sldChg>
      <pc:sldChg chg="del">
        <pc:chgData name="啟倫 洪" userId="be6c01fd6302bf9d" providerId="LiveId" clId="{B7869F90-365D-4DF1-A36C-FBA7A0746B5F}" dt="2024-09-13T02:33:41.766" v="2005" actId="47"/>
        <pc:sldMkLst>
          <pc:docMk/>
          <pc:sldMk cId="2045263037" sldId="597"/>
        </pc:sldMkLst>
      </pc:sldChg>
      <pc:sldChg chg="del">
        <pc:chgData name="啟倫 洪" userId="be6c01fd6302bf9d" providerId="LiveId" clId="{B7869F90-365D-4DF1-A36C-FBA7A0746B5F}" dt="2024-09-13T02:33:40.617" v="2004" actId="47"/>
        <pc:sldMkLst>
          <pc:docMk/>
          <pc:sldMk cId="319221126" sldId="598"/>
        </pc:sldMkLst>
      </pc:sldChg>
      <pc:sldChg chg="del">
        <pc:chgData name="啟倫 洪" userId="be6c01fd6302bf9d" providerId="LiveId" clId="{B7869F90-365D-4DF1-A36C-FBA7A0746B5F}" dt="2024-09-13T02:27:36.980" v="1973" actId="47"/>
        <pc:sldMkLst>
          <pc:docMk/>
          <pc:sldMk cId="1927309963" sldId="599"/>
        </pc:sldMkLst>
      </pc:sldChg>
      <pc:sldChg chg="del">
        <pc:chgData name="啟倫 洪" userId="be6c01fd6302bf9d" providerId="LiveId" clId="{B7869F90-365D-4DF1-A36C-FBA7A0746B5F}" dt="2024-09-13T02:27:37.727" v="1974" actId="47"/>
        <pc:sldMkLst>
          <pc:docMk/>
          <pc:sldMk cId="4247521133" sldId="600"/>
        </pc:sldMkLst>
      </pc:sldChg>
      <pc:sldChg chg="del">
        <pc:chgData name="啟倫 洪" userId="be6c01fd6302bf9d" providerId="LiveId" clId="{B7869F90-365D-4DF1-A36C-FBA7A0746B5F}" dt="2024-09-13T02:27:38.720" v="1975" actId="47"/>
        <pc:sldMkLst>
          <pc:docMk/>
          <pc:sldMk cId="704646847" sldId="601"/>
        </pc:sldMkLst>
      </pc:sldChg>
      <pc:sldChg chg="del">
        <pc:chgData name="啟倫 洪" userId="be6c01fd6302bf9d" providerId="LiveId" clId="{B7869F90-365D-4DF1-A36C-FBA7A0746B5F}" dt="2024-09-13T02:27:39.635" v="1976" actId="47"/>
        <pc:sldMkLst>
          <pc:docMk/>
          <pc:sldMk cId="1332253081" sldId="604"/>
        </pc:sldMkLst>
      </pc:sldChg>
      <pc:sldChg chg="modSp del mod">
        <pc:chgData name="啟倫 洪" userId="be6c01fd6302bf9d" providerId="LiveId" clId="{B7869F90-365D-4DF1-A36C-FBA7A0746B5F}" dt="2024-09-13T03:22:11.605" v="3178" actId="47"/>
        <pc:sldMkLst>
          <pc:docMk/>
          <pc:sldMk cId="393838177" sldId="607"/>
        </pc:sldMkLst>
        <pc:picChg chg="mod">
          <ac:chgData name="啟倫 洪" userId="be6c01fd6302bf9d" providerId="LiveId" clId="{B7869F90-365D-4DF1-A36C-FBA7A0746B5F}" dt="2024-09-13T02:45:31.091" v="2204" actId="1076"/>
          <ac:picMkLst>
            <pc:docMk/>
            <pc:sldMk cId="393838177" sldId="607"/>
            <ac:picMk id="11" creationId="{C7A51F03-26D5-4B1A-911F-F38F88EE11BA}"/>
          </ac:picMkLst>
        </pc:picChg>
      </pc:sldChg>
      <pc:sldChg chg="del">
        <pc:chgData name="啟倫 洪" userId="be6c01fd6302bf9d" providerId="LiveId" clId="{B7869F90-365D-4DF1-A36C-FBA7A0746B5F}" dt="2024-09-13T02:27:34.063" v="1972" actId="47"/>
        <pc:sldMkLst>
          <pc:docMk/>
          <pc:sldMk cId="1619518145" sldId="608"/>
        </pc:sldMkLst>
      </pc:sldChg>
      <pc:sldChg chg="del">
        <pc:chgData name="啟倫 洪" userId="be6c01fd6302bf9d" providerId="LiveId" clId="{B7869F90-365D-4DF1-A36C-FBA7A0746B5F}" dt="2024-09-13T02:27:43.104" v="1978" actId="47"/>
        <pc:sldMkLst>
          <pc:docMk/>
          <pc:sldMk cId="3463857390" sldId="609"/>
        </pc:sldMkLst>
      </pc:sldChg>
      <pc:sldChg chg="del">
        <pc:chgData name="啟倫 洪" userId="be6c01fd6302bf9d" providerId="LiveId" clId="{B7869F90-365D-4DF1-A36C-FBA7A0746B5F}" dt="2024-09-13T02:27:41.492" v="1977" actId="47"/>
        <pc:sldMkLst>
          <pc:docMk/>
          <pc:sldMk cId="372061819" sldId="610"/>
        </pc:sldMkLst>
      </pc:sldChg>
      <pc:sldChg chg="del">
        <pc:chgData name="啟倫 洪" userId="be6c01fd6302bf9d" providerId="LiveId" clId="{B7869F90-365D-4DF1-A36C-FBA7A0746B5F}" dt="2024-09-13T02:27:44.849" v="1979" actId="47"/>
        <pc:sldMkLst>
          <pc:docMk/>
          <pc:sldMk cId="3743628389" sldId="611"/>
        </pc:sldMkLst>
      </pc:sldChg>
      <pc:sldChg chg="del">
        <pc:chgData name="啟倫 洪" userId="be6c01fd6302bf9d" providerId="LiveId" clId="{B7869F90-365D-4DF1-A36C-FBA7A0746B5F}" dt="2024-09-13T02:27:46.083" v="1980" actId="47"/>
        <pc:sldMkLst>
          <pc:docMk/>
          <pc:sldMk cId="1388507186" sldId="612"/>
        </pc:sldMkLst>
      </pc:sldChg>
      <pc:sldChg chg="del">
        <pc:chgData name="啟倫 洪" userId="be6c01fd6302bf9d" providerId="LiveId" clId="{B7869F90-365D-4DF1-A36C-FBA7A0746B5F}" dt="2024-09-13T02:27:48.998" v="1982" actId="47"/>
        <pc:sldMkLst>
          <pc:docMk/>
          <pc:sldMk cId="1703981936" sldId="613"/>
        </pc:sldMkLst>
      </pc:sldChg>
      <pc:sldChg chg="del">
        <pc:chgData name="啟倫 洪" userId="be6c01fd6302bf9d" providerId="LiveId" clId="{B7869F90-365D-4DF1-A36C-FBA7A0746B5F}" dt="2024-09-13T02:27:47.174" v="1981" actId="47"/>
        <pc:sldMkLst>
          <pc:docMk/>
          <pc:sldMk cId="3700693650" sldId="614"/>
        </pc:sldMkLst>
      </pc:sldChg>
      <pc:sldChg chg="del">
        <pc:chgData name="啟倫 洪" userId="be6c01fd6302bf9d" providerId="LiveId" clId="{B7869F90-365D-4DF1-A36C-FBA7A0746B5F}" dt="2024-09-13T02:27:25.884" v="1971" actId="47"/>
        <pc:sldMkLst>
          <pc:docMk/>
          <pc:sldMk cId="2154824781" sldId="616"/>
        </pc:sldMkLst>
      </pc:sldChg>
      <pc:sldChg chg="del">
        <pc:chgData name="啟倫 洪" userId="be6c01fd6302bf9d" providerId="LiveId" clId="{B7869F90-365D-4DF1-A36C-FBA7A0746B5F}" dt="2024-09-13T02:27:24.713" v="1970" actId="47"/>
        <pc:sldMkLst>
          <pc:docMk/>
          <pc:sldMk cId="1713057144" sldId="617"/>
        </pc:sldMkLst>
      </pc:sldChg>
      <pc:sldChg chg="del">
        <pc:chgData name="啟倫 洪" userId="be6c01fd6302bf9d" providerId="LiveId" clId="{B7869F90-365D-4DF1-A36C-FBA7A0746B5F}" dt="2024-09-13T02:33:42.602" v="2006" actId="47"/>
        <pc:sldMkLst>
          <pc:docMk/>
          <pc:sldMk cId="3437222222" sldId="618"/>
        </pc:sldMkLst>
      </pc:sldChg>
      <pc:sldChg chg="del">
        <pc:chgData name="啟倫 洪" userId="be6c01fd6302bf9d" providerId="LiveId" clId="{B7869F90-365D-4DF1-A36C-FBA7A0746B5F}" dt="2024-09-13T02:33:45.359" v="2007" actId="47"/>
        <pc:sldMkLst>
          <pc:docMk/>
          <pc:sldMk cId="3859803885" sldId="619"/>
        </pc:sldMkLst>
      </pc:sldChg>
      <pc:sldChg chg="modSp mod">
        <pc:chgData name="啟倫 洪" userId="be6c01fd6302bf9d" providerId="LiveId" clId="{B7869F90-365D-4DF1-A36C-FBA7A0746B5F}" dt="2024-09-13T02:46:29.993" v="2209" actId="113"/>
        <pc:sldMkLst>
          <pc:docMk/>
          <pc:sldMk cId="657827984" sldId="620"/>
        </pc:sldMkLst>
        <pc:spChg chg="mod">
          <ac:chgData name="啟倫 洪" userId="be6c01fd6302bf9d" providerId="LiveId" clId="{B7869F90-365D-4DF1-A36C-FBA7A0746B5F}" dt="2024-09-13T02:46:29.993" v="2209" actId="113"/>
          <ac:spMkLst>
            <pc:docMk/>
            <pc:sldMk cId="657827984" sldId="620"/>
            <ac:spMk id="3" creationId="{8AE49869-42A8-4DF6-A0BF-B4B5680CB521}"/>
          </ac:spMkLst>
        </pc:spChg>
      </pc:sldChg>
      <pc:sldChg chg="del">
        <pc:chgData name="啟倫 洪" userId="be6c01fd6302bf9d" providerId="LiveId" clId="{B7869F90-365D-4DF1-A36C-FBA7A0746B5F}" dt="2024-09-13T02:27:56.307" v="1983" actId="47"/>
        <pc:sldMkLst>
          <pc:docMk/>
          <pc:sldMk cId="3424039989" sldId="621"/>
        </pc:sldMkLst>
      </pc:sldChg>
      <pc:sldChg chg="del">
        <pc:chgData name="啟倫 洪" userId="be6c01fd6302bf9d" providerId="LiveId" clId="{B7869F90-365D-4DF1-A36C-FBA7A0746B5F}" dt="2024-09-13T02:27:57.563" v="1984" actId="47"/>
        <pc:sldMkLst>
          <pc:docMk/>
          <pc:sldMk cId="3953547747" sldId="622"/>
        </pc:sldMkLst>
      </pc:sldChg>
      <pc:sldChg chg="del">
        <pc:chgData name="啟倫 洪" userId="be6c01fd6302bf9d" providerId="LiveId" clId="{B7869F90-365D-4DF1-A36C-FBA7A0746B5F}" dt="2024-09-13T02:27:58.235" v="1985" actId="47"/>
        <pc:sldMkLst>
          <pc:docMk/>
          <pc:sldMk cId="2099794541" sldId="623"/>
        </pc:sldMkLst>
      </pc:sldChg>
      <pc:sldChg chg="del">
        <pc:chgData name="啟倫 洪" userId="be6c01fd6302bf9d" providerId="LiveId" clId="{B7869F90-365D-4DF1-A36C-FBA7A0746B5F}" dt="2024-09-13T02:27:58.890" v="1986" actId="47"/>
        <pc:sldMkLst>
          <pc:docMk/>
          <pc:sldMk cId="2631196682" sldId="624"/>
        </pc:sldMkLst>
      </pc:sldChg>
      <pc:sldChg chg="del">
        <pc:chgData name="啟倫 洪" userId="be6c01fd6302bf9d" providerId="LiveId" clId="{B7869F90-365D-4DF1-A36C-FBA7A0746B5F}" dt="2024-09-13T02:27:59.553" v="1987" actId="47"/>
        <pc:sldMkLst>
          <pc:docMk/>
          <pc:sldMk cId="3006125744" sldId="625"/>
        </pc:sldMkLst>
      </pc:sldChg>
      <pc:sldChg chg="modSp mod">
        <pc:chgData name="啟倫 洪" userId="be6c01fd6302bf9d" providerId="LiveId" clId="{B7869F90-365D-4DF1-A36C-FBA7A0746B5F}" dt="2024-09-13T03:01:50.272" v="2425" actId="20577"/>
        <pc:sldMkLst>
          <pc:docMk/>
          <pc:sldMk cId="805440378" sldId="626"/>
        </pc:sldMkLst>
        <pc:spChg chg="mod">
          <ac:chgData name="啟倫 洪" userId="be6c01fd6302bf9d" providerId="LiveId" clId="{B7869F90-365D-4DF1-A36C-FBA7A0746B5F}" dt="2024-09-13T03:01:50.272" v="2425" actId="20577"/>
          <ac:spMkLst>
            <pc:docMk/>
            <pc:sldMk cId="805440378" sldId="626"/>
            <ac:spMk id="2" creationId="{0B1C9AB1-6843-43BB-B280-91C560B2022A}"/>
          </ac:spMkLst>
        </pc:spChg>
        <pc:spChg chg="mod">
          <ac:chgData name="啟倫 洪" userId="be6c01fd6302bf9d" providerId="LiveId" clId="{B7869F90-365D-4DF1-A36C-FBA7A0746B5F}" dt="2024-09-13T02:49:08.816" v="2323" actId="20577"/>
          <ac:spMkLst>
            <pc:docMk/>
            <pc:sldMk cId="805440378" sldId="626"/>
            <ac:spMk id="3" creationId="{9BD2ACC2-75BE-4471-86ED-BDDD8FB3B148}"/>
          </ac:spMkLst>
        </pc:spChg>
      </pc:sldChg>
      <pc:sldChg chg="del">
        <pc:chgData name="啟倫 洪" userId="be6c01fd6302bf9d" providerId="LiveId" clId="{B7869F90-365D-4DF1-A36C-FBA7A0746B5F}" dt="2024-09-13T02:28:00.592" v="1988" actId="47"/>
        <pc:sldMkLst>
          <pc:docMk/>
          <pc:sldMk cId="4266227650" sldId="627"/>
        </pc:sldMkLst>
      </pc:sldChg>
      <pc:sldChg chg="del">
        <pc:chgData name="啟倫 洪" userId="be6c01fd6302bf9d" providerId="LiveId" clId="{B7869F90-365D-4DF1-A36C-FBA7A0746B5F}" dt="2024-09-13T02:28:01.804" v="1989" actId="47"/>
        <pc:sldMkLst>
          <pc:docMk/>
          <pc:sldMk cId="134529256" sldId="628"/>
        </pc:sldMkLst>
      </pc:sldChg>
      <pc:sldChg chg="addSp delSp modSp mod modAnim">
        <pc:chgData name="啟倫 洪" userId="be6c01fd6302bf9d" providerId="LiveId" clId="{B7869F90-365D-4DF1-A36C-FBA7A0746B5F}" dt="2024-09-13T03:18:14.636" v="3170"/>
        <pc:sldMkLst>
          <pc:docMk/>
          <pc:sldMk cId="1137852898" sldId="629"/>
        </pc:sldMkLst>
        <pc:spChg chg="mod">
          <ac:chgData name="啟倫 洪" userId="be6c01fd6302bf9d" providerId="LiveId" clId="{B7869F90-365D-4DF1-A36C-FBA7A0746B5F}" dt="2024-09-13T02:49:46.074" v="2325" actId="20577"/>
          <ac:spMkLst>
            <pc:docMk/>
            <pc:sldMk cId="1137852898" sldId="629"/>
            <ac:spMk id="2" creationId="{A2BFB2C1-A582-4FDE-B033-27F0C8DD2DAC}"/>
          </ac:spMkLst>
        </pc:spChg>
        <pc:spChg chg="mod">
          <ac:chgData name="啟倫 洪" userId="be6c01fd6302bf9d" providerId="LiveId" clId="{B7869F90-365D-4DF1-A36C-FBA7A0746B5F}" dt="2024-09-13T03:09:50.916" v="2963" actId="2711"/>
          <ac:spMkLst>
            <pc:docMk/>
            <pc:sldMk cId="1137852898" sldId="629"/>
            <ac:spMk id="3" creationId="{8AE49869-42A8-4DF6-A0BF-B4B5680CB521}"/>
          </ac:spMkLst>
        </pc:spChg>
        <pc:spChg chg="mod">
          <ac:chgData name="啟倫 洪" userId="be6c01fd6302bf9d" providerId="LiveId" clId="{B7869F90-365D-4DF1-A36C-FBA7A0746B5F}" dt="2024-09-13T03:07:20.639" v="2907"/>
          <ac:spMkLst>
            <pc:docMk/>
            <pc:sldMk cId="1137852898" sldId="629"/>
            <ac:spMk id="10" creationId="{7D965B50-020F-EAFA-3D77-D3FB73DE73CB}"/>
          </ac:spMkLst>
        </pc:spChg>
        <pc:spChg chg="mod">
          <ac:chgData name="啟倫 洪" userId="be6c01fd6302bf9d" providerId="LiveId" clId="{B7869F90-365D-4DF1-A36C-FBA7A0746B5F}" dt="2024-09-13T03:07:57.328" v="2924" actId="12789"/>
          <ac:spMkLst>
            <pc:docMk/>
            <pc:sldMk cId="1137852898" sldId="629"/>
            <ac:spMk id="13" creationId="{A40C7E7E-5D68-4C35-8BA2-E5AF1EBC081F}"/>
          </ac:spMkLst>
        </pc:spChg>
        <pc:spChg chg="mod">
          <ac:chgData name="啟倫 洪" userId="be6c01fd6302bf9d" providerId="LiveId" clId="{B7869F90-365D-4DF1-A36C-FBA7A0746B5F}" dt="2024-09-13T03:08:14.248" v="2939" actId="12789"/>
          <ac:spMkLst>
            <pc:docMk/>
            <pc:sldMk cId="1137852898" sldId="629"/>
            <ac:spMk id="16" creationId="{ED72FE19-1240-D8A8-7B5C-12CC66C85131}"/>
          </ac:spMkLst>
        </pc:spChg>
        <pc:spChg chg="add mod">
          <ac:chgData name="啟倫 洪" userId="be6c01fd6302bf9d" providerId="LiveId" clId="{B7869F90-365D-4DF1-A36C-FBA7A0746B5F}" dt="2024-09-13T03:16:59.338" v="3165" actId="1076"/>
          <ac:spMkLst>
            <pc:docMk/>
            <pc:sldMk cId="1137852898" sldId="629"/>
            <ac:spMk id="18" creationId="{343718E0-52B5-C7F4-8CFD-A1651A3661EE}"/>
          </ac:spMkLst>
        </pc:spChg>
        <pc:spChg chg="add mod">
          <ac:chgData name="啟倫 洪" userId="be6c01fd6302bf9d" providerId="LiveId" clId="{B7869F90-365D-4DF1-A36C-FBA7A0746B5F}" dt="2024-09-13T03:16:59.338" v="3165" actId="1076"/>
          <ac:spMkLst>
            <pc:docMk/>
            <pc:sldMk cId="1137852898" sldId="629"/>
            <ac:spMk id="19" creationId="{F5BB9544-0FB7-8E47-A66B-1BEC372491DC}"/>
          </ac:spMkLst>
        </pc:spChg>
        <pc:spChg chg="add mod">
          <ac:chgData name="啟倫 洪" userId="be6c01fd6302bf9d" providerId="LiveId" clId="{B7869F90-365D-4DF1-A36C-FBA7A0746B5F}" dt="2024-09-13T03:16:59.338" v="3165" actId="1076"/>
          <ac:spMkLst>
            <pc:docMk/>
            <pc:sldMk cId="1137852898" sldId="629"/>
            <ac:spMk id="20" creationId="{4AE56DD5-0B39-6540-B0B3-CD209F181BA4}"/>
          </ac:spMkLst>
        </pc:spChg>
        <pc:spChg chg="add mod">
          <ac:chgData name="啟倫 洪" userId="be6c01fd6302bf9d" providerId="LiveId" clId="{B7869F90-365D-4DF1-A36C-FBA7A0746B5F}" dt="2024-09-13T03:16:59.338" v="3165" actId="1076"/>
          <ac:spMkLst>
            <pc:docMk/>
            <pc:sldMk cId="1137852898" sldId="629"/>
            <ac:spMk id="22" creationId="{5BAD3D90-8B0B-1BB4-6E6B-A85485223E6E}"/>
          </ac:spMkLst>
        </pc:spChg>
        <pc:spChg chg="add mod">
          <ac:chgData name="啟倫 洪" userId="be6c01fd6302bf9d" providerId="LiveId" clId="{B7869F90-365D-4DF1-A36C-FBA7A0746B5F}" dt="2024-09-13T03:16:59.338" v="3165" actId="1076"/>
          <ac:spMkLst>
            <pc:docMk/>
            <pc:sldMk cId="1137852898" sldId="629"/>
            <ac:spMk id="23" creationId="{07254DF2-8FA6-36C2-0390-94D2AC85C154}"/>
          </ac:spMkLst>
        </pc:spChg>
        <pc:spChg chg="add mod">
          <ac:chgData name="啟倫 洪" userId="be6c01fd6302bf9d" providerId="LiveId" clId="{B7869F90-365D-4DF1-A36C-FBA7A0746B5F}" dt="2024-09-13T03:16:59.338" v="3165" actId="1076"/>
          <ac:spMkLst>
            <pc:docMk/>
            <pc:sldMk cId="1137852898" sldId="629"/>
            <ac:spMk id="24" creationId="{3B9A4573-FB86-0B82-5DCB-E6B39560DCE5}"/>
          </ac:spMkLst>
        </pc:spChg>
        <pc:spChg chg="add mod">
          <ac:chgData name="啟倫 洪" userId="be6c01fd6302bf9d" providerId="LiveId" clId="{B7869F90-365D-4DF1-A36C-FBA7A0746B5F}" dt="2024-09-13T03:16:59.338" v="3165" actId="1076"/>
          <ac:spMkLst>
            <pc:docMk/>
            <pc:sldMk cId="1137852898" sldId="629"/>
            <ac:spMk id="25" creationId="{22C84EA2-9EDD-0663-16FC-B1755C2EFE9D}"/>
          </ac:spMkLst>
        </pc:spChg>
        <pc:spChg chg="add mod">
          <ac:chgData name="啟倫 洪" userId="be6c01fd6302bf9d" providerId="LiveId" clId="{B7869F90-365D-4DF1-A36C-FBA7A0746B5F}" dt="2024-09-13T03:16:59.338" v="3165" actId="1076"/>
          <ac:spMkLst>
            <pc:docMk/>
            <pc:sldMk cId="1137852898" sldId="629"/>
            <ac:spMk id="26" creationId="{68921D14-718A-6F2D-E849-6078049ED05D}"/>
          </ac:spMkLst>
        </pc:spChg>
        <pc:grpChg chg="add mod">
          <ac:chgData name="啟倫 洪" userId="be6c01fd6302bf9d" providerId="LiveId" clId="{B7869F90-365D-4DF1-A36C-FBA7A0746B5F}" dt="2024-09-13T03:07:20.639" v="2907"/>
          <ac:grpSpMkLst>
            <pc:docMk/>
            <pc:sldMk cId="1137852898" sldId="629"/>
            <ac:grpSpMk id="8" creationId="{AB70964C-3C6A-241D-DA45-5B5E0D6030C3}"/>
          </ac:grpSpMkLst>
        </pc:grpChg>
        <pc:grpChg chg="add mod">
          <ac:chgData name="啟倫 洪" userId="be6c01fd6302bf9d" providerId="LiveId" clId="{B7869F90-365D-4DF1-A36C-FBA7A0746B5F}" dt="2024-09-13T03:16:59.338" v="3165" actId="1076"/>
          <ac:grpSpMkLst>
            <pc:docMk/>
            <pc:sldMk cId="1137852898" sldId="629"/>
            <ac:grpSpMk id="11" creationId="{6DD73CCA-3BDD-7807-E7F6-92BB1719A1B0}"/>
          </ac:grpSpMkLst>
        </pc:grpChg>
        <pc:grpChg chg="add mod">
          <ac:chgData name="啟倫 洪" userId="be6c01fd6302bf9d" providerId="LiveId" clId="{B7869F90-365D-4DF1-A36C-FBA7A0746B5F}" dt="2024-09-13T03:16:59.338" v="3165" actId="1076"/>
          <ac:grpSpMkLst>
            <pc:docMk/>
            <pc:sldMk cId="1137852898" sldId="629"/>
            <ac:grpSpMk id="14" creationId="{341815EE-6DFE-F16A-A57F-69B8D551CB64}"/>
          </ac:grpSpMkLst>
        </pc:grpChg>
        <pc:picChg chg="add del mod">
          <ac:chgData name="啟倫 洪" userId="be6c01fd6302bf9d" providerId="LiveId" clId="{B7869F90-365D-4DF1-A36C-FBA7A0746B5F}" dt="2024-09-13T03:07:15.331" v="2906" actId="478"/>
          <ac:picMkLst>
            <pc:docMk/>
            <pc:sldMk cId="1137852898" sldId="629"/>
            <ac:picMk id="6" creationId="{7679939A-E01D-DDB8-5AC8-A7C4409BE2FE}"/>
          </ac:picMkLst>
        </pc:picChg>
        <pc:picChg chg="del">
          <ac:chgData name="啟倫 洪" userId="be6c01fd6302bf9d" providerId="LiveId" clId="{B7869F90-365D-4DF1-A36C-FBA7A0746B5F}" dt="2024-09-13T02:49:55.490" v="2347" actId="478"/>
          <ac:picMkLst>
            <pc:docMk/>
            <pc:sldMk cId="1137852898" sldId="629"/>
            <ac:picMk id="7" creationId="{DBD6CF8E-5B8D-4ADF-AE9D-E3CA61032251}"/>
          </ac:picMkLst>
        </pc:picChg>
        <pc:picChg chg="mod">
          <ac:chgData name="啟倫 洪" userId="be6c01fd6302bf9d" providerId="LiveId" clId="{B7869F90-365D-4DF1-A36C-FBA7A0746B5F}" dt="2024-09-13T03:07:20.639" v="2907"/>
          <ac:picMkLst>
            <pc:docMk/>
            <pc:sldMk cId="1137852898" sldId="629"/>
            <ac:picMk id="9" creationId="{25F6BB36-A315-CF0A-1855-F21A2759F6B7}"/>
          </ac:picMkLst>
        </pc:picChg>
        <pc:picChg chg="mod">
          <ac:chgData name="啟倫 洪" userId="be6c01fd6302bf9d" providerId="LiveId" clId="{B7869F90-365D-4DF1-A36C-FBA7A0746B5F}" dt="2024-09-13T03:08:27.984" v="2941" actId="196"/>
          <ac:picMkLst>
            <pc:docMk/>
            <pc:sldMk cId="1137852898" sldId="629"/>
            <ac:picMk id="12" creationId="{09E63AEF-AF87-6E1B-C27F-F8AC6D7F96D3}"/>
          </ac:picMkLst>
        </pc:picChg>
        <pc:picChg chg="mod">
          <ac:chgData name="啟倫 洪" userId="be6c01fd6302bf9d" providerId="LiveId" clId="{B7869F90-365D-4DF1-A36C-FBA7A0746B5F}" dt="2024-09-13T03:08:20.038" v="2940" actId="196"/>
          <ac:picMkLst>
            <pc:docMk/>
            <pc:sldMk cId="1137852898" sldId="629"/>
            <ac:picMk id="15" creationId="{028AA15A-3590-FE98-1C71-A968119F15DE}"/>
          </ac:picMkLst>
        </pc:picChg>
        <pc:picChg chg="add mod">
          <ac:chgData name="啟倫 洪" userId="be6c01fd6302bf9d" providerId="LiveId" clId="{B7869F90-365D-4DF1-A36C-FBA7A0746B5F}" dt="2024-09-13T03:16:59.338" v="3165" actId="1076"/>
          <ac:picMkLst>
            <pc:docMk/>
            <pc:sldMk cId="1137852898" sldId="629"/>
            <ac:picMk id="17" creationId="{D4B1ABDE-B8A1-ADE8-6F0C-DDDABC55CF2A}"/>
          </ac:picMkLst>
        </pc:picChg>
        <pc:picChg chg="add mod">
          <ac:chgData name="啟倫 洪" userId="be6c01fd6302bf9d" providerId="LiveId" clId="{B7869F90-365D-4DF1-A36C-FBA7A0746B5F}" dt="2024-09-13T03:16:59.338" v="3165" actId="1076"/>
          <ac:picMkLst>
            <pc:docMk/>
            <pc:sldMk cId="1137852898" sldId="629"/>
            <ac:picMk id="28" creationId="{7675B10A-D017-4958-244A-FD0BEAC97203}"/>
          </ac:picMkLst>
        </pc:picChg>
        <pc:picChg chg="add mod">
          <ac:chgData name="啟倫 洪" userId="be6c01fd6302bf9d" providerId="LiveId" clId="{B7869F90-365D-4DF1-A36C-FBA7A0746B5F}" dt="2024-09-13T03:16:59.338" v="3165" actId="1076"/>
          <ac:picMkLst>
            <pc:docMk/>
            <pc:sldMk cId="1137852898" sldId="629"/>
            <ac:picMk id="29" creationId="{A6DF7276-7DD6-95B7-86E3-56F145E9733B}"/>
          </ac:picMkLst>
        </pc:picChg>
        <pc:picChg chg="add mod">
          <ac:chgData name="啟倫 洪" userId="be6c01fd6302bf9d" providerId="LiveId" clId="{B7869F90-365D-4DF1-A36C-FBA7A0746B5F}" dt="2024-09-13T03:16:59.338" v="3165" actId="1076"/>
          <ac:picMkLst>
            <pc:docMk/>
            <pc:sldMk cId="1137852898" sldId="629"/>
            <ac:picMk id="30" creationId="{8FFFAEC0-7380-C34E-7D96-E91831F4DE6C}"/>
          </ac:picMkLst>
        </pc:picChg>
        <pc:picChg chg="add mod">
          <ac:chgData name="啟倫 洪" userId="be6c01fd6302bf9d" providerId="LiveId" clId="{B7869F90-365D-4DF1-A36C-FBA7A0746B5F}" dt="2024-09-13T03:16:59.338" v="3165" actId="1076"/>
          <ac:picMkLst>
            <pc:docMk/>
            <pc:sldMk cId="1137852898" sldId="629"/>
            <ac:picMk id="31" creationId="{5218872B-8806-C918-FD1F-615A433B2D9A}"/>
          </ac:picMkLst>
        </pc:picChg>
      </pc:sldChg>
      <pc:sldChg chg="del">
        <pc:chgData name="啟倫 洪" userId="be6c01fd6302bf9d" providerId="LiveId" clId="{B7869F90-365D-4DF1-A36C-FBA7A0746B5F}" dt="2024-09-13T03:22:11.605" v="3178" actId="47"/>
        <pc:sldMkLst>
          <pc:docMk/>
          <pc:sldMk cId="1782455531" sldId="630"/>
        </pc:sldMkLst>
      </pc:sldChg>
      <pc:sldChg chg="del">
        <pc:chgData name="啟倫 洪" userId="be6c01fd6302bf9d" providerId="LiveId" clId="{B7869F90-365D-4DF1-A36C-FBA7A0746B5F}" dt="2024-09-13T03:22:11.605" v="3178" actId="47"/>
        <pc:sldMkLst>
          <pc:docMk/>
          <pc:sldMk cId="2968406744" sldId="631"/>
        </pc:sldMkLst>
      </pc:sldChg>
      <pc:sldChg chg="del">
        <pc:chgData name="啟倫 洪" userId="be6c01fd6302bf9d" providerId="LiveId" clId="{B7869F90-365D-4DF1-A36C-FBA7A0746B5F}" dt="2024-09-13T03:22:11.605" v="3178" actId="47"/>
        <pc:sldMkLst>
          <pc:docMk/>
          <pc:sldMk cId="1963481186" sldId="632"/>
        </pc:sldMkLst>
      </pc:sldChg>
      <pc:sldChg chg="addSp delSp modSp add mod ord delAnim">
        <pc:chgData name="啟倫 洪" userId="be6c01fd6302bf9d" providerId="LiveId" clId="{B7869F90-365D-4DF1-A36C-FBA7A0746B5F}" dt="2024-09-13T04:19:12.225" v="5531"/>
        <pc:sldMkLst>
          <pc:docMk/>
          <pc:sldMk cId="2482583672" sldId="633"/>
        </pc:sldMkLst>
        <pc:spChg chg="del">
          <ac:chgData name="啟倫 洪" userId="be6c01fd6302bf9d" providerId="LiveId" clId="{B7869F90-365D-4DF1-A36C-FBA7A0746B5F}" dt="2024-09-13T01:58:40.098" v="27" actId="478"/>
          <ac:spMkLst>
            <pc:docMk/>
            <pc:sldMk cId="2482583672" sldId="633"/>
            <ac:spMk id="3" creationId="{8AE49869-42A8-4DF6-A0BF-B4B5680CB521}"/>
          </ac:spMkLst>
        </pc:spChg>
        <pc:spChg chg="add mod">
          <ac:chgData name="啟倫 洪" userId="be6c01fd6302bf9d" providerId="LiveId" clId="{B7869F90-365D-4DF1-A36C-FBA7A0746B5F}" dt="2024-09-13T01:58:38.021" v="26"/>
          <ac:spMkLst>
            <pc:docMk/>
            <pc:sldMk cId="2482583672" sldId="633"/>
            <ac:spMk id="5" creationId="{E3EAD529-F559-9C6E-44EC-670DD4D2DC88}"/>
          </ac:spMkLst>
        </pc:spChg>
        <pc:spChg chg="add mod">
          <ac:chgData name="啟倫 洪" userId="be6c01fd6302bf9d" providerId="LiveId" clId="{B7869F90-365D-4DF1-A36C-FBA7A0746B5F}" dt="2024-09-13T02:05:41.082" v="795" actId="20577"/>
          <ac:spMkLst>
            <pc:docMk/>
            <pc:sldMk cId="2482583672" sldId="633"/>
            <ac:spMk id="6" creationId="{425F82E0-0638-2B0C-3C66-9E7D6661026E}"/>
          </ac:spMkLst>
        </pc:spChg>
        <pc:spChg chg="del">
          <ac:chgData name="啟倫 洪" userId="be6c01fd6302bf9d" providerId="LiveId" clId="{B7869F90-365D-4DF1-A36C-FBA7A0746B5F}" dt="2024-09-13T01:58:26.755" v="24" actId="478"/>
          <ac:spMkLst>
            <pc:docMk/>
            <pc:sldMk cId="2482583672" sldId="633"/>
            <ac:spMk id="21" creationId="{CE6576B1-E8B4-4CE1-9D51-A10FDC59D177}"/>
          </ac:spMkLst>
        </pc:spChg>
        <pc:spChg chg="del">
          <ac:chgData name="啟倫 洪" userId="be6c01fd6302bf9d" providerId="LiveId" clId="{B7869F90-365D-4DF1-A36C-FBA7A0746B5F}" dt="2024-09-13T01:58:24.639" v="23" actId="478"/>
          <ac:spMkLst>
            <pc:docMk/>
            <pc:sldMk cId="2482583672" sldId="633"/>
            <ac:spMk id="23" creationId="{57D7D928-C045-4389-AC09-7DF16A48A911}"/>
          </ac:spMkLst>
        </pc:spChg>
        <pc:spChg chg="del">
          <ac:chgData name="啟倫 洪" userId="be6c01fd6302bf9d" providerId="LiveId" clId="{B7869F90-365D-4DF1-A36C-FBA7A0746B5F}" dt="2024-09-13T01:58:24.639" v="23" actId="478"/>
          <ac:spMkLst>
            <pc:docMk/>
            <pc:sldMk cId="2482583672" sldId="633"/>
            <ac:spMk id="26" creationId="{514503A1-2B34-4B09-92BA-DBF177E4F1B4}"/>
          </ac:spMkLst>
        </pc:spChg>
        <pc:picChg chg="del">
          <ac:chgData name="啟倫 洪" userId="be6c01fd6302bf9d" providerId="LiveId" clId="{B7869F90-365D-4DF1-A36C-FBA7A0746B5F}" dt="2024-09-13T01:58:24.639" v="23" actId="478"/>
          <ac:picMkLst>
            <pc:docMk/>
            <pc:sldMk cId="2482583672" sldId="633"/>
            <ac:picMk id="22" creationId="{D80302D3-FDC8-456C-94B6-27122E5AABC8}"/>
          </ac:picMkLst>
        </pc:picChg>
        <pc:picChg chg="del">
          <ac:chgData name="啟倫 洪" userId="be6c01fd6302bf9d" providerId="LiveId" clId="{B7869F90-365D-4DF1-A36C-FBA7A0746B5F}" dt="2024-09-13T01:58:24.639" v="23" actId="478"/>
          <ac:picMkLst>
            <pc:docMk/>
            <pc:sldMk cId="2482583672" sldId="633"/>
            <ac:picMk id="25" creationId="{95022F10-1110-4CDB-A002-DDE3A9DB8822}"/>
          </ac:picMkLst>
        </pc:picChg>
        <pc:picChg chg="del">
          <ac:chgData name="啟倫 洪" userId="be6c01fd6302bf9d" providerId="LiveId" clId="{B7869F90-365D-4DF1-A36C-FBA7A0746B5F}" dt="2024-09-13T01:58:24.639" v="23" actId="478"/>
          <ac:picMkLst>
            <pc:docMk/>
            <pc:sldMk cId="2482583672" sldId="633"/>
            <ac:picMk id="28" creationId="{AFEBE6B7-7B2D-47DD-872D-672B22EEEACE}"/>
          </ac:picMkLst>
        </pc:picChg>
      </pc:sldChg>
      <pc:sldChg chg="addSp modSp add mod ord">
        <pc:chgData name="啟倫 洪" userId="be6c01fd6302bf9d" providerId="LiveId" clId="{B7869F90-365D-4DF1-A36C-FBA7A0746B5F}" dt="2024-09-13T04:19:12.225" v="5531"/>
        <pc:sldMkLst>
          <pc:docMk/>
          <pc:sldMk cId="3542961957" sldId="634"/>
        </pc:sldMkLst>
        <pc:spChg chg="mod">
          <ac:chgData name="啟倫 洪" userId="be6c01fd6302bf9d" providerId="LiveId" clId="{B7869F90-365D-4DF1-A36C-FBA7A0746B5F}" dt="2024-09-13T02:18:33.354" v="1485" actId="962"/>
          <ac:spMkLst>
            <pc:docMk/>
            <pc:sldMk cId="3542961957" sldId="634"/>
            <ac:spMk id="6" creationId="{425F82E0-0638-2B0C-3C66-9E7D6661026E}"/>
          </ac:spMkLst>
        </pc:spChg>
        <pc:picChg chg="add mod">
          <ac:chgData name="啟倫 洪" userId="be6c01fd6302bf9d" providerId="LiveId" clId="{B7869F90-365D-4DF1-A36C-FBA7A0746B5F}" dt="2024-09-13T02:18:36.166" v="1487" actId="1076"/>
          <ac:picMkLst>
            <pc:docMk/>
            <pc:sldMk cId="3542961957" sldId="634"/>
            <ac:picMk id="5" creationId="{C5ADBA40-6F56-D356-9EF1-525A514C25AB}"/>
          </ac:picMkLst>
        </pc:picChg>
      </pc:sldChg>
      <pc:sldChg chg="addSp modSp add mod ord modAnim">
        <pc:chgData name="啟倫 洪" userId="be6c01fd6302bf9d" providerId="LiveId" clId="{B7869F90-365D-4DF1-A36C-FBA7A0746B5F}" dt="2024-09-13T04:19:12.225" v="5531"/>
        <pc:sldMkLst>
          <pc:docMk/>
          <pc:sldMk cId="157208854" sldId="635"/>
        </pc:sldMkLst>
        <pc:spChg chg="add mod">
          <ac:chgData name="啟倫 洪" userId="be6c01fd6302bf9d" providerId="LiveId" clId="{B7869F90-365D-4DF1-A36C-FBA7A0746B5F}" dt="2024-09-13T02:11:54.462" v="996" actId="1076"/>
          <ac:spMkLst>
            <pc:docMk/>
            <pc:sldMk cId="157208854" sldId="635"/>
            <ac:spMk id="3" creationId="{16BBE317-B730-74E5-0D8C-386EDAF9A827}"/>
          </ac:spMkLst>
        </pc:spChg>
        <pc:spChg chg="add mod">
          <ac:chgData name="啟倫 洪" userId="be6c01fd6302bf9d" providerId="LiveId" clId="{B7869F90-365D-4DF1-A36C-FBA7A0746B5F}" dt="2024-09-13T02:12:18.573" v="1003" actId="1582"/>
          <ac:spMkLst>
            <pc:docMk/>
            <pc:sldMk cId="157208854" sldId="635"/>
            <ac:spMk id="5" creationId="{ACF75C07-F189-D0AA-200D-11054F418515}"/>
          </ac:spMkLst>
        </pc:spChg>
        <pc:spChg chg="mod">
          <ac:chgData name="啟倫 洪" userId="be6c01fd6302bf9d" providerId="LiveId" clId="{B7869F90-365D-4DF1-A36C-FBA7A0746B5F}" dt="2024-09-13T02:11:17.892" v="944" actId="20577"/>
          <ac:spMkLst>
            <pc:docMk/>
            <pc:sldMk cId="157208854" sldId="635"/>
            <ac:spMk id="6" creationId="{425F82E0-0638-2B0C-3C66-9E7D6661026E}"/>
          </ac:spMkLst>
        </pc:spChg>
        <pc:picChg chg="add">
          <ac:chgData name="啟倫 洪" userId="be6c01fd6302bf9d" providerId="LiveId" clId="{B7869F90-365D-4DF1-A36C-FBA7A0746B5F}" dt="2024-09-13T02:10:36.767" v="824"/>
          <ac:picMkLst>
            <pc:docMk/>
            <pc:sldMk cId="157208854" sldId="635"/>
            <ac:picMk id="1026" creationId="{62C6FF65-FB6A-55C7-7405-53A816661B58}"/>
          </ac:picMkLst>
        </pc:picChg>
        <pc:picChg chg="add mod">
          <ac:chgData name="啟倫 洪" userId="be6c01fd6302bf9d" providerId="LiveId" clId="{B7869F90-365D-4DF1-A36C-FBA7A0746B5F}" dt="2024-09-13T02:11:58.213" v="997" actId="1076"/>
          <ac:picMkLst>
            <pc:docMk/>
            <pc:sldMk cId="157208854" sldId="635"/>
            <ac:picMk id="1028" creationId="{7AECE834-D6FB-4AF1-2468-F479577EF53E}"/>
          </ac:picMkLst>
        </pc:picChg>
      </pc:sldChg>
      <pc:sldChg chg="addSp delSp modSp add mod delAnim modAnim">
        <pc:chgData name="啟倫 洪" userId="be6c01fd6302bf9d" providerId="LiveId" clId="{B7869F90-365D-4DF1-A36C-FBA7A0746B5F}" dt="2024-09-13T05:14:00.245" v="6575"/>
        <pc:sldMkLst>
          <pc:docMk/>
          <pc:sldMk cId="3091198623" sldId="636"/>
        </pc:sldMkLst>
        <pc:spChg chg="mod">
          <ac:chgData name="啟倫 洪" userId="be6c01fd6302bf9d" providerId="LiveId" clId="{B7869F90-365D-4DF1-A36C-FBA7A0746B5F}" dt="2024-09-13T03:20:33.219" v="3173" actId="20577"/>
          <ac:spMkLst>
            <pc:docMk/>
            <pc:sldMk cId="3091198623" sldId="636"/>
            <ac:spMk id="3" creationId="{8AE49869-42A8-4DF6-A0BF-B4B5680CB521}"/>
          </ac:spMkLst>
        </pc:spChg>
        <pc:spChg chg="del">
          <ac:chgData name="啟倫 洪" userId="be6c01fd6302bf9d" providerId="LiveId" clId="{B7869F90-365D-4DF1-A36C-FBA7A0746B5F}" dt="2024-09-13T03:20:31.076" v="3172" actId="478"/>
          <ac:spMkLst>
            <pc:docMk/>
            <pc:sldMk cId="3091198623" sldId="636"/>
            <ac:spMk id="18" creationId="{343718E0-52B5-C7F4-8CFD-A1651A3661EE}"/>
          </ac:spMkLst>
        </pc:spChg>
        <pc:spChg chg="del">
          <ac:chgData name="啟倫 洪" userId="be6c01fd6302bf9d" providerId="LiveId" clId="{B7869F90-365D-4DF1-A36C-FBA7A0746B5F}" dt="2024-09-13T03:20:31.076" v="3172" actId="478"/>
          <ac:spMkLst>
            <pc:docMk/>
            <pc:sldMk cId="3091198623" sldId="636"/>
            <ac:spMk id="19" creationId="{F5BB9544-0FB7-8E47-A66B-1BEC372491DC}"/>
          </ac:spMkLst>
        </pc:spChg>
        <pc:spChg chg="del">
          <ac:chgData name="啟倫 洪" userId="be6c01fd6302bf9d" providerId="LiveId" clId="{B7869F90-365D-4DF1-A36C-FBA7A0746B5F}" dt="2024-09-13T03:20:31.076" v="3172" actId="478"/>
          <ac:spMkLst>
            <pc:docMk/>
            <pc:sldMk cId="3091198623" sldId="636"/>
            <ac:spMk id="20" creationId="{4AE56DD5-0B39-6540-B0B3-CD209F181BA4}"/>
          </ac:spMkLst>
        </pc:spChg>
        <pc:spChg chg="del">
          <ac:chgData name="啟倫 洪" userId="be6c01fd6302bf9d" providerId="LiveId" clId="{B7869F90-365D-4DF1-A36C-FBA7A0746B5F}" dt="2024-09-13T03:20:31.076" v="3172" actId="478"/>
          <ac:spMkLst>
            <pc:docMk/>
            <pc:sldMk cId="3091198623" sldId="636"/>
            <ac:spMk id="22" creationId="{5BAD3D90-8B0B-1BB4-6E6B-A85485223E6E}"/>
          </ac:spMkLst>
        </pc:spChg>
        <pc:spChg chg="del">
          <ac:chgData name="啟倫 洪" userId="be6c01fd6302bf9d" providerId="LiveId" clId="{B7869F90-365D-4DF1-A36C-FBA7A0746B5F}" dt="2024-09-13T03:20:31.076" v="3172" actId="478"/>
          <ac:spMkLst>
            <pc:docMk/>
            <pc:sldMk cId="3091198623" sldId="636"/>
            <ac:spMk id="23" creationId="{07254DF2-8FA6-36C2-0390-94D2AC85C154}"/>
          </ac:spMkLst>
        </pc:spChg>
        <pc:spChg chg="del">
          <ac:chgData name="啟倫 洪" userId="be6c01fd6302bf9d" providerId="LiveId" clId="{B7869F90-365D-4DF1-A36C-FBA7A0746B5F}" dt="2024-09-13T03:20:31.076" v="3172" actId="478"/>
          <ac:spMkLst>
            <pc:docMk/>
            <pc:sldMk cId="3091198623" sldId="636"/>
            <ac:spMk id="24" creationId="{3B9A4573-FB86-0B82-5DCB-E6B39560DCE5}"/>
          </ac:spMkLst>
        </pc:spChg>
        <pc:spChg chg="del">
          <ac:chgData name="啟倫 洪" userId="be6c01fd6302bf9d" providerId="LiveId" clId="{B7869F90-365D-4DF1-A36C-FBA7A0746B5F}" dt="2024-09-13T03:20:31.076" v="3172" actId="478"/>
          <ac:spMkLst>
            <pc:docMk/>
            <pc:sldMk cId="3091198623" sldId="636"/>
            <ac:spMk id="25" creationId="{22C84EA2-9EDD-0663-16FC-B1755C2EFE9D}"/>
          </ac:spMkLst>
        </pc:spChg>
        <pc:spChg chg="del">
          <ac:chgData name="啟倫 洪" userId="be6c01fd6302bf9d" providerId="LiveId" clId="{B7869F90-365D-4DF1-A36C-FBA7A0746B5F}" dt="2024-09-13T03:20:31.076" v="3172" actId="478"/>
          <ac:spMkLst>
            <pc:docMk/>
            <pc:sldMk cId="3091198623" sldId="636"/>
            <ac:spMk id="26" creationId="{68921D14-718A-6F2D-E849-6078049ED05D}"/>
          </ac:spMkLst>
        </pc:spChg>
        <pc:grpChg chg="del">
          <ac:chgData name="啟倫 洪" userId="be6c01fd6302bf9d" providerId="LiveId" clId="{B7869F90-365D-4DF1-A36C-FBA7A0746B5F}" dt="2024-09-13T03:20:31.076" v="3172" actId="478"/>
          <ac:grpSpMkLst>
            <pc:docMk/>
            <pc:sldMk cId="3091198623" sldId="636"/>
            <ac:grpSpMk id="11" creationId="{6DD73CCA-3BDD-7807-E7F6-92BB1719A1B0}"/>
          </ac:grpSpMkLst>
        </pc:grpChg>
        <pc:grpChg chg="del">
          <ac:chgData name="啟倫 洪" userId="be6c01fd6302bf9d" providerId="LiveId" clId="{B7869F90-365D-4DF1-A36C-FBA7A0746B5F}" dt="2024-09-13T03:20:31.076" v="3172" actId="478"/>
          <ac:grpSpMkLst>
            <pc:docMk/>
            <pc:sldMk cId="3091198623" sldId="636"/>
            <ac:grpSpMk id="14" creationId="{341815EE-6DFE-F16A-A57F-69B8D551CB64}"/>
          </ac:grpSpMkLst>
        </pc:grpChg>
        <pc:picChg chg="add del mod">
          <ac:chgData name="啟倫 洪" userId="be6c01fd6302bf9d" providerId="LiveId" clId="{B7869F90-365D-4DF1-A36C-FBA7A0746B5F}" dt="2024-09-13T05:13:59.951" v="6574" actId="478"/>
          <ac:picMkLst>
            <pc:docMk/>
            <pc:sldMk cId="3091198623" sldId="636"/>
            <ac:picMk id="5" creationId="{C4FD7491-1ADF-187C-8A51-284E03B19685}"/>
          </ac:picMkLst>
        </pc:picChg>
        <pc:picChg chg="add del mod">
          <ac:chgData name="啟倫 洪" userId="be6c01fd6302bf9d" providerId="LiveId" clId="{B7869F90-365D-4DF1-A36C-FBA7A0746B5F}" dt="2024-09-13T05:13:58.850" v="6573" actId="21"/>
          <ac:picMkLst>
            <pc:docMk/>
            <pc:sldMk cId="3091198623" sldId="636"/>
            <ac:picMk id="6" creationId="{D6BFFE09-C8E1-4CF0-BE6C-CCECF448FD35}"/>
          </ac:picMkLst>
        </pc:picChg>
        <pc:picChg chg="add mod">
          <ac:chgData name="啟倫 洪" userId="be6c01fd6302bf9d" providerId="LiveId" clId="{B7869F90-365D-4DF1-A36C-FBA7A0746B5F}" dt="2024-09-13T05:14:00.245" v="6575"/>
          <ac:picMkLst>
            <pc:docMk/>
            <pc:sldMk cId="3091198623" sldId="636"/>
            <ac:picMk id="7" creationId="{D6BFFE09-C8E1-4CF0-BE6C-CCECF448FD35}"/>
          </ac:picMkLst>
        </pc:picChg>
        <pc:picChg chg="del">
          <ac:chgData name="啟倫 洪" userId="be6c01fd6302bf9d" providerId="LiveId" clId="{B7869F90-365D-4DF1-A36C-FBA7A0746B5F}" dt="2024-09-13T03:20:31.076" v="3172" actId="478"/>
          <ac:picMkLst>
            <pc:docMk/>
            <pc:sldMk cId="3091198623" sldId="636"/>
            <ac:picMk id="17" creationId="{D4B1ABDE-B8A1-ADE8-6F0C-DDDABC55CF2A}"/>
          </ac:picMkLst>
        </pc:picChg>
        <pc:picChg chg="del">
          <ac:chgData name="啟倫 洪" userId="be6c01fd6302bf9d" providerId="LiveId" clId="{B7869F90-365D-4DF1-A36C-FBA7A0746B5F}" dt="2024-09-13T03:20:31.076" v="3172" actId="478"/>
          <ac:picMkLst>
            <pc:docMk/>
            <pc:sldMk cId="3091198623" sldId="636"/>
            <ac:picMk id="28" creationId="{7675B10A-D017-4958-244A-FD0BEAC97203}"/>
          </ac:picMkLst>
        </pc:picChg>
        <pc:picChg chg="del">
          <ac:chgData name="啟倫 洪" userId="be6c01fd6302bf9d" providerId="LiveId" clId="{B7869F90-365D-4DF1-A36C-FBA7A0746B5F}" dt="2024-09-13T03:20:31.076" v="3172" actId="478"/>
          <ac:picMkLst>
            <pc:docMk/>
            <pc:sldMk cId="3091198623" sldId="636"/>
            <ac:picMk id="29" creationId="{A6DF7276-7DD6-95B7-86E3-56F145E9733B}"/>
          </ac:picMkLst>
        </pc:picChg>
        <pc:picChg chg="del">
          <ac:chgData name="啟倫 洪" userId="be6c01fd6302bf9d" providerId="LiveId" clId="{B7869F90-365D-4DF1-A36C-FBA7A0746B5F}" dt="2024-09-13T03:20:31.076" v="3172" actId="478"/>
          <ac:picMkLst>
            <pc:docMk/>
            <pc:sldMk cId="3091198623" sldId="636"/>
            <ac:picMk id="30" creationId="{8FFFAEC0-7380-C34E-7D96-E91831F4DE6C}"/>
          </ac:picMkLst>
        </pc:picChg>
        <pc:picChg chg="del">
          <ac:chgData name="啟倫 洪" userId="be6c01fd6302bf9d" providerId="LiveId" clId="{B7869F90-365D-4DF1-A36C-FBA7A0746B5F}" dt="2024-09-13T03:20:31.076" v="3172" actId="478"/>
          <ac:picMkLst>
            <pc:docMk/>
            <pc:sldMk cId="3091198623" sldId="636"/>
            <ac:picMk id="31" creationId="{5218872B-8806-C918-FD1F-615A433B2D9A}"/>
          </ac:picMkLst>
        </pc:picChg>
      </pc:sldChg>
      <pc:sldChg chg="addSp delSp modSp add mod delAnim modAnim">
        <pc:chgData name="啟倫 洪" userId="be6c01fd6302bf9d" providerId="LiveId" clId="{B7869F90-365D-4DF1-A36C-FBA7A0746B5F}" dt="2024-09-13T04:17:08.012" v="5528"/>
        <pc:sldMkLst>
          <pc:docMk/>
          <pc:sldMk cId="2111593149" sldId="637"/>
        </pc:sldMkLst>
        <pc:spChg chg="mod">
          <ac:chgData name="啟倫 洪" userId="be6c01fd6302bf9d" providerId="LiveId" clId="{B7869F90-365D-4DF1-A36C-FBA7A0746B5F}" dt="2024-09-13T04:16:56.078" v="5525" actId="1076"/>
          <ac:spMkLst>
            <pc:docMk/>
            <pc:sldMk cId="2111593149" sldId="637"/>
            <ac:spMk id="3" creationId="{8AE49869-42A8-4DF6-A0BF-B4B5680CB521}"/>
          </ac:spMkLst>
        </pc:spChg>
        <pc:spChg chg="add mod">
          <ac:chgData name="啟倫 洪" userId="be6c01fd6302bf9d" providerId="LiveId" clId="{B7869F90-365D-4DF1-A36C-FBA7A0746B5F}" dt="2024-09-13T04:16:58.133" v="5526" actId="1076"/>
          <ac:spMkLst>
            <pc:docMk/>
            <pc:sldMk cId="2111593149" sldId="637"/>
            <ac:spMk id="6" creationId="{12DFFEFF-661B-3307-58E0-6805C77A43BE}"/>
          </ac:spMkLst>
        </pc:spChg>
        <pc:spChg chg="add del mod">
          <ac:chgData name="啟倫 洪" userId="be6c01fd6302bf9d" providerId="LiveId" clId="{B7869F90-365D-4DF1-A36C-FBA7A0746B5F}" dt="2024-09-13T03:59:03.721" v="4802" actId="478"/>
          <ac:spMkLst>
            <pc:docMk/>
            <pc:sldMk cId="2111593149" sldId="637"/>
            <ac:spMk id="8" creationId="{9DF5663E-4BFF-4826-876C-350A3E0AC48F}"/>
          </ac:spMkLst>
        </pc:spChg>
        <pc:spChg chg="add mod">
          <ac:chgData name="啟倫 洪" userId="be6c01fd6302bf9d" providerId="LiveId" clId="{B7869F90-365D-4DF1-A36C-FBA7A0746B5F}" dt="2024-09-13T04:16:08.392" v="5481" actId="1076"/>
          <ac:spMkLst>
            <pc:docMk/>
            <pc:sldMk cId="2111593149" sldId="637"/>
            <ac:spMk id="9" creationId="{21A84A08-5867-FD2D-7E9E-B0C99B369592}"/>
          </ac:spMkLst>
        </pc:spChg>
        <pc:spChg chg="add mod">
          <ac:chgData name="啟倫 洪" userId="be6c01fd6302bf9d" providerId="LiveId" clId="{B7869F90-365D-4DF1-A36C-FBA7A0746B5F}" dt="2024-09-13T04:16:08.392" v="5481" actId="1076"/>
          <ac:spMkLst>
            <pc:docMk/>
            <pc:sldMk cId="2111593149" sldId="637"/>
            <ac:spMk id="10" creationId="{460A837F-660F-12BE-9939-F7B76C0B3F8D}"/>
          </ac:spMkLst>
        </pc:spChg>
        <pc:spChg chg="add mod">
          <ac:chgData name="啟倫 洪" userId="be6c01fd6302bf9d" providerId="LiveId" clId="{B7869F90-365D-4DF1-A36C-FBA7A0746B5F}" dt="2024-09-13T04:16:08.392" v="5481" actId="1076"/>
          <ac:spMkLst>
            <pc:docMk/>
            <pc:sldMk cId="2111593149" sldId="637"/>
            <ac:spMk id="11" creationId="{97129764-0132-0104-0B5B-BBC4034A3E94}"/>
          </ac:spMkLst>
        </pc:spChg>
        <pc:spChg chg="add mod">
          <ac:chgData name="啟倫 洪" userId="be6c01fd6302bf9d" providerId="LiveId" clId="{B7869F90-365D-4DF1-A36C-FBA7A0746B5F}" dt="2024-09-13T04:16:08.392" v="5481" actId="1076"/>
          <ac:spMkLst>
            <pc:docMk/>
            <pc:sldMk cId="2111593149" sldId="637"/>
            <ac:spMk id="12" creationId="{5EC6ED05-FED2-10F5-34D4-7E4CDF848A9D}"/>
          </ac:spMkLst>
        </pc:spChg>
        <pc:spChg chg="add mod">
          <ac:chgData name="啟倫 洪" userId="be6c01fd6302bf9d" providerId="LiveId" clId="{B7869F90-365D-4DF1-A36C-FBA7A0746B5F}" dt="2024-09-13T04:16:08.392" v="5481" actId="1076"/>
          <ac:spMkLst>
            <pc:docMk/>
            <pc:sldMk cId="2111593149" sldId="637"/>
            <ac:spMk id="13" creationId="{66E71BFA-6612-7D34-3252-36E717A9CB0B}"/>
          </ac:spMkLst>
        </pc:spChg>
        <pc:spChg chg="add mod">
          <ac:chgData name="啟倫 洪" userId="be6c01fd6302bf9d" providerId="LiveId" clId="{B7869F90-365D-4DF1-A36C-FBA7A0746B5F}" dt="2024-09-13T04:16:08.392" v="5481" actId="1076"/>
          <ac:spMkLst>
            <pc:docMk/>
            <pc:sldMk cId="2111593149" sldId="637"/>
            <ac:spMk id="14" creationId="{3BB62B60-4D3B-D5A9-1292-A5CD90164EAB}"/>
          </ac:spMkLst>
        </pc:spChg>
        <pc:spChg chg="add mod">
          <ac:chgData name="啟倫 洪" userId="be6c01fd6302bf9d" providerId="LiveId" clId="{B7869F90-365D-4DF1-A36C-FBA7A0746B5F}" dt="2024-09-13T04:16:08.392" v="5481" actId="1076"/>
          <ac:spMkLst>
            <pc:docMk/>
            <pc:sldMk cId="2111593149" sldId="637"/>
            <ac:spMk id="15" creationId="{B2F886DF-7C4A-83D9-ACAF-4ED836F2A410}"/>
          </ac:spMkLst>
        </pc:spChg>
        <pc:spChg chg="add mod">
          <ac:chgData name="啟倫 洪" userId="be6c01fd6302bf9d" providerId="LiveId" clId="{B7869F90-365D-4DF1-A36C-FBA7A0746B5F}" dt="2024-09-13T04:16:08.392" v="5481" actId="1076"/>
          <ac:spMkLst>
            <pc:docMk/>
            <pc:sldMk cId="2111593149" sldId="637"/>
            <ac:spMk id="16" creationId="{C080CFBF-8801-66A6-F9F4-89C2070C4FD5}"/>
          </ac:spMkLst>
        </pc:spChg>
        <pc:spChg chg="add mod">
          <ac:chgData name="啟倫 洪" userId="be6c01fd6302bf9d" providerId="LiveId" clId="{B7869F90-365D-4DF1-A36C-FBA7A0746B5F}" dt="2024-09-13T04:16:08.392" v="5481" actId="1076"/>
          <ac:spMkLst>
            <pc:docMk/>
            <pc:sldMk cId="2111593149" sldId="637"/>
            <ac:spMk id="17" creationId="{E55EBF80-CF87-D919-F764-4D464DBA0C66}"/>
          </ac:spMkLst>
        </pc:spChg>
        <pc:spChg chg="add mod">
          <ac:chgData name="啟倫 洪" userId="be6c01fd6302bf9d" providerId="LiveId" clId="{B7869F90-365D-4DF1-A36C-FBA7A0746B5F}" dt="2024-09-13T04:16:08.392" v="5481" actId="1076"/>
          <ac:spMkLst>
            <pc:docMk/>
            <pc:sldMk cId="2111593149" sldId="637"/>
            <ac:spMk id="23" creationId="{A0D0AA6B-6625-7B96-2D6D-AB08A202857F}"/>
          </ac:spMkLst>
        </pc:spChg>
        <pc:spChg chg="add mod">
          <ac:chgData name="啟倫 洪" userId="be6c01fd6302bf9d" providerId="LiveId" clId="{B7869F90-365D-4DF1-A36C-FBA7A0746B5F}" dt="2024-09-13T04:16:08.392" v="5481" actId="1076"/>
          <ac:spMkLst>
            <pc:docMk/>
            <pc:sldMk cId="2111593149" sldId="637"/>
            <ac:spMk id="24" creationId="{05F7F527-3690-2CDD-6012-F77613E47841}"/>
          </ac:spMkLst>
        </pc:spChg>
        <pc:spChg chg="add mod">
          <ac:chgData name="啟倫 洪" userId="be6c01fd6302bf9d" providerId="LiveId" clId="{B7869F90-365D-4DF1-A36C-FBA7A0746B5F}" dt="2024-09-13T04:16:08.392" v="5481" actId="1076"/>
          <ac:spMkLst>
            <pc:docMk/>
            <pc:sldMk cId="2111593149" sldId="637"/>
            <ac:spMk id="25" creationId="{476281EE-F3A6-0696-37D7-212838330B5A}"/>
          </ac:spMkLst>
        </pc:spChg>
        <pc:spChg chg="add mod">
          <ac:chgData name="啟倫 洪" userId="be6c01fd6302bf9d" providerId="LiveId" clId="{B7869F90-365D-4DF1-A36C-FBA7A0746B5F}" dt="2024-09-13T04:16:08.392" v="5481" actId="1076"/>
          <ac:spMkLst>
            <pc:docMk/>
            <pc:sldMk cId="2111593149" sldId="637"/>
            <ac:spMk id="26" creationId="{F438A52D-8188-0C62-FACC-361FA115B0A9}"/>
          </ac:spMkLst>
        </pc:spChg>
        <pc:spChg chg="add mod">
          <ac:chgData name="啟倫 洪" userId="be6c01fd6302bf9d" providerId="LiveId" clId="{B7869F90-365D-4DF1-A36C-FBA7A0746B5F}" dt="2024-09-13T04:16:08.392" v="5481" actId="1076"/>
          <ac:spMkLst>
            <pc:docMk/>
            <pc:sldMk cId="2111593149" sldId="637"/>
            <ac:spMk id="27" creationId="{1FCDDB77-D20D-ACCA-C667-F4DC91FCD2F1}"/>
          </ac:spMkLst>
        </pc:spChg>
        <pc:spChg chg="add mod">
          <ac:chgData name="啟倫 洪" userId="be6c01fd6302bf9d" providerId="LiveId" clId="{B7869F90-365D-4DF1-A36C-FBA7A0746B5F}" dt="2024-09-13T04:16:08.392" v="5481" actId="1076"/>
          <ac:spMkLst>
            <pc:docMk/>
            <pc:sldMk cId="2111593149" sldId="637"/>
            <ac:spMk id="28" creationId="{C981FF71-AAF8-BB12-3628-A6AE937770DA}"/>
          </ac:spMkLst>
        </pc:spChg>
        <pc:spChg chg="add mod">
          <ac:chgData name="啟倫 洪" userId="be6c01fd6302bf9d" providerId="LiveId" clId="{B7869F90-365D-4DF1-A36C-FBA7A0746B5F}" dt="2024-09-13T04:16:08.392" v="5481" actId="1076"/>
          <ac:spMkLst>
            <pc:docMk/>
            <pc:sldMk cId="2111593149" sldId="637"/>
            <ac:spMk id="29" creationId="{A737FEEF-CB83-5F2C-6420-3BE09C42038A}"/>
          </ac:spMkLst>
        </pc:spChg>
        <pc:spChg chg="add mod">
          <ac:chgData name="啟倫 洪" userId="be6c01fd6302bf9d" providerId="LiveId" clId="{B7869F90-365D-4DF1-A36C-FBA7A0746B5F}" dt="2024-09-13T04:16:08.392" v="5481" actId="1076"/>
          <ac:spMkLst>
            <pc:docMk/>
            <pc:sldMk cId="2111593149" sldId="637"/>
            <ac:spMk id="30" creationId="{30E5CAE1-5789-E8C2-6767-310532CC4CE6}"/>
          </ac:spMkLst>
        </pc:spChg>
        <pc:spChg chg="add mod">
          <ac:chgData name="啟倫 洪" userId="be6c01fd6302bf9d" providerId="LiveId" clId="{B7869F90-365D-4DF1-A36C-FBA7A0746B5F}" dt="2024-09-13T04:16:08.392" v="5481" actId="1076"/>
          <ac:spMkLst>
            <pc:docMk/>
            <pc:sldMk cId="2111593149" sldId="637"/>
            <ac:spMk id="31" creationId="{CC6C7FBE-9FED-8C18-AC4E-0BFF154FC57C}"/>
          </ac:spMkLst>
        </pc:spChg>
        <pc:spChg chg="add mod">
          <ac:chgData name="啟倫 洪" userId="be6c01fd6302bf9d" providerId="LiveId" clId="{B7869F90-365D-4DF1-A36C-FBA7A0746B5F}" dt="2024-09-13T04:16:08.392" v="5481" actId="1076"/>
          <ac:spMkLst>
            <pc:docMk/>
            <pc:sldMk cId="2111593149" sldId="637"/>
            <ac:spMk id="32" creationId="{8F141C87-92EF-B8D9-3727-29A14FD28FA5}"/>
          </ac:spMkLst>
        </pc:spChg>
        <pc:spChg chg="add mod">
          <ac:chgData name="啟倫 洪" userId="be6c01fd6302bf9d" providerId="LiveId" clId="{B7869F90-365D-4DF1-A36C-FBA7A0746B5F}" dt="2024-09-13T04:16:08.392" v="5481" actId="1076"/>
          <ac:spMkLst>
            <pc:docMk/>
            <pc:sldMk cId="2111593149" sldId="637"/>
            <ac:spMk id="38" creationId="{D908F2D7-A788-40D0-38CD-F8FECB927CF7}"/>
          </ac:spMkLst>
        </pc:spChg>
        <pc:spChg chg="add mod">
          <ac:chgData name="啟倫 洪" userId="be6c01fd6302bf9d" providerId="LiveId" clId="{B7869F90-365D-4DF1-A36C-FBA7A0746B5F}" dt="2024-09-13T04:16:08.392" v="5481" actId="1076"/>
          <ac:spMkLst>
            <pc:docMk/>
            <pc:sldMk cId="2111593149" sldId="637"/>
            <ac:spMk id="45" creationId="{4CF7EB16-D6A2-9A75-DA18-3C981FAC0819}"/>
          </ac:spMkLst>
        </pc:spChg>
        <pc:spChg chg="add mod">
          <ac:chgData name="啟倫 洪" userId="be6c01fd6302bf9d" providerId="LiveId" clId="{B7869F90-365D-4DF1-A36C-FBA7A0746B5F}" dt="2024-09-13T04:16:08.392" v="5481" actId="1076"/>
          <ac:spMkLst>
            <pc:docMk/>
            <pc:sldMk cId="2111593149" sldId="637"/>
            <ac:spMk id="48" creationId="{4FE92526-F2D0-332A-39FB-B1CA086968DE}"/>
          </ac:spMkLst>
        </pc:spChg>
        <pc:spChg chg="add mod">
          <ac:chgData name="啟倫 洪" userId="be6c01fd6302bf9d" providerId="LiveId" clId="{B7869F90-365D-4DF1-A36C-FBA7A0746B5F}" dt="2024-09-13T04:16:08.392" v="5481" actId="1076"/>
          <ac:spMkLst>
            <pc:docMk/>
            <pc:sldMk cId="2111593149" sldId="637"/>
            <ac:spMk id="49" creationId="{D51E3315-6E5F-6CE3-9178-9775F12D861E}"/>
          </ac:spMkLst>
        </pc:spChg>
        <pc:spChg chg="add mod">
          <ac:chgData name="啟倫 洪" userId="be6c01fd6302bf9d" providerId="LiveId" clId="{B7869F90-365D-4DF1-A36C-FBA7A0746B5F}" dt="2024-09-13T04:16:08.392" v="5481" actId="1076"/>
          <ac:spMkLst>
            <pc:docMk/>
            <pc:sldMk cId="2111593149" sldId="637"/>
            <ac:spMk id="50" creationId="{B24C27D9-EF6A-7737-EB2F-FF5D036A7EF4}"/>
          </ac:spMkLst>
        </pc:spChg>
        <pc:spChg chg="add mod">
          <ac:chgData name="啟倫 洪" userId="be6c01fd6302bf9d" providerId="LiveId" clId="{B7869F90-365D-4DF1-A36C-FBA7A0746B5F}" dt="2024-09-13T04:16:08.392" v="5481" actId="1076"/>
          <ac:spMkLst>
            <pc:docMk/>
            <pc:sldMk cId="2111593149" sldId="637"/>
            <ac:spMk id="51" creationId="{EB516978-BB67-FE63-9374-C456260F049E}"/>
          </ac:spMkLst>
        </pc:spChg>
        <pc:spChg chg="add mod">
          <ac:chgData name="啟倫 洪" userId="be6c01fd6302bf9d" providerId="LiveId" clId="{B7869F90-365D-4DF1-A36C-FBA7A0746B5F}" dt="2024-09-13T04:16:08.392" v="5481" actId="1076"/>
          <ac:spMkLst>
            <pc:docMk/>
            <pc:sldMk cId="2111593149" sldId="637"/>
            <ac:spMk id="62" creationId="{584B79E4-7F4E-59C4-9B93-18DC7775E7E0}"/>
          </ac:spMkLst>
        </pc:spChg>
        <pc:spChg chg="add mod">
          <ac:chgData name="啟倫 洪" userId="be6c01fd6302bf9d" providerId="LiveId" clId="{B7869F90-365D-4DF1-A36C-FBA7A0746B5F}" dt="2024-09-13T04:16:08.392" v="5481" actId="1076"/>
          <ac:spMkLst>
            <pc:docMk/>
            <pc:sldMk cId="2111593149" sldId="637"/>
            <ac:spMk id="63" creationId="{01A0DFEE-4592-5C24-F7A9-050F82FE8E6B}"/>
          </ac:spMkLst>
        </pc:spChg>
        <pc:spChg chg="add mod">
          <ac:chgData name="啟倫 洪" userId="be6c01fd6302bf9d" providerId="LiveId" clId="{B7869F90-365D-4DF1-A36C-FBA7A0746B5F}" dt="2024-09-13T04:16:08.392" v="5481" actId="1076"/>
          <ac:spMkLst>
            <pc:docMk/>
            <pc:sldMk cId="2111593149" sldId="637"/>
            <ac:spMk id="64" creationId="{80FB4626-D8ED-6CE8-5EC3-148B53198EA7}"/>
          </ac:spMkLst>
        </pc:spChg>
        <pc:grpChg chg="add mod">
          <ac:chgData name="啟倫 洪" userId="be6c01fd6302bf9d" providerId="LiveId" clId="{B7869F90-365D-4DF1-A36C-FBA7A0746B5F}" dt="2024-09-13T04:08:36.586" v="5114" actId="164"/>
          <ac:grpSpMkLst>
            <pc:docMk/>
            <pc:sldMk cId="2111593149" sldId="637"/>
            <ac:grpSpMk id="46" creationId="{B81AD2A6-346B-AA38-BA84-C21F066B3CE0}"/>
          </ac:grpSpMkLst>
        </pc:grpChg>
        <pc:picChg chg="del">
          <ac:chgData name="啟倫 洪" userId="be6c01fd6302bf9d" providerId="LiveId" clId="{B7869F90-365D-4DF1-A36C-FBA7A0746B5F}" dt="2024-09-13T03:22:17.026" v="3180" actId="478"/>
          <ac:picMkLst>
            <pc:docMk/>
            <pc:sldMk cId="2111593149" sldId="637"/>
            <ac:picMk id="5" creationId="{C4FD7491-1ADF-187C-8A51-284E03B19685}"/>
          </ac:picMkLst>
        </pc:picChg>
        <pc:picChg chg="add del mod">
          <ac:chgData name="啟倫 洪" userId="be6c01fd6302bf9d" providerId="LiveId" clId="{B7869F90-365D-4DF1-A36C-FBA7A0746B5F}" dt="2024-09-13T03:59:03.721" v="4802" actId="478"/>
          <ac:picMkLst>
            <pc:docMk/>
            <pc:sldMk cId="2111593149" sldId="637"/>
            <ac:picMk id="7" creationId="{DE500708-D557-5364-0CA8-51AA949E1EA4}"/>
          </ac:picMkLst>
        </pc:picChg>
        <pc:cxnChg chg="add mod">
          <ac:chgData name="啟倫 洪" userId="be6c01fd6302bf9d" providerId="LiveId" clId="{B7869F90-365D-4DF1-A36C-FBA7A0746B5F}" dt="2024-09-13T04:16:08.392" v="5481" actId="1076"/>
          <ac:cxnSpMkLst>
            <pc:docMk/>
            <pc:sldMk cId="2111593149" sldId="637"/>
            <ac:cxnSpMk id="19" creationId="{23E2B603-4DFF-6766-4983-0C214F9CDE0D}"/>
          </ac:cxnSpMkLst>
        </pc:cxnChg>
        <pc:cxnChg chg="add mod">
          <ac:chgData name="啟倫 洪" userId="be6c01fd6302bf9d" providerId="LiveId" clId="{B7869F90-365D-4DF1-A36C-FBA7A0746B5F}" dt="2024-09-13T04:16:08.392" v="5481" actId="1076"/>
          <ac:cxnSpMkLst>
            <pc:docMk/>
            <pc:sldMk cId="2111593149" sldId="637"/>
            <ac:cxnSpMk id="21" creationId="{553D6B85-A60A-C6C0-07C8-49B4EAF0EB2A}"/>
          </ac:cxnSpMkLst>
        </pc:cxnChg>
        <pc:cxnChg chg="add mod">
          <ac:chgData name="啟倫 洪" userId="be6c01fd6302bf9d" providerId="LiveId" clId="{B7869F90-365D-4DF1-A36C-FBA7A0746B5F}" dt="2024-09-13T04:16:08.392" v="5481" actId="1076"/>
          <ac:cxnSpMkLst>
            <pc:docMk/>
            <pc:sldMk cId="2111593149" sldId="637"/>
            <ac:cxnSpMk id="22" creationId="{36B2948A-F32E-EA8B-E52B-0233717ABFC1}"/>
          </ac:cxnSpMkLst>
        </pc:cxnChg>
        <pc:cxnChg chg="add mod">
          <ac:chgData name="啟倫 洪" userId="be6c01fd6302bf9d" providerId="LiveId" clId="{B7869F90-365D-4DF1-A36C-FBA7A0746B5F}" dt="2024-09-13T04:16:08.392" v="5481" actId="1076"/>
          <ac:cxnSpMkLst>
            <pc:docMk/>
            <pc:sldMk cId="2111593149" sldId="637"/>
            <ac:cxnSpMk id="34" creationId="{2FE27CB5-1A32-8F24-A003-5DA8002BD632}"/>
          </ac:cxnSpMkLst>
        </pc:cxnChg>
        <pc:cxnChg chg="add mod">
          <ac:chgData name="啟倫 洪" userId="be6c01fd6302bf9d" providerId="LiveId" clId="{B7869F90-365D-4DF1-A36C-FBA7A0746B5F}" dt="2024-09-13T04:16:08.392" v="5481" actId="1076"/>
          <ac:cxnSpMkLst>
            <pc:docMk/>
            <pc:sldMk cId="2111593149" sldId="637"/>
            <ac:cxnSpMk id="40" creationId="{8F0FA2CA-10E7-8F06-AE67-B66D69328181}"/>
          </ac:cxnSpMkLst>
        </pc:cxnChg>
        <pc:cxnChg chg="add mod">
          <ac:chgData name="啟倫 洪" userId="be6c01fd6302bf9d" providerId="LiveId" clId="{B7869F90-365D-4DF1-A36C-FBA7A0746B5F}" dt="2024-09-13T04:16:08.392" v="5481" actId="1076"/>
          <ac:cxnSpMkLst>
            <pc:docMk/>
            <pc:sldMk cId="2111593149" sldId="637"/>
            <ac:cxnSpMk id="42" creationId="{DD7B62F0-A791-63C2-0F20-C95741D3A3F5}"/>
          </ac:cxnSpMkLst>
        </pc:cxnChg>
        <pc:cxnChg chg="add mod">
          <ac:chgData name="啟倫 洪" userId="be6c01fd6302bf9d" providerId="LiveId" clId="{B7869F90-365D-4DF1-A36C-FBA7A0746B5F}" dt="2024-09-13T04:16:08.392" v="5481" actId="1076"/>
          <ac:cxnSpMkLst>
            <pc:docMk/>
            <pc:sldMk cId="2111593149" sldId="637"/>
            <ac:cxnSpMk id="43" creationId="{ABB0674F-7CD1-51F0-857C-2FFCB69B4536}"/>
          </ac:cxnSpMkLst>
        </pc:cxnChg>
        <pc:cxnChg chg="add mod">
          <ac:chgData name="啟倫 洪" userId="be6c01fd6302bf9d" providerId="LiveId" clId="{B7869F90-365D-4DF1-A36C-FBA7A0746B5F}" dt="2024-09-13T04:16:08.392" v="5481" actId="1076"/>
          <ac:cxnSpMkLst>
            <pc:docMk/>
            <pc:sldMk cId="2111593149" sldId="637"/>
            <ac:cxnSpMk id="44" creationId="{61BC2719-C2FF-1838-ABBE-721D81511B0D}"/>
          </ac:cxnSpMkLst>
        </pc:cxnChg>
        <pc:cxnChg chg="add mod">
          <ac:chgData name="啟倫 洪" userId="be6c01fd6302bf9d" providerId="LiveId" clId="{B7869F90-365D-4DF1-A36C-FBA7A0746B5F}" dt="2024-09-13T04:16:08.392" v="5481" actId="1076"/>
          <ac:cxnSpMkLst>
            <pc:docMk/>
            <pc:sldMk cId="2111593149" sldId="637"/>
            <ac:cxnSpMk id="47" creationId="{438CFE6C-743E-787B-782A-32CE2BD653BE}"/>
          </ac:cxnSpMkLst>
        </pc:cxnChg>
        <pc:cxnChg chg="add mod">
          <ac:chgData name="啟倫 洪" userId="be6c01fd6302bf9d" providerId="LiveId" clId="{B7869F90-365D-4DF1-A36C-FBA7A0746B5F}" dt="2024-09-13T04:16:08.392" v="5481" actId="1076"/>
          <ac:cxnSpMkLst>
            <pc:docMk/>
            <pc:sldMk cId="2111593149" sldId="637"/>
            <ac:cxnSpMk id="52" creationId="{43627272-0AE8-3BA0-D404-7ACC8A145D67}"/>
          </ac:cxnSpMkLst>
        </pc:cxnChg>
        <pc:cxnChg chg="add mod">
          <ac:chgData name="啟倫 洪" userId="be6c01fd6302bf9d" providerId="LiveId" clId="{B7869F90-365D-4DF1-A36C-FBA7A0746B5F}" dt="2024-09-13T04:16:08.392" v="5481" actId="1076"/>
          <ac:cxnSpMkLst>
            <pc:docMk/>
            <pc:sldMk cId="2111593149" sldId="637"/>
            <ac:cxnSpMk id="57" creationId="{C827AADF-FEA2-D075-79A1-77D93B62998B}"/>
          </ac:cxnSpMkLst>
        </pc:cxnChg>
        <pc:cxnChg chg="add mod">
          <ac:chgData name="啟倫 洪" userId="be6c01fd6302bf9d" providerId="LiveId" clId="{B7869F90-365D-4DF1-A36C-FBA7A0746B5F}" dt="2024-09-13T04:16:08.392" v="5481" actId="1076"/>
          <ac:cxnSpMkLst>
            <pc:docMk/>
            <pc:sldMk cId="2111593149" sldId="637"/>
            <ac:cxnSpMk id="60" creationId="{5E5CFFD4-194C-9324-8704-E11B465ADE95}"/>
          </ac:cxnSpMkLst>
        </pc:cxnChg>
      </pc:sldChg>
      <pc:sldChg chg="addSp delSp modSp add mod">
        <pc:chgData name="啟倫 洪" userId="be6c01fd6302bf9d" providerId="LiveId" clId="{B7869F90-365D-4DF1-A36C-FBA7A0746B5F}" dt="2024-09-13T04:20:39.623" v="5553" actId="20577"/>
        <pc:sldMkLst>
          <pc:docMk/>
          <pc:sldMk cId="404354342" sldId="638"/>
        </pc:sldMkLst>
        <pc:spChg chg="mod">
          <ac:chgData name="啟倫 洪" userId="be6c01fd6302bf9d" providerId="LiveId" clId="{B7869F90-365D-4DF1-A36C-FBA7A0746B5F}" dt="2024-09-13T04:20:39.623" v="5553" actId="20577"/>
          <ac:spMkLst>
            <pc:docMk/>
            <pc:sldMk cId="404354342" sldId="638"/>
            <ac:spMk id="3" creationId="{8AE49869-42A8-4DF6-A0BF-B4B5680CB521}"/>
          </ac:spMkLst>
        </pc:spChg>
        <pc:spChg chg="add del mod">
          <ac:chgData name="啟倫 洪" userId="be6c01fd6302bf9d" providerId="LiveId" clId="{B7869F90-365D-4DF1-A36C-FBA7A0746B5F}" dt="2024-09-13T03:54:11.989" v="4239" actId="478"/>
          <ac:spMkLst>
            <pc:docMk/>
            <pc:sldMk cId="404354342" sldId="638"/>
            <ac:spMk id="5" creationId="{936A7092-6038-6CFE-1658-A59E2863EA28}"/>
          </ac:spMkLst>
        </pc:spChg>
        <pc:spChg chg="del">
          <ac:chgData name="啟倫 洪" userId="be6c01fd6302bf9d" providerId="LiveId" clId="{B7869F90-365D-4DF1-A36C-FBA7A0746B5F}" dt="2024-09-13T03:51:03.839" v="3837" actId="478"/>
          <ac:spMkLst>
            <pc:docMk/>
            <pc:sldMk cId="404354342" sldId="638"/>
            <ac:spMk id="8" creationId="{9DF5663E-4BFF-4826-876C-350A3E0AC48F}"/>
          </ac:spMkLst>
        </pc:spChg>
        <pc:picChg chg="del">
          <ac:chgData name="啟倫 洪" userId="be6c01fd6302bf9d" providerId="LiveId" clId="{B7869F90-365D-4DF1-A36C-FBA7A0746B5F}" dt="2024-09-13T03:51:03.839" v="3837" actId="478"/>
          <ac:picMkLst>
            <pc:docMk/>
            <pc:sldMk cId="404354342" sldId="638"/>
            <ac:picMk id="7" creationId="{DE500708-D557-5364-0CA8-51AA949E1EA4}"/>
          </ac:picMkLst>
        </pc:picChg>
      </pc:sldChg>
      <pc:sldChg chg="addSp delSp modSp add mod">
        <pc:chgData name="啟倫 洪" userId="be6c01fd6302bf9d" providerId="LiveId" clId="{B7869F90-365D-4DF1-A36C-FBA7A0746B5F}" dt="2024-09-13T03:59:01.279" v="4801" actId="1076"/>
        <pc:sldMkLst>
          <pc:docMk/>
          <pc:sldMk cId="1750938310" sldId="639"/>
        </pc:sldMkLst>
        <pc:spChg chg="mod">
          <ac:chgData name="啟倫 洪" userId="be6c01fd6302bf9d" providerId="LiveId" clId="{B7869F90-365D-4DF1-A36C-FBA7A0746B5F}" dt="2024-09-13T03:58:40.028" v="4794" actId="20577"/>
          <ac:spMkLst>
            <pc:docMk/>
            <pc:sldMk cId="1750938310" sldId="639"/>
            <ac:spMk id="3" creationId="{8AE49869-42A8-4DF6-A0BF-B4B5680CB521}"/>
          </ac:spMkLst>
        </pc:spChg>
        <pc:spChg chg="mod">
          <ac:chgData name="啟倫 洪" userId="be6c01fd6302bf9d" providerId="LiveId" clId="{B7869F90-365D-4DF1-A36C-FBA7A0746B5F}" dt="2024-09-13T03:59:01.279" v="4801" actId="1076"/>
          <ac:spMkLst>
            <pc:docMk/>
            <pc:sldMk cId="1750938310" sldId="639"/>
            <ac:spMk id="8" creationId="{9DF5663E-4BFF-4826-876C-350A3E0AC48F}"/>
          </ac:spMkLst>
        </pc:spChg>
        <pc:picChg chg="add del mod modCrop">
          <ac:chgData name="啟倫 洪" userId="be6c01fd6302bf9d" providerId="LiveId" clId="{B7869F90-365D-4DF1-A36C-FBA7A0746B5F}" dt="2024-09-13T03:58:57.943" v="4800" actId="1076"/>
          <ac:picMkLst>
            <pc:docMk/>
            <pc:sldMk cId="1750938310" sldId="639"/>
            <ac:picMk id="7" creationId="{DE500708-D557-5364-0CA8-51AA949E1EA4}"/>
          </ac:picMkLst>
        </pc:picChg>
      </pc:sldChg>
      <pc:sldChg chg="addSp modSp add mod">
        <pc:chgData name="啟倫 洪" userId="be6c01fd6302bf9d" providerId="LiveId" clId="{B7869F90-365D-4DF1-A36C-FBA7A0746B5F}" dt="2024-09-13T04:52:34.809" v="5756" actId="1076"/>
        <pc:sldMkLst>
          <pc:docMk/>
          <pc:sldMk cId="1905958104" sldId="640"/>
        </pc:sldMkLst>
        <pc:spChg chg="mod">
          <ac:chgData name="啟倫 洪" userId="be6c01fd6302bf9d" providerId="LiveId" clId="{B7869F90-365D-4DF1-A36C-FBA7A0746B5F}" dt="2024-09-13T04:52:05.102" v="5747" actId="20577"/>
          <ac:spMkLst>
            <pc:docMk/>
            <pc:sldMk cId="1905958104" sldId="640"/>
            <ac:spMk id="3" creationId="{8AE49869-42A8-4DF6-A0BF-B4B5680CB521}"/>
          </ac:spMkLst>
        </pc:spChg>
        <pc:picChg chg="add mod modCrop">
          <ac:chgData name="啟倫 洪" userId="be6c01fd6302bf9d" providerId="LiveId" clId="{B7869F90-365D-4DF1-A36C-FBA7A0746B5F}" dt="2024-09-13T04:52:34.809" v="5756" actId="1076"/>
          <ac:picMkLst>
            <pc:docMk/>
            <pc:sldMk cId="1905958104" sldId="640"/>
            <ac:picMk id="6" creationId="{CCED6F14-F5D3-C8D1-21D6-8816C397FA33}"/>
          </ac:picMkLst>
        </pc:picChg>
      </pc:sldChg>
      <pc:sldChg chg="addSp delSp modSp add mod">
        <pc:chgData name="啟倫 洪" userId="be6c01fd6302bf9d" providerId="LiveId" clId="{B7869F90-365D-4DF1-A36C-FBA7A0746B5F}" dt="2024-09-13T04:54:15.847" v="5850" actId="20577"/>
        <pc:sldMkLst>
          <pc:docMk/>
          <pc:sldMk cId="3547726933" sldId="641"/>
        </pc:sldMkLst>
        <pc:spChg chg="mod">
          <ac:chgData name="啟倫 洪" userId="be6c01fd6302bf9d" providerId="LiveId" clId="{B7869F90-365D-4DF1-A36C-FBA7A0746B5F}" dt="2024-09-13T04:54:00.812" v="5844" actId="20577"/>
          <ac:spMkLst>
            <pc:docMk/>
            <pc:sldMk cId="3547726933" sldId="641"/>
            <ac:spMk id="3" creationId="{8AE49869-42A8-4DF6-A0BF-B4B5680CB521}"/>
          </ac:spMkLst>
        </pc:spChg>
        <pc:spChg chg="add mod">
          <ac:chgData name="啟倫 洪" userId="be6c01fd6302bf9d" providerId="LiveId" clId="{B7869F90-365D-4DF1-A36C-FBA7A0746B5F}" dt="2024-09-13T04:53:49.426" v="5827" actId="1076"/>
          <ac:spMkLst>
            <pc:docMk/>
            <pc:sldMk cId="3547726933" sldId="641"/>
            <ac:spMk id="7" creationId="{652D3DD8-14CC-EE53-B9F4-B54B4489CDB9}"/>
          </ac:spMkLst>
        </pc:spChg>
        <pc:spChg chg="add mod">
          <ac:chgData name="啟倫 洪" userId="be6c01fd6302bf9d" providerId="LiveId" clId="{B7869F90-365D-4DF1-A36C-FBA7A0746B5F}" dt="2024-09-13T04:54:15.847" v="5850" actId="20577"/>
          <ac:spMkLst>
            <pc:docMk/>
            <pc:sldMk cId="3547726933" sldId="641"/>
            <ac:spMk id="9" creationId="{CAD7596C-E51E-498E-7C90-96D1066562F5}"/>
          </ac:spMkLst>
        </pc:spChg>
        <pc:picChg chg="del">
          <ac:chgData name="啟倫 洪" userId="be6c01fd6302bf9d" providerId="LiveId" clId="{B7869F90-365D-4DF1-A36C-FBA7A0746B5F}" dt="2024-09-13T04:52:38.633" v="5758" actId="478"/>
          <ac:picMkLst>
            <pc:docMk/>
            <pc:sldMk cId="3547726933" sldId="641"/>
            <ac:picMk id="6" creationId="{CCED6F14-F5D3-C8D1-21D6-8816C397FA33}"/>
          </ac:picMkLst>
        </pc:picChg>
      </pc:sldChg>
      <pc:sldChg chg="addSp delSp modSp add mod">
        <pc:chgData name="啟倫 洪" userId="be6c01fd6302bf9d" providerId="LiveId" clId="{B7869F90-365D-4DF1-A36C-FBA7A0746B5F}" dt="2024-09-13T04:56:30.470" v="5968" actId="165"/>
        <pc:sldMkLst>
          <pc:docMk/>
          <pc:sldMk cId="2136763027" sldId="642"/>
        </pc:sldMkLst>
        <pc:spChg chg="mod">
          <ac:chgData name="啟倫 洪" userId="be6c01fd6302bf9d" providerId="LiveId" clId="{B7869F90-365D-4DF1-A36C-FBA7A0746B5F}" dt="2024-09-13T04:55:27.628" v="5904" actId="5793"/>
          <ac:spMkLst>
            <pc:docMk/>
            <pc:sldMk cId="2136763027" sldId="642"/>
            <ac:spMk id="3" creationId="{8AE49869-42A8-4DF6-A0BF-B4B5680CB521}"/>
          </ac:spMkLst>
        </pc:spChg>
        <pc:spChg chg="add mod">
          <ac:chgData name="啟倫 洪" userId="be6c01fd6302bf9d" providerId="LiveId" clId="{B7869F90-365D-4DF1-A36C-FBA7A0746B5F}" dt="2024-09-13T04:55:35.433" v="5907" actId="1076"/>
          <ac:spMkLst>
            <pc:docMk/>
            <pc:sldMk cId="2136763027" sldId="642"/>
            <ac:spMk id="5" creationId="{652D3DD8-14CC-EE53-B9F4-B54B4489CDB9}"/>
          </ac:spMkLst>
        </pc:spChg>
        <pc:spChg chg="add mod topLvl">
          <ac:chgData name="啟倫 洪" userId="be6c01fd6302bf9d" providerId="LiveId" clId="{B7869F90-365D-4DF1-A36C-FBA7A0746B5F}" dt="2024-09-13T04:56:30.470" v="5968" actId="165"/>
          <ac:spMkLst>
            <pc:docMk/>
            <pc:sldMk cId="2136763027" sldId="642"/>
            <ac:spMk id="6" creationId="{6741D54D-5B3C-1E36-D39D-8F9FBAECEE34}"/>
          </ac:spMkLst>
        </pc:spChg>
        <pc:spChg chg="del mod">
          <ac:chgData name="啟倫 洪" userId="be6c01fd6302bf9d" providerId="LiveId" clId="{B7869F90-365D-4DF1-A36C-FBA7A0746B5F}" dt="2024-09-13T04:55:23.762" v="5894" actId="21"/>
          <ac:spMkLst>
            <pc:docMk/>
            <pc:sldMk cId="2136763027" sldId="642"/>
            <ac:spMk id="7" creationId="{652D3DD8-14CC-EE53-B9F4-B54B4489CDB9}"/>
          </ac:spMkLst>
        </pc:spChg>
        <pc:spChg chg="add mod topLvl">
          <ac:chgData name="啟倫 洪" userId="be6c01fd6302bf9d" providerId="LiveId" clId="{B7869F90-365D-4DF1-A36C-FBA7A0746B5F}" dt="2024-09-13T04:56:30.470" v="5968" actId="165"/>
          <ac:spMkLst>
            <pc:docMk/>
            <pc:sldMk cId="2136763027" sldId="642"/>
            <ac:spMk id="8" creationId="{698AA4B3-838F-9B36-C05F-2BB7D0E743E6}"/>
          </ac:spMkLst>
        </pc:spChg>
        <pc:spChg chg="del">
          <ac:chgData name="啟倫 洪" userId="be6c01fd6302bf9d" providerId="LiveId" clId="{B7869F90-365D-4DF1-A36C-FBA7A0746B5F}" dt="2024-09-13T04:54:33.282" v="5854" actId="478"/>
          <ac:spMkLst>
            <pc:docMk/>
            <pc:sldMk cId="2136763027" sldId="642"/>
            <ac:spMk id="9" creationId="{CAD7596C-E51E-498E-7C90-96D1066562F5}"/>
          </ac:spMkLst>
        </pc:spChg>
        <pc:grpChg chg="add del mod">
          <ac:chgData name="啟倫 洪" userId="be6c01fd6302bf9d" providerId="LiveId" clId="{B7869F90-365D-4DF1-A36C-FBA7A0746B5F}" dt="2024-09-13T04:56:30.470" v="5968" actId="165"/>
          <ac:grpSpMkLst>
            <pc:docMk/>
            <pc:sldMk cId="2136763027" sldId="642"/>
            <ac:grpSpMk id="10" creationId="{8F6D904A-C5A1-BC4F-277F-1B5B124402FD}"/>
          </ac:grpSpMkLst>
        </pc:grpChg>
      </pc:sldChg>
      <pc:sldChg chg="addSp delSp modSp add mod">
        <pc:chgData name="啟倫 洪" userId="be6c01fd6302bf9d" providerId="LiveId" clId="{B7869F90-365D-4DF1-A36C-FBA7A0746B5F}" dt="2024-09-13T04:59:44.765" v="6106" actId="21"/>
        <pc:sldMkLst>
          <pc:docMk/>
          <pc:sldMk cId="2700707793" sldId="643"/>
        </pc:sldMkLst>
        <pc:spChg chg="mod">
          <ac:chgData name="啟倫 洪" userId="be6c01fd6302bf9d" providerId="LiveId" clId="{B7869F90-365D-4DF1-A36C-FBA7A0746B5F}" dt="2024-09-13T04:57:30.034" v="6074" actId="20577"/>
          <ac:spMkLst>
            <pc:docMk/>
            <pc:sldMk cId="2700707793" sldId="643"/>
            <ac:spMk id="3" creationId="{8AE49869-42A8-4DF6-A0BF-B4B5680CB521}"/>
          </ac:spMkLst>
        </pc:spChg>
        <pc:spChg chg="mod">
          <ac:chgData name="啟倫 洪" userId="be6c01fd6302bf9d" providerId="LiveId" clId="{B7869F90-365D-4DF1-A36C-FBA7A0746B5F}" dt="2024-09-13T04:56:58.841" v="5975" actId="1076"/>
          <ac:spMkLst>
            <pc:docMk/>
            <pc:sldMk cId="2700707793" sldId="643"/>
            <ac:spMk id="5" creationId="{652D3DD8-14CC-EE53-B9F4-B54B4489CDB9}"/>
          </ac:spMkLst>
        </pc:spChg>
        <pc:spChg chg="del">
          <ac:chgData name="啟倫 洪" userId="be6c01fd6302bf9d" providerId="LiveId" clId="{B7869F90-365D-4DF1-A36C-FBA7A0746B5F}" dt="2024-09-13T04:56:54.782" v="5974" actId="478"/>
          <ac:spMkLst>
            <pc:docMk/>
            <pc:sldMk cId="2700707793" sldId="643"/>
            <ac:spMk id="6" creationId="{6741D54D-5B3C-1E36-D39D-8F9FBAECEE34}"/>
          </ac:spMkLst>
        </pc:spChg>
        <pc:spChg chg="del">
          <ac:chgData name="啟倫 洪" userId="be6c01fd6302bf9d" providerId="LiveId" clId="{B7869F90-365D-4DF1-A36C-FBA7A0746B5F}" dt="2024-09-13T04:56:54.782" v="5974" actId="478"/>
          <ac:spMkLst>
            <pc:docMk/>
            <pc:sldMk cId="2700707793" sldId="643"/>
            <ac:spMk id="8" creationId="{698AA4B3-838F-9B36-C05F-2BB7D0E743E6}"/>
          </ac:spMkLst>
        </pc:spChg>
        <pc:spChg chg="add del mod">
          <ac:chgData name="啟倫 洪" userId="be6c01fd6302bf9d" providerId="LiveId" clId="{B7869F90-365D-4DF1-A36C-FBA7A0746B5F}" dt="2024-09-13T04:59:09.974" v="6093" actId="21"/>
          <ac:spMkLst>
            <pc:docMk/>
            <pc:sldMk cId="2700707793" sldId="643"/>
            <ac:spMk id="11" creationId="{D512FAE7-2C56-9844-C26C-3D73CD78EB31}"/>
          </ac:spMkLst>
        </pc:spChg>
        <pc:spChg chg="add del mod">
          <ac:chgData name="啟倫 洪" userId="be6c01fd6302bf9d" providerId="LiveId" clId="{B7869F90-365D-4DF1-A36C-FBA7A0746B5F}" dt="2024-09-13T04:59:44.765" v="6106" actId="21"/>
          <ac:spMkLst>
            <pc:docMk/>
            <pc:sldMk cId="2700707793" sldId="643"/>
            <ac:spMk id="12" creationId="{D512FAE7-2C56-9844-C26C-3D73CD78EB31}"/>
          </ac:spMkLst>
        </pc:spChg>
        <pc:picChg chg="add mod modCrop">
          <ac:chgData name="啟倫 洪" userId="be6c01fd6302bf9d" providerId="LiveId" clId="{B7869F90-365D-4DF1-A36C-FBA7A0746B5F}" dt="2024-09-13T04:58:35.530" v="6082" actId="1076"/>
          <ac:picMkLst>
            <pc:docMk/>
            <pc:sldMk cId="2700707793" sldId="643"/>
            <ac:picMk id="9" creationId="{BA60660B-0483-52AE-CCBD-A4F01173154F}"/>
          </ac:picMkLst>
        </pc:picChg>
      </pc:sldChg>
      <pc:sldChg chg="addSp delSp modSp add mod">
        <pc:chgData name="啟倫 洪" userId="be6c01fd6302bf9d" providerId="LiveId" clId="{B7869F90-365D-4DF1-A36C-FBA7A0746B5F}" dt="2024-09-13T05:01:44.157" v="6275" actId="20577"/>
        <pc:sldMkLst>
          <pc:docMk/>
          <pc:sldMk cId="4290818832" sldId="644"/>
        </pc:sldMkLst>
        <pc:spChg chg="mod">
          <ac:chgData name="啟倫 洪" userId="be6c01fd6302bf9d" providerId="LiveId" clId="{B7869F90-365D-4DF1-A36C-FBA7A0746B5F}" dt="2024-09-13T05:01:44.157" v="6275" actId="20577"/>
          <ac:spMkLst>
            <pc:docMk/>
            <pc:sldMk cId="4290818832" sldId="644"/>
            <ac:spMk id="3" creationId="{8AE49869-42A8-4DF6-A0BF-B4B5680CB521}"/>
          </ac:spMkLst>
        </pc:spChg>
        <pc:spChg chg="del">
          <ac:chgData name="啟倫 洪" userId="be6c01fd6302bf9d" providerId="LiveId" clId="{B7869F90-365D-4DF1-A36C-FBA7A0746B5F}" dt="2024-09-13T04:58:44.578" v="6084" actId="478"/>
          <ac:spMkLst>
            <pc:docMk/>
            <pc:sldMk cId="4290818832" sldId="644"/>
            <ac:spMk id="5" creationId="{652D3DD8-14CC-EE53-B9F4-B54B4489CDB9}"/>
          </ac:spMkLst>
        </pc:spChg>
        <pc:spChg chg="add del">
          <ac:chgData name="啟倫 洪" userId="be6c01fd6302bf9d" providerId="LiveId" clId="{B7869F90-365D-4DF1-A36C-FBA7A0746B5F}" dt="2024-09-13T04:59:12.821" v="6094" actId="478"/>
          <ac:spMkLst>
            <pc:docMk/>
            <pc:sldMk cId="4290818832" sldId="644"/>
            <ac:spMk id="7" creationId="{E3816C87-8626-7ADD-FA1F-FB016F0E671A}"/>
          </ac:spMkLst>
        </pc:spChg>
        <pc:spChg chg="add mod">
          <ac:chgData name="啟倫 洪" userId="be6c01fd6302bf9d" providerId="LiveId" clId="{B7869F90-365D-4DF1-A36C-FBA7A0746B5F}" dt="2024-09-13T05:00:29.545" v="6117" actId="1076"/>
          <ac:spMkLst>
            <pc:docMk/>
            <pc:sldMk cId="4290818832" sldId="644"/>
            <ac:spMk id="10" creationId="{1C25571D-5DBA-DB60-36D1-040575FB05F9}"/>
          </ac:spMkLst>
        </pc:spChg>
        <pc:spChg chg="add del mod">
          <ac:chgData name="啟倫 洪" userId="be6c01fd6302bf9d" providerId="LiveId" clId="{B7869F90-365D-4DF1-A36C-FBA7A0746B5F}" dt="2024-09-13T04:59:40.487" v="6103" actId="21"/>
          <ac:spMkLst>
            <pc:docMk/>
            <pc:sldMk cId="4290818832" sldId="644"/>
            <ac:spMk id="11" creationId="{D512FAE7-2C56-9844-C26C-3D73CD78EB31}"/>
          </ac:spMkLst>
        </pc:spChg>
        <pc:spChg chg="add mod">
          <ac:chgData name="啟倫 洪" userId="be6c01fd6302bf9d" providerId="LiveId" clId="{B7869F90-365D-4DF1-A36C-FBA7A0746B5F}" dt="2024-09-13T04:59:47.682" v="6108" actId="1076"/>
          <ac:spMkLst>
            <pc:docMk/>
            <pc:sldMk cId="4290818832" sldId="644"/>
            <ac:spMk id="12" creationId="{D512FAE7-2C56-9844-C26C-3D73CD78EB31}"/>
          </ac:spMkLst>
        </pc:spChg>
        <pc:picChg chg="del">
          <ac:chgData name="啟倫 洪" userId="be6c01fd6302bf9d" providerId="LiveId" clId="{B7869F90-365D-4DF1-A36C-FBA7A0746B5F}" dt="2024-09-13T04:58:44.578" v="6084" actId="478"/>
          <ac:picMkLst>
            <pc:docMk/>
            <pc:sldMk cId="4290818832" sldId="644"/>
            <ac:picMk id="9" creationId="{BA60660B-0483-52AE-CCBD-A4F01173154F}"/>
          </ac:picMkLst>
        </pc:picChg>
      </pc:sldChg>
      <pc:sldChg chg="modSp add mod">
        <pc:chgData name="啟倫 洪" userId="be6c01fd6302bf9d" providerId="LiveId" clId="{B7869F90-365D-4DF1-A36C-FBA7A0746B5F}" dt="2024-09-13T05:05:29.353" v="6568" actId="1076"/>
        <pc:sldMkLst>
          <pc:docMk/>
          <pc:sldMk cId="2189967701" sldId="645"/>
        </pc:sldMkLst>
        <pc:spChg chg="mod">
          <ac:chgData name="啟倫 洪" userId="be6c01fd6302bf9d" providerId="LiveId" clId="{B7869F90-365D-4DF1-A36C-FBA7A0746B5F}" dt="2024-09-13T05:05:23.917" v="6567" actId="20577"/>
          <ac:spMkLst>
            <pc:docMk/>
            <pc:sldMk cId="2189967701" sldId="645"/>
            <ac:spMk id="3" creationId="{8AE49869-42A8-4DF6-A0BF-B4B5680CB521}"/>
          </ac:spMkLst>
        </pc:spChg>
        <pc:spChg chg="mod">
          <ac:chgData name="啟倫 洪" userId="be6c01fd6302bf9d" providerId="LiveId" clId="{B7869F90-365D-4DF1-A36C-FBA7A0746B5F}" dt="2024-09-13T05:05:29.353" v="6568" actId="1076"/>
          <ac:spMkLst>
            <pc:docMk/>
            <pc:sldMk cId="2189967701" sldId="645"/>
            <ac:spMk id="10" creationId="{1C25571D-5DBA-DB60-36D1-040575FB05F9}"/>
          </ac:spMkLst>
        </pc:spChg>
        <pc:spChg chg="mod">
          <ac:chgData name="啟倫 洪" userId="be6c01fd6302bf9d" providerId="LiveId" clId="{B7869F90-365D-4DF1-A36C-FBA7A0746B5F}" dt="2024-09-13T05:04:08.497" v="6492" actId="1076"/>
          <ac:spMkLst>
            <pc:docMk/>
            <pc:sldMk cId="2189967701" sldId="645"/>
            <ac:spMk id="12" creationId="{D512FAE7-2C56-9844-C26C-3D73CD78EB31}"/>
          </ac:spMkLst>
        </pc:spChg>
      </pc:sldChg>
      <pc:sldChg chg="addSp delSp modSp add mod modAnim">
        <pc:chgData name="啟倫 洪" userId="be6c01fd6302bf9d" providerId="LiveId" clId="{B7869F90-365D-4DF1-A36C-FBA7A0746B5F}" dt="2024-09-27T04:28:50.969" v="6914" actId="20577"/>
        <pc:sldMkLst>
          <pc:docMk/>
          <pc:sldMk cId="1755396232" sldId="649"/>
        </pc:sldMkLst>
        <pc:spChg chg="mod">
          <ac:chgData name="啟倫 洪" userId="be6c01fd6302bf9d" providerId="LiveId" clId="{B7869F90-365D-4DF1-A36C-FBA7A0746B5F}" dt="2024-09-27T04:08:26.912" v="6585" actId="20577"/>
          <ac:spMkLst>
            <pc:docMk/>
            <pc:sldMk cId="1755396232" sldId="649"/>
            <ac:spMk id="3" creationId="{8AE49869-42A8-4DF6-A0BF-B4B5680CB521}"/>
          </ac:spMkLst>
        </pc:spChg>
        <pc:spChg chg="add mod">
          <ac:chgData name="啟倫 洪" userId="be6c01fd6302bf9d" providerId="LiveId" clId="{B7869F90-365D-4DF1-A36C-FBA7A0746B5F}" dt="2024-09-27T04:11:38.171" v="6621" actId="1582"/>
          <ac:spMkLst>
            <pc:docMk/>
            <pc:sldMk cId="1755396232" sldId="649"/>
            <ac:spMk id="9" creationId="{EEFFCF11-2CF9-6AB0-4008-E50C325FB13B}"/>
          </ac:spMkLst>
        </pc:spChg>
        <pc:spChg chg="del">
          <ac:chgData name="啟倫 洪" userId="be6c01fd6302bf9d" providerId="LiveId" clId="{B7869F90-365D-4DF1-A36C-FBA7A0746B5F}" dt="2024-09-27T04:08:12.909" v="6581" actId="478"/>
          <ac:spMkLst>
            <pc:docMk/>
            <pc:sldMk cId="1755396232" sldId="649"/>
            <ac:spMk id="10" creationId="{1C25571D-5DBA-DB60-36D1-040575FB05F9}"/>
          </ac:spMkLst>
        </pc:spChg>
        <pc:spChg chg="add mod">
          <ac:chgData name="啟倫 洪" userId="be6c01fd6302bf9d" providerId="LiveId" clId="{B7869F90-365D-4DF1-A36C-FBA7A0746B5F}" dt="2024-09-27T04:12:13.783" v="6626" actId="14100"/>
          <ac:spMkLst>
            <pc:docMk/>
            <pc:sldMk cId="1755396232" sldId="649"/>
            <ac:spMk id="11" creationId="{A50422B7-56BF-3DE8-109A-478D37DE69AA}"/>
          </ac:spMkLst>
        </pc:spChg>
        <pc:spChg chg="del">
          <ac:chgData name="啟倫 洪" userId="be6c01fd6302bf9d" providerId="LiveId" clId="{B7869F90-365D-4DF1-A36C-FBA7A0746B5F}" dt="2024-09-27T04:08:12.909" v="6581" actId="478"/>
          <ac:spMkLst>
            <pc:docMk/>
            <pc:sldMk cId="1755396232" sldId="649"/>
            <ac:spMk id="12" creationId="{D512FAE7-2C56-9844-C26C-3D73CD78EB31}"/>
          </ac:spMkLst>
        </pc:spChg>
        <pc:spChg chg="add mod">
          <ac:chgData name="啟倫 洪" userId="be6c01fd6302bf9d" providerId="LiveId" clId="{B7869F90-365D-4DF1-A36C-FBA7A0746B5F}" dt="2024-09-27T04:13:15.687" v="6677" actId="2085"/>
          <ac:spMkLst>
            <pc:docMk/>
            <pc:sldMk cId="1755396232" sldId="649"/>
            <ac:spMk id="16" creationId="{00D940B3-AF3B-6ABA-3C96-85AC0A7E7D2F}"/>
          </ac:spMkLst>
        </pc:spChg>
        <pc:spChg chg="add mod">
          <ac:chgData name="啟倫 洪" userId="be6c01fd6302bf9d" providerId="LiveId" clId="{B7869F90-365D-4DF1-A36C-FBA7A0746B5F}" dt="2024-09-27T04:13:27.303" v="6682" actId="14100"/>
          <ac:spMkLst>
            <pc:docMk/>
            <pc:sldMk cId="1755396232" sldId="649"/>
            <ac:spMk id="17" creationId="{672E2412-D590-EE8A-94C9-E5FAA4E58188}"/>
          </ac:spMkLst>
        </pc:spChg>
        <pc:spChg chg="add mod">
          <ac:chgData name="啟倫 洪" userId="be6c01fd6302bf9d" providerId="LiveId" clId="{B7869F90-365D-4DF1-A36C-FBA7A0746B5F}" dt="2024-09-27T04:15:11.151" v="6745" actId="1076"/>
          <ac:spMkLst>
            <pc:docMk/>
            <pc:sldMk cId="1755396232" sldId="649"/>
            <ac:spMk id="21" creationId="{7006799B-1AF5-DCEF-D2BC-399EEF18B6F2}"/>
          </ac:spMkLst>
        </pc:spChg>
        <pc:spChg chg="add mod">
          <ac:chgData name="啟倫 洪" userId="be6c01fd6302bf9d" providerId="LiveId" clId="{B7869F90-365D-4DF1-A36C-FBA7A0746B5F}" dt="2024-09-27T04:15:51.245" v="6751" actId="208"/>
          <ac:spMkLst>
            <pc:docMk/>
            <pc:sldMk cId="1755396232" sldId="649"/>
            <ac:spMk id="22" creationId="{8CDEE5E8-12C2-9EF6-3434-52229FCD923F}"/>
          </ac:spMkLst>
        </pc:spChg>
        <pc:spChg chg="add mod">
          <ac:chgData name="啟倫 洪" userId="be6c01fd6302bf9d" providerId="LiveId" clId="{B7869F90-365D-4DF1-A36C-FBA7A0746B5F}" dt="2024-09-27T04:15:51.245" v="6751" actId="208"/>
          <ac:spMkLst>
            <pc:docMk/>
            <pc:sldMk cId="1755396232" sldId="649"/>
            <ac:spMk id="23" creationId="{00655EBF-AE66-B4EA-3929-1FA4D77337DB}"/>
          </ac:spMkLst>
        </pc:spChg>
        <pc:spChg chg="add mod">
          <ac:chgData name="啟倫 洪" userId="be6c01fd6302bf9d" providerId="LiveId" clId="{B7869F90-365D-4DF1-A36C-FBA7A0746B5F}" dt="2024-09-27T04:28:50.969" v="6914" actId="20577"/>
          <ac:spMkLst>
            <pc:docMk/>
            <pc:sldMk cId="1755396232" sldId="649"/>
            <ac:spMk id="28" creationId="{6B6C5736-2FDA-A209-D524-8D2FDB10F2A7}"/>
          </ac:spMkLst>
        </pc:spChg>
        <pc:spChg chg="add mod">
          <ac:chgData name="啟倫 洪" userId="be6c01fd6302bf9d" providerId="LiveId" clId="{B7869F90-365D-4DF1-A36C-FBA7A0746B5F}" dt="2024-09-27T04:20:36.079" v="6761" actId="1076"/>
          <ac:spMkLst>
            <pc:docMk/>
            <pc:sldMk cId="1755396232" sldId="649"/>
            <ac:spMk id="29" creationId="{6D9B06D0-56C3-F990-8E61-C898CA9AB1A7}"/>
          </ac:spMkLst>
        </pc:spChg>
        <pc:spChg chg="add mod">
          <ac:chgData name="啟倫 洪" userId="be6c01fd6302bf9d" providerId="LiveId" clId="{B7869F90-365D-4DF1-A36C-FBA7A0746B5F}" dt="2024-09-27T04:20:36.079" v="6761" actId="1076"/>
          <ac:spMkLst>
            <pc:docMk/>
            <pc:sldMk cId="1755396232" sldId="649"/>
            <ac:spMk id="30" creationId="{EEFF2B3D-E2E2-77CB-5F1F-4BAAB98C37DF}"/>
          </ac:spMkLst>
        </pc:spChg>
        <pc:spChg chg="add mod">
          <ac:chgData name="啟倫 洪" userId="be6c01fd6302bf9d" providerId="LiveId" clId="{B7869F90-365D-4DF1-A36C-FBA7A0746B5F}" dt="2024-09-27T04:20:48.071" v="6765" actId="14100"/>
          <ac:spMkLst>
            <pc:docMk/>
            <pc:sldMk cId="1755396232" sldId="649"/>
            <ac:spMk id="31" creationId="{4CBD7221-D112-2B01-D5C7-C08A1F435DC5}"/>
          </ac:spMkLst>
        </pc:spChg>
        <pc:spChg chg="add mod">
          <ac:chgData name="啟倫 洪" userId="be6c01fd6302bf9d" providerId="LiveId" clId="{B7869F90-365D-4DF1-A36C-FBA7A0746B5F}" dt="2024-09-27T04:20:44.871" v="6764" actId="1076"/>
          <ac:spMkLst>
            <pc:docMk/>
            <pc:sldMk cId="1755396232" sldId="649"/>
            <ac:spMk id="32" creationId="{60540AD0-BF39-4C50-D738-CF4A4ED7785E}"/>
          </ac:spMkLst>
        </pc:spChg>
        <pc:spChg chg="add mod">
          <ac:chgData name="啟倫 洪" userId="be6c01fd6302bf9d" providerId="LiveId" clId="{B7869F90-365D-4DF1-A36C-FBA7A0746B5F}" dt="2024-09-27T04:26:31.367" v="6856" actId="1076"/>
          <ac:spMkLst>
            <pc:docMk/>
            <pc:sldMk cId="1755396232" sldId="649"/>
            <ac:spMk id="42" creationId="{0A720C3F-4346-04B2-8A3D-643135973D51}"/>
          </ac:spMkLst>
        </pc:spChg>
        <pc:spChg chg="add mod">
          <ac:chgData name="啟倫 洪" userId="be6c01fd6302bf9d" providerId="LiveId" clId="{B7869F90-365D-4DF1-A36C-FBA7A0746B5F}" dt="2024-09-27T04:26:31.367" v="6856" actId="1076"/>
          <ac:spMkLst>
            <pc:docMk/>
            <pc:sldMk cId="1755396232" sldId="649"/>
            <ac:spMk id="43" creationId="{CAB923D0-A36B-8535-C5C7-1F2284DFEB66}"/>
          </ac:spMkLst>
        </pc:spChg>
        <pc:spChg chg="add mod">
          <ac:chgData name="啟倫 洪" userId="be6c01fd6302bf9d" providerId="LiveId" clId="{B7869F90-365D-4DF1-A36C-FBA7A0746B5F}" dt="2024-09-27T04:26:31.367" v="6856" actId="1076"/>
          <ac:spMkLst>
            <pc:docMk/>
            <pc:sldMk cId="1755396232" sldId="649"/>
            <ac:spMk id="44" creationId="{5C4B83BE-BBB6-BB3D-0963-60732A39F7FA}"/>
          </ac:spMkLst>
        </pc:spChg>
        <pc:spChg chg="add mod">
          <ac:chgData name="啟倫 洪" userId="be6c01fd6302bf9d" providerId="LiveId" clId="{B7869F90-365D-4DF1-A36C-FBA7A0746B5F}" dt="2024-09-27T04:26:31.367" v="6856" actId="1076"/>
          <ac:spMkLst>
            <pc:docMk/>
            <pc:sldMk cId="1755396232" sldId="649"/>
            <ac:spMk id="45" creationId="{CD84A7A6-9983-3835-9C4A-CC55B0F64352}"/>
          </ac:spMkLst>
        </pc:spChg>
        <pc:spChg chg="add mod">
          <ac:chgData name="啟倫 洪" userId="be6c01fd6302bf9d" providerId="LiveId" clId="{B7869F90-365D-4DF1-A36C-FBA7A0746B5F}" dt="2024-09-27T04:26:31.367" v="6856" actId="1076"/>
          <ac:spMkLst>
            <pc:docMk/>
            <pc:sldMk cId="1755396232" sldId="649"/>
            <ac:spMk id="46" creationId="{50E05D3B-064E-4BEF-9E82-6C93868FC481}"/>
          </ac:spMkLst>
        </pc:spChg>
        <pc:picChg chg="add mod">
          <ac:chgData name="啟倫 洪" userId="be6c01fd6302bf9d" providerId="LiveId" clId="{B7869F90-365D-4DF1-A36C-FBA7A0746B5F}" dt="2024-09-27T04:09:00.199" v="6590" actId="1076"/>
          <ac:picMkLst>
            <pc:docMk/>
            <pc:sldMk cId="1755396232" sldId="649"/>
            <ac:picMk id="6" creationId="{3781C177-3FAC-6A98-A795-755792962AA2}"/>
          </ac:picMkLst>
        </pc:picChg>
        <pc:picChg chg="add mod">
          <ac:chgData name="啟倫 洪" userId="be6c01fd6302bf9d" providerId="LiveId" clId="{B7869F90-365D-4DF1-A36C-FBA7A0746B5F}" dt="2024-09-27T04:09:00.199" v="6590" actId="1076"/>
          <ac:picMkLst>
            <pc:docMk/>
            <pc:sldMk cId="1755396232" sldId="649"/>
            <ac:picMk id="8" creationId="{5F9F5A34-6538-3D88-5548-3D1091B50848}"/>
          </ac:picMkLst>
        </pc:picChg>
        <pc:cxnChg chg="add del mod">
          <ac:chgData name="啟倫 洪" userId="be6c01fd6302bf9d" providerId="LiveId" clId="{B7869F90-365D-4DF1-A36C-FBA7A0746B5F}" dt="2024-09-27T04:13:58.326" v="6683" actId="21"/>
          <ac:cxnSpMkLst>
            <pc:docMk/>
            <pc:sldMk cId="1755396232" sldId="649"/>
            <ac:cxnSpMk id="14" creationId="{610047AA-6179-9321-C599-936714CCE781}"/>
          </ac:cxnSpMkLst>
        </pc:cxnChg>
        <pc:cxnChg chg="add mod">
          <ac:chgData name="啟倫 洪" userId="be6c01fd6302bf9d" providerId="LiveId" clId="{B7869F90-365D-4DF1-A36C-FBA7A0746B5F}" dt="2024-09-27T04:14:03.887" v="6686" actId="14100"/>
          <ac:cxnSpMkLst>
            <pc:docMk/>
            <pc:sldMk cId="1755396232" sldId="649"/>
            <ac:cxnSpMk id="18" creationId="{610047AA-6179-9321-C599-936714CCE781}"/>
          </ac:cxnSpMkLst>
        </pc:cxnChg>
        <pc:cxnChg chg="add mod">
          <ac:chgData name="啟倫 洪" userId="be6c01fd6302bf9d" providerId="LiveId" clId="{B7869F90-365D-4DF1-A36C-FBA7A0746B5F}" dt="2024-09-27T04:16:02.088" v="6756" actId="208"/>
          <ac:cxnSpMkLst>
            <pc:docMk/>
            <pc:sldMk cId="1755396232" sldId="649"/>
            <ac:cxnSpMk id="24" creationId="{2DAB5279-F33A-6B17-B9F2-633442CF2278}"/>
          </ac:cxnSpMkLst>
        </pc:cxnChg>
        <pc:cxnChg chg="add mod">
          <ac:chgData name="啟倫 洪" userId="be6c01fd6302bf9d" providerId="LiveId" clId="{B7869F90-365D-4DF1-A36C-FBA7A0746B5F}" dt="2024-09-27T04:22:11.302" v="6772" actId="14100"/>
          <ac:cxnSpMkLst>
            <pc:docMk/>
            <pc:sldMk cId="1755396232" sldId="649"/>
            <ac:cxnSpMk id="33" creationId="{00FE18F9-73F5-E6B5-3220-F59DC05278E9}"/>
          </ac:cxnSpMkLst>
        </pc:cxnChg>
        <pc:cxnChg chg="add mod">
          <ac:chgData name="啟倫 洪" userId="be6c01fd6302bf9d" providerId="LiveId" clId="{B7869F90-365D-4DF1-A36C-FBA7A0746B5F}" dt="2024-09-27T04:24:17.239" v="6796" actId="14100"/>
          <ac:cxnSpMkLst>
            <pc:docMk/>
            <pc:sldMk cId="1755396232" sldId="649"/>
            <ac:cxnSpMk id="34" creationId="{E0BED15D-B021-054F-1A35-C291B9EC8F90}"/>
          </ac:cxnSpMkLst>
        </pc:cxnChg>
        <pc:cxnChg chg="add mod">
          <ac:chgData name="啟倫 洪" userId="be6c01fd6302bf9d" providerId="LiveId" clId="{B7869F90-365D-4DF1-A36C-FBA7A0746B5F}" dt="2024-09-27T04:27:03.207" v="6872" actId="1582"/>
          <ac:cxnSpMkLst>
            <pc:docMk/>
            <pc:sldMk cId="1755396232" sldId="649"/>
            <ac:cxnSpMk id="48" creationId="{2770CDFA-F6E5-AAEC-34F2-76B8197BE6E9}"/>
          </ac:cxnSpMkLst>
        </pc:cxnChg>
        <pc:cxnChg chg="add mod">
          <ac:chgData name="啟倫 洪" userId="be6c01fd6302bf9d" providerId="LiveId" clId="{B7869F90-365D-4DF1-A36C-FBA7A0746B5F}" dt="2024-09-27T04:27:03.207" v="6872" actId="1582"/>
          <ac:cxnSpMkLst>
            <pc:docMk/>
            <pc:sldMk cId="1755396232" sldId="649"/>
            <ac:cxnSpMk id="51" creationId="{74EF4CA5-4DE7-E61E-4728-F568533F700D}"/>
          </ac:cxnSpMkLst>
        </pc:cxnChg>
        <pc:cxnChg chg="add mod">
          <ac:chgData name="啟倫 洪" userId="be6c01fd6302bf9d" providerId="LiveId" clId="{B7869F90-365D-4DF1-A36C-FBA7A0746B5F}" dt="2024-09-27T04:27:03.207" v="6872" actId="1582"/>
          <ac:cxnSpMkLst>
            <pc:docMk/>
            <pc:sldMk cId="1755396232" sldId="649"/>
            <ac:cxnSpMk id="53" creationId="{AD1E2A94-50D2-50CB-BAAD-893E399E5841}"/>
          </ac:cxnSpMkLst>
        </pc:cxnChg>
        <pc:cxnChg chg="add mod">
          <ac:chgData name="啟倫 洪" userId="be6c01fd6302bf9d" providerId="LiveId" clId="{B7869F90-365D-4DF1-A36C-FBA7A0746B5F}" dt="2024-09-27T04:27:03.207" v="6872" actId="1582"/>
          <ac:cxnSpMkLst>
            <pc:docMk/>
            <pc:sldMk cId="1755396232" sldId="649"/>
            <ac:cxnSpMk id="55" creationId="{CF9F44DE-E337-7F92-3424-5A9C9F22B00A}"/>
          </ac:cxnSpMkLst>
        </pc:cxnChg>
        <pc:cxnChg chg="add mod">
          <ac:chgData name="啟倫 洪" userId="be6c01fd6302bf9d" providerId="LiveId" clId="{B7869F90-365D-4DF1-A36C-FBA7A0746B5F}" dt="2024-09-27T04:27:03.207" v="6872" actId="1582"/>
          <ac:cxnSpMkLst>
            <pc:docMk/>
            <pc:sldMk cId="1755396232" sldId="649"/>
            <ac:cxnSpMk id="57" creationId="{5EA0C6A5-F59C-B791-9957-E441B9BAAB14}"/>
          </ac:cxnSpMkLst>
        </pc:cxn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a:extLst>
              <a:ext uri="{FF2B5EF4-FFF2-40B4-BE49-F238E27FC236}">
                <a16:creationId xmlns:a16="http://schemas.microsoft.com/office/drawing/2014/main" id="{A6C04611-9B9C-44B6-8A5A-F2939A7A3F5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a:extLst>
              <a:ext uri="{FF2B5EF4-FFF2-40B4-BE49-F238E27FC236}">
                <a16:creationId xmlns:a16="http://schemas.microsoft.com/office/drawing/2014/main" id="{B1212A2A-F604-4555-8848-92DC1F523CC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A9654C6-6D2B-49D8-9956-0EF6828D06BF}" type="datetimeFigureOut">
              <a:rPr lang="zh-TW" altLang="en-US" smtClean="0"/>
              <a:t>2024/9/27</a:t>
            </a:fld>
            <a:endParaRPr lang="zh-TW" altLang="en-US"/>
          </a:p>
        </p:txBody>
      </p:sp>
      <p:sp>
        <p:nvSpPr>
          <p:cNvPr id="4" name="頁尾版面配置區 3">
            <a:extLst>
              <a:ext uri="{FF2B5EF4-FFF2-40B4-BE49-F238E27FC236}">
                <a16:creationId xmlns:a16="http://schemas.microsoft.com/office/drawing/2014/main" id="{017A44D1-2FC9-44C5-9300-B3C21E7E320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5" name="投影片編號版面配置區 4">
            <a:extLst>
              <a:ext uri="{FF2B5EF4-FFF2-40B4-BE49-F238E27FC236}">
                <a16:creationId xmlns:a16="http://schemas.microsoft.com/office/drawing/2014/main" id="{0A8CE4E3-4B61-484C-ACA9-005CB11C518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486D6D1-4C2B-4728-8610-7FF4D41B196E}" type="slidenum">
              <a:rPr lang="zh-TW" altLang="en-US" smtClean="0"/>
              <a:t>‹#›</a:t>
            </a:fld>
            <a:endParaRPr lang="zh-TW" altLang="en-US"/>
          </a:p>
        </p:txBody>
      </p:sp>
    </p:spTree>
    <p:extLst>
      <p:ext uri="{BB962C8B-B14F-4D97-AF65-F5344CB8AC3E}">
        <p14:creationId xmlns:p14="http://schemas.microsoft.com/office/powerpoint/2010/main" val="20201840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1DAFA0-D457-4286-9A30-9E739FF5CFDB}" type="datetimeFigureOut">
              <a:rPr lang="zh-TW" altLang="en-US" smtClean="0"/>
              <a:t>2024/9/27</a:t>
            </a:fld>
            <a:endParaRPr lang="zh-TW" altLang="en-US"/>
          </a:p>
        </p:txBody>
      </p:sp>
      <p:sp>
        <p:nvSpPr>
          <p:cNvPr id="4" name="投影片影像版面配置區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38E6BA-C39B-4482-92CE-DC472ABDE512}" type="slidenum">
              <a:rPr lang="zh-TW" altLang="en-US" smtClean="0"/>
              <a:t>‹#›</a:t>
            </a:fld>
            <a:endParaRPr lang="zh-TW" altLang="en-US"/>
          </a:p>
        </p:txBody>
      </p:sp>
    </p:spTree>
    <p:extLst>
      <p:ext uri="{BB962C8B-B14F-4D97-AF65-F5344CB8AC3E}">
        <p14:creationId xmlns:p14="http://schemas.microsoft.com/office/powerpoint/2010/main" val="10661515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Master" Target="../slideMasters/slideMaster2.xml"/><Relationship Id="rId4" Type="http://schemas.openxmlformats.org/officeDocument/2006/relationships/image" Target="../media/image8.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Master" Target="../slideMasters/slideMaster3.xml"/><Relationship Id="rId4" Type="http://schemas.openxmlformats.org/officeDocument/2006/relationships/image" Target="../media/image8.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6" name="文字版面配置區 5">
            <a:extLst>
              <a:ext uri="{FF2B5EF4-FFF2-40B4-BE49-F238E27FC236}">
                <a16:creationId xmlns:a16="http://schemas.microsoft.com/office/drawing/2014/main" id="{A526AAA2-A116-4526-A420-B61556C861F4}"/>
              </a:ext>
            </a:extLst>
          </p:cNvPr>
          <p:cNvSpPr>
            <a:spLocks noGrp="1"/>
          </p:cNvSpPr>
          <p:nvPr>
            <p:ph type="body" sz="quarter" idx="10"/>
          </p:nvPr>
        </p:nvSpPr>
        <p:spPr>
          <a:xfrm>
            <a:off x="3730752" y="3794760"/>
            <a:ext cx="4105656" cy="1069848"/>
          </a:xfrm>
          <a:prstGeom prst="rect">
            <a:avLst/>
          </a:prstGeom>
        </p:spPr>
        <p:txBody>
          <a:bodyPr anchor="ctr"/>
          <a:lstStyle>
            <a:lvl1pPr>
              <a:defRPr sz="2000"/>
            </a:lvl1pPr>
            <a:lvl5pPr marL="1828800" indent="0">
              <a:buNone/>
              <a:defRPr/>
            </a:lvl5pPr>
          </a:lstStyle>
          <a:p>
            <a:pPr lvl="0"/>
            <a:r>
              <a:rPr lang="zh-TW" altLang="en-US" dirty="0"/>
              <a:t>編輯母片文字樣式</a:t>
            </a:r>
          </a:p>
        </p:txBody>
      </p:sp>
      <p:sp>
        <p:nvSpPr>
          <p:cNvPr id="8" name="文字版面配置區 7">
            <a:extLst>
              <a:ext uri="{FF2B5EF4-FFF2-40B4-BE49-F238E27FC236}">
                <a16:creationId xmlns:a16="http://schemas.microsoft.com/office/drawing/2014/main" id="{99FFEEE9-A2DB-402D-BA8B-25112D690AE7}"/>
              </a:ext>
            </a:extLst>
          </p:cNvPr>
          <p:cNvSpPr>
            <a:spLocks noGrp="1"/>
          </p:cNvSpPr>
          <p:nvPr>
            <p:ph type="body" sz="quarter" idx="11"/>
          </p:nvPr>
        </p:nvSpPr>
        <p:spPr>
          <a:xfrm>
            <a:off x="3730752" y="4965192"/>
            <a:ext cx="4105656" cy="662940"/>
          </a:xfrm>
          <a:prstGeom prst="rect">
            <a:avLst/>
          </a:prstGeom>
        </p:spPr>
        <p:txBody>
          <a:bodyPr anchor="ctr"/>
          <a:lstStyle>
            <a:lvl1pPr>
              <a:defRPr sz="2000"/>
            </a:lvl1pPr>
          </a:lstStyle>
          <a:p>
            <a:pPr lvl="0"/>
            <a:r>
              <a:rPr lang="zh-TW" altLang="en-US" dirty="0"/>
              <a:t>編輯母片文字樣式</a:t>
            </a:r>
          </a:p>
        </p:txBody>
      </p:sp>
    </p:spTree>
    <p:extLst>
      <p:ext uri="{BB962C8B-B14F-4D97-AF65-F5344CB8AC3E}">
        <p14:creationId xmlns:p14="http://schemas.microsoft.com/office/powerpoint/2010/main" val="23636508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Autofit/>
          </a:bodyPr>
          <a:lstStyle>
            <a:lvl1pPr>
              <a:defRPr sz="3200">
                <a:latin typeface="微軟正黑體" panose="020B0604030504040204" pitchFamily="34" charset="-120"/>
                <a:ea typeface="微軟正黑體" panose="020B0604030504040204" pitchFamily="34" charset="-120"/>
              </a:defRPr>
            </a:lvl1pPr>
          </a:lstStyle>
          <a:p>
            <a:r>
              <a:rPr lang="zh-TW" altLang="en-US"/>
              <a:t>按一下以編輯母片標題樣式</a:t>
            </a:r>
            <a:endParaRPr lang="en-US" dirty="0"/>
          </a:p>
        </p:txBody>
      </p:sp>
      <p:sp>
        <p:nvSpPr>
          <p:cNvPr id="3" name="Content Placeholder 2"/>
          <p:cNvSpPr>
            <a:spLocks noGrp="1"/>
          </p:cNvSpPr>
          <p:nvPr>
            <p:ph idx="1" hasCustomPrompt="1"/>
          </p:nvPr>
        </p:nvSpPr>
        <p:spPr>
          <a:xfrm>
            <a:off x="838200" y="1257300"/>
            <a:ext cx="7448550" cy="4919663"/>
          </a:xfrm>
          <a:prstGeom prst="rect">
            <a:avLst/>
          </a:prstGeom>
        </p:spPr>
        <p:txBody>
          <a:bodyPr>
            <a:normAutofit/>
          </a:bodyPr>
          <a:lstStyle>
            <a:lvl1pPr marL="228600" indent="-228600">
              <a:buFontTx/>
              <a:buBlip>
                <a:blip r:embed="rId2"/>
              </a:buBlip>
              <a:defRPr sz="2000" b="1"/>
            </a:lvl1pPr>
            <a:lvl2pPr marL="685800" indent="-228600">
              <a:buFontTx/>
              <a:buBlip>
                <a:blip r:embed="rId3"/>
              </a:buBlip>
              <a:defRPr sz="2000"/>
            </a:lvl2pPr>
            <a:lvl3pPr marL="1143000" indent="-228600">
              <a:buFontTx/>
              <a:buBlip>
                <a:blip r:embed="rId4"/>
              </a:buBlip>
              <a:defRPr sz="1800"/>
            </a:lvl3pPr>
          </a:lstStyle>
          <a:p>
            <a:pPr lvl="0"/>
            <a:r>
              <a:rPr lang="zh-TW" altLang="en-US" dirty="0"/>
              <a:t> 編輯母片文字樣式</a:t>
            </a:r>
          </a:p>
          <a:p>
            <a:pPr lvl="1"/>
            <a:r>
              <a:rPr lang="zh-TW" altLang="en-US" dirty="0"/>
              <a:t>第二層</a:t>
            </a:r>
          </a:p>
          <a:p>
            <a:pPr lvl="2"/>
            <a:r>
              <a:rPr lang="zh-TW" altLang="en-US" dirty="0"/>
              <a:t>第三層</a:t>
            </a:r>
          </a:p>
        </p:txBody>
      </p:sp>
      <p:sp>
        <p:nvSpPr>
          <p:cNvPr id="4" name="Date Placeholder 3"/>
          <p:cNvSpPr>
            <a:spLocks noGrp="1"/>
          </p:cNvSpPr>
          <p:nvPr>
            <p:ph type="dt" sz="half" idx="10"/>
          </p:nvPr>
        </p:nvSpPr>
        <p:spPr/>
        <p:txBody>
          <a:bodyPr/>
          <a:lstStyle/>
          <a:p>
            <a:endParaRPr lang="zh-TW" altLang="en-US"/>
          </a:p>
        </p:txBody>
      </p:sp>
      <p:sp>
        <p:nvSpPr>
          <p:cNvPr id="6" name="Slide Number Placeholder 5"/>
          <p:cNvSpPr>
            <a:spLocks noGrp="1"/>
          </p:cNvSpPr>
          <p:nvPr>
            <p:ph type="sldNum" sz="quarter" idx="12"/>
          </p:nvPr>
        </p:nvSpPr>
        <p:spPr/>
        <p:txBody>
          <a:bodyPr/>
          <a:lstStyle/>
          <a:p>
            <a:fld id="{1D30F8B3-B036-43FD-8A15-9C97D3881525}" type="slidenum">
              <a:rPr lang="zh-TW" altLang="en-US" smtClean="0"/>
              <a:t>‹#›</a:t>
            </a:fld>
            <a:endParaRPr lang="zh-TW" altLang="en-US"/>
          </a:p>
        </p:txBody>
      </p:sp>
    </p:spTree>
    <p:extLst>
      <p:ext uri="{BB962C8B-B14F-4D97-AF65-F5344CB8AC3E}">
        <p14:creationId xmlns:p14="http://schemas.microsoft.com/office/powerpoint/2010/main" val="4900418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endParaRPr lang="zh-TW" altLang="en-US"/>
          </a:p>
        </p:txBody>
      </p:sp>
      <p:sp>
        <p:nvSpPr>
          <p:cNvPr id="5" name="Slide Number Placeholder 4"/>
          <p:cNvSpPr>
            <a:spLocks noGrp="1"/>
          </p:cNvSpPr>
          <p:nvPr>
            <p:ph type="sldNum" sz="quarter" idx="12"/>
          </p:nvPr>
        </p:nvSpPr>
        <p:spPr/>
        <p:txBody>
          <a:bodyPr/>
          <a:lstStyle/>
          <a:p>
            <a:fld id="{1D30F8B3-B036-43FD-8A15-9C97D3881525}" type="slidenum">
              <a:rPr lang="zh-TW" altLang="en-US" smtClean="0"/>
              <a:t>‹#›</a:t>
            </a:fld>
            <a:endParaRPr lang="zh-TW" altLang="en-US"/>
          </a:p>
        </p:txBody>
      </p:sp>
    </p:spTree>
    <p:extLst>
      <p:ext uri="{BB962C8B-B14F-4D97-AF65-F5344CB8AC3E}">
        <p14:creationId xmlns:p14="http://schemas.microsoft.com/office/powerpoint/2010/main" val="20006699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zh-TW" altLang="en-US"/>
          </a:p>
        </p:txBody>
      </p:sp>
      <p:sp>
        <p:nvSpPr>
          <p:cNvPr id="4" name="Slide Number Placeholder 3"/>
          <p:cNvSpPr>
            <a:spLocks noGrp="1"/>
          </p:cNvSpPr>
          <p:nvPr>
            <p:ph type="sldNum" sz="quarter" idx="12"/>
          </p:nvPr>
        </p:nvSpPr>
        <p:spPr/>
        <p:txBody>
          <a:bodyPr/>
          <a:lstStyle/>
          <a:p>
            <a:fld id="{1D30F8B3-B036-43FD-8A15-9C97D3881525}" type="slidenum">
              <a:rPr lang="zh-TW" altLang="en-US" smtClean="0"/>
              <a:t>‹#›</a:t>
            </a:fld>
            <a:endParaRPr lang="zh-TW" altLang="en-US"/>
          </a:p>
        </p:txBody>
      </p:sp>
    </p:spTree>
    <p:extLst>
      <p:ext uri="{BB962C8B-B14F-4D97-AF65-F5344CB8AC3E}">
        <p14:creationId xmlns:p14="http://schemas.microsoft.com/office/powerpoint/2010/main" val="41360798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Autofit/>
          </a:bodyPr>
          <a:lstStyle>
            <a:lvl1pPr>
              <a:defRPr sz="3600">
                <a:latin typeface="微軟正黑體" panose="020B0604030504040204" pitchFamily="34" charset="-120"/>
                <a:ea typeface="微軟正黑體" panose="020B0604030504040204" pitchFamily="34" charset="-120"/>
              </a:defRPr>
            </a:lvl1pPr>
          </a:lstStyle>
          <a:p>
            <a:r>
              <a:rPr lang="zh-TW" altLang="en-US"/>
              <a:t>按一下以編輯母片標題樣式</a:t>
            </a:r>
            <a:endParaRPr lang="en-US" dirty="0"/>
          </a:p>
        </p:txBody>
      </p:sp>
      <p:sp>
        <p:nvSpPr>
          <p:cNvPr id="3" name="Content Placeholder 2"/>
          <p:cNvSpPr>
            <a:spLocks noGrp="1"/>
          </p:cNvSpPr>
          <p:nvPr>
            <p:ph idx="1" hasCustomPrompt="1"/>
          </p:nvPr>
        </p:nvSpPr>
        <p:spPr>
          <a:xfrm>
            <a:off x="838200" y="1257300"/>
            <a:ext cx="7448550" cy="4919663"/>
          </a:xfrm>
        </p:spPr>
        <p:txBody>
          <a:bodyPr>
            <a:normAutofit/>
          </a:bodyPr>
          <a:lstStyle>
            <a:lvl1pPr marL="228600" indent="-228600">
              <a:buFontTx/>
              <a:buBlip>
                <a:blip r:embed="rId2"/>
              </a:buBlip>
              <a:defRPr sz="2000" b="1"/>
            </a:lvl1pPr>
            <a:lvl2pPr marL="685800" indent="-228600">
              <a:buFontTx/>
              <a:buBlip>
                <a:blip r:embed="rId3"/>
              </a:buBlip>
              <a:defRPr sz="2000"/>
            </a:lvl2pPr>
            <a:lvl3pPr marL="1143000" indent="-228600">
              <a:buFontTx/>
              <a:buBlip>
                <a:blip r:embed="rId4"/>
              </a:buBlip>
              <a:defRPr sz="1800"/>
            </a:lvl3pPr>
          </a:lstStyle>
          <a:p>
            <a:pPr lvl="0"/>
            <a:r>
              <a:rPr lang="zh-TW" altLang="en-US" dirty="0"/>
              <a:t> 編輯母片文字樣式</a:t>
            </a:r>
          </a:p>
          <a:p>
            <a:pPr lvl="1"/>
            <a:r>
              <a:rPr lang="zh-TW" altLang="en-US" dirty="0"/>
              <a:t>第二層</a:t>
            </a:r>
          </a:p>
          <a:p>
            <a:pPr lvl="2"/>
            <a:r>
              <a:rPr lang="zh-TW" altLang="en-US" dirty="0"/>
              <a:t>第三層</a:t>
            </a:r>
          </a:p>
        </p:txBody>
      </p:sp>
      <p:sp>
        <p:nvSpPr>
          <p:cNvPr id="4" name="Date Placeholder 3"/>
          <p:cNvSpPr>
            <a:spLocks noGrp="1"/>
          </p:cNvSpPr>
          <p:nvPr>
            <p:ph type="dt" sz="half" idx="10"/>
          </p:nvPr>
        </p:nvSpPr>
        <p:spPr/>
        <p:txBody>
          <a:bodyPr/>
          <a:lstStyle/>
          <a:p>
            <a:endParaRPr lang="zh-TW" altLang="en-US"/>
          </a:p>
        </p:txBody>
      </p:sp>
      <p:sp>
        <p:nvSpPr>
          <p:cNvPr id="6" name="Slide Number Placeholder 5"/>
          <p:cNvSpPr>
            <a:spLocks noGrp="1"/>
          </p:cNvSpPr>
          <p:nvPr>
            <p:ph type="sldNum" sz="quarter" idx="12"/>
          </p:nvPr>
        </p:nvSpPr>
        <p:spPr/>
        <p:txBody>
          <a:bodyPr/>
          <a:lstStyle/>
          <a:p>
            <a:fld id="{1D30F8B3-B036-43FD-8A15-9C97D3881525}" type="slidenum">
              <a:rPr lang="zh-TW" altLang="en-US" smtClean="0"/>
              <a:t>‹#›</a:t>
            </a:fld>
            <a:endParaRPr lang="zh-TW" altLang="en-US"/>
          </a:p>
        </p:txBody>
      </p:sp>
    </p:spTree>
    <p:extLst>
      <p:ext uri="{BB962C8B-B14F-4D97-AF65-F5344CB8AC3E}">
        <p14:creationId xmlns:p14="http://schemas.microsoft.com/office/powerpoint/2010/main" val="11893540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6" name="文字版面配置區 5">
            <a:extLst>
              <a:ext uri="{FF2B5EF4-FFF2-40B4-BE49-F238E27FC236}">
                <a16:creationId xmlns:a16="http://schemas.microsoft.com/office/drawing/2014/main" id="{A526AAA2-A116-4526-A420-B61556C861F4}"/>
              </a:ext>
            </a:extLst>
          </p:cNvPr>
          <p:cNvSpPr>
            <a:spLocks noGrp="1"/>
          </p:cNvSpPr>
          <p:nvPr>
            <p:ph type="body" sz="quarter" idx="10"/>
          </p:nvPr>
        </p:nvSpPr>
        <p:spPr>
          <a:xfrm>
            <a:off x="2519172" y="3503357"/>
            <a:ext cx="4105656" cy="435596"/>
          </a:xfrm>
          <a:prstGeom prst="rect">
            <a:avLst/>
          </a:prstGeom>
        </p:spPr>
        <p:txBody>
          <a:bodyPr anchor="ctr"/>
          <a:lstStyle>
            <a:lvl1pPr algn="ctr">
              <a:defRPr sz="2000"/>
            </a:lvl1pPr>
            <a:lvl5pPr marL="1828800" indent="0">
              <a:buNone/>
              <a:defRPr/>
            </a:lvl5pPr>
          </a:lstStyle>
          <a:p>
            <a:pPr lvl="0"/>
            <a:r>
              <a:rPr lang="zh-TW" altLang="en-US" dirty="0"/>
              <a:t>編輯母片文字樣式</a:t>
            </a:r>
          </a:p>
        </p:txBody>
      </p:sp>
      <p:sp>
        <p:nvSpPr>
          <p:cNvPr id="5" name="文字版面配置區 5">
            <a:extLst>
              <a:ext uri="{FF2B5EF4-FFF2-40B4-BE49-F238E27FC236}">
                <a16:creationId xmlns:a16="http://schemas.microsoft.com/office/drawing/2014/main" id="{1573FBD5-6B2F-4472-8C6F-344DDA616983}"/>
              </a:ext>
            </a:extLst>
          </p:cNvPr>
          <p:cNvSpPr>
            <a:spLocks noGrp="1"/>
          </p:cNvSpPr>
          <p:nvPr>
            <p:ph type="body" sz="quarter" idx="11"/>
          </p:nvPr>
        </p:nvSpPr>
        <p:spPr>
          <a:xfrm>
            <a:off x="2519172" y="4013310"/>
            <a:ext cx="4105656" cy="435596"/>
          </a:xfrm>
          <a:prstGeom prst="rect">
            <a:avLst/>
          </a:prstGeom>
        </p:spPr>
        <p:txBody>
          <a:bodyPr anchor="ctr"/>
          <a:lstStyle>
            <a:lvl1pPr algn="ctr">
              <a:defRPr sz="2000"/>
            </a:lvl1pPr>
            <a:lvl5pPr marL="1828800" indent="0">
              <a:buNone/>
              <a:defRPr/>
            </a:lvl5pPr>
          </a:lstStyle>
          <a:p>
            <a:pPr lvl="0"/>
            <a:r>
              <a:rPr lang="zh-TW" altLang="en-US" dirty="0"/>
              <a:t>編輯母片文字樣式</a:t>
            </a:r>
          </a:p>
        </p:txBody>
      </p:sp>
    </p:spTree>
    <p:extLst>
      <p:ext uri="{BB962C8B-B14F-4D97-AF65-F5344CB8AC3E}">
        <p14:creationId xmlns:p14="http://schemas.microsoft.com/office/powerpoint/2010/main" val="356666151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svg"/></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slideLayout" Target="../slideLayouts/slideLayout4.xml"/><Relationship Id="rId7" Type="http://schemas.openxmlformats.org/officeDocument/2006/relationships/image" Target="../media/image5.png"/><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2.svg"/><Relationship Id="rId4" Type="http://schemas.openxmlformats.org/officeDocument/2006/relationships/theme" Target="../theme/theme2.xml"/><Relationship Id="rId9"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theme" Target="../theme/theme3.xml"/><Relationship Id="rId1" Type="http://schemas.openxmlformats.org/officeDocument/2006/relationships/slideLayout" Target="../slideLayouts/slideLayout5.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10.svg"/></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4.xml"/><Relationship Id="rId1" Type="http://schemas.openxmlformats.org/officeDocument/2006/relationships/slideLayout" Target="../slideLayouts/slideLayout6.xml"/><Relationship Id="rId4" Type="http://schemas.openxmlformats.org/officeDocument/2006/relationships/image" Target="../media/image2.sv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3C43216C-2306-4ACA-9706-F97ABB85636D}"/>
              </a:ext>
            </a:extLst>
          </p:cNvPr>
          <p:cNvSpPr/>
          <p:nvPr userDrawn="1"/>
        </p:nvSpPr>
        <p:spPr>
          <a:xfrm>
            <a:off x="1303020" y="3783348"/>
            <a:ext cx="227330" cy="108811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Title Placeholder 1"/>
          <p:cNvSpPr>
            <a:spLocks noGrp="1"/>
          </p:cNvSpPr>
          <p:nvPr>
            <p:ph type="title"/>
          </p:nvPr>
        </p:nvSpPr>
        <p:spPr>
          <a:xfrm>
            <a:off x="2186559" y="2212214"/>
            <a:ext cx="4770882" cy="567562"/>
          </a:xfrm>
          <a:prstGeom prst="rect">
            <a:avLst/>
          </a:prstGeom>
        </p:spPr>
        <p:txBody>
          <a:bodyPr vert="horz" lIns="91440" tIns="45720" rIns="91440" bIns="45720" rtlCol="0" anchor="b">
            <a:noAutofit/>
          </a:bodyPr>
          <a:lstStyle/>
          <a:p>
            <a:r>
              <a:rPr lang="zh-TW" altLang="en-US" dirty="0"/>
              <a:t>按一下以編輯母片標題樣式</a:t>
            </a:r>
            <a:endParaRPr lang="en-US" dirty="0"/>
          </a:p>
        </p:txBody>
      </p:sp>
      <p:sp>
        <p:nvSpPr>
          <p:cNvPr id="5" name="矩形 4">
            <a:extLst>
              <a:ext uri="{FF2B5EF4-FFF2-40B4-BE49-F238E27FC236}">
                <a16:creationId xmlns:a16="http://schemas.microsoft.com/office/drawing/2014/main" id="{13570299-E580-4458-8F00-B2D2CFF42B21}"/>
              </a:ext>
            </a:extLst>
          </p:cNvPr>
          <p:cNvSpPr/>
          <p:nvPr userDrawn="1"/>
        </p:nvSpPr>
        <p:spPr>
          <a:xfrm>
            <a:off x="1303020" y="3785616"/>
            <a:ext cx="6537960" cy="1088117"/>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矩形 12">
            <a:extLst>
              <a:ext uri="{FF2B5EF4-FFF2-40B4-BE49-F238E27FC236}">
                <a16:creationId xmlns:a16="http://schemas.microsoft.com/office/drawing/2014/main" id="{E600A5F9-E7CB-42A4-A17E-42EE3E95E23B}"/>
              </a:ext>
            </a:extLst>
          </p:cNvPr>
          <p:cNvSpPr/>
          <p:nvPr userDrawn="1"/>
        </p:nvSpPr>
        <p:spPr>
          <a:xfrm>
            <a:off x="1303020" y="4966939"/>
            <a:ext cx="227330" cy="674362"/>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矩形 14">
            <a:extLst>
              <a:ext uri="{FF2B5EF4-FFF2-40B4-BE49-F238E27FC236}">
                <a16:creationId xmlns:a16="http://schemas.microsoft.com/office/drawing/2014/main" id="{B3A03EDF-2F04-4E1B-BF65-8E543A2C5A6C}"/>
              </a:ext>
            </a:extLst>
          </p:cNvPr>
          <p:cNvSpPr/>
          <p:nvPr userDrawn="1"/>
        </p:nvSpPr>
        <p:spPr>
          <a:xfrm>
            <a:off x="1303020" y="4969207"/>
            <a:ext cx="6537960" cy="674362"/>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6" name="直接连接符 16">
            <a:extLst>
              <a:ext uri="{FF2B5EF4-FFF2-40B4-BE49-F238E27FC236}">
                <a16:creationId xmlns:a16="http://schemas.microsoft.com/office/drawing/2014/main" id="{F4A30385-1BBE-41C3-887B-3C3232A00888}"/>
              </a:ext>
            </a:extLst>
          </p:cNvPr>
          <p:cNvCxnSpPr>
            <a:cxnSpLocks/>
          </p:cNvCxnSpPr>
          <p:nvPr userDrawn="1"/>
        </p:nvCxnSpPr>
        <p:spPr bwMode="auto">
          <a:xfrm>
            <a:off x="2186559" y="2779776"/>
            <a:ext cx="4770882" cy="0"/>
          </a:xfrm>
          <a:prstGeom prst="line">
            <a:avLst/>
          </a:prstGeom>
          <a:ln w="28575">
            <a:solidFill>
              <a:schemeClr val="accent4"/>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357545"/>
      </p:ext>
    </p:extLst>
  </p:cSld>
  <p:clrMap bg1="lt1" tx1="dk1" bg2="lt2" tx2="dk2" accent1="accent1" accent2="accent2" accent3="accent3" accent4="accent4" accent5="accent5" accent6="accent6" hlink="hlink" folHlink="folHlink"/>
  <p:sldLayoutIdLst>
    <p:sldLayoutId id="2147483682" r:id="rId1"/>
  </p:sldLayoutIdLst>
  <p:hf hdr="0" ftr="0" dt="0"/>
  <p:txStyles>
    <p:titleStyle>
      <a:lvl1pPr algn="ctr" defTabSz="914400" rtl="0" eaLnBrk="1" latinLnBrk="0" hangingPunct="1">
        <a:lnSpc>
          <a:spcPct val="90000"/>
        </a:lnSpc>
        <a:spcBef>
          <a:spcPct val="0"/>
        </a:spcBef>
        <a:buNone/>
        <a:defRPr sz="4400" b="1" kern="1200">
          <a:solidFill>
            <a:schemeClr val="tx1"/>
          </a:solidFill>
          <a:latin typeface="Times New Roman" panose="02020603050405020304" pitchFamily="18" charset="0"/>
          <a:ea typeface="微軟正黑體" panose="020B0604030504040204" pitchFamily="34" charset="-120"/>
          <a:cs typeface="Times New Roman" panose="02020603050405020304" pitchFamily="18" charset="0"/>
        </a:defRPr>
      </a:lvl1pPr>
    </p:titleStyle>
    <p:bodyStyle>
      <a:lvl1pPr marL="0" indent="0" algn="r" defTabSz="914400" rtl="0" eaLnBrk="1" latinLnBrk="0" hangingPunct="1">
        <a:lnSpc>
          <a:spcPct val="90000"/>
        </a:lnSpc>
        <a:spcBef>
          <a:spcPts val="1000"/>
        </a:spcBef>
        <a:spcAft>
          <a:spcPts val="1200"/>
        </a:spcAft>
        <a:buSzPct val="100000"/>
        <a:buFontTx/>
        <a:buNone/>
        <a:defRPr sz="2800" kern="1200">
          <a:solidFill>
            <a:schemeClr val="tx1"/>
          </a:solidFill>
          <a:latin typeface="微軟正黑體" panose="020B0604030504040204" pitchFamily="34" charset="-120"/>
          <a:ea typeface="微軟正黑體" panose="020B0604030504040204" pitchFamily="34" charset="-120"/>
          <a:cs typeface="+mn-cs"/>
        </a:defRPr>
      </a:lvl1pPr>
      <a:lvl2pPr marL="685800" indent="-228600" algn="l" defTabSz="914400" rtl="0" eaLnBrk="1" latinLnBrk="0" hangingPunct="1">
        <a:lnSpc>
          <a:spcPct val="100000"/>
        </a:lnSpc>
        <a:spcBef>
          <a:spcPts val="500"/>
        </a:spcBef>
        <a:buSzPct val="100000"/>
        <a:buFontTx/>
        <a:buBlip>
          <a:blip r:embed="rId3">
            <a:extLst>
              <a:ext uri="{96DAC541-7B7A-43D3-8B79-37D633B846F1}">
                <asvg:svgBlip xmlns:asvg="http://schemas.microsoft.com/office/drawing/2016/SVG/main" r:embed="rId4"/>
              </a:ext>
            </a:extLst>
          </a:blip>
        </a:buBlip>
        <a:defRPr sz="2400" kern="1200">
          <a:solidFill>
            <a:schemeClr val="tx1"/>
          </a:solidFill>
          <a:latin typeface="微軟正黑體" panose="020B0604030504040204" pitchFamily="34" charset="-120"/>
          <a:ea typeface="微軟正黑體" panose="020B0604030504040204" pitchFamily="34" charset="-120"/>
          <a:cs typeface="+mn-cs"/>
        </a:defRPr>
      </a:lvl2pPr>
      <a:lvl3pPr marL="1143000" indent="-228600" algn="l" defTabSz="914400" rtl="0" eaLnBrk="1" latinLnBrk="0" hangingPunct="1">
        <a:lnSpc>
          <a:spcPct val="100000"/>
        </a:lnSpc>
        <a:spcBef>
          <a:spcPts val="500"/>
        </a:spcBef>
        <a:buSzPct val="100000"/>
        <a:buFontTx/>
        <a:buBlip>
          <a:blip r:embed="rId3">
            <a:extLst>
              <a:ext uri="{96DAC541-7B7A-43D3-8B79-37D633B846F1}">
                <asvg:svgBlip xmlns:asvg="http://schemas.microsoft.com/office/drawing/2016/SVG/main" r:embed="rId4"/>
              </a:ext>
            </a:extLst>
          </a:blip>
        </a:buBlip>
        <a:defRPr sz="2000" kern="1200">
          <a:solidFill>
            <a:schemeClr val="tx1"/>
          </a:solidFill>
          <a:latin typeface="微軟正黑體" panose="020B0604030504040204" pitchFamily="34" charset="-120"/>
          <a:ea typeface="微軟正黑體" panose="020B0604030504040204" pitchFamily="34" charset="-120"/>
          <a:cs typeface="+mn-cs"/>
        </a:defRPr>
      </a:lvl3pPr>
      <a:lvl4pPr marL="1600200" indent="-228600" algn="l" defTabSz="914400" rtl="0" eaLnBrk="1" latinLnBrk="0" hangingPunct="1">
        <a:lnSpc>
          <a:spcPct val="100000"/>
        </a:lnSpc>
        <a:spcBef>
          <a:spcPts val="500"/>
        </a:spcBef>
        <a:buSzPct val="100000"/>
        <a:buFontTx/>
        <a:buBlip>
          <a:blip r:embed="rId3">
            <a:extLst>
              <a:ext uri="{96DAC541-7B7A-43D3-8B79-37D633B846F1}">
                <asvg:svgBlip xmlns:asvg="http://schemas.microsoft.com/office/drawing/2016/SVG/main" r:embed="rId4"/>
              </a:ext>
            </a:extLst>
          </a:blip>
        </a:buBlip>
        <a:defRPr sz="1800" kern="1200">
          <a:solidFill>
            <a:schemeClr val="tx1"/>
          </a:solidFill>
          <a:latin typeface="微軟正黑體" panose="020B0604030504040204" pitchFamily="34" charset="-120"/>
          <a:ea typeface="微軟正黑體" panose="020B0604030504040204" pitchFamily="34" charset="-120"/>
          <a:cs typeface="+mn-cs"/>
        </a:defRPr>
      </a:lvl4pPr>
      <a:lvl5pPr marL="2057400" indent="-228600" algn="l" defTabSz="914400" rtl="0" eaLnBrk="1" latinLnBrk="0" hangingPunct="1">
        <a:lnSpc>
          <a:spcPct val="100000"/>
        </a:lnSpc>
        <a:spcBef>
          <a:spcPts val="500"/>
        </a:spcBef>
        <a:buSzPct val="100000"/>
        <a:buFontTx/>
        <a:buBlip>
          <a:blip r:embed="rId3">
            <a:extLst>
              <a:ext uri="{96DAC541-7B7A-43D3-8B79-37D633B846F1}">
                <asvg:svgBlip xmlns:asvg="http://schemas.microsoft.com/office/drawing/2016/SVG/main" r:embed="rId4"/>
              </a:ext>
            </a:extLst>
          </a:blip>
        </a:buBlip>
        <a:defRPr sz="1800" kern="1200">
          <a:solidFill>
            <a:schemeClr val="tx1"/>
          </a:solidFill>
          <a:latin typeface="微軟正黑體" panose="020B0604030504040204" pitchFamily="34" charset="-120"/>
          <a:ea typeface="微軟正黑體" panose="020B0604030504040204" pitchFamily="34" charset="-12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57350" y="447043"/>
            <a:ext cx="5829300" cy="567562"/>
          </a:xfrm>
          <a:prstGeom prst="rect">
            <a:avLst/>
          </a:prstGeom>
        </p:spPr>
        <p:txBody>
          <a:bodyPr vert="horz" lIns="91440" tIns="45720" rIns="91440" bIns="45720" rtlCol="0" anchor="b">
            <a:normAutofit/>
          </a:bodyPr>
          <a:lstStyle/>
          <a:p>
            <a:r>
              <a:rPr lang="zh-TW" altLang="en-US" dirty="0"/>
              <a:t>按一下以編輯母片標題樣式</a:t>
            </a:r>
            <a:endParaRPr lang="en-US" dirty="0"/>
          </a:p>
        </p:txBody>
      </p:sp>
      <p:sp>
        <p:nvSpPr>
          <p:cNvPr id="3" name="Text Placeholder 2"/>
          <p:cNvSpPr>
            <a:spLocks noGrp="1"/>
          </p:cNvSpPr>
          <p:nvPr>
            <p:ph type="body" idx="1"/>
          </p:nvPr>
        </p:nvSpPr>
        <p:spPr>
          <a:xfrm>
            <a:off x="857250" y="1247714"/>
            <a:ext cx="7429500" cy="4929249"/>
          </a:xfrm>
          <a:prstGeom prst="rect">
            <a:avLst/>
          </a:prstGeom>
        </p:spPr>
        <p:txBody>
          <a:bodyPr vert="horz" lIns="91440" tIns="45720" rIns="91440" bIns="45720" rtlCol="0">
            <a:normAutofit/>
          </a:bodyPr>
          <a:lstStyle/>
          <a:p>
            <a:pPr marL="228600" lvl="0" indent="-228600" algn="l" defTabSz="914400" rtl="0" eaLnBrk="1" latinLnBrk="0" hangingPunct="1">
              <a:lnSpc>
                <a:spcPct val="90000"/>
              </a:lnSpc>
              <a:spcBef>
                <a:spcPts val="1000"/>
              </a:spcBef>
              <a:spcAft>
                <a:spcPts val="1200"/>
              </a:spcAft>
              <a:buSzPct val="100000"/>
              <a:buFontTx/>
              <a:buBlip>
                <a:blip r:embed="rId5"/>
              </a:buBlip>
            </a:pPr>
            <a:r>
              <a:rPr lang="zh-TW" altLang="en-US" dirty="0"/>
              <a:t> 編輯母片文字樣式</a:t>
            </a:r>
          </a:p>
          <a:p>
            <a:pPr lvl="1"/>
            <a:r>
              <a:rPr lang="zh-TW" altLang="en-US" dirty="0"/>
              <a:t>第二層</a:t>
            </a:r>
          </a:p>
          <a:p>
            <a:pPr lvl="2"/>
            <a:r>
              <a:rPr lang="zh-TW" altLang="en-US" dirty="0"/>
              <a:t>第三層</a:t>
            </a:r>
          </a:p>
        </p:txBody>
      </p:sp>
      <p:sp>
        <p:nvSpPr>
          <p:cNvPr id="4" name="Date Placeholder 3"/>
          <p:cNvSpPr>
            <a:spLocks noGrp="1"/>
          </p:cNvSpPr>
          <p:nvPr>
            <p:ph type="dt" sz="half" idx="2"/>
          </p:nvPr>
        </p:nvSpPr>
        <p:spPr>
          <a:xfrm>
            <a:off x="838200" y="6356351"/>
            <a:ext cx="2057400" cy="177799"/>
          </a:xfrm>
          <a:prstGeom prst="rect">
            <a:avLst/>
          </a:prstGeom>
        </p:spPr>
        <p:txBody>
          <a:bodyPr vert="horz" lIns="91440" tIns="45720" rIns="91440" bIns="45720" rtlCol="0" anchor="ctr"/>
          <a:lstStyle>
            <a:lvl1pPr algn="l">
              <a:defRPr sz="1000">
                <a:solidFill>
                  <a:schemeClr val="tx1">
                    <a:tint val="75000"/>
                  </a:schemeClr>
                </a:solidFill>
                <a:latin typeface="微軟正黑體" panose="020B0604030504040204" pitchFamily="34" charset="-120"/>
                <a:ea typeface="微軟正黑體" panose="020B0604030504040204" pitchFamily="34" charset="-120"/>
              </a:defRPr>
            </a:lvl1pPr>
          </a:lstStyle>
          <a:p>
            <a:endParaRPr lang="zh-TW" altLang="en-US" dirty="0"/>
          </a:p>
        </p:txBody>
      </p:sp>
      <p:sp>
        <p:nvSpPr>
          <p:cNvPr id="6" name="Slide Number Placeholder 5"/>
          <p:cNvSpPr>
            <a:spLocks noGrp="1"/>
          </p:cNvSpPr>
          <p:nvPr>
            <p:ph type="sldNum" sz="quarter" idx="4"/>
          </p:nvPr>
        </p:nvSpPr>
        <p:spPr>
          <a:xfrm>
            <a:off x="6229350" y="6356351"/>
            <a:ext cx="2057400" cy="177799"/>
          </a:xfrm>
          <a:prstGeom prst="rect">
            <a:avLst/>
          </a:prstGeom>
        </p:spPr>
        <p:txBody>
          <a:bodyPr vert="horz" lIns="91440" tIns="45720" rIns="91440" bIns="45720" rtlCol="0" anchor="ctr"/>
          <a:lstStyle>
            <a:lvl1pPr marL="0" indent="0" algn="r">
              <a:buFont typeface="Arial" panose="020B0604020202020204" pitchFamily="34" charset="0"/>
              <a:buNone/>
              <a:defRPr sz="1000">
                <a:solidFill>
                  <a:schemeClr val="tx1">
                    <a:tint val="75000"/>
                  </a:schemeClr>
                </a:solidFill>
                <a:latin typeface="微軟正黑體" panose="020B0604030504040204" pitchFamily="34" charset="-120"/>
                <a:ea typeface="微軟正黑體" panose="020B0604030504040204" pitchFamily="34" charset="-120"/>
              </a:defRPr>
            </a:lvl1pPr>
          </a:lstStyle>
          <a:p>
            <a:fld id="{1D30F8B3-B036-43FD-8A15-9C97D3881525}" type="slidenum">
              <a:rPr lang="zh-TW" altLang="en-US" smtClean="0"/>
              <a:pPr/>
              <a:t>‹#›</a:t>
            </a:fld>
            <a:endParaRPr lang="zh-TW" altLang="en-US"/>
          </a:p>
        </p:txBody>
      </p:sp>
      <p:cxnSp>
        <p:nvCxnSpPr>
          <p:cNvPr id="9" name="直線接點 8">
            <a:extLst>
              <a:ext uri="{FF2B5EF4-FFF2-40B4-BE49-F238E27FC236}">
                <a16:creationId xmlns:a16="http://schemas.microsoft.com/office/drawing/2014/main" id="{8D266449-CB41-498E-BD48-BCE5BFB3A5FF}"/>
              </a:ext>
            </a:extLst>
          </p:cNvPr>
          <p:cNvCxnSpPr>
            <a:cxnSpLocks/>
          </p:cNvCxnSpPr>
          <p:nvPr userDrawn="1"/>
        </p:nvCxnSpPr>
        <p:spPr>
          <a:xfrm>
            <a:off x="857250" y="6272784"/>
            <a:ext cx="7429500" cy="0"/>
          </a:xfrm>
          <a:prstGeom prst="line">
            <a:avLst/>
          </a:prstGeom>
          <a:ln>
            <a:solidFill>
              <a:schemeClr val="bg2">
                <a:lumMod val="50000"/>
              </a:schemeClr>
            </a:solidFill>
            <a:prstDash val="dash"/>
          </a:ln>
        </p:spPr>
        <p:style>
          <a:lnRef idx="1">
            <a:schemeClr val="accent4"/>
          </a:lnRef>
          <a:fillRef idx="0">
            <a:schemeClr val="accent4"/>
          </a:fillRef>
          <a:effectRef idx="0">
            <a:schemeClr val="accent4"/>
          </a:effectRef>
          <a:fontRef idx="minor">
            <a:schemeClr val="tx1"/>
          </a:fontRef>
        </p:style>
      </p:cxnSp>
      <p:cxnSp>
        <p:nvCxnSpPr>
          <p:cNvPr id="12" name="直接连接符 16">
            <a:extLst>
              <a:ext uri="{FF2B5EF4-FFF2-40B4-BE49-F238E27FC236}">
                <a16:creationId xmlns:a16="http://schemas.microsoft.com/office/drawing/2014/main" id="{CE75EC35-4E04-4D3B-AF2E-F60205E25D7C}"/>
              </a:ext>
            </a:extLst>
          </p:cNvPr>
          <p:cNvCxnSpPr>
            <a:cxnSpLocks/>
          </p:cNvCxnSpPr>
          <p:nvPr userDrawn="1"/>
        </p:nvCxnSpPr>
        <p:spPr bwMode="auto">
          <a:xfrm>
            <a:off x="857250" y="1110426"/>
            <a:ext cx="5734050" cy="0"/>
          </a:xfrm>
          <a:prstGeom prst="line">
            <a:avLst/>
          </a:prstGeom>
          <a:ln w="19050">
            <a:solidFill>
              <a:schemeClr val="tx1">
                <a:lumMod val="75000"/>
                <a:lumOff val="25000"/>
              </a:schemeClr>
            </a:solidFill>
            <a:prstDash val="solid"/>
          </a:ln>
        </p:spPr>
        <p:style>
          <a:lnRef idx="1">
            <a:schemeClr val="accent1"/>
          </a:lnRef>
          <a:fillRef idx="0">
            <a:schemeClr val="accent1"/>
          </a:fillRef>
          <a:effectRef idx="0">
            <a:schemeClr val="accent1"/>
          </a:effectRef>
          <a:fontRef idx="minor">
            <a:schemeClr val="tx1"/>
          </a:fontRef>
        </p:style>
      </p:cxnSp>
      <p:sp>
        <p:nvSpPr>
          <p:cNvPr id="5" name="矩形 4">
            <a:extLst>
              <a:ext uri="{FF2B5EF4-FFF2-40B4-BE49-F238E27FC236}">
                <a16:creationId xmlns:a16="http://schemas.microsoft.com/office/drawing/2014/main" id="{F7C76124-9382-4ED7-A870-1C7E950A37DE}"/>
              </a:ext>
            </a:extLst>
          </p:cNvPr>
          <p:cNvSpPr/>
          <p:nvPr userDrawn="1"/>
        </p:nvSpPr>
        <p:spPr>
          <a:xfrm>
            <a:off x="857250" y="1056390"/>
            <a:ext cx="6756400" cy="14953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矩形 12">
            <a:extLst>
              <a:ext uri="{FF2B5EF4-FFF2-40B4-BE49-F238E27FC236}">
                <a16:creationId xmlns:a16="http://schemas.microsoft.com/office/drawing/2014/main" id="{0239082C-A370-4C75-80DC-8052853F3ABE}"/>
              </a:ext>
            </a:extLst>
          </p:cNvPr>
          <p:cNvSpPr/>
          <p:nvPr userDrawn="1"/>
        </p:nvSpPr>
        <p:spPr>
          <a:xfrm>
            <a:off x="7643813" y="1056390"/>
            <a:ext cx="642937" cy="149539"/>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388172723"/>
      </p:ext>
    </p:extLst>
  </p:cSld>
  <p:clrMap bg1="lt1" tx1="dk1" bg2="lt2" tx2="dk2" accent1="accent1" accent2="accent2" accent3="accent3" accent4="accent4" accent5="accent5" accent6="accent6" hlink="hlink" folHlink="folHlink"/>
  <p:sldLayoutIdLst>
    <p:sldLayoutId id="2147483674" r:id="rId1"/>
    <p:sldLayoutId id="2147483678" r:id="rId2"/>
    <p:sldLayoutId id="2147483679" r:id="rId3"/>
  </p:sldLayoutIdLst>
  <p:hf hdr="0" ftr="0" dt="0"/>
  <p:txStyles>
    <p:titleStyle>
      <a:lvl1pPr algn="ctr" defTabSz="914400" rtl="0" eaLnBrk="1" latinLnBrk="0" hangingPunct="1">
        <a:lnSpc>
          <a:spcPct val="90000"/>
        </a:lnSpc>
        <a:spcBef>
          <a:spcPct val="0"/>
        </a:spcBef>
        <a:buNone/>
        <a:defRPr sz="3200" b="1" kern="1200">
          <a:solidFill>
            <a:schemeClr val="tx1"/>
          </a:solidFill>
          <a:latin typeface="Times New Roman" panose="02020603050405020304" pitchFamily="18" charset="0"/>
          <a:ea typeface="微軟正黑體" panose="020B0604030504040204" pitchFamily="34" charset="-120"/>
          <a:cs typeface="Times New Roman" panose="02020603050405020304" pitchFamily="18" charset="0"/>
        </a:defRPr>
      </a:lvl1pPr>
    </p:titleStyle>
    <p:bodyStyle>
      <a:lvl1pPr marL="228600" indent="-228600" algn="l" defTabSz="914400" rtl="0" eaLnBrk="1" latinLnBrk="0" hangingPunct="1">
        <a:lnSpc>
          <a:spcPct val="90000"/>
        </a:lnSpc>
        <a:spcBef>
          <a:spcPts val="1000"/>
        </a:spcBef>
        <a:spcAft>
          <a:spcPts val="1200"/>
        </a:spcAft>
        <a:buSzPct val="100000"/>
        <a:buFontTx/>
        <a:buBlip>
          <a:blip r:embed="rId6"/>
        </a:buBlip>
        <a:tabLst>
          <a:tab pos="361950" algn="l"/>
        </a:tabLst>
        <a:defRPr lang="zh-TW" altLang="en-US" sz="2000" b="1" kern="1200" dirty="0">
          <a:solidFill>
            <a:schemeClr val="tx1"/>
          </a:solidFill>
          <a:latin typeface="微軟正黑體" panose="020B0604030504040204" pitchFamily="34" charset="-120"/>
          <a:ea typeface="微軟正黑體" panose="020B0604030504040204" pitchFamily="34" charset="-120"/>
          <a:cs typeface="+mn-cs"/>
        </a:defRPr>
      </a:lvl1pPr>
      <a:lvl2pPr marL="685800" indent="-228600" algn="l" defTabSz="914400" rtl="0" eaLnBrk="1" latinLnBrk="0" hangingPunct="1">
        <a:lnSpc>
          <a:spcPct val="100000"/>
        </a:lnSpc>
        <a:spcBef>
          <a:spcPts val="500"/>
        </a:spcBef>
        <a:buSzPct val="100000"/>
        <a:buFontTx/>
        <a:buBlip>
          <a:blip r:embed="rId7"/>
        </a:buBlip>
        <a:defRPr sz="2000" kern="1200">
          <a:solidFill>
            <a:schemeClr val="tx1"/>
          </a:solidFill>
          <a:latin typeface="微軟正黑體" panose="020B0604030504040204" pitchFamily="34" charset="-120"/>
          <a:ea typeface="微軟正黑體" panose="020B0604030504040204" pitchFamily="34" charset="-120"/>
          <a:cs typeface="+mn-cs"/>
        </a:defRPr>
      </a:lvl2pPr>
      <a:lvl3pPr marL="1143000" indent="-228600" algn="l" defTabSz="914400" rtl="0" eaLnBrk="1" latinLnBrk="0" hangingPunct="1">
        <a:lnSpc>
          <a:spcPct val="100000"/>
        </a:lnSpc>
        <a:spcBef>
          <a:spcPts val="500"/>
        </a:spcBef>
        <a:buSzPct val="100000"/>
        <a:buFontTx/>
        <a:buBlip>
          <a:blip r:embed="rId8"/>
        </a:buBlip>
        <a:defRPr sz="1800" kern="1200">
          <a:solidFill>
            <a:schemeClr val="tx1"/>
          </a:solidFill>
          <a:latin typeface="微軟正黑體" panose="020B0604030504040204" pitchFamily="34" charset="-120"/>
          <a:ea typeface="微軟正黑體" panose="020B0604030504040204" pitchFamily="34" charset="-120"/>
          <a:cs typeface="+mn-cs"/>
        </a:defRPr>
      </a:lvl3pPr>
      <a:lvl4pPr marL="1600200" indent="-228600" algn="l" defTabSz="914400" rtl="0" eaLnBrk="1" latinLnBrk="0" hangingPunct="1">
        <a:lnSpc>
          <a:spcPct val="100000"/>
        </a:lnSpc>
        <a:spcBef>
          <a:spcPts val="500"/>
        </a:spcBef>
        <a:buSzPct val="100000"/>
        <a:buFontTx/>
        <a:buBlip>
          <a:blip r:embed="rId9">
            <a:extLst>
              <a:ext uri="{96DAC541-7B7A-43D3-8B79-37D633B846F1}">
                <asvg:svgBlip xmlns:asvg="http://schemas.microsoft.com/office/drawing/2016/SVG/main" r:embed="rId10"/>
              </a:ext>
            </a:extLst>
          </a:blip>
        </a:buBlip>
        <a:defRPr sz="1800" kern="1200">
          <a:solidFill>
            <a:schemeClr val="tx1"/>
          </a:solidFill>
          <a:latin typeface="微軟正黑體" panose="020B0604030504040204" pitchFamily="34" charset="-120"/>
          <a:ea typeface="微軟正黑體" panose="020B0604030504040204" pitchFamily="34" charset="-120"/>
          <a:cs typeface="+mn-cs"/>
        </a:defRPr>
      </a:lvl4pPr>
      <a:lvl5pPr marL="2057400" indent="-228600" algn="l" defTabSz="914400" rtl="0" eaLnBrk="1" latinLnBrk="0" hangingPunct="1">
        <a:lnSpc>
          <a:spcPct val="100000"/>
        </a:lnSpc>
        <a:spcBef>
          <a:spcPts val="500"/>
        </a:spcBef>
        <a:buSzPct val="100000"/>
        <a:buFontTx/>
        <a:buBlip>
          <a:blip r:embed="rId9">
            <a:extLst>
              <a:ext uri="{96DAC541-7B7A-43D3-8B79-37D633B846F1}">
                <asvg:svgBlip xmlns:asvg="http://schemas.microsoft.com/office/drawing/2016/SVG/main" r:embed="rId10"/>
              </a:ext>
            </a:extLst>
          </a:blip>
        </a:buBlip>
        <a:defRPr sz="1800" kern="1200">
          <a:solidFill>
            <a:schemeClr val="tx1"/>
          </a:solidFill>
          <a:latin typeface="微軟正黑體" panose="020B0604030504040204" pitchFamily="34" charset="-120"/>
          <a:ea typeface="微軟正黑體" panose="020B0604030504040204" pitchFamily="34" charset="-12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57350" y="447043"/>
            <a:ext cx="5829300" cy="567562"/>
          </a:xfrm>
          <a:prstGeom prst="rect">
            <a:avLst/>
          </a:prstGeom>
        </p:spPr>
        <p:txBody>
          <a:bodyPr vert="horz" lIns="91440" tIns="45720" rIns="91440" bIns="45720" rtlCol="0" anchor="b">
            <a:normAutofit/>
          </a:bodyPr>
          <a:lstStyle/>
          <a:p>
            <a:r>
              <a:rPr lang="zh-TW" altLang="en-US" dirty="0"/>
              <a:t>按一下以編輯母片標題樣式</a:t>
            </a:r>
            <a:endParaRPr lang="en-US" dirty="0"/>
          </a:p>
        </p:txBody>
      </p:sp>
      <p:sp>
        <p:nvSpPr>
          <p:cNvPr id="3" name="Text Placeholder 2"/>
          <p:cNvSpPr>
            <a:spLocks noGrp="1"/>
          </p:cNvSpPr>
          <p:nvPr>
            <p:ph type="body" idx="1"/>
          </p:nvPr>
        </p:nvSpPr>
        <p:spPr>
          <a:xfrm>
            <a:off x="857250" y="1247714"/>
            <a:ext cx="7429500" cy="4929249"/>
          </a:xfrm>
          <a:prstGeom prst="rect">
            <a:avLst/>
          </a:prstGeom>
        </p:spPr>
        <p:txBody>
          <a:bodyPr vert="horz" lIns="91440" tIns="45720" rIns="91440" bIns="45720" rtlCol="0">
            <a:normAutofit/>
          </a:bodyPr>
          <a:lstStyle/>
          <a:p>
            <a:pPr lvl="0"/>
            <a:r>
              <a:rPr lang="zh-TW" altLang="en-US" dirty="0"/>
              <a:t>編輯母片文字樣式</a:t>
            </a:r>
          </a:p>
          <a:p>
            <a:pPr lvl="1"/>
            <a:r>
              <a:rPr lang="zh-TW" altLang="en-US" dirty="0"/>
              <a:t>第二層</a:t>
            </a:r>
          </a:p>
          <a:p>
            <a:pPr lvl="2"/>
            <a:r>
              <a:rPr lang="zh-TW" altLang="en-US" dirty="0"/>
              <a:t>第三層</a:t>
            </a:r>
          </a:p>
        </p:txBody>
      </p:sp>
      <p:sp>
        <p:nvSpPr>
          <p:cNvPr id="4" name="Date Placeholder 3"/>
          <p:cNvSpPr>
            <a:spLocks noGrp="1"/>
          </p:cNvSpPr>
          <p:nvPr>
            <p:ph type="dt" sz="half" idx="2"/>
          </p:nvPr>
        </p:nvSpPr>
        <p:spPr>
          <a:xfrm>
            <a:off x="838200" y="6356351"/>
            <a:ext cx="2057400" cy="177799"/>
          </a:xfrm>
          <a:prstGeom prst="rect">
            <a:avLst/>
          </a:prstGeom>
        </p:spPr>
        <p:txBody>
          <a:bodyPr vert="horz" lIns="91440" tIns="45720" rIns="91440" bIns="45720" rtlCol="0" anchor="ctr"/>
          <a:lstStyle>
            <a:lvl1pPr algn="l">
              <a:defRPr sz="1000">
                <a:solidFill>
                  <a:schemeClr val="tx1">
                    <a:tint val="75000"/>
                  </a:schemeClr>
                </a:solidFill>
                <a:latin typeface="微軟正黑體" panose="020B0604030504040204" pitchFamily="34" charset="-120"/>
                <a:ea typeface="微軟正黑體" panose="020B0604030504040204" pitchFamily="34" charset="-120"/>
              </a:defRPr>
            </a:lvl1pPr>
          </a:lstStyle>
          <a:p>
            <a:endParaRPr lang="zh-TW" altLang="en-US" dirty="0"/>
          </a:p>
        </p:txBody>
      </p:sp>
      <p:sp>
        <p:nvSpPr>
          <p:cNvPr id="6" name="Slide Number Placeholder 5"/>
          <p:cNvSpPr>
            <a:spLocks noGrp="1"/>
          </p:cNvSpPr>
          <p:nvPr>
            <p:ph type="sldNum" sz="quarter" idx="4"/>
          </p:nvPr>
        </p:nvSpPr>
        <p:spPr>
          <a:xfrm>
            <a:off x="6229350" y="6356351"/>
            <a:ext cx="2057400" cy="177799"/>
          </a:xfrm>
          <a:prstGeom prst="rect">
            <a:avLst/>
          </a:prstGeom>
        </p:spPr>
        <p:txBody>
          <a:bodyPr vert="horz" lIns="91440" tIns="45720" rIns="91440" bIns="45720" rtlCol="0" anchor="ctr"/>
          <a:lstStyle>
            <a:lvl1pPr marL="0" indent="0" algn="r">
              <a:buFont typeface="Arial" panose="020B0604020202020204" pitchFamily="34" charset="0"/>
              <a:buNone/>
              <a:defRPr sz="1000">
                <a:solidFill>
                  <a:schemeClr val="tx1">
                    <a:tint val="75000"/>
                  </a:schemeClr>
                </a:solidFill>
                <a:latin typeface="微軟正黑體" panose="020B0604030504040204" pitchFamily="34" charset="-120"/>
                <a:ea typeface="微軟正黑體" panose="020B0604030504040204" pitchFamily="34" charset="-120"/>
              </a:defRPr>
            </a:lvl1pPr>
          </a:lstStyle>
          <a:p>
            <a:fld id="{1D30F8B3-B036-43FD-8A15-9C97D3881525}" type="slidenum">
              <a:rPr lang="zh-TW" altLang="en-US" smtClean="0"/>
              <a:pPr/>
              <a:t>‹#›</a:t>
            </a:fld>
            <a:endParaRPr lang="zh-TW" altLang="en-US"/>
          </a:p>
        </p:txBody>
      </p:sp>
      <p:cxnSp>
        <p:nvCxnSpPr>
          <p:cNvPr id="9" name="直線接點 8">
            <a:extLst>
              <a:ext uri="{FF2B5EF4-FFF2-40B4-BE49-F238E27FC236}">
                <a16:creationId xmlns:a16="http://schemas.microsoft.com/office/drawing/2014/main" id="{8D266449-CB41-498E-BD48-BCE5BFB3A5FF}"/>
              </a:ext>
            </a:extLst>
          </p:cNvPr>
          <p:cNvCxnSpPr>
            <a:cxnSpLocks/>
          </p:cNvCxnSpPr>
          <p:nvPr userDrawn="1"/>
        </p:nvCxnSpPr>
        <p:spPr>
          <a:xfrm>
            <a:off x="857250" y="6272784"/>
            <a:ext cx="7429500" cy="0"/>
          </a:xfrm>
          <a:prstGeom prst="line">
            <a:avLst/>
          </a:prstGeom>
          <a:ln>
            <a:solidFill>
              <a:schemeClr val="bg2">
                <a:lumMod val="50000"/>
              </a:schemeClr>
            </a:solidFill>
            <a:prstDash val="dash"/>
          </a:ln>
        </p:spPr>
        <p:style>
          <a:lnRef idx="1">
            <a:schemeClr val="accent4"/>
          </a:lnRef>
          <a:fillRef idx="0">
            <a:schemeClr val="accent4"/>
          </a:fillRef>
          <a:effectRef idx="0">
            <a:schemeClr val="accent4"/>
          </a:effectRef>
          <a:fontRef idx="minor">
            <a:schemeClr val="tx1"/>
          </a:fontRef>
        </p:style>
      </p:cxnSp>
      <p:cxnSp>
        <p:nvCxnSpPr>
          <p:cNvPr id="12" name="直接连接符 16">
            <a:extLst>
              <a:ext uri="{FF2B5EF4-FFF2-40B4-BE49-F238E27FC236}">
                <a16:creationId xmlns:a16="http://schemas.microsoft.com/office/drawing/2014/main" id="{CE75EC35-4E04-4D3B-AF2E-F60205E25D7C}"/>
              </a:ext>
            </a:extLst>
          </p:cNvPr>
          <p:cNvCxnSpPr>
            <a:cxnSpLocks/>
          </p:cNvCxnSpPr>
          <p:nvPr userDrawn="1"/>
        </p:nvCxnSpPr>
        <p:spPr bwMode="auto">
          <a:xfrm>
            <a:off x="857250" y="1110426"/>
            <a:ext cx="5734050" cy="0"/>
          </a:xfrm>
          <a:prstGeom prst="line">
            <a:avLst/>
          </a:prstGeom>
          <a:ln w="19050">
            <a:solidFill>
              <a:schemeClr val="tx1">
                <a:lumMod val="75000"/>
                <a:lumOff val="25000"/>
              </a:schemeClr>
            </a:solidFill>
            <a:prstDash val="solid"/>
          </a:ln>
        </p:spPr>
        <p:style>
          <a:lnRef idx="1">
            <a:schemeClr val="accent1"/>
          </a:lnRef>
          <a:fillRef idx="0">
            <a:schemeClr val="accent1"/>
          </a:fillRef>
          <a:effectRef idx="0">
            <a:schemeClr val="accent1"/>
          </a:effectRef>
          <a:fontRef idx="minor">
            <a:schemeClr val="tx1"/>
          </a:fontRef>
        </p:style>
      </p:cxnSp>
      <p:sp>
        <p:nvSpPr>
          <p:cNvPr id="5" name="矩形 4">
            <a:extLst>
              <a:ext uri="{FF2B5EF4-FFF2-40B4-BE49-F238E27FC236}">
                <a16:creationId xmlns:a16="http://schemas.microsoft.com/office/drawing/2014/main" id="{F7C76124-9382-4ED7-A870-1C7E950A37DE}"/>
              </a:ext>
            </a:extLst>
          </p:cNvPr>
          <p:cNvSpPr/>
          <p:nvPr userDrawn="1"/>
        </p:nvSpPr>
        <p:spPr>
          <a:xfrm>
            <a:off x="857250" y="1056390"/>
            <a:ext cx="6691313" cy="14953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矩形 12">
            <a:extLst>
              <a:ext uri="{FF2B5EF4-FFF2-40B4-BE49-F238E27FC236}">
                <a16:creationId xmlns:a16="http://schemas.microsoft.com/office/drawing/2014/main" id="{0239082C-A370-4C75-80DC-8052853F3ABE}"/>
              </a:ext>
            </a:extLst>
          </p:cNvPr>
          <p:cNvSpPr/>
          <p:nvPr userDrawn="1"/>
        </p:nvSpPr>
        <p:spPr>
          <a:xfrm>
            <a:off x="7643813" y="1056390"/>
            <a:ext cx="642937" cy="149539"/>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993830233"/>
      </p:ext>
    </p:extLst>
  </p:cSld>
  <p:clrMap bg1="lt1" tx1="dk1" bg2="lt2" tx2="dk2" accent1="accent1" accent2="accent2" accent3="accent3" accent4="accent4" accent5="accent5" accent6="accent6" hlink="hlink" folHlink="folHlink"/>
  <p:sldLayoutIdLst>
    <p:sldLayoutId id="2147483684" r:id="rId1"/>
  </p:sldLayoutIdLst>
  <p:hf hdr="0" ftr="0" dt="0"/>
  <p:txStyles>
    <p:titleStyle>
      <a:lvl1pPr algn="ctr" defTabSz="914400" rtl="0" eaLnBrk="1" latinLnBrk="0" hangingPunct="1">
        <a:lnSpc>
          <a:spcPct val="90000"/>
        </a:lnSpc>
        <a:spcBef>
          <a:spcPct val="0"/>
        </a:spcBef>
        <a:buNone/>
        <a:defRPr sz="3200" b="1" kern="1200">
          <a:solidFill>
            <a:schemeClr val="tx1"/>
          </a:solidFill>
          <a:latin typeface="Times New Roman" panose="02020603050405020304" pitchFamily="18" charset="0"/>
          <a:ea typeface="微軟正黑體" panose="020B0604030504040204" pitchFamily="34" charset="-120"/>
          <a:cs typeface="Times New Roman" panose="02020603050405020304" pitchFamily="18" charset="0"/>
        </a:defRPr>
      </a:lvl1pPr>
    </p:titleStyle>
    <p:bodyStyle>
      <a:lvl1pPr marL="228600" indent="-228600" algn="l" defTabSz="914400" rtl="0" eaLnBrk="1" latinLnBrk="0" hangingPunct="1">
        <a:lnSpc>
          <a:spcPct val="90000"/>
        </a:lnSpc>
        <a:spcBef>
          <a:spcPts val="1000"/>
        </a:spcBef>
        <a:spcAft>
          <a:spcPts val="1200"/>
        </a:spcAft>
        <a:buSzPct val="100000"/>
        <a:buFontTx/>
        <a:buBlip>
          <a:blip r:embed="rId3">
            <a:extLst>
              <a:ext uri="{96DAC541-7B7A-43D3-8B79-37D633B846F1}">
                <asvg:svgBlip xmlns:asvg="http://schemas.microsoft.com/office/drawing/2016/SVG/main" r:embed="rId4"/>
              </a:ext>
            </a:extLst>
          </a:blip>
        </a:buBlip>
        <a:defRPr sz="2800" kern="1200">
          <a:solidFill>
            <a:schemeClr val="tx1"/>
          </a:solidFill>
          <a:latin typeface="微軟正黑體" panose="020B0604030504040204" pitchFamily="34" charset="-120"/>
          <a:ea typeface="微軟正黑體" panose="020B0604030504040204" pitchFamily="34" charset="-120"/>
          <a:cs typeface="+mn-cs"/>
        </a:defRPr>
      </a:lvl1pPr>
      <a:lvl2pPr marL="685800" indent="-228600" algn="l" defTabSz="914400" rtl="0" eaLnBrk="1" latinLnBrk="0" hangingPunct="1">
        <a:lnSpc>
          <a:spcPct val="100000"/>
        </a:lnSpc>
        <a:spcBef>
          <a:spcPts val="500"/>
        </a:spcBef>
        <a:buSzPct val="100000"/>
        <a:buFontTx/>
        <a:buBlip>
          <a:blip r:embed="rId5">
            <a:extLst>
              <a:ext uri="{96DAC541-7B7A-43D3-8B79-37D633B846F1}">
                <asvg:svgBlip xmlns:asvg="http://schemas.microsoft.com/office/drawing/2016/SVG/main" r:embed="rId6"/>
              </a:ext>
            </a:extLst>
          </a:blip>
        </a:buBlip>
        <a:defRPr sz="2400" kern="1200">
          <a:solidFill>
            <a:schemeClr val="tx1"/>
          </a:solidFill>
          <a:latin typeface="微軟正黑體" panose="020B0604030504040204" pitchFamily="34" charset="-120"/>
          <a:ea typeface="微軟正黑體" panose="020B0604030504040204" pitchFamily="34" charset="-120"/>
          <a:cs typeface="+mn-cs"/>
        </a:defRPr>
      </a:lvl2pPr>
      <a:lvl3pPr marL="1143000" indent="-228600" algn="l" defTabSz="914400" rtl="0" eaLnBrk="1" latinLnBrk="0" hangingPunct="1">
        <a:lnSpc>
          <a:spcPct val="100000"/>
        </a:lnSpc>
        <a:spcBef>
          <a:spcPts val="500"/>
        </a:spcBef>
        <a:buSzPct val="100000"/>
        <a:buFontTx/>
        <a:buBlip>
          <a:blip r:embed="rId5">
            <a:extLst>
              <a:ext uri="{96DAC541-7B7A-43D3-8B79-37D633B846F1}">
                <asvg:svgBlip xmlns:asvg="http://schemas.microsoft.com/office/drawing/2016/SVG/main" r:embed="rId6"/>
              </a:ext>
            </a:extLst>
          </a:blip>
        </a:buBlip>
        <a:defRPr sz="2000" kern="1200">
          <a:solidFill>
            <a:schemeClr val="tx1"/>
          </a:solidFill>
          <a:latin typeface="微軟正黑體" panose="020B0604030504040204" pitchFamily="34" charset="-120"/>
          <a:ea typeface="微軟正黑體" panose="020B0604030504040204" pitchFamily="34" charset="-120"/>
          <a:cs typeface="+mn-cs"/>
        </a:defRPr>
      </a:lvl3pPr>
      <a:lvl4pPr marL="1600200" indent="-228600" algn="l" defTabSz="914400" rtl="0" eaLnBrk="1" latinLnBrk="0" hangingPunct="1">
        <a:lnSpc>
          <a:spcPct val="100000"/>
        </a:lnSpc>
        <a:spcBef>
          <a:spcPts val="500"/>
        </a:spcBef>
        <a:buSzPct val="100000"/>
        <a:buFontTx/>
        <a:buBlip>
          <a:blip r:embed="rId5">
            <a:extLst>
              <a:ext uri="{96DAC541-7B7A-43D3-8B79-37D633B846F1}">
                <asvg:svgBlip xmlns:asvg="http://schemas.microsoft.com/office/drawing/2016/SVG/main" r:embed="rId6"/>
              </a:ext>
            </a:extLst>
          </a:blip>
        </a:buBlip>
        <a:defRPr sz="1800" kern="1200">
          <a:solidFill>
            <a:schemeClr val="tx1"/>
          </a:solidFill>
          <a:latin typeface="微軟正黑體" panose="020B0604030504040204" pitchFamily="34" charset="-120"/>
          <a:ea typeface="微軟正黑體" panose="020B0604030504040204" pitchFamily="34" charset="-120"/>
          <a:cs typeface="+mn-cs"/>
        </a:defRPr>
      </a:lvl4pPr>
      <a:lvl5pPr marL="2057400" indent="-228600" algn="l" defTabSz="914400" rtl="0" eaLnBrk="1" latinLnBrk="0" hangingPunct="1">
        <a:lnSpc>
          <a:spcPct val="100000"/>
        </a:lnSpc>
        <a:spcBef>
          <a:spcPts val="500"/>
        </a:spcBef>
        <a:buSzPct val="100000"/>
        <a:buFontTx/>
        <a:buBlip>
          <a:blip r:embed="rId5">
            <a:extLst>
              <a:ext uri="{96DAC541-7B7A-43D3-8B79-37D633B846F1}">
                <asvg:svgBlip xmlns:asvg="http://schemas.microsoft.com/office/drawing/2016/SVG/main" r:embed="rId6"/>
              </a:ext>
            </a:extLst>
          </a:blip>
        </a:buBlip>
        <a:defRPr sz="1800" kern="1200">
          <a:solidFill>
            <a:schemeClr val="tx1"/>
          </a:solidFill>
          <a:latin typeface="微軟正黑體" panose="020B0604030504040204" pitchFamily="34" charset="-120"/>
          <a:ea typeface="微軟正黑體" panose="020B0604030504040204" pitchFamily="34" charset="-12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86559" y="2861438"/>
            <a:ext cx="4770882" cy="567562"/>
          </a:xfrm>
          <a:prstGeom prst="rect">
            <a:avLst/>
          </a:prstGeom>
        </p:spPr>
        <p:txBody>
          <a:bodyPr vert="horz" lIns="91440" tIns="45720" rIns="91440" bIns="45720" rtlCol="0" anchor="b">
            <a:noAutofit/>
          </a:bodyPr>
          <a:lstStyle/>
          <a:p>
            <a:r>
              <a:rPr lang="zh-TW" altLang="en-US" dirty="0"/>
              <a:t>按一下以編輯母片標題樣式</a:t>
            </a:r>
            <a:endParaRPr lang="en-US" dirty="0"/>
          </a:p>
        </p:txBody>
      </p:sp>
      <p:cxnSp>
        <p:nvCxnSpPr>
          <p:cNvPr id="16" name="直接连接符 16">
            <a:extLst>
              <a:ext uri="{FF2B5EF4-FFF2-40B4-BE49-F238E27FC236}">
                <a16:creationId xmlns:a16="http://schemas.microsoft.com/office/drawing/2014/main" id="{F4A30385-1BBE-41C3-887B-3C3232A00888}"/>
              </a:ext>
            </a:extLst>
          </p:cNvPr>
          <p:cNvCxnSpPr>
            <a:cxnSpLocks/>
          </p:cNvCxnSpPr>
          <p:nvPr userDrawn="1"/>
        </p:nvCxnSpPr>
        <p:spPr bwMode="auto">
          <a:xfrm>
            <a:off x="2186559" y="3429000"/>
            <a:ext cx="4770882" cy="0"/>
          </a:xfrm>
          <a:prstGeom prst="line">
            <a:avLst/>
          </a:prstGeom>
          <a:ln w="28575">
            <a:solidFill>
              <a:schemeClr val="accent4"/>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3602882"/>
      </p:ext>
    </p:extLst>
  </p:cSld>
  <p:clrMap bg1="lt1" tx1="dk1" bg2="lt2" tx2="dk2" accent1="accent1" accent2="accent2" accent3="accent3" accent4="accent4" accent5="accent5" accent6="accent6" hlink="hlink" folHlink="folHlink"/>
  <p:sldLayoutIdLst>
    <p:sldLayoutId id="2147483686" r:id="rId1"/>
  </p:sldLayoutIdLst>
  <p:hf hdr="0" ftr="0" dt="0"/>
  <p:txStyles>
    <p:titleStyle>
      <a:lvl1pPr algn="ctr" defTabSz="914400" rtl="0" eaLnBrk="1" latinLnBrk="0" hangingPunct="1">
        <a:lnSpc>
          <a:spcPct val="90000"/>
        </a:lnSpc>
        <a:spcBef>
          <a:spcPct val="0"/>
        </a:spcBef>
        <a:buNone/>
        <a:defRPr sz="4400" b="1" kern="1200">
          <a:solidFill>
            <a:schemeClr val="tx1"/>
          </a:solidFill>
          <a:latin typeface="Times New Roman" panose="02020603050405020304" pitchFamily="18" charset="0"/>
          <a:ea typeface="微軟正黑體" panose="020B0604030504040204" pitchFamily="34" charset="-120"/>
          <a:cs typeface="Times New Roman" panose="02020603050405020304" pitchFamily="18" charset="0"/>
        </a:defRPr>
      </a:lvl1pPr>
    </p:titleStyle>
    <p:bodyStyle>
      <a:lvl1pPr marL="0" indent="0" algn="r" defTabSz="914400" rtl="0" eaLnBrk="1" latinLnBrk="0" hangingPunct="1">
        <a:lnSpc>
          <a:spcPct val="90000"/>
        </a:lnSpc>
        <a:spcBef>
          <a:spcPts val="1000"/>
        </a:spcBef>
        <a:spcAft>
          <a:spcPts val="1200"/>
        </a:spcAft>
        <a:buSzPct val="100000"/>
        <a:buFontTx/>
        <a:buNone/>
        <a:defRPr sz="2800" kern="1200">
          <a:solidFill>
            <a:schemeClr val="tx1"/>
          </a:solidFill>
          <a:latin typeface="微軟正黑體" panose="020B0604030504040204" pitchFamily="34" charset="-120"/>
          <a:ea typeface="微軟正黑體" panose="020B0604030504040204" pitchFamily="34" charset="-120"/>
          <a:cs typeface="+mn-cs"/>
        </a:defRPr>
      </a:lvl1pPr>
      <a:lvl2pPr marL="685800" indent="-228600" algn="l" defTabSz="914400" rtl="0" eaLnBrk="1" latinLnBrk="0" hangingPunct="1">
        <a:lnSpc>
          <a:spcPct val="100000"/>
        </a:lnSpc>
        <a:spcBef>
          <a:spcPts val="500"/>
        </a:spcBef>
        <a:buSzPct val="100000"/>
        <a:buFontTx/>
        <a:buBlip>
          <a:blip r:embed="rId3">
            <a:extLst>
              <a:ext uri="{96DAC541-7B7A-43D3-8B79-37D633B846F1}">
                <asvg:svgBlip xmlns:asvg="http://schemas.microsoft.com/office/drawing/2016/SVG/main" r:embed="rId4"/>
              </a:ext>
            </a:extLst>
          </a:blip>
        </a:buBlip>
        <a:defRPr sz="2400" kern="1200">
          <a:solidFill>
            <a:schemeClr val="tx1"/>
          </a:solidFill>
          <a:latin typeface="微軟正黑體" panose="020B0604030504040204" pitchFamily="34" charset="-120"/>
          <a:ea typeface="微軟正黑體" panose="020B0604030504040204" pitchFamily="34" charset="-120"/>
          <a:cs typeface="+mn-cs"/>
        </a:defRPr>
      </a:lvl2pPr>
      <a:lvl3pPr marL="1143000" indent="-228600" algn="l" defTabSz="914400" rtl="0" eaLnBrk="1" latinLnBrk="0" hangingPunct="1">
        <a:lnSpc>
          <a:spcPct val="100000"/>
        </a:lnSpc>
        <a:spcBef>
          <a:spcPts val="500"/>
        </a:spcBef>
        <a:buSzPct val="100000"/>
        <a:buFontTx/>
        <a:buBlip>
          <a:blip r:embed="rId3">
            <a:extLst>
              <a:ext uri="{96DAC541-7B7A-43D3-8B79-37D633B846F1}">
                <asvg:svgBlip xmlns:asvg="http://schemas.microsoft.com/office/drawing/2016/SVG/main" r:embed="rId4"/>
              </a:ext>
            </a:extLst>
          </a:blip>
        </a:buBlip>
        <a:defRPr sz="2000" kern="1200">
          <a:solidFill>
            <a:schemeClr val="tx1"/>
          </a:solidFill>
          <a:latin typeface="微軟正黑體" panose="020B0604030504040204" pitchFamily="34" charset="-120"/>
          <a:ea typeface="微軟正黑體" panose="020B0604030504040204" pitchFamily="34" charset="-120"/>
          <a:cs typeface="+mn-cs"/>
        </a:defRPr>
      </a:lvl3pPr>
      <a:lvl4pPr marL="1600200" indent="-228600" algn="l" defTabSz="914400" rtl="0" eaLnBrk="1" latinLnBrk="0" hangingPunct="1">
        <a:lnSpc>
          <a:spcPct val="100000"/>
        </a:lnSpc>
        <a:spcBef>
          <a:spcPts val="500"/>
        </a:spcBef>
        <a:buSzPct val="100000"/>
        <a:buFontTx/>
        <a:buBlip>
          <a:blip r:embed="rId3">
            <a:extLst>
              <a:ext uri="{96DAC541-7B7A-43D3-8B79-37D633B846F1}">
                <asvg:svgBlip xmlns:asvg="http://schemas.microsoft.com/office/drawing/2016/SVG/main" r:embed="rId4"/>
              </a:ext>
            </a:extLst>
          </a:blip>
        </a:buBlip>
        <a:defRPr sz="1800" kern="1200">
          <a:solidFill>
            <a:schemeClr val="tx1"/>
          </a:solidFill>
          <a:latin typeface="微軟正黑體" panose="020B0604030504040204" pitchFamily="34" charset="-120"/>
          <a:ea typeface="微軟正黑體" panose="020B0604030504040204" pitchFamily="34" charset="-120"/>
          <a:cs typeface="+mn-cs"/>
        </a:defRPr>
      </a:lvl4pPr>
      <a:lvl5pPr marL="2057400" indent="-228600" algn="l" defTabSz="914400" rtl="0" eaLnBrk="1" latinLnBrk="0" hangingPunct="1">
        <a:lnSpc>
          <a:spcPct val="100000"/>
        </a:lnSpc>
        <a:spcBef>
          <a:spcPts val="500"/>
        </a:spcBef>
        <a:buSzPct val="100000"/>
        <a:buFontTx/>
        <a:buBlip>
          <a:blip r:embed="rId3">
            <a:extLst>
              <a:ext uri="{96DAC541-7B7A-43D3-8B79-37D633B846F1}">
                <asvg:svgBlip xmlns:asvg="http://schemas.microsoft.com/office/drawing/2016/SVG/main" r:embed="rId4"/>
              </a:ext>
            </a:extLst>
          </a:blip>
        </a:buBlip>
        <a:defRPr sz="1800" kern="1200">
          <a:solidFill>
            <a:schemeClr val="tx1"/>
          </a:solidFill>
          <a:latin typeface="微軟正黑體" panose="020B0604030504040204" pitchFamily="34" charset="-120"/>
          <a:ea typeface="微軟正黑體" panose="020B0604030504040204" pitchFamily="34" charset="-12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27.png"/><Relationship Id="rId3" Type="http://schemas.openxmlformats.org/officeDocument/2006/relationships/image" Target="../media/image17.png"/><Relationship Id="rId7" Type="http://schemas.openxmlformats.org/officeDocument/2006/relationships/image" Target="../media/image21.png"/><Relationship Id="rId12" Type="http://schemas.openxmlformats.org/officeDocument/2006/relationships/image" Target="../media/image26.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11" Type="http://schemas.openxmlformats.org/officeDocument/2006/relationships/image" Target="../media/image25.png"/><Relationship Id="rId5" Type="http://schemas.openxmlformats.org/officeDocument/2006/relationships/image" Target="../media/image19.png"/><Relationship Id="rId15" Type="http://schemas.openxmlformats.org/officeDocument/2006/relationships/image" Target="../media/image29.png"/><Relationship Id="rId10" Type="http://schemas.openxmlformats.org/officeDocument/2006/relationships/image" Target="../media/image24.png"/><Relationship Id="rId4" Type="http://schemas.openxmlformats.org/officeDocument/2006/relationships/image" Target="../media/image18.png"/><Relationship Id="rId9" Type="http://schemas.openxmlformats.org/officeDocument/2006/relationships/image" Target="../media/image23.png"/><Relationship Id="rId14" Type="http://schemas.openxmlformats.org/officeDocument/2006/relationships/image" Target="../media/image2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31.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32.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github.com/guzun0325"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hyperlink" Target="https://colab.google/" TargetMode="External"/><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4.png"/></Relationships>
</file>

<file path=ppt/slides/_rels/slide2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40.png"/></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hyperlink" Target="https://github.com/guzun0325"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8D741D6-D98F-47CA-AC90-DEF6B7637AF0}"/>
              </a:ext>
            </a:extLst>
          </p:cNvPr>
          <p:cNvSpPr>
            <a:spLocks noGrp="1"/>
          </p:cNvSpPr>
          <p:nvPr>
            <p:ph type="title"/>
          </p:nvPr>
        </p:nvSpPr>
        <p:spPr/>
        <p:txBody>
          <a:bodyPr/>
          <a:lstStyle/>
          <a:p>
            <a:r>
              <a:rPr lang="zh-TW" altLang="en-US" sz="3600" dirty="0"/>
              <a:t>數 據 分 析 與 應 用</a:t>
            </a:r>
          </a:p>
        </p:txBody>
      </p:sp>
      <p:sp>
        <p:nvSpPr>
          <p:cNvPr id="3" name="文字版面配置區 2">
            <a:extLst>
              <a:ext uri="{FF2B5EF4-FFF2-40B4-BE49-F238E27FC236}">
                <a16:creationId xmlns:a16="http://schemas.microsoft.com/office/drawing/2014/main" id="{EDFC0276-BAEF-4D21-801C-ED2B1E893C29}"/>
              </a:ext>
            </a:extLst>
          </p:cNvPr>
          <p:cNvSpPr>
            <a:spLocks noGrp="1"/>
          </p:cNvSpPr>
          <p:nvPr>
            <p:ph type="body" sz="quarter" idx="10"/>
          </p:nvPr>
        </p:nvSpPr>
        <p:spPr>
          <a:xfrm>
            <a:off x="3065526" y="3794760"/>
            <a:ext cx="4770882" cy="1069848"/>
          </a:xfrm>
        </p:spPr>
        <p:txBody>
          <a:bodyPr/>
          <a:lstStyle/>
          <a:p>
            <a:r>
              <a:rPr lang="en-US" altLang="zh-TW" sz="2000" dirty="0"/>
              <a:t>Data Analytics and Preprocessing</a:t>
            </a:r>
            <a:endParaRPr lang="zh-TW" altLang="en-US" sz="2000" dirty="0"/>
          </a:p>
        </p:txBody>
      </p:sp>
      <p:sp>
        <p:nvSpPr>
          <p:cNvPr id="4" name="文字版面配置區 3">
            <a:extLst>
              <a:ext uri="{FF2B5EF4-FFF2-40B4-BE49-F238E27FC236}">
                <a16:creationId xmlns:a16="http://schemas.microsoft.com/office/drawing/2014/main" id="{9745A97D-2C5D-449B-8C1E-948E888D54AE}"/>
              </a:ext>
            </a:extLst>
          </p:cNvPr>
          <p:cNvSpPr>
            <a:spLocks noGrp="1"/>
          </p:cNvSpPr>
          <p:nvPr>
            <p:ph type="body" sz="quarter" idx="11"/>
          </p:nvPr>
        </p:nvSpPr>
        <p:spPr/>
        <p:txBody>
          <a:bodyPr/>
          <a:lstStyle/>
          <a:p>
            <a:r>
              <a:rPr lang="en-US" altLang="zh-TW" dirty="0"/>
              <a:t>By </a:t>
            </a:r>
            <a:r>
              <a:rPr lang="zh-TW" altLang="en-US" dirty="0"/>
              <a:t> 洪啟倫</a:t>
            </a:r>
          </a:p>
        </p:txBody>
      </p:sp>
    </p:spTree>
    <p:extLst>
      <p:ext uri="{BB962C8B-B14F-4D97-AF65-F5344CB8AC3E}">
        <p14:creationId xmlns:p14="http://schemas.microsoft.com/office/powerpoint/2010/main" val="39112978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2BFB2C1-A582-4FDE-B033-27F0C8DD2DAC}"/>
              </a:ext>
            </a:extLst>
          </p:cNvPr>
          <p:cNvSpPr>
            <a:spLocks noGrp="1"/>
          </p:cNvSpPr>
          <p:nvPr>
            <p:ph type="title"/>
          </p:nvPr>
        </p:nvSpPr>
        <p:spPr>
          <a:xfrm>
            <a:off x="1389888" y="447043"/>
            <a:ext cx="6364224" cy="567562"/>
          </a:xfrm>
        </p:spPr>
        <p:txBody>
          <a:bodyPr/>
          <a:lstStyle/>
          <a:p>
            <a:r>
              <a:rPr lang="zh-TW" altLang="en-US" dirty="0"/>
              <a:t>數 據 分 析 概 論</a:t>
            </a:r>
          </a:p>
        </p:txBody>
      </p:sp>
      <p:sp>
        <p:nvSpPr>
          <p:cNvPr id="3" name="內容版面配置區 2">
            <a:extLst>
              <a:ext uri="{FF2B5EF4-FFF2-40B4-BE49-F238E27FC236}">
                <a16:creationId xmlns:a16="http://schemas.microsoft.com/office/drawing/2014/main" id="{8AE49869-42A8-4DF6-A0BF-B4B5680CB521}"/>
              </a:ext>
            </a:extLst>
          </p:cNvPr>
          <p:cNvSpPr>
            <a:spLocks noGrp="1"/>
          </p:cNvSpPr>
          <p:nvPr>
            <p:ph idx="4294967295"/>
          </p:nvPr>
        </p:nvSpPr>
        <p:spPr>
          <a:xfrm>
            <a:off x="838200" y="1257300"/>
            <a:ext cx="7448550" cy="4919663"/>
          </a:xfrm>
        </p:spPr>
        <p:txBody>
          <a:bodyPr>
            <a:normAutofit/>
          </a:bodyPr>
          <a:lstStyle/>
          <a:p>
            <a:r>
              <a:rPr lang="zh-TW" altLang="en-US" dirty="0">
                <a:solidFill>
                  <a:srgbClr val="303233"/>
                </a:solidFill>
              </a:rPr>
              <a:t>數據預測流程</a:t>
            </a:r>
            <a:endParaRPr lang="en-US" altLang="zh-TW" dirty="0"/>
          </a:p>
          <a:p>
            <a:pPr marL="457200" lvl="1" indent="0">
              <a:buNone/>
            </a:pPr>
            <a:r>
              <a:rPr lang="zh-TW" altLang="en-US" b="1" dirty="0"/>
              <a:t>模型表現分析</a:t>
            </a:r>
            <a:r>
              <a:rPr lang="en-US" altLang="zh-TW" dirty="0"/>
              <a:t>(Performance Evaluation)</a:t>
            </a:r>
          </a:p>
          <a:p>
            <a:pPr lvl="1"/>
            <a:r>
              <a:rPr lang="zh-TW" altLang="en-US" dirty="0"/>
              <a:t>根據模型表現，進行參數調整以優化</a:t>
            </a:r>
            <a:endParaRPr lang="en-US" altLang="zh-TW" dirty="0"/>
          </a:p>
          <a:p>
            <a:pPr marL="457200" lvl="1" indent="0">
              <a:spcBef>
                <a:spcPts val="1200"/>
              </a:spcBef>
              <a:buNone/>
            </a:pPr>
            <a:r>
              <a:rPr lang="zh-TW" altLang="en-US" b="1" dirty="0"/>
              <a:t>輸出模型並建立可視化程序</a:t>
            </a:r>
            <a:r>
              <a:rPr lang="en-US" altLang="zh-TW" dirty="0"/>
              <a:t>(Create visual application)</a:t>
            </a:r>
          </a:p>
          <a:p>
            <a:pPr lvl="1"/>
            <a:r>
              <a:rPr lang="zh-TW" altLang="en-US" dirty="0"/>
              <a:t>將模型進行輸出，並將其導入實際應用場域</a:t>
            </a:r>
            <a:endParaRPr lang="en-US" altLang="zh-TW" dirty="0"/>
          </a:p>
        </p:txBody>
      </p:sp>
      <p:sp>
        <p:nvSpPr>
          <p:cNvPr id="4" name="投影片編號版面配置區 3">
            <a:extLst>
              <a:ext uri="{FF2B5EF4-FFF2-40B4-BE49-F238E27FC236}">
                <a16:creationId xmlns:a16="http://schemas.microsoft.com/office/drawing/2014/main" id="{5358CEDB-2AA4-4230-A3B0-B1027F004D2D}"/>
              </a:ext>
            </a:extLst>
          </p:cNvPr>
          <p:cNvSpPr>
            <a:spLocks noGrp="1"/>
          </p:cNvSpPr>
          <p:nvPr>
            <p:ph type="sldNum" sz="quarter" idx="12"/>
          </p:nvPr>
        </p:nvSpPr>
        <p:spPr/>
        <p:txBody>
          <a:bodyPr/>
          <a:lstStyle/>
          <a:p>
            <a:fld id="{1D30F8B3-B036-43FD-8A15-9C97D3881525}" type="slidenum">
              <a:rPr lang="zh-TW" altLang="en-US" smtClean="0"/>
              <a:t>10</a:t>
            </a:fld>
            <a:endParaRPr lang="zh-TW" altLang="en-US"/>
          </a:p>
        </p:txBody>
      </p:sp>
      <p:pic>
        <p:nvPicPr>
          <p:cNvPr id="5" name="Picture 4">
            <a:extLst>
              <a:ext uri="{FF2B5EF4-FFF2-40B4-BE49-F238E27FC236}">
                <a16:creationId xmlns:a16="http://schemas.microsoft.com/office/drawing/2014/main" id="{EFD80BE4-4A9E-495E-8EA4-77AFDE96BEBF}"/>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5272782" y="3425653"/>
            <a:ext cx="2890266" cy="2751310"/>
          </a:xfrm>
          <a:prstGeom prst="rect">
            <a:avLst/>
          </a:prstGeom>
        </p:spPr>
      </p:pic>
      <p:grpSp>
        <p:nvGrpSpPr>
          <p:cNvPr id="6" name="Group 8">
            <a:extLst>
              <a:ext uri="{FF2B5EF4-FFF2-40B4-BE49-F238E27FC236}">
                <a16:creationId xmlns:a16="http://schemas.microsoft.com/office/drawing/2014/main" id="{477182BE-8E4D-44C1-BE7B-260879DE6B57}"/>
              </a:ext>
            </a:extLst>
          </p:cNvPr>
          <p:cNvGrpSpPr/>
          <p:nvPr/>
        </p:nvGrpSpPr>
        <p:grpSpPr>
          <a:xfrm>
            <a:off x="1104655" y="3425654"/>
            <a:ext cx="4044425" cy="2751309"/>
            <a:chOff x="1801339" y="1626488"/>
            <a:chExt cx="6354506" cy="4322793"/>
          </a:xfrm>
        </p:grpSpPr>
        <p:pic>
          <p:nvPicPr>
            <p:cNvPr id="7" name="Picture 5">
              <a:extLst>
                <a:ext uri="{FF2B5EF4-FFF2-40B4-BE49-F238E27FC236}">
                  <a16:creationId xmlns:a16="http://schemas.microsoft.com/office/drawing/2014/main" id="{004C44B1-82CE-4F85-8DF0-76CB8A6B838B}"/>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801339" y="1626488"/>
              <a:ext cx="6354506" cy="4322793"/>
            </a:xfrm>
            <a:prstGeom prst="rect">
              <a:avLst/>
            </a:prstGeom>
          </p:spPr>
        </p:pic>
        <p:sp>
          <p:nvSpPr>
            <p:cNvPr id="8" name="TextBox 7">
              <a:extLst>
                <a:ext uri="{FF2B5EF4-FFF2-40B4-BE49-F238E27FC236}">
                  <a16:creationId xmlns:a16="http://schemas.microsoft.com/office/drawing/2014/main" id="{483FABCB-A895-48E0-98A6-9BEDE641E4E5}"/>
                </a:ext>
              </a:extLst>
            </p:cNvPr>
            <p:cNvSpPr txBox="1"/>
            <p:nvPr/>
          </p:nvSpPr>
          <p:spPr>
            <a:xfrm>
              <a:off x="4322971" y="3594455"/>
              <a:ext cx="1371103" cy="386857"/>
            </a:xfrm>
            <a:prstGeom prst="rect">
              <a:avLst/>
            </a:prstGeom>
            <a:solidFill>
              <a:schemeClr val="bg1">
                <a:lumMod val="95000"/>
              </a:schemeClr>
            </a:solidFill>
            <a:ln w="12700">
              <a:noFill/>
            </a:ln>
          </p:spPr>
          <p:txBody>
            <a:bodyPr wrap="square" rtlCol="0">
              <a:spAutoFit/>
            </a:bodyPr>
            <a:lstStyle/>
            <a:p>
              <a:pPr algn="ctr"/>
              <a:r>
                <a:rPr lang="en-US" altLang="zh-TW" sz="1000" dirty="0">
                  <a:latin typeface="Perpetua" panose="02020502060401020303" pitchFamily="18" charset="0"/>
                </a:rPr>
                <a:t>Data Analytics</a:t>
              </a:r>
              <a:endParaRPr lang="zh-TW" altLang="en-US" sz="1000" dirty="0">
                <a:latin typeface="Perpetua" panose="02020502060401020303" pitchFamily="18" charset="0"/>
              </a:endParaRPr>
            </a:p>
          </p:txBody>
        </p:sp>
      </p:grpSp>
    </p:spTree>
    <p:extLst>
      <p:ext uri="{BB962C8B-B14F-4D97-AF65-F5344CB8AC3E}">
        <p14:creationId xmlns:p14="http://schemas.microsoft.com/office/powerpoint/2010/main" val="16636714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B1C9AB1-6843-43BB-B280-91C560B2022A}"/>
              </a:ext>
            </a:extLst>
          </p:cNvPr>
          <p:cNvSpPr>
            <a:spLocks noGrp="1"/>
          </p:cNvSpPr>
          <p:nvPr>
            <p:ph type="title"/>
          </p:nvPr>
        </p:nvSpPr>
        <p:spPr/>
        <p:txBody>
          <a:bodyPr/>
          <a:lstStyle/>
          <a:p>
            <a:r>
              <a:rPr lang="zh-TW" altLang="en-US" dirty="0">
                <a:latin typeface="Arial" panose="020B0604020202020204" pitchFamily="34" charset="0"/>
                <a:cs typeface="Arial" panose="020B0604020202020204" pitchFamily="34" charset="0"/>
              </a:rPr>
              <a:t>資 料 預 處 理</a:t>
            </a:r>
          </a:p>
        </p:txBody>
      </p:sp>
      <p:sp>
        <p:nvSpPr>
          <p:cNvPr id="3" name="Subtitle 2">
            <a:extLst>
              <a:ext uri="{FF2B5EF4-FFF2-40B4-BE49-F238E27FC236}">
                <a16:creationId xmlns:a16="http://schemas.microsoft.com/office/drawing/2014/main" id="{9BD2ACC2-75BE-4471-86ED-BDDD8FB3B148}"/>
              </a:ext>
            </a:extLst>
          </p:cNvPr>
          <p:cNvSpPr txBox="1">
            <a:spLocks/>
          </p:cNvSpPr>
          <p:nvPr/>
        </p:nvSpPr>
        <p:spPr>
          <a:xfrm>
            <a:off x="1439652" y="3557588"/>
            <a:ext cx="6400800" cy="1314450"/>
          </a:xfrm>
          <a:prstGeom prst="rect">
            <a:avLst/>
          </a:prstGeom>
        </p:spPr>
        <p:txBody>
          <a:bodyPr/>
          <a:lstStyle>
            <a:lvl1pPr marL="0" indent="0" algn="r" defTabSz="914400" rtl="0" eaLnBrk="1" latinLnBrk="0" hangingPunct="1">
              <a:lnSpc>
                <a:spcPct val="90000"/>
              </a:lnSpc>
              <a:spcBef>
                <a:spcPts val="1000"/>
              </a:spcBef>
              <a:spcAft>
                <a:spcPts val="1200"/>
              </a:spcAft>
              <a:buSzPct val="100000"/>
              <a:buFontTx/>
              <a:buNone/>
              <a:defRPr sz="2800" kern="1200">
                <a:solidFill>
                  <a:schemeClr val="tx1"/>
                </a:solidFill>
                <a:latin typeface="微軟正黑體" panose="020B0604030504040204" pitchFamily="34" charset="-120"/>
                <a:ea typeface="微軟正黑體" panose="020B0604030504040204" pitchFamily="34" charset="-120"/>
                <a:cs typeface="+mn-cs"/>
              </a:defRPr>
            </a:lvl1pPr>
            <a:lvl2pPr marL="685800" indent="-228600" algn="l" defTabSz="914400" rtl="0" eaLnBrk="1" latinLnBrk="0" hangingPunct="1">
              <a:lnSpc>
                <a:spcPct val="100000"/>
              </a:lnSpc>
              <a:spcBef>
                <a:spcPts val="500"/>
              </a:spcBef>
              <a:buSzPct val="100000"/>
              <a:buFontTx/>
              <a:buBlip>
                <a:blip r:embed="rId2">
                  <a:extLst>
                    <a:ext uri="{96DAC541-7B7A-43D3-8B79-37D633B846F1}">
                      <asvg:svgBlip xmlns:asvg="http://schemas.microsoft.com/office/drawing/2016/SVG/main" r:embed="rId3"/>
                    </a:ext>
                  </a:extLst>
                </a:blip>
              </a:buBlip>
              <a:defRPr sz="2400" kern="1200">
                <a:solidFill>
                  <a:schemeClr val="tx1"/>
                </a:solidFill>
                <a:latin typeface="微軟正黑體" panose="020B0604030504040204" pitchFamily="34" charset="-120"/>
                <a:ea typeface="微軟正黑體" panose="020B0604030504040204" pitchFamily="34" charset="-120"/>
                <a:cs typeface="+mn-cs"/>
              </a:defRPr>
            </a:lvl2pPr>
            <a:lvl3pPr marL="1143000" indent="-228600" algn="l" defTabSz="914400" rtl="0" eaLnBrk="1" latinLnBrk="0" hangingPunct="1">
              <a:lnSpc>
                <a:spcPct val="100000"/>
              </a:lnSpc>
              <a:spcBef>
                <a:spcPts val="500"/>
              </a:spcBef>
              <a:buSzPct val="100000"/>
              <a:buFontTx/>
              <a:buBlip>
                <a:blip r:embed="rId2">
                  <a:extLst>
                    <a:ext uri="{96DAC541-7B7A-43D3-8B79-37D633B846F1}">
                      <asvg:svgBlip xmlns:asvg="http://schemas.microsoft.com/office/drawing/2016/SVG/main" r:embed="rId3"/>
                    </a:ext>
                  </a:extLst>
                </a:blip>
              </a:buBlip>
              <a:defRPr sz="2000" kern="1200">
                <a:solidFill>
                  <a:schemeClr val="tx1"/>
                </a:solidFill>
                <a:latin typeface="微軟正黑體" panose="020B0604030504040204" pitchFamily="34" charset="-120"/>
                <a:ea typeface="微軟正黑體" panose="020B0604030504040204" pitchFamily="34" charset="-120"/>
                <a:cs typeface="+mn-cs"/>
              </a:defRPr>
            </a:lvl3pPr>
            <a:lvl4pPr marL="1600200" indent="-228600" algn="l" defTabSz="914400" rtl="0" eaLnBrk="1" latinLnBrk="0" hangingPunct="1">
              <a:lnSpc>
                <a:spcPct val="100000"/>
              </a:lnSpc>
              <a:spcBef>
                <a:spcPts val="500"/>
              </a:spcBef>
              <a:buSzPct val="100000"/>
              <a:buFontTx/>
              <a:buBlip>
                <a:blip r:embed="rId2">
                  <a:extLst>
                    <a:ext uri="{96DAC541-7B7A-43D3-8B79-37D633B846F1}">
                      <asvg:svgBlip xmlns:asvg="http://schemas.microsoft.com/office/drawing/2016/SVG/main" r:embed="rId3"/>
                    </a:ext>
                  </a:extLst>
                </a:blip>
              </a:buBlip>
              <a:defRPr sz="1800" kern="1200">
                <a:solidFill>
                  <a:schemeClr val="tx1"/>
                </a:solidFill>
                <a:latin typeface="微軟正黑體" panose="020B0604030504040204" pitchFamily="34" charset="-120"/>
                <a:ea typeface="微軟正黑體" panose="020B0604030504040204" pitchFamily="34" charset="-120"/>
                <a:cs typeface="+mn-cs"/>
              </a:defRPr>
            </a:lvl4pPr>
            <a:lvl5pPr marL="2057400" indent="-228600" algn="l" defTabSz="914400" rtl="0" eaLnBrk="1" latinLnBrk="0" hangingPunct="1">
              <a:lnSpc>
                <a:spcPct val="100000"/>
              </a:lnSpc>
              <a:spcBef>
                <a:spcPts val="500"/>
              </a:spcBef>
              <a:buSzPct val="100000"/>
              <a:buFontTx/>
              <a:buBlip>
                <a:blip r:embed="rId2">
                  <a:extLst>
                    <a:ext uri="{96DAC541-7B7A-43D3-8B79-37D633B846F1}">
                      <asvg:svgBlip xmlns:asvg="http://schemas.microsoft.com/office/drawing/2016/SVG/main" r:embed="rId3"/>
                    </a:ext>
                  </a:extLst>
                </a:blip>
              </a:buBlip>
              <a:defRPr sz="1800" kern="1200">
                <a:solidFill>
                  <a:schemeClr val="tx1"/>
                </a:solidFill>
                <a:latin typeface="微軟正黑體" panose="020B0604030504040204" pitchFamily="34" charset="-120"/>
                <a:ea typeface="微軟正黑體" panose="020B0604030504040204" pitchFamily="34" charset="-12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altLang="zh-TW" sz="2100" i="1" dirty="0">
                <a:solidFill>
                  <a:srgbClr val="3366FF"/>
                </a:solidFill>
                <a:latin typeface="Palatino Linotype" panose="02040502050505030304" pitchFamily="18" charset="0"/>
              </a:rPr>
              <a:t>"In Data Science, 80% of time spent prepare data, 20% of time spent complain about need for prepare data"</a:t>
            </a:r>
            <a:endParaRPr lang="zh-TW" altLang="en-US" sz="2100" i="1" dirty="0">
              <a:solidFill>
                <a:srgbClr val="3366FF"/>
              </a:solidFill>
              <a:latin typeface="Palatino Linotype" panose="02040502050505030304" pitchFamily="18" charset="0"/>
            </a:endParaRPr>
          </a:p>
          <a:p>
            <a:pPr algn="ctr"/>
            <a:r>
              <a:rPr lang="zh-TW" altLang="en-US" sz="1600" b="1" dirty="0"/>
              <a:t>在資料科學中，</a:t>
            </a:r>
            <a:r>
              <a:rPr lang="en-US" altLang="zh-TW" sz="1600" b="1" dirty="0"/>
              <a:t>80%</a:t>
            </a:r>
            <a:r>
              <a:rPr lang="zh-TW" altLang="en-US" sz="1600" b="1" dirty="0"/>
              <a:t>的時間花在準備數據上，</a:t>
            </a:r>
            <a:br>
              <a:rPr lang="en-US" altLang="zh-TW" sz="1600" b="1" dirty="0"/>
            </a:br>
            <a:r>
              <a:rPr lang="zh-TW" altLang="en-US" sz="1600" b="1" dirty="0"/>
              <a:t>其餘</a:t>
            </a:r>
            <a:r>
              <a:rPr lang="en-US" altLang="zh-TW" sz="1600" b="1" dirty="0"/>
              <a:t>20%</a:t>
            </a:r>
            <a:r>
              <a:rPr lang="zh-TW" altLang="en-US" sz="1600" b="1" dirty="0"/>
              <a:t>則花在抱怨需要準備數據上</a:t>
            </a:r>
          </a:p>
        </p:txBody>
      </p:sp>
    </p:spTree>
    <p:extLst>
      <p:ext uri="{BB962C8B-B14F-4D97-AF65-F5344CB8AC3E}">
        <p14:creationId xmlns:p14="http://schemas.microsoft.com/office/powerpoint/2010/main" val="11715829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2BFB2C1-A582-4FDE-B033-27F0C8DD2DAC}"/>
              </a:ext>
            </a:extLst>
          </p:cNvPr>
          <p:cNvSpPr>
            <a:spLocks noGrp="1"/>
          </p:cNvSpPr>
          <p:nvPr>
            <p:ph type="title"/>
          </p:nvPr>
        </p:nvSpPr>
        <p:spPr>
          <a:xfrm>
            <a:off x="1389888" y="447043"/>
            <a:ext cx="6364224" cy="567562"/>
          </a:xfrm>
        </p:spPr>
        <p:txBody>
          <a:bodyPr/>
          <a:lstStyle/>
          <a:p>
            <a:r>
              <a:rPr lang="zh-TW" altLang="en-US" dirty="0"/>
              <a:t>資 料 預 處 理</a:t>
            </a:r>
          </a:p>
        </p:txBody>
      </p:sp>
      <p:sp>
        <p:nvSpPr>
          <p:cNvPr id="3" name="內容版面配置區 2">
            <a:extLst>
              <a:ext uri="{FF2B5EF4-FFF2-40B4-BE49-F238E27FC236}">
                <a16:creationId xmlns:a16="http://schemas.microsoft.com/office/drawing/2014/main" id="{8AE49869-42A8-4DF6-A0BF-B4B5680CB521}"/>
              </a:ext>
            </a:extLst>
          </p:cNvPr>
          <p:cNvSpPr>
            <a:spLocks noGrp="1"/>
          </p:cNvSpPr>
          <p:nvPr>
            <p:ph idx="4294967295"/>
          </p:nvPr>
        </p:nvSpPr>
        <p:spPr>
          <a:xfrm>
            <a:off x="857250" y="1257300"/>
            <a:ext cx="7448550" cy="4919663"/>
          </a:xfrm>
        </p:spPr>
        <p:txBody>
          <a:bodyPr>
            <a:normAutofit/>
          </a:bodyPr>
          <a:lstStyle/>
          <a:p>
            <a:r>
              <a:rPr lang="zh-TW" altLang="en-US" dirty="0"/>
              <a:t>數據問題</a:t>
            </a:r>
            <a:r>
              <a:rPr lang="en-US" altLang="zh-TW" sz="1800" dirty="0"/>
              <a:t>(Data issue)</a:t>
            </a:r>
          </a:p>
          <a:p>
            <a:pPr lvl="1">
              <a:spcBef>
                <a:spcPts val="600"/>
              </a:spcBef>
            </a:pPr>
            <a:r>
              <a:rPr lang="en-US" altLang="zh-TW" dirty="0"/>
              <a:t>ACM KDD</a:t>
            </a:r>
            <a:r>
              <a:rPr lang="zh-TW" altLang="en-US" dirty="0"/>
              <a:t>杯是一年一度的數據大賽，其中獲獎組別通常在數據預處理方面下足龐大功夫。</a:t>
            </a:r>
            <a:endParaRPr lang="en-US" altLang="zh-TW" dirty="0"/>
          </a:p>
          <a:p>
            <a:pPr lvl="1">
              <a:spcBef>
                <a:spcPts val="600"/>
              </a:spcBef>
            </a:pPr>
            <a:r>
              <a:rPr lang="zh-TW" altLang="en-US" dirty="0"/>
              <a:t>資料分析其一重要點為</a:t>
            </a:r>
            <a:r>
              <a:rPr lang="zh-TW" altLang="en-US" b="1" dirty="0">
                <a:solidFill>
                  <a:schemeClr val="accent4"/>
                </a:solidFill>
              </a:rPr>
              <a:t>利用可用的數據</a:t>
            </a:r>
            <a:r>
              <a:rPr lang="zh-TW" altLang="en-US" dirty="0"/>
              <a:t>，因此蒐集數據時須根據其目的而有所差異。</a:t>
            </a:r>
            <a:endParaRPr lang="en-US" altLang="zh-TW" dirty="0"/>
          </a:p>
          <a:p>
            <a:pPr lvl="1">
              <a:spcBef>
                <a:spcPts val="600"/>
              </a:spcBef>
            </a:pPr>
            <a:r>
              <a:rPr lang="zh-TW" altLang="en-US" dirty="0"/>
              <a:t>某些變數可取得</a:t>
            </a:r>
            <a:r>
              <a:rPr lang="zh-TW" altLang="en-US" b="1" dirty="0">
                <a:solidFill>
                  <a:schemeClr val="accent4"/>
                </a:solidFill>
              </a:rPr>
              <a:t>決定性的訊息</a:t>
            </a:r>
            <a:r>
              <a:rPr lang="zh-TW" altLang="en-US" dirty="0"/>
              <a:t>，因此要特別確保其準確性；然而部分數據可能只是信息性，其特徵含量則較少。</a:t>
            </a:r>
            <a:endParaRPr lang="en-US" altLang="zh-TW" dirty="0"/>
          </a:p>
        </p:txBody>
      </p:sp>
      <p:sp>
        <p:nvSpPr>
          <p:cNvPr id="4" name="投影片編號版面配置區 3">
            <a:extLst>
              <a:ext uri="{FF2B5EF4-FFF2-40B4-BE49-F238E27FC236}">
                <a16:creationId xmlns:a16="http://schemas.microsoft.com/office/drawing/2014/main" id="{5358CEDB-2AA4-4230-A3B0-B1027F004D2D}"/>
              </a:ext>
            </a:extLst>
          </p:cNvPr>
          <p:cNvSpPr>
            <a:spLocks noGrp="1"/>
          </p:cNvSpPr>
          <p:nvPr>
            <p:ph type="sldNum" sz="quarter" idx="12"/>
          </p:nvPr>
        </p:nvSpPr>
        <p:spPr/>
        <p:txBody>
          <a:bodyPr/>
          <a:lstStyle/>
          <a:p>
            <a:fld id="{1D30F8B3-B036-43FD-8A15-9C97D3881525}" type="slidenum">
              <a:rPr lang="zh-TW" altLang="en-US" smtClean="0"/>
              <a:t>12</a:t>
            </a:fld>
            <a:endParaRPr lang="zh-TW" altLang="en-US"/>
          </a:p>
        </p:txBody>
      </p:sp>
      <p:pic>
        <p:nvPicPr>
          <p:cNvPr id="9" name="圖片 8">
            <a:extLst>
              <a:ext uri="{FF2B5EF4-FFF2-40B4-BE49-F238E27FC236}">
                <a16:creationId xmlns:a16="http://schemas.microsoft.com/office/drawing/2014/main" id="{422211CD-3415-4C3E-A6AB-86CE785568DA}"/>
              </a:ext>
            </a:extLst>
          </p:cNvPr>
          <p:cNvPicPr>
            <a:picLocks noChangeAspect="1"/>
          </p:cNvPicPr>
          <p:nvPr/>
        </p:nvPicPr>
        <p:blipFill>
          <a:blip r:embed="rId2" cstate="email">
            <a:duotone>
              <a:prstClr val="black"/>
              <a:schemeClr val="accent5">
                <a:tint val="45000"/>
                <a:satMod val="400000"/>
              </a:schemeClr>
            </a:duotone>
            <a:extLst>
              <a:ext uri="{28A0092B-C50C-407E-A947-70E740481C1C}">
                <a14:useLocalDpi xmlns:a14="http://schemas.microsoft.com/office/drawing/2010/main"/>
              </a:ext>
            </a:extLst>
          </a:blip>
          <a:stretch>
            <a:fillRect/>
          </a:stretch>
        </p:blipFill>
        <p:spPr>
          <a:xfrm>
            <a:off x="809625" y="4449396"/>
            <a:ext cx="1151304" cy="1151304"/>
          </a:xfrm>
          <a:prstGeom prst="rect">
            <a:avLst/>
          </a:prstGeom>
        </p:spPr>
      </p:pic>
      <p:cxnSp>
        <p:nvCxnSpPr>
          <p:cNvPr id="6" name="直線單箭頭接點 5">
            <a:extLst>
              <a:ext uri="{FF2B5EF4-FFF2-40B4-BE49-F238E27FC236}">
                <a16:creationId xmlns:a16="http://schemas.microsoft.com/office/drawing/2014/main" id="{AF1CAD28-EC69-40F3-A8F7-2058E468EDD2}"/>
              </a:ext>
            </a:extLst>
          </p:cNvPr>
          <p:cNvCxnSpPr>
            <a:cxnSpLocks/>
            <a:stCxn id="9" idx="3"/>
            <a:endCxn id="23" idx="1"/>
          </p:cNvCxnSpPr>
          <p:nvPr/>
        </p:nvCxnSpPr>
        <p:spPr>
          <a:xfrm flipV="1">
            <a:off x="1960929" y="4085582"/>
            <a:ext cx="537504" cy="939466"/>
          </a:xfrm>
          <a:prstGeom prst="straightConnector1">
            <a:avLst/>
          </a:prstGeom>
          <a:ln>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線單箭頭接點 11">
            <a:extLst>
              <a:ext uri="{FF2B5EF4-FFF2-40B4-BE49-F238E27FC236}">
                <a16:creationId xmlns:a16="http://schemas.microsoft.com/office/drawing/2014/main" id="{DA88FFFA-8E41-4D34-899C-08EB276ED050}"/>
              </a:ext>
            </a:extLst>
          </p:cNvPr>
          <p:cNvCxnSpPr>
            <a:cxnSpLocks/>
            <a:stCxn id="9" idx="3"/>
            <a:endCxn id="24" idx="1"/>
          </p:cNvCxnSpPr>
          <p:nvPr/>
        </p:nvCxnSpPr>
        <p:spPr>
          <a:xfrm flipV="1">
            <a:off x="1960929" y="4561963"/>
            <a:ext cx="537504" cy="463085"/>
          </a:xfrm>
          <a:prstGeom prst="straightConnector1">
            <a:avLst/>
          </a:prstGeom>
          <a:ln>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線單箭頭接點 16">
            <a:extLst>
              <a:ext uri="{FF2B5EF4-FFF2-40B4-BE49-F238E27FC236}">
                <a16:creationId xmlns:a16="http://schemas.microsoft.com/office/drawing/2014/main" id="{8C09A71E-9122-4116-AA01-740EC6D3A76E}"/>
              </a:ext>
            </a:extLst>
          </p:cNvPr>
          <p:cNvCxnSpPr>
            <a:cxnSpLocks/>
            <a:stCxn id="9" idx="3"/>
            <a:endCxn id="25" idx="1"/>
          </p:cNvCxnSpPr>
          <p:nvPr/>
        </p:nvCxnSpPr>
        <p:spPr>
          <a:xfrm>
            <a:off x="1960929" y="5025048"/>
            <a:ext cx="537504" cy="13297"/>
          </a:xfrm>
          <a:prstGeom prst="straightConnector1">
            <a:avLst/>
          </a:prstGeom>
          <a:ln>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線單箭頭接點 17">
            <a:extLst>
              <a:ext uri="{FF2B5EF4-FFF2-40B4-BE49-F238E27FC236}">
                <a16:creationId xmlns:a16="http://schemas.microsoft.com/office/drawing/2014/main" id="{68622577-87A7-4A48-AB68-1A754678D1C9}"/>
              </a:ext>
            </a:extLst>
          </p:cNvPr>
          <p:cNvCxnSpPr>
            <a:cxnSpLocks/>
            <a:stCxn id="9" idx="3"/>
            <a:endCxn id="26" idx="1"/>
          </p:cNvCxnSpPr>
          <p:nvPr/>
        </p:nvCxnSpPr>
        <p:spPr>
          <a:xfrm>
            <a:off x="1960929" y="5025048"/>
            <a:ext cx="537504" cy="489678"/>
          </a:xfrm>
          <a:prstGeom prst="straightConnector1">
            <a:avLst/>
          </a:prstGeom>
          <a:ln>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線單箭頭接點 19">
            <a:extLst>
              <a:ext uri="{FF2B5EF4-FFF2-40B4-BE49-F238E27FC236}">
                <a16:creationId xmlns:a16="http://schemas.microsoft.com/office/drawing/2014/main" id="{AD9BBBAA-6433-4F15-9CA1-FE8C9A8E16FD}"/>
              </a:ext>
            </a:extLst>
          </p:cNvPr>
          <p:cNvCxnSpPr>
            <a:cxnSpLocks/>
            <a:stCxn id="9" idx="3"/>
            <a:endCxn id="27" idx="1"/>
          </p:cNvCxnSpPr>
          <p:nvPr/>
        </p:nvCxnSpPr>
        <p:spPr>
          <a:xfrm>
            <a:off x="1960929" y="5025048"/>
            <a:ext cx="537504" cy="988247"/>
          </a:xfrm>
          <a:prstGeom prst="straightConnector1">
            <a:avLst/>
          </a:prstGeom>
          <a:ln>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3" name="文字方塊 22">
            <a:extLst>
              <a:ext uri="{FF2B5EF4-FFF2-40B4-BE49-F238E27FC236}">
                <a16:creationId xmlns:a16="http://schemas.microsoft.com/office/drawing/2014/main" id="{95FE8A1E-7C84-431F-851D-1D40DB7E1716}"/>
              </a:ext>
            </a:extLst>
          </p:cNvPr>
          <p:cNvSpPr txBox="1"/>
          <p:nvPr/>
        </p:nvSpPr>
        <p:spPr>
          <a:xfrm>
            <a:off x="2498433" y="3900916"/>
            <a:ext cx="781440" cy="369332"/>
          </a:xfrm>
          <a:prstGeom prst="rect">
            <a:avLst/>
          </a:prstGeom>
          <a:noFill/>
        </p:spPr>
        <p:txBody>
          <a:bodyPr wrap="square" rtlCol="0">
            <a:spAutoFit/>
          </a:bodyPr>
          <a:lstStyle/>
          <a:p>
            <a:pPr algn="ctr"/>
            <a:r>
              <a:rPr lang="zh-TW" altLang="en-US" b="1" dirty="0">
                <a:latin typeface="微軟正黑體" panose="020B0604030504040204" pitchFamily="34" charset="-120"/>
                <a:ea typeface="微軟正黑體" panose="020B0604030504040204" pitchFamily="34" charset="-120"/>
              </a:rPr>
              <a:t>血壓</a:t>
            </a:r>
          </a:p>
        </p:txBody>
      </p:sp>
      <p:sp>
        <p:nvSpPr>
          <p:cNvPr id="24" name="文字方塊 23">
            <a:extLst>
              <a:ext uri="{FF2B5EF4-FFF2-40B4-BE49-F238E27FC236}">
                <a16:creationId xmlns:a16="http://schemas.microsoft.com/office/drawing/2014/main" id="{FD6D8032-E86C-4202-A011-F45D11F57ECB}"/>
              </a:ext>
            </a:extLst>
          </p:cNvPr>
          <p:cNvSpPr txBox="1"/>
          <p:nvPr/>
        </p:nvSpPr>
        <p:spPr>
          <a:xfrm>
            <a:off x="2498433" y="4377297"/>
            <a:ext cx="781440" cy="369332"/>
          </a:xfrm>
          <a:prstGeom prst="rect">
            <a:avLst/>
          </a:prstGeom>
          <a:noFill/>
        </p:spPr>
        <p:txBody>
          <a:bodyPr wrap="square" rtlCol="0">
            <a:spAutoFit/>
          </a:bodyPr>
          <a:lstStyle/>
          <a:p>
            <a:pPr algn="ctr"/>
            <a:r>
              <a:rPr lang="zh-TW" altLang="en-US" b="1" dirty="0">
                <a:latin typeface="微軟正黑體" panose="020B0604030504040204" pitchFamily="34" charset="-120"/>
                <a:ea typeface="微軟正黑體" panose="020B0604030504040204" pitchFamily="34" charset="-120"/>
              </a:rPr>
              <a:t>性別</a:t>
            </a:r>
          </a:p>
        </p:txBody>
      </p:sp>
      <p:sp>
        <p:nvSpPr>
          <p:cNvPr id="25" name="文字方塊 24">
            <a:extLst>
              <a:ext uri="{FF2B5EF4-FFF2-40B4-BE49-F238E27FC236}">
                <a16:creationId xmlns:a16="http://schemas.microsoft.com/office/drawing/2014/main" id="{D086B6F0-EB6C-442A-8DA2-ADAA89C878F4}"/>
              </a:ext>
            </a:extLst>
          </p:cNvPr>
          <p:cNvSpPr txBox="1"/>
          <p:nvPr/>
        </p:nvSpPr>
        <p:spPr>
          <a:xfrm>
            <a:off x="2498433" y="4853679"/>
            <a:ext cx="781440" cy="369332"/>
          </a:xfrm>
          <a:prstGeom prst="rect">
            <a:avLst/>
          </a:prstGeom>
          <a:noFill/>
        </p:spPr>
        <p:txBody>
          <a:bodyPr wrap="square" rtlCol="0">
            <a:spAutoFit/>
          </a:bodyPr>
          <a:lstStyle/>
          <a:p>
            <a:pPr algn="ctr"/>
            <a:r>
              <a:rPr lang="zh-TW" altLang="en-US" b="1" dirty="0">
                <a:latin typeface="微軟正黑體" panose="020B0604030504040204" pitchFamily="34" charset="-120"/>
                <a:ea typeface="微軟正黑體" panose="020B0604030504040204" pitchFamily="34" charset="-120"/>
              </a:rPr>
              <a:t>生日</a:t>
            </a:r>
          </a:p>
        </p:txBody>
      </p:sp>
      <p:sp>
        <p:nvSpPr>
          <p:cNvPr id="26" name="文字方塊 25">
            <a:extLst>
              <a:ext uri="{FF2B5EF4-FFF2-40B4-BE49-F238E27FC236}">
                <a16:creationId xmlns:a16="http://schemas.microsoft.com/office/drawing/2014/main" id="{AF622B19-C38E-4E5B-97E1-5A138D0FD4FD}"/>
              </a:ext>
            </a:extLst>
          </p:cNvPr>
          <p:cNvSpPr txBox="1"/>
          <p:nvPr/>
        </p:nvSpPr>
        <p:spPr>
          <a:xfrm>
            <a:off x="2498433" y="5330060"/>
            <a:ext cx="781440" cy="369332"/>
          </a:xfrm>
          <a:prstGeom prst="rect">
            <a:avLst/>
          </a:prstGeom>
          <a:noFill/>
        </p:spPr>
        <p:txBody>
          <a:bodyPr wrap="square" rtlCol="0">
            <a:spAutoFit/>
          </a:bodyPr>
          <a:lstStyle/>
          <a:p>
            <a:pPr algn="ctr"/>
            <a:r>
              <a:rPr lang="zh-TW" altLang="en-US" b="1" dirty="0">
                <a:latin typeface="微軟正黑體" panose="020B0604030504040204" pitchFamily="34" charset="-120"/>
                <a:ea typeface="微軟正黑體" panose="020B0604030504040204" pitchFamily="34" charset="-120"/>
              </a:rPr>
              <a:t>體重</a:t>
            </a:r>
          </a:p>
        </p:txBody>
      </p:sp>
      <p:sp>
        <p:nvSpPr>
          <p:cNvPr id="27" name="文字方塊 26">
            <a:extLst>
              <a:ext uri="{FF2B5EF4-FFF2-40B4-BE49-F238E27FC236}">
                <a16:creationId xmlns:a16="http://schemas.microsoft.com/office/drawing/2014/main" id="{1848E12A-0CCE-4AED-ABE6-64A479DAAC66}"/>
              </a:ext>
            </a:extLst>
          </p:cNvPr>
          <p:cNvSpPr txBox="1"/>
          <p:nvPr/>
        </p:nvSpPr>
        <p:spPr>
          <a:xfrm>
            <a:off x="2498433" y="5828629"/>
            <a:ext cx="781440" cy="369332"/>
          </a:xfrm>
          <a:prstGeom prst="rect">
            <a:avLst/>
          </a:prstGeom>
          <a:noFill/>
        </p:spPr>
        <p:txBody>
          <a:bodyPr wrap="square" rtlCol="0">
            <a:spAutoFit/>
          </a:bodyPr>
          <a:lstStyle/>
          <a:p>
            <a:pPr algn="ctr"/>
            <a:r>
              <a:rPr lang="zh-TW" altLang="en-US" b="1" dirty="0">
                <a:latin typeface="微軟正黑體" panose="020B0604030504040204" pitchFamily="34" charset="-120"/>
                <a:ea typeface="微軟正黑體" panose="020B0604030504040204" pitchFamily="34" charset="-120"/>
              </a:rPr>
              <a:t>姓名</a:t>
            </a:r>
          </a:p>
        </p:txBody>
      </p:sp>
      <p:cxnSp>
        <p:nvCxnSpPr>
          <p:cNvPr id="38" name="直線單箭頭接點 37">
            <a:extLst>
              <a:ext uri="{FF2B5EF4-FFF2-40B4-BE49-F238E27FC236}">
                <a16:creationId xmlns:a16="http://schemas.microsoft.com/office/drawing/2014/main" id="{D41B5A95-3DF2-42B1-90F4-90254B9BE400}"/>
              </a:ext>
            </a:extLst>
          </p:cNvPr>
          <p:cNvCxnSpPr>
            <a:cxnSpLocks/>
            <a:endCxn id="42" idx="1"/>
          </p:cNvCxnSpPr>
          <p:nvPr/>
        </p:nvCxnSpPr>
        <p:spPr>
          <a:xfrm>
            <a:off x="3298923" y="4085582"/>
            <a:ext cx="655634" cy="1"/>
          </a:xfrm>
          <a:prstGeom prst="straightConnector1">
            <a:avLst/>
          </a:prstGeom>
          <a:ln>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2" name="文字方塊 41">
            <a:extLst>
              <a:ext uri="{FF2B5EF4-FFF2-40B4-BE49-F238E27FC236}">
                <a16:creationId xmlns:a16="http://schemas.microsoft.com/office/drawing/2014/main" id="{3B11832C-3661-45D4-83C3-B3DBEDECDB48}"/>
              </a:ext>
            </a:extLst>
          </p:cNvPr>
          <p:cNvSpPr txBox="1"/>
          <p:nvPr/>
        </p:nvSpPr>
        <p:spPr>
          <a:xfrm>
            <a:off x="3954557" y="3931694"/>
            <a:ext cx="961486" cy="307777"/>
          </a:xfrm>
          <a:prstGeom prst="rect">
            <a:avLst/>
          </a:prstGeom>
          <a:noFill/>
        </p:spPr>
        <p:txBody>
          <a:bodyPr wrap="square" rtlCol="0">
            <a:spAutoFit/>
          </a:bodyPr>
          <a:lstStyle/>
          <a:p>
            <a:r>
              <a:rPr lang="zh-TW" altLang="en-US" sz="1400" b="1" dirty="0">
                <a:latin typeface="微軟正黑體" panose="020B0604030504040204" pitchFamily="34" charset="-120"/>
                <a:ea typeface="微軟正黑體" panose="020B0604030504040204" pitchFamily="34" charset="-120"/>
              </a:rPr>
              <a:t>極重要</a:t>
            </a:r>
          </a:p>
        </p:txBody>
      </p:sp>
      <p:sp>
        <p:nvSpPr>
          <p:cNvPr id="45" name="文字方塊 44">
            <a:extLst>
              <a:ext uri="{FF2B5EF4-FFF2-40B4-BE49-F238E27FC236}">
                <a16:creationId xmlns:a16="http://schemas.microsoft.com/office/drawing/2014/main" id="{213415E6-B49E-43DC-960D-57126B251885}"/>
              </a:ext>
            </a:extLst>
          </p:cNvPr>
          <p:cNvSpPr txBox="1"/>
          <p:nvPr/>
        </p:nvSpPr>
        <p:spPr>
          <a:xfrm>
            <a:off x="3954557" y="4408075"/>
            <a:ext cx="1204246" cy="307777"/>
          </a:xfrm>
          <a:prstGeom prst="rect">
            <a:avLst/>
          </a:prstGeom>
          <a:noFill/>
        </p:spPr>
        <p:txBody>
          <a:bodyPr wrap="square" rtlCol="0">
            <a:spAutoFit/>
          </a:bodyPr>
          <a:lstStyle/>
          <a:p>
            <a:r>
              <a:rPr lang="zh-TW" altLang="en-US" sz="1400" b="1" dirty="0">
                <a:latin typeface="微軟正黑體" panose="020B0604030504040204" pitchFamily="34" charset="-120"/>
                <a:ea typeface="微軟正黑體" panose="020B0604030504040204" pitchFamily="34" charset="-120"/>
              </a:rPr>
              <a:t>輕度重要</a:t>
            </a:r>
          </a:p>
        </p:txBody>
      </p:sp>
      <p:sp>
        <p:nvSpPr>
          <p:cNvPr id="46" name="文字方塊 45">
            <a:extLst>
              <a:ext uri="{FF2B5EF4-FFF2-40B4-BE49-F238E27FC236}">
                <a16:creationId xmlns:a16="http://schemas.microsoft.com/office/drawing/2014/main" id="{48759F8F-5190-4AB7-BA26-A77FAA495710}"/>
              </a:ext>
            </a:extLst>
          </p:cNvPr>
          <p:cNvSpPr txBox="1"/>
          <p:nvPr/>
        </p:nvSpPr>
        <p:spPr>
          <a:xfrm>
            <a:off x="3954557" y="4884457"/>
            <a:ext cx="961486" cy="307777"/>
          </a:xfrm>
          <a:prstGeom prst="rect">
            <a:avLst/>
          </a:prstGeom>
          <a:noFill/>
        </p:spPr>
        <p:txBody>
          <a:bodyPr wrap="square" rtlCol="0">
            <a:spAutoFit/>
          </a:bodyPr>
          <a:lstStyle/>
          <a:p>
            <a:r>
              <a:rPr lang="zh-TW" altLang="en-US" sz="1400" b="1" dirty="0">
                <a:latin typeface="微軟正黑體" panose="020B0604030504040204" pitchFamily="34" charset="-120"/>
                <a:ea typeface="微軟正黑體" panose="020B0604030504040204" pitchFamily="34" charset="-120"/>
              </a:rPr>
              <a:t>不重要</a:t>
            </a:r>
          </a:p>
        </p:txBody>
      </p:sp>
      <p:sp>
        <p:nvSpPr>
          <p:cNvPr id="47" name="文字方塊 46">
            <a:extLst>
              <a:ext uri="{FF2B5EF4-FFF2-40B4-BE49-F238E27FC236}">
                <a16:creationId xmlns:a16="http://schemas.microsoft.com/office/drawing/2014/main" id="{A2CC4E8B-33B0-4B03-AA27-CDC83523F2E3}"/>
              </a:ext>
            </a:extLst>
          </p:cNvPr>
          <p:cNvSpPr txBox="1"/>
          <p:nvPr/>
        </p:nvSpPr>
        <p:spPr>
          <a:xfrm>
            <a:off x="3954557" y="5360838"/>
            <a:ext cx="781440" cy="307777"/>
          </a:xfrm>
          <a:prstGeom prst="rect">
            <a:avLst/>
          </a:prstGeom>
          <a:noFill/>
        </p:spPr>
        <p:txBody>
          <a:bodyPr wrap="square" rtlCol="0">
            <a:spAutoFit/>
          </a:bodyPr>
          <a:lstStyle/>
          <a:p>
            <a:r>
              <a:rPr lang="zh-TW" altLang="en-US" sz="1400" b="1" dirty="0">
                <a:latin typeface="微軟正黑體" panose="020B0604030504040204" pitchFamily="34" charset="-120"/>
                <a:ea typeface="微軟正黑體" panose="020B0604030504040204" pitchFamily="34" charset="-120"/>
              </a:rPr>
              <a:t>重要</a:t>
            </a:r>
          </a:p>
        </p:txBody>
      </p:sp>
      <p:sp>
        <p:nvSpPr>
          <p:cNvPr id="48" name="文字方塊 47">
            <a:extLst>
              <a:ext uri="{FF2B5EF4-FFF2-40B4-BE49-F238E27FC236}">
                <a16:creationId xmlns:a16="http://schemas.microsoft.com/office/drawing/2014/main" id="{5A03D7A3-AEBB-40FA-A096-5FBAF3816C04}"/>
              </a:ext>
            </a:extLst>
          </p:cNvPr>
          <p:cNvSpPr txBox="1"/>
          <p:nvPr/>
        </p:nvSpPr>
        <p:spPr>
          <a:xfrm>
            <a:off x="3935507" y="5859407"/>
            <a:ext cx="961486" cy="307777"/>
          </a:xfrm>
          <a:prstGeom prst="rect">
            <a:avLst/>
          </a:prstGeom>
          <a:noFill/>
        </p:spPr>
        <p:txBody>
          <a:bodyPr wrap="square" rtlCol="0">
            <a:spAutoFit/>
          </a:bodyPr>
          <a:lstStyle/>
          <a:p>
            <a:r>
              <a:rPr lang="zh-TW" altLang="en-US" sz="1400" b="1" dirty="0">
                <a:latin typeface="微軟正黑體" panose="020B0604030504040204" pitchFamily="34" charset="-120"/>
                <a:ea typeface="微軟正黑體" panose="020B0604030504040204" pitchFamily="34" charset="-120"/>
              </a:rPr>
              <a:t>不重要</a:t>
            </a:r>
          </a:p>
        </p:txBody>
      </p:sp>
      <p:cxnSp>
        <p:nvCxnSpPr>
          <p:cNvPr id="49" name="直線單箭頭接點 48">
            <a:extLst>
              <a:ext uri="{FF2B5EF4-FFF2-40B4-BE49-F238E27FC236}">
                <a16:creationId xmlns:a16="http://schemas.microsoft.com/office/drawing/2014/main" id="{B04537FD-7D34-4CFF-8EDD-F17C03EA030A}"/>
              </a:ext>
            </a:extLst>
          </p:cNvPr>
          <p:cNvCxnSpPr>
            <a:cxnSpLocks/>
          </p:cNvCxnSpPr>
          <p:nvPr/>
        </p:nvCxnSpPr>
        <p:spPr>
          <a:xfrm flipV="1">
            <a:off x="3298923" y="4558006"/>
            <a:ext cx="655634" cy="7917"/>
          </a:xfrm>
          <a:prstGeom prst="straightConnector1">
            <a:avLst/>
          </a:prstGeom>
          <a:ln>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3" name="直線單箭頭接點 52">
            <a:extLst>
              <a:ext uri="{FF2B5EF4-FFF2-40B4-BE49-F238E27FC236}">
                <a16:creationId xmlns:a16="http://schemas.microsoft.com/office/drawing/2014/main" id="{173897E8-E203-4B5D-B46B-C8F8A704728F}"/>
              </a:ext>
            </a:extLst>
          </p:cNvPr>
          <p:cNvCxnSpPr>
            <a:cxnSpLocks/>
            <a:endCxn id="46" idx="1"/>
          </p:cNvCxnSpPr>
          <p:nvPr/>
        </p:nvCxnSpPr>
        <p:spPr>
          <a:xfrm>
            <a:off x="3298923" y="5038345"/>
            <a:ext cx="655634" cy="1"/>
          </a:xfrm>
          <a:prstGeom prst="straightConnector1">
            <a:avLst/>
          </a:prstGeom>
          <a:ln>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6" name="直線單箭頭接點 55">
            <a:extLst>
              <a:ext uri="{FF2B5EF4-FFF2-40B4-BE49-F238E27FC236}">
                <a16:creationId xmlns:a16="http://schemas.microsoft.com/office/drawing/2014/main" id="{AA56C5A7-42C7-420C-A0DC-481FD75EA760}"/>
              </a:ext>
            </a:extLst>
          </p:cNvPr>
          <p:cNvCxnSpPr>
            <a:cxnSpLocks/>
            <a:endCxn id="47" idx="1"/>
          </p:cNvCxnSpPr>
          <p:nvPr/>
        </p:nvCxnSpPr>
        <p:spPr>
          <a:xfrm>
            <a:off x="3298923" y="5514726"/>
            <a:ext cx="655634" cy="1"/>
          </a:xfrm>
          <a:prstGeom prst="straightConnector1">
            <a:avLst/>
          </a:prstGeom>
          <a:ln>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9" name="直線單箭頭接點 58">
            <a:extLst>
              <a:ext uri="{FF2B5EF4-FFF2-40B4-BE49-F238E27FC236}">
                <a16:creationId xmlns:a16="http://schemas.microsoft.com/office/drawing/2014/main" id="{E9D821BE-2DCD-4262-9E07-4AB4386D50EC}"/>
              </a:ext>
            </a:extLst>
          </p:cNvPr>
          <p:cNvCxnSpPr>
            <a:cxnSpLocks/>
            <a:stCxn id="27" idx="3"/>
            <a:endCxn id="48" idx="1"/>
          </p:cNvCxnSpPr>
          <p:nvPr/>
        </p:nvCxnSpPr>
        <p:spPr>
          <a:xfrm>
            <a:off x="3279873" y="6013295"/>
            <a:ext cx="655634" cy="1"/>
          </a:xfrm>
          <a:prstGeom prst="straightConnector1">
            <a:avLst/>
          </a:prstGeom>
          <a:ln>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0" name="直線單箭頭接點 69">
            <a:extLst>
              <a:ext uri="{FF2B5EF4-FFF2-40B4-BE49-F238E27FC236}">
                <a16:creationId xmlns:a16="http://schemas.microsoft.com/office/drawing/2014/main" id="{CBFF01C5-3AD7-453F-A28F-D9C91930AA89}"/>
              </a:ext>
            </a:extLst>
          </p:cNvPr>
          <p:cNvCxnSpPr>
            <a:cxnSpLocks/>
            <a:stCxn id="46" idx="3"/>
            <a:endCxn id="73" idx="1"/>
          </p:cNvCxnSpPr>
          <p:nvPr/>
        </p:nvCxnSpPr>
        <p:spPr>
          <a:xfrm flipV="1">
            <a:off x="4916043" y="5038345"/>
            <a:ext cx="324609" cy="1"/>
          </a:xfrm>
          <a:prstGeom prst="straightConnector1">
            <a:avLst/>
          </a:prstGeom>
          <a:ln>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3" name="文字方塊 72">
            <a:extLst>
              <a:ext uri="{FF2B5EF4-FFF2-40B4-BE49-F238E27FC236}">
                <a16:creationId xmlns:a16="http://schemas.microsoft.com/office/drawing/2014/main" id="{3A00E20C-EEAD-46D2-A38B-8D68AD510DA0}"/>
              </a:ext>
            </a:extLst>
          </p:cNvPr>
          <p:cNvSpPr txBox="1"/>
          <p:nvPr/>
        </p:nvSpPr>
        <p:spPr>
          <a:xfrm>
            <a:off x="5240652" y="4853679"/>
            <a:ext cx="674373" cy="369332"/>
          </a:xfrm>
          <a:prstGeom prst="rect">
            <a:avLst/>
          </a:prstGeom>
          <a:noFill/>
        </p:spPr>
        <p:txBody>
          <a:bodyPr wrap="square" rtlCol="0">
            <a:spAutoFit/>
          </a:bodyPr>
          <a:lstStyle/>
          <a:p>
            <a:pPr algn="ctr"/>
            <a:r>
              <a:rPr lang="zh-TW" altLang="en-US" b="1" dirty="0">
                <a:latin typeface="微軟正黑體" panose="020B0604030504040204" pitchFamily="34" charset="-120"/>
                <a:ea typeface="微軟正黑體" panose="020B0604030504040204" pitchFamily="34" charset="-120"/>
              </a:rPr>
              <a:t>年齡</a:t>
            </a:r>
          </a:p>
        </p:txBody>
      </p:sp>
      <p:sp>
        <p:nvSpPr>
          <p:cNvPr id="77" name="文字方塊 76">
            <a:extLst>
              <a:ext uri="{FF2B5EF4-FFF2-40B4-BE49-F238E27FC236}">
                <a16:creationId xmlns:a16="http://schemas.microsoft.com/office/drawing/2014/main" id="{256A4CAC-DE87-4349-9660-3B8778A6BE2B}"/>
              </a:ext>
            </a:extLst>
          </p:cNvPr>
          <p:cNvSpPr txBox="1"/>
          <p:nvPr/>
        </p:nvSpPr>
        <p:spPr>
          <a:xfrm>
            <a:off x="6219021" y="4853679"/>
            <a:ext cx="674373" cy="369332"/>
          </a:xfrm>
          <a:prstGeom prst="rect">
            <a:avLst/>
          </a:prstGeom>
          <a:noFill/>
        </p:spPr>
        <p:txBody>
          <a:bodyPr wrap="square" rtlCol="0">
            <a:spAutoFit/>
          </a:bodyPr>
          <a:lstStyle/>
          <a:p>
            <a:pPr algn="ctr"/>
            <a:r>
              <a:rPr lang="zh-TW" altLang="en-US" b="1" dirty="0">
                <a:latin typeface="微軟正黑體" panose="020B0604030504040204" pitchFamily="34" charset="-120"/>
                <a:ea typeface="微軟正黑體" panose="020B0604030504040204" pitchFamily="34" charset="-120"/>
              </a:rPr>
              <a:t>重要</a:t>
            </a:r>
          </a:p>
        </p:txBody>
      </p:sp>
      <p:cxnSp>
        <p:nvCxnSpPr>
          <p:cNvPr id="78" name="直線單箭頭接點 77">
            <a:extLst>
              <a:ext uri="{FF2B5EF4-FFF2-40B4-BE49-F238E27FC236}">
                <a16:creationId xmlns:a16="http://schemas.microsoft.com/office/drawing/2014/main" id="{1149EE5E-90EE-4428-9997-C2179C425CB6}"/>
              </a:ext>
            </a:extLst>
          </p:cNvPr>
          <p:cNvCxnSpPr>
            <a:cxnSpLocks/>
            <a:stCxn id="73" idx="3"/>
            <a:endCxn id="77" idx="1"/>
          </p:cNvCxnSpPr>
          <p:nvPr/>
        </p:nvCxnSpPr>
        <p:spPr>
          <a:xfrm>
            <a:off x="5915025" y="5038345"/>
            <a:ext cx="303996" cy="0"/>
          </a:xfrm>
          <a:prstGeom prst="straightConnector1">
            <a:avLst/>
          </a:prstGeom>
          <a:ln>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87" name="群組 86">
            <a:extLst>
              <a:ext uri="{FF2B5EF4-FFF2-40B4-BE49-F238E27FC236}">
                <a16:creationId xmlns:a16="http://schemas.microsoft.com/office/drawing/2014/main" id="{1F652475-4664-4A6E-969F-2900F6F9352A}"/>
              </a:ext>
            </a:extLst>
          </p:cNvPr>
          <p:cNvGrpSpPr/>
          <p:nvPr/>
        </p:nvGrpSpPr>
        <p:grpSpPr>
          <a:xfrm>
            <a:off x="4898961" y="3977313"/>
            <a:ext cx="1428329" cy="216538"/>
            <a:chOff x="5084797" y="3943982"/>
            <a:chExt cx="1428329" cy="216538"/>
          </a:xfrm>
        </p:grpSpPr>
        <p:pic>
          <p:nvPicPr>
            <p:cNvPr id="82" name="圖片 81">
              <a:extLst>
                <a:ext uri="{FF2B5EF4-FFF2-40B4-BE49-F238E27FC236}">
                  <a16:creationId xmlns:a16="http://schemas.microsoft.com/office/drawing/2014/main" id="{D3F5DF5D-76ED-4A19-9000-1CA2A712D5FF}"/>
                </a:ext>
              </a:extLst>
            </p:cNvPr>
            <p:cNvPicPr>
              <a:picLocks noChangeAspect="1"/>
            </p:cNvPicPr>
            <p:nvPr/>
          </p:nvPicPr>
          <p:blipFill>
            <a:blip r:embed="rId3" cstate="email">
              <a:duotone>
                <a:schemeClr val="bg2">
                  <a:shade val="45000"/>
                  <a:satMod val="135000"/>
                </a:schemeClr>
                <a:prstClr val="white"/>
              </a:duotone>
              <a:extLst>
                <a:ext uri="{28A0092B-C50C-407E-A947-70E740481C1C}">
                  <a14:useLocalDpi xmlns:a14="http://schemas.microsoft.com/office/drawing/2010/main"/>
                </a:ext>
              </a:extLst>
            </a:blip>
            <a:stretch>
              <a:fillRect/>
            </a:stretch>
          </p:blipFill>
          <p:spPr>
            <a:xfrm>
              <a:off x="5084797" y="3943982"/>
              <a:ext cx="216538" cy="216538"/>
            </a:xfrm>
            <a:prstGeom prst="rect">
              <a:avLst/>
            </a:prstGeom>
          </p:spPr>
        </p:pic>
        <p:pic>
          <p:nvPicPr>
            <p:cNvPr id="83" name="圖片 82">
              <a:extLst>
                <a:ext uri="{FF2B5EF4-FFF2-40B4-BE49-F238E27FC236}">
                  <a16:creationId xmlns:a16="http://schemas.microsoft.com/office/drawing/2014/main" id="{CB3D0F7A-AB4F-4DD4-BB5E-EAE09CD7ADAD}"/>
                </a:ext>
              </a:extLst>
            </p:cNvPr>
            <p:cNvPicPr>
              <a:picLocks noChangeAspect="1"/>
            </p:cNvPicPr>
            <p:nvPr/>
          </p:nvPicPr>
          <p:blipFill>
            <a:blip r:embed="rId3" cstate="email">
              <a:duotone>
                <a:schemeClr val="bg2">
                  <a:shade val="45000"/>
                  <a:satMod val="135000"/>
                </a:schemeClr>
                <a:prstClr val="white"/>
              </a:duotone>
              <a:extLst>
                <a:ext uri="{28A0092B-C50C-407E-A947-70E740481C1C}">
                  <a14:useLocalDpi xmlns:a14="http://schemas.microsoft.com/office/drawing/2010/main"/>
                </a:ext>
              </a:extLst>
            </a:blip>
            <a:stretch>
              <a:fillRect/>
            </a:stretch>
          </p:blipFill>
          <p:spPr>
            <a:xfrm>
              <a:off x="5690693" y="3943982"/>
              <a:ext cx="216538" cy="216538"/>
            </a:xfrm>
            <a:prstGeom prst="rect">
              <a:avLst/>
            </a:prstGeom>
          </p:spPr>
        </p:pic>
        <p:pic>
          <p:nvPicPr>
            <p:cNvPr id="84" name="圖片 83">
              <a:extLst>
                <a:ext uri="{FF2B5EF4-FFF2-40B4-BE49-F238E27FC236}">
                  <a16:creationId xmlns:a16="http://schemas.microsoft.com/office/drawing/2014/main" id="{3454889B-9E97-4CD6-A5EE-1692C1ED6C86}"/>
                </a:ext>
              </a:extLst>
            </p:cNvPr>
            <p:cNvPicPr>
              <a:picLocks noChangeAspect="1"/>
            </p:cNvPicPr>
            <p:nvPr/>
          </p:nvPicPr>
          <p:blipFill>
            <a:blip r:embed="rId3" cstate="email">
              <a:duotone>
                <a:schemeClr val="bg2">
                  <a:shade val="45000"/>
                  <a:satMod val="135000"/>
                </a:schemeClr>
                <a:prstClr val="white"/>
              </a:duotone>
              <a:extLst>
                <a:ext uri="{28A0092B-C50C-407E-A947-70E740481C1C}">
                  <a14:useLocalDpi xmlns:a14="http://schemas.microsoft.com/office/drawing/2010/main"/>
                </a:ext>
              </a:extLst>
            </a:blip>
            <a:stretch>
              <a:fillRect/>
            </a:stretch>
          </p:blipFill>
          <p:spPr>
            <a:xfrm>
              <a:off x="5993641" y="3943982"/>
              <a:ext cx="216538" cy="216538"/>
            </a:xfrm>
            <a:prstGeom prst="rect">
              <a:avLst/>
            </a:prstGeom>
          </p:spPr>
        </p:pic>
        <p:pic>
          <p:nvPicPr>
            <p:cNvPr id="85" name="圖片 84">
              <a:extLst>
                <a:ext uri="{FF2B5EF4-FFF2-40B4-BE49-F238E27FC236}">
                  <a16:creationId xmlns:a16="http://schemas.microsoft.com/office/drawing/2014/main" id="{96DF302A-FF24-4089-800B-732F7249255A}"/>
                </a:ext>
              </a:extLst>
            </p:cNvPr>
            <p:cNvPicPr>
              <a:picLocks noChangeAspect="1"/>
            </p:cNvPicPr>
            <p:nvPr/>
          </p:nvPicPr>
          <p:blipFill>
            <a:blip r:embed="rId3" cstate="email">
              <a:duotone>
                <a:schemeClr val="bg2">
                  <a:shade val="45000"/>
                  <a:satMod val="135000"/>
                </a:schemeClr>
                <a:prstClr val="white"/>
              </a:duotone>
              <a:extLst>
                <a:ext uri="{28A0092B-C50C-407E-A947-70E740481C1C}">
                  <a14:useLocalDpi xmlns:a14="http://schemas.microsoft.com/office/drawing/2010/main"/>
                </a:ext>
              </a:extLst>
            </a:blip>
            <a:stretch>
              <a:fillRect/>
            </a:stretch>
          </p:blipFill>
          <p:spPr>
            <a:xfrm>
              <a:off x="6296588" y="3943982"/>
              <a:ext cx="216538" cy="216538"/>
            </a:xfrm>
            <a:prstGeom prst="rect">
              <a:avLst/>
            </a:prstGeom>
          </p:spPr>
        </p:pic>
        <p:pic>
          <p:nvPicPr>
            <p:cNvPr id="86" name="圖片 85">
              <a:extLst>
                <a:ext uri="{FF2B5EF4-FFF2-40B4-BE49-F238E27FC236}">
                  <a16:creationId xmlns:a16="http://schemas.microsoft.com/office/drawing/2014/main" id="{86E7632E-69C3-4010-BF09-BCD21E4D0E16}"/>
                </a:ext>
              </a:extLst>
            </p:cNvPr>
            <p:cNvPicPr>
              <a:picLocks noChangeAspect="1"/>
            </p:cNvPicPr>
            <p:nvPr/>
          </p:nvPicPr>
          <p:blipFill>
            <a:blip r:embed="rId3" cstate="email">
              <a:duotone>
                <a:schemeClr val="bg2">
                  <a:shade val="45000"/>
                  <a:satMod val="135000"/>
                </a:schemeClr>
                <a:prstClr val="white"/>
              </a:duotone>
              <a:extLst>
                <a:ext uri="{28A0092B-C50C-407E-A947-70E740481C1C}">
                  <a14:useLocalDpi xmlns:a14="http://schemas.microsoft.com/office/drawing/2010/main"/>
                </a:ext>
              </a:extLst>
            </a:blip>
            <a:stretch>
              <a:fillRect/>
            </a:stretch>
          </p:blipFill>
          <p:spPr>
            <a:xfrm>
              <a:off x="5387745" y="3943982"/>
              <a:ext cx="216538" cy="216538"/>
            </a:xfrm>
            <a:prstGeom prst="rect">
              <a:avLst/>
            </a:prstGeom>
          </p:spPr>
        </p:pic>
      </p:grpSp>
      <p:grpSp>
        <p:nvGrpSpPr>
          <p:cNvPr id="88" name="群組 87">
            <a:extLst>
              <a:ext uri="{FF2B5EF4-FFF2-40B4-BE49-F238E27FC236}">
                <a16:creationId xmlns:a16="http://schemas.microsoft.com/office/drawing/2014/main" id="{28B17E1F-45A7-4895-ABEB-B8FDA56AD128}"/>
              </a:ext>
            </a:extLst>
          </p:cNvPr>
          <p:cNvGrpSpPr/>
          <p:nvPr/>
        </p:nvGrpSpPr>
        <p:grpSpPr>
          <a:xfrm>
            <a:off x="4898961" y="4453694"/>
            <a:ext cx="1428329" cy="216538"/>
            <a:chOff x="5084797" y="3943982"/>
            <a:chExt cx="1428329" cy="216538"/>
          </a:xfrm>
        </p:grpSpPr>
        <p:pic>
          <p:nvPicPr>
            <p:cNvPr id="89" name="圖片 88">
              <a:extLst>
                <a:ext uri="{FF2B5EF4-FFF2-40B4-BE49-F238E27FC236}">
                  <a16:creationId xmlns:a16="http://schemas.microsoft.com/office/drawing/2014/main" id="{8D9A0976-F8A9-4646-BCC5-9DCC0013EFB8}"/>
                </a:ext>
              </a:extLst>
            </p:cNvPr>
            <p:cNvPicPr>
              <a:picLocks noChangeAspect="1"/>
            </p:cNvPicPr>
            <p:nvPr/>
          </p:nvPicPr>
          <p:blipFill>
            <a:blip r:embed="rId3" cstate="email">
              <a:duotone>
                <a:schemeClr val="bg2">
                  <a:shade val="45000"/>
                  <a:satMod val="135000"/>
                </a:schemeClr>
                <a:prstClr val="white"/>
              </a:duotone>
              <a:extLst>
                <a:ext uri="{28A0092B-C50C-407E-A947-70E740481C1C}">
                  <a14:useLocalDpi xmlns:a14="http://schemas.microsoft.com/office/drawing/2010/main"/>
                </a:ext>
              </a:extLst>
            </a:blip>
            <a:stretch>
              <a:fillRect/>
            </a:stretch>
          </p:blipFill>
          <p:spPr>
            <a:xfrm>
              <a:off x="5084797" y="3943982"/>
              <a:ext cx="216538" cy="216538"/>
            </a:xfrm>
            <a:prstGeom prst="rect">
              <a:avLst/>
            </a:prstGeom>
          </p:spPr>
        </p:pic>
        <p:pic>
          <p:nvPicPr>
            <p:cNvPr id="90" name="圖片 89">
              <a:extLst>
                <a:ext uri="{FF2B5EF4-FFF2-40B4-BE49-F238E27FC236}">
                  <a16:creationId xmlns:a16="http://schemas.microsoft.com/office/drawing/2014/main" id="{ED1CF529-B956-4713-AA02-B8042A6BCCF4}"/>
                </a:ext>
              </a:extLst>
            </p:cNvPr>
            <p:cNvPicPr>
              <a:picLocks noChangeAspect="1"/>
            </p:cNvPicPr>
            <p:nvPr/>
          </p:nvPicPr>
          <p:blipFill>
            <a:blip r:embed="rId3" cstate="email">
              <a:duotone>
                <a:schemeClr val="bg2">
                  <a:shade val="45000"/>
                  <a:satMod val="135000"/>
                </a:schemeClr>
                <a:prstClr val="white"/>
              </a:duotone>
              <a:extLst>
                <a:ext uri="{28A0092B-C50C-407E-A947-70E740481C1C}">
                  <a14:useLocalDpi xmlns:a14="http://schemas.microsoft.com/office/drawing/2010/main"/>
                </a:ext>
              </a:extLst>
            </a:blip>
            <a:stretch>
              <a:fillRect/>
            </a:stretch>
          </p:blipFill>
          <p:spPr>
            <a:xfrm>
              <a:off x="5690693" y="3943982"/>
              <a:ext cx="216538" cy="216538"/>
            </a:xfrm>
            <a:prstGeom prst="rect">
              <a:avLst/>
            </a:prstGeom>
          </p:spPr>
        </p:pic>
        <p:pic>
          <p:nvPicPr>
            <p:cNvPr id="91" name="圖片 90">
              <a:extLst>
                <a:ext uri="{FF2B5EF4-FFF2-40B4-BE49-F238E27FC236}">
                  <a16:creationId xmlns:a16="http://schemas.microsoft.com/office/drawing/2014/main" id="{7119CD41-5230-4353-B38F-44E90FD9DBDC}"/>
                </a:ext>
              </a:extLst>
            </p:cNvPr>
            <p:cNvPicPr>
              <a:picLocks noChangeAspect="1"/>
            </p:cNvPicPr>
            <p:nvPr/>
          </p:nvPicPr>
          <p:blipFill>
            <a:blip r:embed="rId3" cstate="email">
              <a:grayscl/>
              <a:extLst>
                <a:ext uri="{28A0092B-C50C-407E-A947-70E740481C1C}">
                  <a14:useLocalDpi xmlns:a14="http://schemas.microsoft.com/office/drawing/2010/main"/>
                </a:ext>
              </a:extLst>
            </a:blip>
            <a:stretch>
              <a:fillRect/>
            </a:stretch>
          </p:blipFill>
          <p:spPr>
            <a:xfrm>
              <a:off x="5993641" y="3943982"/>
              <a:ext cx="216538" cy="216538"/>
            </a:xfrm>
            <a:prstGeom prst="rect">
              <a:avLst/>
            </a:prstGeom>
          </p:spPr>
        </p:pic>
        <p:pic>
          <p:nvPicPr>
            <p:cNvPr id="92" name="圖片 91">
              <a:extLst>
                <a:ext uri="{FF2B5EF4-FFF2-40B4-BE49-F238E27FC236}">
                  <a16:creationId xmlns:a16="http://schemas.microsoft.com/office/drawing/2014/main" id="{729F766E-667E-4574-85AE-903F2421F0F4}"/>
                </a:ext>
              </a:extLst>
            </p:cNvPr>
            <p:cNvPicPr>
              <a:picLocks noChangeAspect="1"/>
            </p:cNvPicPr>
            <p:nvPr/>
          </p:nvPicPr>
          <p:blipFill>
            <a:blip r:embed="rId3" cstate="email">
              <a:grayscl/>
              <a:extLst>
                <a:ext uri="{28A0092B-C50C-407E-A947-70E740481C1C}">
                  <a14:useLocalDpi xmlns:a14="http://schemas.microsoft.com/office/drawing/2010/main"/>
                </a:ext>
              </a:extLst>
            </a:blip>
            <a:stretch>
              <a:fillRect/>
            </a:stretch>
          </p:blipFill>
          <p:spPr>
            <a:xfrm>
              <a:off x="6296588" y="3943982"/>
              <a:ext cx="216538" cy="216538"/>
            </a:xfrm>
            <a:prstGeom prst="rect">
              <a:avLst/>
            </a:prstGeom>
          </p:spPr>
        </p:pic>
        <p:pic>
          <p:nvPicPr>
            <p:cNvPr id="93" name="圖片 92">
              <a:extLst>
                <a:ext uri="{FF2B5EF4-FFF2-40B4-BE49-F238E27FC236}">
                  <a16:creationId xmlns:a16="http://schemas.microsoft.com/office/drawing/2014/main" id="{30D3D04F-FCC9-4D32-A82E-5815711119C7}"/>
                </a:ext>
              </a:extLst>
            </p:cNvPr>
            <p:cNvPicPr>
              <a:picLocks noChangeAspect="1"/>
            </p:cNvPicPr>
            <p:nvPr/>
          </p:nvPicPr>
          <p:blipFill>
            <a:blip r:embed="rId3" cstate="email">
              <a:duotone>
                <a:schemeClr val="bg2">
                  <a:shade val="45000"/>
                  <a:satMod val="135000"/>
                </a:schemeClr>
                <a:prstClr val="white"/>
              </a:duotone>
              <a:extLst>
                <a:ext uri="{28A0092B-C50C-407E-A947-70E740481C1C}">
                  <a14:useLocalDpi xmlns:a14="http://schemas.microsoft.com/office/drawing/2010/main"/>
                </a:ext>
              </a:extLst>
            </a:blip>
            <a:stretch>
              <a:fillRect/>
            </a:stretch>
          </p:blipFill>
          <p:spPr>
            <a:xfrm>
              <a:off x="5387745" y="3943982"/>
              <a:ext cx="216538" cy="216538"/>
            </a:xfrm>
            <a:prstGeom prst="rect">
              <a:avLst/>
            </a:prstGeom>
          </p:spPr>
        </p:pic>
      </p:grpSp>
      <p:grpSp>
        <p:nvGrpSpPr>
          <p:cNvPr id="100" name="群組 99">
            <a:extLst>
              <a:ext uri="{FF2B5EF4-FFF2-40B4-BE49-F238E27FC236}">
                <a16:creationId xmlns:a16="http://schemas.microsoft.com/office/drawing/2014/main" id="{35644572-5C42-455E-944C-C77952390E60}"/>
              </a:ext>
            </a:extLst>
          </p:cNvPr>
          <p:cNvGrpSpPr/>
          <p:nvPr/>
        </p:nvGrpSpPr>
        <p:grpSpPr>
          <a:xfrm>
            <a:off x="4898961" y="5406457"/>
            <a:ext cx="1428329" cy="216538"/>
            <a:chOff x="5084797" y="3943982"/>
            <a:chExt cx="1428329" cy="216538"/>
          </a:xfrm>
        </p:grpSpPr>
        <p:pic>
          <p:nvPicPr>
            <p:cNvPr id="101" name="圖片 100">
              <a:extLst>
                <a:ext uri="{FF2B5EF4-FFF2-40B4-BE49-F238E27FC236}">
                  <a16:creationId xmlns:a16="http://schemas.microsoft.com/office/drawing/2014/main" id="{D74BE3DB-7685-492D-B6DA-F0B52BCE70CB}"/>
                </a:ext>
              </a:extLst>
            </p:cNvPr>
            <p:cNvPicPr>
              <a:picLocks noChangeAspect="1"/>
            </p:cNvPicPr>
            <p:nvPr/>
          </p:nvPicPr>
          <p:blipFill>
            <a:blip r:embed="rId3" cstate="email">
              <a:duotone>
                <a:schemeClr val="bg2">
                  <a:shade val="45000"/>
                  <a:satMod val="135000"/>
                </a:schemeClr>
                <a:prstClr val="white"/>
              </a:duotone>
              <a:extLst>
                <a:ext uri="{28A0092B-C50C-407E-A947-70E740481C1C}">
                  <a14:useLocalDpi xmlns:a14="http://schemas.microsoft.com/office/drawing/2010/main"/>
                </a:ext>
              </a:extLst>
            </a:blip>
            <a:stretch>
              <a:fillRect/>
            </a:stretch>
          </p:blipFill>
          <p:spPr>
            <a:xfrm>
              <a:off x="5084797" y="3943982"/>
              <a:ext cx="216538" cy="216538"/>
            </a:xfrm>
            <a:prstGeom prst="rect">
              <a:avLst/>
            </a:prstGeom>
          </p:spPr>
        </p:pic>
        <p:pic>
          <p:nvPicPr>
            <p:cNvPr id="102" name="圖片 101">
              <a:extLst>
                <a:ext uri="{FF2B5EF4-FFF2-40B4-BE49-F238E27FC236}">
                  <a16:creationId xmlns:a16="http://schemas.microsoft.com/office/drawing/2014/main" id="{B2093FF6-DE8F-4D9E-A740-D0448B6A7308}"/>
                </a:ext>
              </a:extLst>
            </p:cNvPr>
            <p:cNvPicPr>
              <a:picLocks noChangeAspect="1"/>
            </p:cNvPicPr>
            <p:nvPr/>
          </p:nvPicPr>
          <p:blipFill>
            <a:blip r:embed="rId3" cstate="email">
              <a:duotone>
                <a:schemeClr val="bg2">
                  <a:shade val="45000"/>
                  <a:satMod val="135000"/>
                </a:schemeClr>
                <a:prstClr val="white"/>
              </a:duotone>
              <a:extLst>
                <a:ext uri="{28A0092B-C50C-407E-A947-70E740481C1C}">
                  <a14:useLocalDpi xmlns:a14="http://schemas.microsoft.com/office/drawing/2010/main"/>
                </a:ext>
              </a:extLst>
            </a:blip>
            <a:stretch>
              <a:fillRect/>
            </a:stretch>
          </p:blipFill>
          <p:spPr>
            <a:xfrm>
              <a:off x="5690693" y="3943982"/>
              <a:ext cx="216538" cy="216538"/>
            </a:xfrm>
            <a:prstGeom prst="rect">
              <a:avLst/>
            </a:prstGeom>
          </p:spPr>
        </p:pic>
        <p:pic>
          <p:nvPicPr>
            <p:cNvPr id="103" name="圖片 102">
              <a:extLst>
                <a:ext uri="{FF2B5EF4-FFF2-40B4-BE49-F238E27FC236}">
                  <a16:creationId xmlns:a16="http://schemas.microsoft.com/office/drawing/2014/main" id="{92F6383A-D3BD-4DFA-B8E6-1C8E8DE46B3B}"/>
                </a:ext>
              </a:extLst>
            </p:cNvPr>
            <p:cNvPicPr>
              <a:picLocks noChangeAspect="1"/>
            </p:cNvPicPr>
            <p:nvPr/>
          </p:nvPicPr>
          <p:blipFill>
            <a:blip r:embed="rId3" cstate="email">
              <a:duotone>
                <a:schemeClr val="bg2">
                  <a:shade val="45000"/>
                  <a:satMod val="135000"/>
                </a:schemeClr>
                <a:prstClr val="white"/>
              </a:duotone>
              <a:extLst>
                <a:ext uri="{28A0092B-C50C-407E-A947-70E740481C1C}">
                  <a14:useLocalDpi xmlns:a14="http://schemas.microsoft.com/office/drawing/2010/main"/>
                </a:ext>
              </a:extLst>
            </a:blip>
            <a:stretch>
              <a:fillRect/>
            </a:stretch>
          </p:blipFill>
          <p:spPr>
            <a:xfrm>
              <a:off x="5993641" y="3943982"/>
              <a:ext cx="216538" cy="216538"/>
            </a:xfrm>
            <a:prstGeom prst="rect">
              <a:avLst/>
            </a:prstGeom>
          </p:spPr>
        </p:pic>
        <p:pic>
          <p:nvPicPr>
            <p:cNvPr id="104" name="圖片 103">
              <a:extLst>
                <a:ext uri="{FF2B5EF4-FFF2-40B4-BE49-F238E27FC236}">
                  <a16:creationId xmlns:a16="http://schemas.microsoft.com/office/drawing/2014/main" id="{373EB9AF-7F91-4AE7-B0D8-AB77F99D03E9}"/>
                </a:ext>
              </a:extLst>
            </p:cNvPr>
            <p:cNvPicPr>
              <a:picLocks noChangeAspect="1"/>
            </p:cNvPicPr>
            <p:nvPr/>
          </p:nvPicPr>
          <p:blipFill>
            <a:blip r:embed="rId3" cstate="email">
              <a:grayscl/>
              <a:extLst>
                <a:ext uri="{28A0092B-C50C-407E-A947-70E740481C1C}">
                  <a14:useLocalDpi xmlns:a14="http://schemas.microsoft.com/office/drawing/2010/main"/>
                </a:ext>
              </a:extLst>
            </a:blip>
            <a:stretch>
              <a:fillRect/>
            </a:stretch>
          </p:blipFill>
          <p:spPr>
            <a:xfrm>
              <a:off x="6296588" y="3943982"/>
              <a:ext cx="216538" cy="216538"/>
            </a:xfrm>
            <a:prstGeom prst="rect">
              <a:avLst/>
            </a:prstGeom>
          </p:spPr>
        </p:pic>
        <p:pic>
          <p:nvPicPr>
            <p:cNvPr id="105" name="圖片 104">
              <a:extLst>
                <a:ext uri="{FF2B5EF4-FFF2-40B4-BE49-F238E27FC236}">
                  <a16:creationId xmlns:a16="http://schemas.microsoft.com/office/drawing/2014/main" id="{059CE2EA-25A2-4C74-9DCA-E74531EC7308}"/>
                </a:ext>
              </a:extLst>
            </p:cNvPr>
            <p:cNvPicPr>
              <a:picLocks noChangeAspect="1"/>
            </p:cNvPicPr>
            <p:nvPr/>
          </p:nvPicPr>
          <p:blipFill>
            <a:blip r:embed="rId3" cstate="email">
              <a:duotone>
                <a:schemeClr val="bg2">
                  <a:shade val="45000"/>
                  <a:satMod val="135000"/>
                </a:schemeClr>
                <a:prstClr val="white"/>
              </a:duotone>
              <a:extLst>
                <a:ext uri="{28A0092B-C50C-407E-A947-70E740481C1C}">
                  <a14:useLocalDpi xmlns:a14="http://schemas.microsoft.com/office/drawing/2010/main"/>
                </a:ext>
              </a:extLst>
            </a:blip>
            <a:stretch>
              <a:fillRect/>
            </a:stretch>
          </p:blipFill>
          <p:spPr>
            <a:xfrm>
              <a:off x="5387745" y="3943982"/>
              <a:ext cx="216538" cy="216538"/>
            </a:xfrm>
            <a:prstGeom prst="rect">
              <a:avLst/>
            </a:prstGeom>
          </p:spPr>
        </p:pic>
      </p:grpSp>
      <p:grpSp>
        <p:nvGrpSpPr>
          <p:cNvPr id="106" name="群組 105">
            <a:extLst>
              <a:ext uri="{FF2B5EF4-FFF2-40B4-BE49-F238E27FC236}">
                <a16:creationId xmlns:a16="http://schemas.microsoft.com/office/drawing/2014/main" id="{7C6ED4CC-04E4-407F-9807-4F6BD791FF8B}"/>
              </a:ext>
            </a:extLst>
          </p:cNvPr>
          <p:cNvGrpSpPr/>
          <p:nvPr/>
        </p:nvGrpSpPr>
        <p:grpSpPr>
          <a:xfrm>
            <a:off x="4898961" y="5905026"/>
            <a:ext cx="1428329" cy="216538"/>
            <a:chOff x="5084797" y="3943982"/>
            <a:chExt cx="1428329" cy="216538"/>
          </a:xfrm>
        </p:grpSpPr>
        <p:pic>
          <p:nvPicPr>
            <p:cNvPr id="107" name="圖片 106">
              <a:extLst>
                <a:ext uri="{FF2B5EF4-FFF2-40B4-BE49-F238E27FC236}">
                  <a16:creationId xmlns:a16="http://schemas.microsoft.com/office/drawing/2014/main" id="{2E97E276-B4BE-47FE-AEB5-D93920703B8F}"/>
                </a:ext>
              </a:extLst>
            </p:cNvPr>
            <p:cNvPicPr>
              <a:picLocks noChangeAspect="1"/>
            </p:cNvPicPr>
            <p:nvPr/>
          </p:nvPicPr>
          <p:blipFill>
            <a:blip r:embed="rId3" cstate="email">
              <a:grayscl/>
              <a:extLst>
                <a:ext uri="{28A0092B-C50C-407E-A947-70E740481C1C}">
                  <a14:useLocalDpi xmlns:a14="http://schemas.microsoft.com/office/drawing/2010/main"/>
                </a:ext>
              </a:extLst>
            </a:blip>
            <a:stretch>
              <a:fillRect/>
            </a:stretch>
          </p:blipFill>
          <p:spPr>
            <a:xfrm>
              <a:off x="5084797" y="3943982"/>
              <a:ext cx="216538" cy="216538"/>
            </a:xfrm>
            <a:prstGeom prst="rect">
              <a:avLst/>
            </a:prstGeom>
          </p:spPr>
        </p:pic>
        <p:pic>
          <p:nvPicPr>
            <p:cNvPr id="108" name="圖片 107">
              <a:extLst>
                <a:ext uri="{FF2B5EF4-FFF2-40B4-BE49-F238E27FC236}">
                  <a16:creationId xmlns:a16="http://schemas.microsoft.com/office/drawing/2014/main" id="{B9E45481-19EE-43DD-B5C1-F90BBCB2BDE5}"/>
                </a:ext>
              </a:extLst>
            </p:cNvPr>
            <p:cNvPicPr>
              <a:picLocks noChangeAspect="1"/>
            </p:cNvPicPr>
            <p:nvPr/>
          </p:nvPicPr>
          <p:blipFill>
            <a:blip r:embed="rId3" cstate="email">
              <a:grayscl/>
              <a:extLst>
                <a:ext uri="{28A0092B-C50C-407E-A947-70E740481C1C}">
                  <a14:useLocalDpi xmlns:a14="http://schemas.microsoft.com/office/drawing/2010/main"/>
                </a:ext>
              </a:extLst>
            </a:blip>
            <a:stretch>
              <a:fillRect/>
            </a:stretch>
          </p:blipFill>
          <p:spPr>
            <a:xfrm>
              <a:off x="5690693" y="3943982"/>
              <a:ext cx="216538" cy="216538"/>
            </a:xfrm>
            <a:prstGeom prst="rect">
              <a:avLst/>
            </a:prstGeom>
          </p:spPr>
        </p:pic>
        <p:pic>
          <p:nvPicPr>
            <p:cNvPr id="109" name="圖片 108">
              <a:extLst>
                <a:ext uri="{FF2B5EF4-FFF2-40B4-BE49-F238E27FC236}">
                  <a16:creationId xmlns:a16="http://schemas.microsoft.com/office/drawing/2014/main" id="{0E7D4F0D-E278-43C4-88FB-6F7C37A6FBA5}"/>
                </a:ext>
              </a:extLst>
            </p:cNvPr>
            <p:cNvPicPr>
              <a:picLocks noChangeAspect="1"/>
            </p:cNvPicPr>
            <p:nvPr/>
          </p:nvPicPr>
          <p:blipFill>
            <a:blip r:embed="rId3" cstate="email">
              <a:grayscl/>
              <a:extLst>
                <a:ext uri="{28A0092B-C50C-407E-A947-70E740481C1C}">
                  <a14:useLocalDpi xmlns:a14="http://schemas.microsoft.com/office/drawing/2010/main"/>
                </a:ext>
              </a:extLst>
            </a:blip>
            <a:stretch>
              <a:fillRect/>
            </a:stretch>
          </p:blipFill>
          <p:spPr>
            <a:xfrm>
              <a:off x="5993641" y="3943982"/>
              <a:ext cx="216538" cy="216538"/>
            </a:xfrm>
            <a:prstGeom prst="rect">
              <a:avLst/>
            </a:prstGeom>
          </p:spPr>
        </p:pic>
        <p:pic>
          <p:nvPicPr>
            <p:cNvPr id="110" name="圖片 109">
              <a:extLst>
                <a:ext uri="{FF2B5EF4-FFF2-40B4-BE49-F238E27FC236}">
                  <a16:creationId xmlns:a16="http://schemas.microsoft.com/office/drawing/2014/main" id="{BF8783CF-F644-4337-83AF-4077A72C81A9}"/>
                </a:ext>
              </a:extLst>
            </p:cNvPr>
            <p:cNvPicPr>
              <a:picLocks noChangeAspect="1"/>
            </p:cNvPicPr>
            <p:nvPr/>
          </p:nvPicPr>
          <p:blipFill>
            <a:blip r:embed="rId3" cstate="email">
              <a:grayscl/>
              <a:extLst>
                <a:ext uri="{28A0092B-C50C-407E-A947-70E740481C1C}">
                  <a14:useLocalDpi xmlns:a14="http://schemas.microsoft.com/office/drawing/2010/main"/>
                </a:ext>
              </a:extLst>
            </a:blip>
            <a:stretch>
              <a:fillRect/>
            </a:stretch>
          </p:blipFill>
          <p:spPr>
            <a:xfrm>
              <a:off x="6296588" y="3943982"/>
              <a:ext cx="216538" cy="216538"/>
            </a:xfrm>
            <a:prstGeom prst="rect">
              <a:avLst/>
            </a:prstGeom>
          </p:spPr>
        </p:pic>
        <p:pic>
          <p:nvPicPr>
            <p:cNvPr id="111" name="圖片 110">
              <a:extLst>
                <a:ext uri="{FF2B5EF4-FFF2-40B4-BE49-F238E27FC236}">
                  <a16:creationId xmlns:a16="http://schemas.microsoft.com/office/drawing/2014/main" id="{D3F8D5D1-AAD4-47E0-9D8F-E8B8A4E34352}"/>
                </a:ext>
              </a:extLst>
            </p:cNvPr>
            <p:cNvPicPr>
              <a:picLocks noChangeAspect="1"/>
            </p:cNvPicPr>
            <p:nvPr/>
          </p:nvPicPr>
          <p:blipFill>
            <a:blip r:embed="rId3" cstate="email">
              <a:grayscl/>
              <a:extLst>
                <a:ext uri="{28A0092B-C50C-407E-A947-70E740481C1C}">
                  <a14:useLocalDpi xmlns:a14="http://schemas.microsoft.com/office/drawing/2010/main"/>
                </a:ext>
              </a:extLst>
            </a:blip>
            <a:stretch>
              <a:fillRect/>
            </a:stretch>
          </p:blipFill>
          <p:spPr>
            <a:xfrm>
              <a:off x="5387745" y="3943982"/>
              <a:ext cx="216538" cy="216538"/>
            </a:xfrm>
            <a:prstGeom prst="rect">
              <a:avLst/>
            </a:prstGeom>
          </p:spPr>
        </p:pic>
      </p:grpSp>
      <p:grpSp>
        <p:nvGrpSpPr>
          <p:cNvPr id="125" name="群組 124">
            <a:extLst>
              <a:ext uri="{FF2B5EF4-FFF2-40B4-BE49-F238E27FC236}">
                <a16:creationId xmlns:a16="http://schemas.microsoft.com/office/drawing/2014/main" id="{94409B6F-E8C4-4995-912E-FA40BB6ABEB4}"/>
              </a:ext>
            </a:extLst>
          </p:cNvPr>
          <p:cNvGrpSpPr/>
          <p:nvPr/>
        </p:nvGrpSpPr>
        <p:grpSpPr>
          <a:xfrm>
            <a:off x="6893394" y="4930076"/>
            <a:ext cx="1428329" cy="216538"/>
            <a:chOff x="5084797" y="3943982"/>
            <a:chExt cx="1428329" cy="216538"/>
          </a:xfrm>
        </p:grpSpPr>
        <p:pic>
          <p:nvPicPr>
            <p:cNvPr id="126" name="圖片 125">
              <a:extLst>
                <a:ext uri="{FF2B5EF4-FFF2-40B4-BE49-F238E27FC236}">
                  <a16:creationId xmlns:a16="http://schemas.microsoft.com/office/drawing/2014/main" id="{232A0052-61B9-4426-A5D7-9D3FA0967D00}"/>
                </a:ext>
              </a:extLst>
            </p:cNvPr>
            <p:cNvPicPr>
              <a:picLocks noChangeAspect="1"/>
            </p:cNvPicPr>
            <p:nvPr/>
          </p:nvPicPr>
          <p:blipFill>
            <a:blip r:embed="rId3" cstate="email">
              <a:duotone>
                <a:schemeClr val="bg2">
                  <a:shade val="45000"/>
                  <a:satMod val="135000"/>
                </a:schemeClr>
                <a:prstClr val="white"/>
              </a:duotone>
              <a:extLst>
                <a:ext uri="{28A0092B-C50C-407E-A947-70E740481C1C}">
                  <a14:useLocalDpi xmlns:a14="http://schemas.microsoft.com/office/drawing/2010/main"/>
                </a:ext>
              </a:extLst>
            </a:blip>
            <a:stretch>
              <a:fillRect/>
            </a:stretch>
          </p:blipFill>
          <p:spPr>
            <a:xfrm>
              <a:off x="5084797" y="3943982"/>
              <a:ext cx="216538" cy="216538"/>
            </a:xfrm>
            <a:prstGeom prst="rect">
              <a:avLst/>
            </a:prstGeom>
          </p:spPr>
        </p:pic>
        <p:pic>
          <p:nvPicPr>
            <p:cNvPr id="127" name="圖片 126">
              <a:extLst>
                <a:ext uri="{FF2B5EF4-FFF2-40B4-BE49-F238E27FC236}">
                  <a16:creationId xmlns:a16="http://schemas.microsoft.com/office/drawing/2014/main" id="{C34667BD-0FA1-4D45-8B96-E7CB9BAF29A8}"/>
                </a:ext>
              </a:extLst>
            </p:cNvPr>
            <p:cNvPicPr>
              <a:picLocks noChangeAspect="1"/>
            </p:cNvPicPr>
            <p:nvPr/>
          </p:nvPicPr>
          <p:blipFill>
            <a:blip r:embed="rId3" cstate="email">
              <a:duotone>
                <a:schemeClr val="bg2">
                  <a:shade val="45000"/>
                  <a:satMod val="135000"/>
                </a:schemeClr>
                <a:prstClr val="white"/>
              </a:duotone>
              <a:extLst>
                <a:ext uri="{28A0092B-C50C-407E-A947-70E740481C1C}">
                  <a14:useLocalDpi xmlns:a14="http://schemas.microsoft.com/office/drawing/2010/main"/>
                </a:ext>
              </a:extLst>
            </a:blip>
            <a:stretch>
              <a:fillRect/>
            </a:stretch>
          </p:blipFill>
          <p:spPr>
            <a:xfrm>
              <a:off x="5690693" y="3943982"/>
              <a:ext cx="216538" cy="216538"/>
            </a:xfrm>
            <a:prstGeom prst="rect">
              <a:avLst/>
            </a:prstGeom>
          </p:spPr>
        </p:pic>
        <p:pic>
          <p:nvPicPr>
            <p:cNvPr id="128" name="圖片 127">
              <a:extLst>
                <a:ext uri="{FF2B5EF4-FFF2-40B4-BE49-F238E27FC236}">
                  <a16:creationId xmlns:a16="http://schemas.microsoft.com/office/drawing/2014/main" id="{92B9A35D-C49D-43AD-81FA-106EB54368DE}"/>
                </a:ext>
              </a:extLst>
            </p:cNvPr>
            <p:cNvPicPr>
              <a:picLocks noChangeAspect="1"/>
            </p:cNvPicPr>
            <p:nvPr/>
          </p:nvPicPr>
          <p:blipFill>
            <a:blip r:embed="rId3" cstate="email">
              <a:duotone>
                <a:schemeClr val="bg2">
                  <a:shade val="45000"/>
                  <a:satMod val="135000"/>
                </a:schemeClr>
                <a:prstClr val="white"/>
              </a:duotone>
              <a:extLst>
                <a:ext uri="{28A0092B-C50C-407E-A947-70E740481C1C}">
                  <a14:useLocalDpi xmlns:a14="http://schemas.microsoft.com/office/drawing/2010/main"/>
                </a:ext>
              </a:extLst>
            </a:blip>
            <a:stretch>
              <a:fillRect/>
            </a:stretch>
          </p:blipFill>
          <p:spPr>
            <a:xfrm>
              <a:off x="5993641" y="3943982"/>
              <a:ext cx="216538" cy="216538"/>
            </a:xfrm>
            <a:prstGeom prst="rect">
              <a:avLst/>
            </a:prstGeom>
          </p:spPr>
        </p:pic>
        <p:pic>
          <p:nvPicPr>
            <p:cNvPr id="129" name="圖片 128">
              <a:extLst>
                <a:ext uri="{FF2B5EF4-FFF2-40B4-BE49-F238E27FC236}">
                  <a16:creationId xmlns:a16="http://schemas.microsoft.com/office/drawing/2014/main" id="{06F0B186-E26B-4B54-8702-8861176D7544}"/>
                </a:ext>
              </a:extLst>
            </p:cNvPr>
            <p:cNvPicPr>
              <a:picLocks noChangeAspect="1"/>
            </p:cNvPicPr>
            <p:nvPr/>
          </p:nvPicPr>
          <p:blipFill>
            <a:blip r:embed="rId3" cstate="email">
              <a:grayscl/>
              <a:extLst>
                <a:ext uri="{28A0092B-C50C-407E-A947-70E740481C1C}">
                  <a14:useLocalDpi xmlns:a14="http://schemas.microsoft.com/office/drawing/2010/main"/>
                </a:ext>
              </a:extLst>
            </a:blip>
            <a:stretch>
              <a:fillRect/>
            </a:stretch>
          </p:blipFill>
          <p:spPr>
            <a:xfrm>
              <a:off x="6296588" y="3943982"/>
              <a:ext cx="216538" cy="216538"/>
            </a:xfrm>
            <a:prstGeom prst="rect">
              <a:avLst/>
            </a:prstGeom>
          </p:spPr>
        </p:pic>
        <p:pic>
          <p:nvPicPr>
            <p:cNvPr id="130" name="圖片 129">
              <a:extLst>
                <a:ext uri="{FF2B5EF4-FFF2-40B4-BE49-F238E27FC236}">
                  <a16:creationId xmlns:a16="http://schemas.microsoft.com/office/drawing/2014/main" id="{95B0B00C-AD9D-4EA0-B700-7B4F43ADA2EA}"/>
                </a:ext>
              </a:extLst>
            </p:cNvPr>
            <p:cNvPicPr>
              <a:picLocks noChangeAspect="1"/>
            </p:cNvPicPr>
            <p:nvPr/>
          </p:nvPicPr>
          <p:blipFill>
            <a:blip r:embed="rId3" cstate="email">
              <a:duotone>
                <a:schemeClr val="bg2">
                  <a:shade val="45000"/>
                  <a:satMod val="135000"/>
                </a:schemeClr>
                <a:prstClr val="white"/>
              </a:duotone>
              <a:extLst>
                <a:ext uri="{28A0092B-C50C-407E-A947-70E740481C1C}">
                  <a14:useLocalDpi xmlns:a14="http://schemas.microsoft.com/office/drawing/2010/main"/>
                </a:ext>
              </a:extLst>
            </a:blip>
            <a:stretch>
              <a:fillRect/>
            </a:stretch>
          </p:blipFill>
          <p:spPr>
            <a:xfrm>
              <a:off x="5387745" y="3943982"/>
              <a:ext cx="216538" cy="216538"/>
            </a:xfrm>
            <a:prstGeom prst="rect">
              <a:avLst/>
            </a:prstGeom>
          </p:spPr>
        </p:pic>
      </p:grpSp>
    </p:spTree>
    <p:extLst>
      <p:ext uri="{BB962C8B-B14F-4D97-AF65-F5344CB8AC3E}">
        <p14:creationId xmlns:p14="http://schemas.microsoft.com/office/powerpoint/2010/main" val="806708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2" presetClass="entr" presetSubtype="8"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wipe(left)">
                                      <p:cBhvr>
                                        <p:cTn id="10" dur="500"/>
                                        <p:tgtEl>
                                          <p:spTgt spid="12"/>
                                        </p:tgtEl>
                                      </p:cBhvr>
                                    </p:animEffect>
                                  </p:childTnLst>
                                </p:cTn>
                              </p:par>
                              <p:par>
                                <p:cTn id="11" presetID="22" presetClass="entr" presetSubtype="8" fill="hold"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wipe(left)">
                                      <p:cBhvr>
                                        <p:cTn id="13" dur="500"/>
                                        <p:tgtEl>
                                          <p:spTgt spid="17"/>
                                        </p:tgtEl>
                                      </p:cBhvr>
                                    </p:animEffect>
                                  </p:childTnLst>
                                </p:cTn>
                              </p:par>
                              <p:par>
                                <p:cTn id="14" presetID="22" presetClass="entr" presetSubtype="8" fill="hold" nodeType="with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wipe(left)">
                                      <p:cBhvr>
                                        <p:cTn id="16" dur="500"/>
                                        <p:tgtEl>
                                          <p:spTgt spid="18"/>
                                        </p:tgtEl>
                                      </p:cBhvr>
                                    </p:animEffect>
                                  </p:childTnLst>
                                </p:cTn>
                              </p:par>
                              <p:par>
                                <p:cTn id="17" presetID="22" presetClass="entr" presetSubtype="8" fill="hold" nodeType="with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wipe(left)">
                                      <p:cBhvr>
                                        <p:cTn id="19" dur="500"/>
                                        <p:tgtEl>
                                          <p:spTgt spid="20"/>
                                        </p:tgtEl>
                                      </p:cBhvr>
                                    </p:animEffect>
                                  </p:childTnLst>
                                </p:cTn>
                              </p:par>
                            </p:childTnLst>
                          </p:cTn>
                        </p:par>
                        <p:par>
                          <p:cTn id="20" fill="hold">
                            <p:stCondLst>
                              <p:cond delay="500"/>
                            </p:stCondLst>
                            <p:childTnLst>
                              <p:par>
                                <p:cTn id="21" presetID="22" presetClass="entr" presetSubtype="8" fill="hold" grpId="0" nodeType="after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wipe(left)">
                                      <p:cBhvr>
                                        <p:cTn id="23" dur="500"/>
                                        <p:tgtEl>
                                          <p:spTgt spid="23"/>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24"/>
                                        </p:tgtEl>
                                        <p:attrNameLst>
                                          <p:attrName>style.visibility</p:attrName>
                                        </p:attrNameLst>
                                      </p:cBhvr>
                                      <p:to>
                                        <p:strVal val="visible"/>
                                      </p:to>
                                    </p:set>
                                    <p:animEffect transition="in" filter="wipe(left)">
                                      <p:cBhvr>
                                        <p:cTn id="26" dur="500"/>
                                        <p:tgtEl>
                                          <p:spTgt spid="24"/>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25"/>
                                        </p:tgtEl>
                                        <p:attrNameLst>
                                          <p:attrName>style.visibility</p:attrName>
                                        </p:attrNameLst>
                                      </p:cBhvr>
                                      <p:to>
                                        <p:strVal val="visible"/>
                                      </p:to>
                                    </p:set>
                                    <p:animEffect transition="in" filter="wipe(left)">
                                      <p:cBhvr>
                                        <p:cTn id="29" dur="500"/>
                                        <p:tgtEl>
                                          <p:spTgt spid="25"/>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26"/>
                                        </p:tgtEl>
                                        <p:attrNameLst>
                                          <p:attrName>style.visibility</p:attrName>
                                        </p:attrNameLst>
                                      </p:cBhvr>
                                      <p:to>
                                        <p:strVal val="visible"/>
                                      </p:to>
                                    </p:set>
                                    <p:animEffect transition="in" filter="wipe(left)">
                                      <p:cBhvr>
                                        <p:cTn id="32" dur="500"/>
                                        <p:tgtEl>
                                          <p:spTgt spid="26"/>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27"/>
                                        </p:tgtEl>
                                        <p:attrNameLst>
                                          <p:attrName>style.visibility</p:attrName>
                                        </p:attrNameLst>
                                      </p:cBhvr>
                                      <p:to>
                                        <p:strVal val="visible"/>
                                      </p:to>
                                    </p:set>
                                    <p:animEffect transition="in" filter="wipe(left)">
                                      <p:cBhvr>
                                        <p:cTn id="35" dur="500"/>
                                        <p:tgtEl>
                                          <p:spTgt spid="27"/>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38"/>
                                        </p:tgtEl>
                                        <p:attrNameLst>
                                          <p:attrName>style.visibility</p:attrName>
                                        </p:attrNameLst>
                                      </p:cBhvr>
                                      <p:to>
                                        <p:strVal val="visible"/>
                                      </p:to>
                                    </p:set>
                                    <p:animEffect transition="in" filter="wipe(left)">
                                      <p:cBhvr>
                                        <p:cTn id="40" dur="500"/>
                                        <p:tgtEl>
                                          <p:spTgt spid="38"/>
                                        </p:tgtEl>
                                      </p:cBhvr>
                                    </p:animEffect>
                                  </p:childTnLst>
                                </p:cTn>
                              </p:par>
                              <p:par>
                                <p:cTn id="41" presetID="22" presetClass="entr" presetSubtype="8" fill="hold" nodeType="withEffect">
                                  <p:stCondLst>
                                    <p:cond delay="0"/>
                                  </p:stCondLst>
                                  <p:childTnLst>
                                    <p:set>
                                      <p:cBhvr>
                                        <p:cTn id="42" dur="1" fill="hold">
                                          <p:stCondLst>
                                            <p:cond delay="0"/>
                                          </p:stCondLst>
                                        </p:cTn>
                                        <p:tgtEl>
                                          <p:spTgt spid="49"/>
                                        </p:tgtEl>
                                        <p:attrNameLst>
                                          <p:attrName>style.visibility</p:attrName>
                                        </p:attrNameLst>
                                      </p:cBhvr>
                                      <p:to>
                                        <p:strVal val="visible"/>
                                      </p:to>
                                    </p:set>
                                    <p:animEffect transition="in" filter="wipe(left)">
                                      <p:cBhvr>
                                        <p:cTn id="43" dur="500"/>
                                        <p:tgtEl>
                                          <p:spTgt spid="49"/>
                                        </p:tgtEl>
                                      </p:cBhvr>
                                    </p:animEffect>
                                  </p:childTnLst>
                                </p:cTn>
                              </p:par>
                              <p:par>
                                <p:cTn id="44" presetID="22" presetClass="entr" presetSubtype="8" fill="hold" nodeType="withEffect">
                                  <p:stCondLst>
                                    <p:cond delay="0"/>
                                  </p:stCondLst>
                                  <p:childTnLst>
                                    <p:set>
                                      <p:cBhvr>
                                        <p:cTn id="45" dur="1" fill="hold">
                                          <p:stCondLst>
                                            <p:cond delay="0"/>
                                          </p:stCondLst>
                                        </p:cTn>
                                        <p:tgtEl>
                                          <p:spTgt spid="53"/>
                                        </p:tgtEl>
                                        <p:attrNameLst>
                                          <p:attrName>style.visibility</p:attrName>
                                        </p:attrNameLst>
                                      </p:cBhvr>
                                      <p:to>
                                        <p:strVal val="visible"/>
                                      </p:to>
                                    </p:set>
                                    <p:animEffect transition="in" filter="wipe(left)">
                                      <p:cBhvr>
                                        <p:cTn id="46" dur="500"/>
                                        <p:tgtEl>
                                          <p:spTgt spid="53"/>
                                        </p:tgtEl>
                                      </p:cBhvr>
                                    </p:animEffect>
                                  </p:childTnLst>
                                </p:cTn>
                              </p:par>
                              <p:par>
                                <p:cTn id="47" presetID="22" presetClass="entr" presetSubtype="8" fill="hold" nodeType="withEffect">
                                  <p:stCondLst>
                                    <p:cond delay="0"/>
                                  </p:stCondLst>
                                  <p:childTnLst>
                                    <p:set>
                                      <p:cBhvr>
                                        <p:cTn id="48" dur="1" fill="hold">
                                          <p:stCondLst>
                                            <p:cond delay="0"/>
                                          </p:stCondLst>
                                        </p:cTn>
                                        <p:tgtEl>
                                          <p:spTgt spid="56"/>
                                        </p:tgtEl>
                                        <p:attrNameLst>
                                          <p:attrName>style.visibility</p:attrName>
                                        </p:attrNameLst>
                                      </p:cBhvr>
                                      <p:to>
                                        <p:strVal val="visible"/>
                                      </p:to>
                                    </p:set>
                                    <p:animEffect transition="in" filter="wipe(left)">
                                      <p:cBhvr>
                                        <p:cTn id="49" dur="500"/>
                                        <p:tgtEl>
                                          <p:spTgt spid="56"/>
                                        </p:tgtEl>
                                      </p:cBhvr>
                                    </p:animEffect>
                                  </p:childTnLst>
                                </p:cTn>
                              </p:par>
                              <p:par>
                                <p:cTn id="50" presetID="22" presetClass="entr" presetSubtype="8" fill="hold" nodeType="withEffect">
                                  <p:stCondLst>
                                    <p:cond delay="0"/>
                                  </p:stCondLst>
                                  <p:childTnLst>
                                    <p:set>
                                      <p:cBhvr>
                                        <p:cTn id="51" dur="1" fill="hold">
                                          <p:stCondLst>
                                            <p:cond delay="0"/>
                                          </p:stCondLst>
                                        </p:cTn>
                                        <p:tgtEl>
                                          <p:spTgt spid="59"/>
                                        </p:tgtEl>
                                        <p:attrNameLst>
                                          <p:attrName>style.visibility</p:attrName>
                                        </p:attrNameLst>
                                      </p:cBhvr>
                                      <p:to>
                                        <p:strVal val="visible"/>
                                      </p:to>
                                    </p:set>
                                    <p:animEffect transition="in" filter="wipe(left)">
                                      <p:cBhvr>
                                        <p:cTn id="52" dur="500"/>
                                        <p:tgtEl>
                                          <p:spTgt spid="59"/>
                                        </p:tgtEl>
                                      </p:cBhvr>
                                    </p:animEffect>
                                  </p:childTnLst>
                                </p:cTn>
                              </p:par>
                            </p:childTnLst>
                          </p:cTn>
                        </p:par>
                        <p:par>
                          <p:cTn id="53" fill="hold">
                            <p:stCondLst>
                              <p:cond delay="500"/>
                            </p:stCondLst>
                            <p:childTnLst>
                              <p:par>
                                <p:cTn id="54" presetID="22" presetClass="entr" presetSubtype="8" fill="hold" grpId="0" nodeType="afterEffect">
                                  <p:stCondLst>
                                    <p:cond delay="0"/>
                                  </p:stCondLst>
                                  <p:childTnLst>
                                    <p:set>
                                      <p:cBhvr>
                                        <p:cTn id="55" dur="1" fill="hold">
                                          <p:stCondLst>
                                            <p:cond delay="0"/>
                                          </p:stCondLst>
                                        </p:cTn>
                                        <p:tgtEl>
                                          <p:spTgt spid="42"/>
                                        </p:tgtEl>
                                        <p:attrNameLst>
                                          <p:attrName>style.visibility</p:attrName>
                                        </p:attrNameLst>
                                      </p:cBhvr>
                                      <p:to>
                                        <p:strVal val="visible"/>
                                      </p:to>
                                    </p:set>
                                    <p:animEffect transition="in" filter="wipe(left)">
                                      <p:cBhvr>
                                        <p:cTn id="56" dur="500"/>
                                        <p:tgtEl>
                                          <p:spTgt spid="42"/>
                                        </p:tgtEl>
                                      </p:cBhvr>
                                    </p:animEffect>
                                  </p:childTnLst>
                                </p:cTn>
                              </p:par>
                              <p:par>
                                <p:cTn id="57" presetID="22" presetClass="entr" presetSubtype="8" fill="hold" grpId="0" nodeType="withEffect">
                                  <p:stCondLst>
                                    <p:cond delay="0"/>
                                  </p:stCondLst>
                                  <p:childTnLst>
                                    <p:set>
                                      <p:cBhvr>
                                        <p:cTn id="58" dur="1" fill="hold">
                                          <p:stCondLst>
                                            <p:cond delay="0"/>
                                          </p:stCondLst>
                                        </p:cTn>
                                        <p:tgtEl>
                                          <p:spTgt spid="46"/>
                                        </p:tgtEl>
                                        <p:attrNameLst>
                                          <p:attrName>style.visibility</p:attrName>
                                        </p:attrNameLst>
                                      </p:cBhvr>
                                      <p:to>
                                        <p:strVal val="visible"/>
                                      </p:to>
                                    </p:set>
                                    <p:animEffect transition="in" filter="wipe(left)">
                                      <p:cBhvr>
                                        <p:cTn id="59" dur="500"/>
                                        <p:tgtEl>
                                          <p:spTgt spid="46"/>
                                        </p:tgtEl>
                                      </p:cBhvr>
                                    </p:animEffect>
                                  </p:childTnLst>
                                </p:cTn>
                              </p:par>
                              <p:par>
                                <p:cTn id="60" presetID="22" presetClass="entr" presetSubtype="8" fill="hold" grpId="0" nodeType="withEffect">
                                  <p:stCondLst>
                                    <p:cond delay="0"/>
                                  </p:stCondLst>
                                  <p:childTnLst>
                                    <p:set>
                                      <p:cBhvr>
                                        <p:cTn id="61" dur="1" fill="hold">
                                          <p:stCondLst>
                                            <p:cond delay="0"/>
                                          </p:stCondLst>
                                        </p:cTn>
                                        <p:tgtEl>
                                          <p:spTgt spid="45"/>
                                        </p:tgtEl>
                                        <p:attrNameLst>
                                          <p:attrName>style.visibility</p:attrName>
                                        </p:attrNameLst>
                                      </p:cBhvr>
                                      <p:to>
                                        <p:strVal val="visible"/>
                                      </p:to>
                                    </p:set>
                                    <p:animEffect transition="in" filter="wipe(left)">
                                      <p:cBhvr>
                                        <p:cTn id="62" dur="500"/>
                                        <p:tgtEl>
                                          <p:spTgt spid="45"/>
                                        </p:tgtEl>
                                      </p:cBhvr>
                                    </p:animEffect>
                                  </p:childTnLst>
                                </p:cTn>
                              </p:par>
                              <p:par>
                                <p:cTn id="63" presetID="22" presetClass="entr" presetSubtype="8" fill="hold" grpId="0" nodeType="withEffect">
                                  <p:stCondLst>
                                    <p:cond delay="0"/>
                                  </p:stCondLst>
                                  <p:childTnLst>
                                    <p:set>
                                      <p:cBhvr>
                                        <p:cTn id="64" dur="1" fill="hold">
                                          <p:stCondLst>
                                            <p:cond delay="0"/>
                                          </p:stCondLst>
                                        </p:cTn>
                                        <p:tgtEl>
                                          <p:spTgt spid="47"/>
                                        </p:tgtEl>
                                        <p:attrNameLst>
                                          <p:attrName>style.visibility</p:attrName>
                                        </p:attrNameLst>
                                      </p:cBhvr>
                                      <p:to>
                                        <p:strVal val="visible"/>
                                      </p:to>
                                    </p:set>
                                    <p:animEffect transition="in" filter="wipe(left)">
                                      <p:cBhvr>
                                        <p:cTn id="65" dur="500"/>
                                        <p:tgtEl>
                                          <p:spTgt spid="47"/>
                                        </p:tgtEl>
                                      </p:cBhvr>
                                    </p:animEffect>
                                  </p:childTnLst>
                                </p:cTn>
                              </p:par>
                              <p:par>
                                <p:cTn id="66" presetID="22" presetClass="entr" presetSubtype="8" fill="hold" grpId="0" nodeType="withEffect">
                                  <p:stCondLst>
                                    <p:cond delay="0"/>
                                  </p:stCondLst>
                                  <p:childTnLst>
                                    <p:set>
                                      <p:cBhvr>
                                        <p:cTn id="67" dur="1" fill="hold">
                                          <p:stCondLst>
                                            <p:cond delay="0"/>
                                          </p:stCondLst>
                                        </p:cTn>
                                        <p:tgtEl>
                                          <p:spTgt spid="48"/>
                                        </p:tgtEl>
                                        <p:attrNameLst>
                                          <p:attrName>style.visibility</p:attrName>
                                        </p:attrNameLst>
                                      </p:cBhvr>
                                      <p:to>
                                        <p:strVal val="visible"/>
                                      </p:to>
                                    </p:set>
                                    <p:animEffect transition="in" filter="wipe(left)">
                                      <p:cBhvr>
                                        <p:cTn id="68" dur="500"/>
                                        <p:tgtEl>
                                          <p:spTgt spid="48"/>
                                        </p:tgtEl>
                                      </p:cBhvr>
                                    </p:animEffect>
                                  </p:childTnLst>
                                </p:cTn>
                              </p:par>
                            </p:childTnLst>
                          </p:cTn>
                        </p:par>
                        <p:par>
                          <p:cTn id="69" fill="hold">
                            <p:stCondLst>
                              <p:cond delay="1000"/>
                            </p:stCondLst>
                            <p:childTnLst>
                              <p:par>
                                <p:cTn id="70" presetID="22" presetClass="entr" presetSubtype="8" fill="hold" nodeType="afterEffect">
                                  <p:stCondLst>
                                    <p:cond delay="0"/>
                                  </p:stCondLst>
                                  <p:childTnLst>
                                    <p:set>
                                      <p:cBhvr>
                                        <p:cTn id="71" dur="1" fill="hold">
                                          <p:stCondLst>
                                            <p:cond delay="0"/>
                                          </p:stCondLst>
                                        </p:cTn>
                                        <p:tgtEl>
                                          <p:spTgt spid="106"/>
                                        </p:tgtEl>
                                        <p:attrNameLst>
                                          <p:attrName>style.visibility</p:attrName>
                                        </p:attrNameLst>
                                      </p:cBhvr>
                                      <p:to>
                                        <p:strVal val="visible"/>
                                      </p:to>
                                    </p:set>
                                    <p:animEffect transition="in" filter="wipe(left)">
                                      <p:cBhvr>
                                        <p:cTn id="72" dur="500"/>
                                        <p:tgtEl>
                                          <p:spTgt spid="106"/>
                                        </p:tgtEl>
                                      </p:cBhvr>
                                    </p:animEffect>
                                  </p:childTnLst>
                                </p:cTn>
                              </p:par>
                              <p:par>
                                <p:cTn id="73" presetID="22" presetClass="entr" presetSubtype="8" fill="hold" nodeType="withEffect">
                                  <p:stCondLst>
                                    <p:cond delay="0"/>
                                  </p:stCondLst>
                                  <p:childTnLst>
                                    <p:set>
                                      <p:cBhvr>
                                        <p:cTn id="74" dur="1" fill="hold">
                                          <p:stCondLst>
                                            <p:cond delay="0"/>
                                          </p:stCondLst>
                                        </p:cTn>
                                        <p:tgtEl>
                                          <p:spTgt spid="100"/>
                                        </p:tgtEl>
                                        <p:attrNameLst>
                                          <p:attrName>style.visibility</p:attrName>
                                        </p:attrNameLst>
                                      </p:cBhvr>
                                      <p:to>
                                        <p:strVal val="visible"/>
                                      </p:to>
                                    </p:set>
                                    <p:animEffect transition="in" filter="wipe(left)">
                                      <p:cBhvr>
                                        <p:cTn id="75" dur="500"/>
                                        <p:tgtEl>
                                          <p:spTgt spid="100"/>
                                        </p:tgtEl>
                                      </p:cBhvr>
                                    </p:animEffect>
                                  </p:childTnLst>
                                </p:cTn>
                              </p:par>
                              <p:par>
                                <p:cTn id="76" presetID="22" presetClass="entr" presetSubtype="8" fill="hold" nodeType="withEffect">
                                  <p:stCondLst>
                                    <p:cond delay="0"/>
                                  </p:stCondLst>
                                  <p:childTnLst>
                                    <p:set>
                                      <p:cBhvr>
                                        <p:cTn id="77" dur="1" fill="hold">
                                          <p:stCondLst>
                                            <p:cond delay="0"/>
                                          </p:stCondLst>
                                        </p:cTn>
                                        <p:tgtEl>
                                          <p:spTgt spid="88"/>
                                        </p:tgtEl>
                                        <p:attrNameLst>
                                          <p:attrName>style.visibility</p:attrName>
                                        </p:attrNameLst>
                                      </p:cBhvr>
                                      <p:to>
                                        <p:strVal val="visible"/>
                                      </p:to>
                                    </p:set>
                                    <p:animEffect transition="in" filter="wipe(left)">
                                      <p:cBhvr>
                                        <p:cTn id="78" dur="500"/>
                                        <p:tgtEl>
                                          <p:spTgt spid="88"/>
                                        </p:tgtEl>
                                      </p:cBhvr>
                                    </p:animEffect>
                                  </p:childTnLst>
                                </p:cTn>
                              </p:par>
                              <p:par>
                                <p:cTn id="79" presetID="22" presetClass="entr" presetSubtype="8" fill="hold" nodeType="withEffect">
                                  <p:stCondLst>
                                    <p:cond delay="0"/>
                                  </p:stCondLst>
                                  <p:childTnLst>
                                    <p:set>
                                      <p:cBhvr>
                                        <p:cTn id="80" dur="1" fill="hold">
                                          <p:stCondLst>
                                            <p:cond delay="0"/>
                                          </p:stCondLst>
                                        </p:cTn>
                                        <p:tgtEl>
                                          <p:spTgt spid="87"/>
                                        </p:tgtEl>
                                        <p:attrNameLst>
                                          <p:attrName>style.visibility</p:attrName>
                                        </p:attrNameLst>
                                      </p:cBhvr>
                                      <p:to>
                                        <p:strVal val="visible"/>
                                      </p:to>
                                    </p:set>
                                    <p:animEffect transition="in" filter="wipe(left)">
                                      <p:cBhvr>
                                        <p:cTn id="81" dur="500"/>
                                        <p:tgtEl>
                                          <p:spTgt spid="87"/>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8" fill="hold" nodeType="clickEffect">
                                  <p:stCondLst>
                                    <p:cond delay="0"/>
                                  </p:stCondLst>
                                  <p:childTnLst>
                                    <p:set>
                                      <p:cBhvr>
                                        <p:cTn id="85" dur="1" fill="hold">
                                          <p:stCondLst>
                                            <p:cond delay="0"/>
                                          </p:stCondLst>
                                        </p:cTn>
                                        <p:tgtEl>
                                          <p:spTgt spid="70"/>
                                        </p:tgtEl>
                                        <p:attrNameLst>
                                          <p:attrName>style.visibility</p:attrName>
                                        </p:attrNameLst>
                                      </p:cBhvr>
                                      <p:to>
                                        <p:strVal val="visible"/>
                                      </p:to>
                                    </p:set>
                                    <p:animEffect transition="in" filter="wipe(left)">
                                      <p:cBhvr>
                                        <p:cTn id="86" dur="500"/>
                                        <p:tgtEl>
                                          <p:spTgt spid="70"/>
                                        </p:tgtEl>
                                      </p:cBhvr>
                                    </p:animEffect>
                                  </p:childTnLst>
                                </p:cTn>
                              </p:par>
                            </p:childTnLst>
                          </p:cTn>
                        </p:par>
                        <p:par>
                          <p:cTn id="87" fill="hold">
                            <p:stCondLst>
                              <p:cond delay="500"/>
                            </p:stCondLst>
                            <p:childTnLst>
                              <p:par>
                                <p:cTn id="88" presetID="22" presetClass="entr" presetSubtype="8" fill="hold" grpId="0" nodeType="afterEffect">
                                  <p:stCondLst>
                                    <p:cond delay="0"/>
                                  </p:stCondLst>
                                  <p:childTnLst>
                                    <p:set>
                                      <p:cBhvr>
                                        <p:cTn id="89" dur="1" fill="hold">
                                          <p:stCondLst>
                                            <p:cond delay="0"/>
                                          </p:stCondLst>
                                        </p:cTn>
                                        <p:tgtEl>
                                          <p:spTgt spid="73"/>
                                        </p:tgtEl>
                                        <p:attrNameLst>
                                          <p:attrName>style.visibility</p:attrName>
                                        </p:attrNameLst>
                                      </p:cBhvr>
                                      <p:to>
                                        <p:strVal val="visible"/>
                                      </p:to>
                                    </p:set>
                                    <p:animEffect transition="in" filter="wipe(left)">
                                      <p:cBhvr>
                                        <p:cTn id="90" dur="500"/>
                                        <p:tgtEl>
                                          <p:spTgt spid="73"/>
                                        </p:tgtEl>
                                      </p:cBhvr>
                                    </p:animEffect>
                                  </p:childTnLst>
                                </p:cTn>
                              </p:par>
                            </p:childTnLst>
                          </p:cTn>
                        </p:par>
                        <p:par>
                          <p:cTn id="91" fill="hold">
                            <p:stCondLst>
                              <p:cond delay="1000"/>
                            </p:stCondLst>
                            <p:childTnLst>
                              <p:par>
                                <p:cTn id="92" presetID="22" presetClass="entr" presetSubtype="8" fill="hold" nodeType="afterEffect">
                                  <p:stCondLst>
                                    <p:cond delay="0"/>
                                  </p:stCondLst>
                                  <p:childTnLst>
                                    <p:set>
                                      <p:cBhvr>
                                        <p:cTn id="93" dur="1" fill="hold">
                                          <p:stCondLst>
                                            <p:cond delay="0"/>
                                          </p:stCondLst>
                                        </p:cTn>
                                        <p:tgtEl>
                                          <p:spTgt spid="78"/>
                                        </p:tgtEl>
                                        <p:attrNameLst>
                                          <p:attrName>style.visibility</p:attrName>
                                        </p:attrNameLst>
                                      </p:cBhvr>
                                      <p:to>
                                        <p:strVal val="visible"/>
                                      </p:to>
                                    </p:set>
                                    <p:animEffect transition="in" filter="wipe(left)">
                                      <p:cBhvr>
                                        <p:cTn id="94" dur="500"/>
                                        <p:tgtEl>
                                          <p:spTgt spid="78"/>
                                        </p:tgtEl>
                                      </p:cBhvr>
                                    </p:animEffect>
                                  </p:childTnLst>
                                </p:cTn>
                              </p:par>
                            </p:childTnLst>
                          </p:cTn>
                        </p:par>
                        <p:par>
                          <p:cTn id="95" fill="hold">
                            <p:stCondLst>
                              <p:cond delay="1500"/>
                            </p:stCondLst>
                            <p:childTnLst>
                              <p:par>
                                <p:cTn id="96" presetID="22" presetClass="entr" presetSubtype="8" fill="hold" grpId="0" nodeType="afterEffect">
                                  <p:stCondLst>
                                    <p:cond delay="0"/>
                                  </p:stCondLst>
                                  <p:childTnLst>
                                    <p:set>
                                      <p:cBhvr>
                                        <p:cTn id="97" dur="1" fill="hold">
                                          <p:stCondLst>
                                            <p:cond delay="0"/>
                                          </p:stCondLst>
                                        </p:cTn>
                                        <p:tgtEl>
                                          <p:spTgt spid="77"/>
                                        </p:tgtEl>
                                        <p:attrNameLst>
                                          <p:attrName>style.visibility</p:attrName>
                                        </p:attrNameLst>
                                      </p:cBhvr>
                                      <p:to>
                                        <p:strVal val="visible"/>
                                      </p:to>
                                    </p:set>
                                    <p:animEffect transition="in" filter="wipe(left)">
                                      <p:cBhvr>
                                        <p:cTn id="98" dur="500"/>
                                        <p:tgtEl>
                                          <p:spTgt spid="77"/>
                                        </p:tgtEl>
                                      </p:cBhvr>
                                    </p:animEffect>
                                  </p:childTnLst>
                                </p:cTn>
                              </p:par>
                            </p:childTnLst>
                          </p:cTn>
                        </p:par>
                        <p:par>
                          <p:cTn id="99" fill="hold">
                            <p:stCondLst>
                              <p:cond delay="2000"/>
                            </p:stCondLst>
                            <p:childTnLst>
                              <p:par>
                                <p:cTn id="100" presetID="22" presetClass="entr" presetSubtype="8" fill="hold" nodeType="afterEffect">
                                  <p:stCondLst>
                                    <p:cond delay="0"/>
                                  </p:stCondLst>
                                  <p:childTnLst>
                                    <p:set>
                                      <p:cBhvr>
                                        <p:cTn id="101" dur="1" fill="hold">
                                          <p:stCondLst>
                                            <p:cond delay="0"/>
                                          </p:stCondLst>
                                        </p:cTn>
                                        <p:tgtEl>
                                          <p:spTgt spid="125"/>
                                        </p:tgtEl>
                                        <p:attrNameLst>
                                          <p:attrName>style.visibility</p:attrName>
                                        </p:attrNameLst>
                                      </p:cBhvr>
                                      <p:to>
                                        <p:strVal val="visible"/>
                                      </p:to>
                                    </p:set>
                                    <p:animEffect transition="in" filter="wipe(left)">
                                      <p:cBhvr>
                                        <p:cTn id="102" dur="500"/>
                                        <p:tgtEl>
                                          <p:spTgt spid="1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p:bldP spid="25" grpId="0"/>
      <p:bldP spid="26" grpId="0"/>
      <p:bldP spid="27" grpId="0"/>
      <p:bldP spid="42" grpId="0"/>
      <p:bldP spid="45" grpId="0"/>
      <p:bldP spid="46" grpId="0"/>
      <p:bldP spid="47" grpId="0"/>
      <p:bldP spid="48" grpId="0"/>
      <p:bldP spid="73" grpId="0"/>
      <p:bldP spid="7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2BFB2C1-A582-4FDE-B033-27F0C8DD2DAC}"/>
              </a:ext>
            </a:extLst>
          </p:cNvPr>
          <p:cNvSpPr>
            <a:spLocks noGrp="1"/>
          </p:cNvSpPr>
          <p:nvPr>
            <p:ph type="title"/>
          </p:nvPr>
        </p:nvSpPr>
        <p:spPr>
          <a:xfrm>
            <a:off x="1389888" y="447043"/>
            <a:ext cx="6364224" cy="567562"/>
          </a:xfrm>
        </p:spPr>
        <p:txBody>
          <a:bodyPr/>
          <a:lstStyle/>
          <a:p>
            <a:r>
              <a:rPr lang="zh-TW" altLang="en-US" dirty="0"/>
              <a:t>資 料 預 處 理</a:t>
            </a:r>
          </a:p>
        </p:txBody>
      </p:sp>
      <p:sp>
        <p:nvSpPr>
          <p:cNvPr id="3" name="內容版面配置區 2">
            <a:extLst>
              <a:ext uri="{FF2B5EF4-FFF2-40B4-BE49-F238E27FC236}">
                <a16:creationId xmlns:a16="http://schemas.microsoft.com/office/drawing/2014/main" id="{8AE49869-42A8-4DF6-A0BF-B4B5680CB521}"/>
              </a:ext>
            </a:extLst>
          </p:cNvPr>
          <p:cNvSpPr>
            <a:spLocks noGrp="1"/>
          </p:cNvSpPr>
          <p:nvPr>
            <p:ph idx="4294967295"/>
          </p:nvPr>
        </p:nvSpPr>
        <p:spPr>
          <a:xfrm>
            <a:off x="857250" y="1257300"/>
            <a:ext cx="7448550" cy="4919663"/>
          </a:xfrm>
        </p:spPr>
        <p:txBody>
          <a:bodyPr>
            <a:normAutofit/>
          </a:bodyPr>
          <a:lstStyle/>
          <a:p>
            <a:r>
              <a:rPr lang="zh-TW" altLang="en-US" b="1" dirty="0"/>
              <a:t>資料建構過程並非每次都是乾淨的，此時則需透過前處理來優化數據。</a:t>
            </a:r>
            <a:endParaRPr lang="en-US" altLang="zh-TW" b="1" dirty="0"/>
          </a:p>
          <a:p>
            <a:pPr lvl="1">
              <a:spcBef>
                <a:spcPts val="1200"/>
              </a:spcBef>
            </a:pPr>
            <a:r>
              <a:rPr lang="zh-TW" altLang="en-US" b="1" dirty="0"/>
              <a:t>資料轉化</a:t>
            </a:r>
            <a:r>
              <a:rPr lang="en-US" altLang="zh-TW" dirty="0"/>
              <a:t>(Transformation of variables)</a:t>
            </a:r>
            <a:r>
              <a:rPr lang="zh-TW" altLang="en-US" dirty="0"/>
              <a:t>：</a:t>
            </a:r>
            <a:endParaRPr lang="en-US" altLang="zh-TW" dirty="0"/>
          </a:p>
          <a:p>
            <a:pPr lvl="2">
              <a:spcBef>
                <a:spcPts val="600"/>
              </a:spcBef>
            </a:pPr>
            <a:r>
              <a:rPr lang="zh-TW" altLang="en-US" dirty="0"/>
              <a:t>資料縮放</a:t>
            </a:r>
            <a:r>
              <a:rPr lang="en-US" altLang="zh-TW" dirty="0"/>
              <a:t>(</a:t>
            </a:r>
            <a:r>
              <a:rPr lang="zh-TW" altLang="en-US" dirty="0"/>
              <a:t>正規劃</a:t>
            </a:r>
            <a:r>
              <a:rPr lang="en-US" altLang="zh-TW" dirty="0"/>
              <a:t>)</a:t>
            </a:r>
            <a:r>
              <a:rPr lang="zh-TW" altLang="en-US" dirty="0"/>
              <a:t>：產品公差標準化</a:t>
            </a:r>
            <a:endParaRPr lang="en-US" altLang="zh-TW" dirty="0"/>
          </a:p>
          <a:p>
            <a:pPr lvl="2">
              <a:spcBef>
                <a:spcPts val="600"/>
              </a:spcBef>
            </a:pPr>
            <a:r>
              <a:rPr lang="zh-TW" altLang="en-US" dirty="0"/>
              <a:t>提取</a:t>
            </a:r>
            <a:r>
              <a:rPr lang="en-US" altLang="zh-TW" dirty="0"/>
              <a:t>/</a:t>
            </a:r>
            <a:r>
              <a:rPr lang="zh-TW" altLang="en-US" dirty="0"/>
              <a:t>更改資料類別：生日提取年齡、利息換算成長利率、成績換</a:t>
            </a:r>
            <a:r>
              <a:rPr lang="en-US" altLang="zh-TW" dirty="0"/>
              <a:t>PR</a:t>
            </a:r>
          </a:p>
          <a:p>
            <a:pPr lvl="1">
              <a:spcBef>
                <a:spcPts val="1200"/>
              </a:spcBef>
            </a:pPr>
            <a:r>
              <a:rPr lang="zh-TW" altLang="en-US" b="1" dirty="0"/>
              <a:t>缺失值</a:t>
            </a:r>
            <a:r>
              <a:rPr lang="en-US" altLang="zh-TW" dirty="0"/>
              <a:t>(Missing value)</a:t>
            </a:r>
            <a:r>
              <a:rPr lang="zh-TW" altLang="en-US" dirty="0"/>
              <a:t>：</a:t>
            </a:r>
            <a:r>
              <a:rPr lang="zh-TW" altLang="en-US" sz="1800" dirty="0"/>
              <a:t>未被記錄到或不存在</a:t>
            </a:r>
            <a:endParaRPr lang="en-US" altLang="zh-TW" sz="1800" dirty="0"/>
          </a:p>
          <a:p>
            <a:pPr lvl="2">
              <a:spcBef>
                <a:spcPts val="600"/>
              </a:spcBef>
            </a:pPr>
            <a:r>
              <a:rPr lang="zh-TW" altLang="en-US" dirty="0"/>
              <a:t>由於數據蒐集過程難免產生狀況，因此有些特徵無法記錄到</a:t>
            </a:r>
            <a:endParaRPr lang="en-US" altLang="zh-TW" dirty="0"/>
          </a:p>
          <a:p>
            <a:pPr lvl="2">
              <a:spcBef>
                <a:spcPts val="600"/>
              </a:spcBef>
            </a:pPr>
            <a:r>
              <a:rPr lang="zh-TW" altLang="en-US" dirty="0"/>
              <a:t>有時缺時值並非沒紀錄，而是原本就是</a:t>
            </a:r>
            <a:r>
              <a:rPr lang="en-US" altLang="zh-TW" dirty="0">
                <a:latin typeface="Arial" panose="020B0604020202020204" pitchFamily="34" charset="0"/>
                <a:cs typeface="Arial" panose="020B0604020202020204" pitchFamily="34" charset="0"/>
              </a:rPr>
              <a:t>“0”</a:t>
            </a:r>
            <a:r>
              <a:rPr lang="zh-TW" altLang="en-US" dirty="0">
                <a:latin typeface="Arial" panose="020B0604020202020204" pitchFamily="34" charset="0"/>
                <a:cs typeface="Arial" panose="020B0604020202020204" pitchFamily="34" charset="0"/>
              </a:rPr>
              <a:t> </a:t>
            </a:r>
            <a:r>
              <a:rPr lang="en-US" altLang="zh-TW" dirty="0">
                <a:latin typeface="Arial" panose="020B0604020202020204" pitchFamily="34" charset="0"/>
                <a:cs typeface="Arial" panose="020B0604020202020204" pitchFamily="34" charset="0"/>
              </a:rPr>
              <a:t>(</a:t>
            </a:r>
            <a:r>
              <a:rPr lang="zh-TW" altLang="en-US" dirty="0">
                <a:latin typeface="Arial" panose="020B0604020202020204" pitchFamily="34" charset="0"/>
                <a:cs typeface="Arial" panose="020B0604020202020204" pitchFamily="34" charset="0"/>
              </a:rPr>
              <a:t>觀看次數</a:t>
            </a:r>
            <a:r>
              <a:rPr lang="en-US" altLang="zh-TW" dirty="0">
                <a:latin typeface="Arial" panose="020B0604020202020204" pitchFamily="34" charset="0"/>
                <a:cs typeface="Arial" panose="020B0604020202020204" pitchFamily="34" charset="0"/>
              </a:rPr>
              <a:t>….)</a:t>
            </a:r>
          </a:p>
          <a:p>
            <a:pPr lvl="2">
              <a:spcBef>
                <a:spcPts val="600"/>
              </a:spcBef>
            </a:pPr>
            <a:r>
              <a:rPr lang="zh-TW" altLang="en-US" b="1" dirty="0"/>
              <a:t>了解缺失值</a:t>
            </a:r>
            <a:r>
              <a:rPr lang="zh-TW" altLang="en-US" dirty="0"/>
              <a:t>的</a:t>
            </a:r>
            <a:r>
              <a:rPr lang="zh-TW" altLang="en-US" b="1" dirty="0"/>
              <a:t>成因</a:t>
            </a:r>
            <a:r>
              <a:rPr lang="zh-TW" altLang="en-US" dirty="0"/>
              <a:t>將決定如何進行後續處置</a:t>
            </a:r>
            <a:endParaRPr lang="en-US" altLang="zh-TW" dirty="0"/>
          </a:p>
          <a:p>
            <a:pPr lvl="1">
              <a:spcBef>
                <a:spcPts val="1200"/>
              </a:spcBef>
            </a:pPr>
            <a:r>
              <a:rPr lang="zh-TW" altLang="en-US" b="1" dirty="0"/>
              <a:t>異常值</a:t>
            </a:r>
            <a:r>
              <a:rPr lang="en-US" altLang="zh-TW" dirty="0"/>
              <a:t>(Outlier)</a:t>
            </a:r>
            <a:r>
              <a:rPr lang="zh-TW" altLang="en-US" dirty="0"/>
              <a:t>：</a:t>
            </a:r>
            <a:r>
              <a:rPr lang="zh-TW" altLang="en-US" sz="1800" dirty="0"/>
              <a:t>遠離其他數據點的數據，以統計上來說就是位於</a:t>
            </a:r>
            <a:r>
              <a:rPr lang="en-US" altLang="zh-TW" sz="1800" dirty="0"/>
              <a:t>95%</a:t>
            </a:r>
            <a:r>
              <a:rPr lang="zh-TW" altLang="en-US" sz="1800" dirty="0"/>
              <a:t>信賴區間外的數據</a:t>
            </a:r>
            <a:endParaRPr lang="en-US" altLang="zh-TW" sz="1800" dirty="0"/>
          </a:p>
          <a:p>
            <a:pPr lvl="2">
              <a:spcBef>
                <a:spcPts val="600"/>
              </a:spcBef>
            </a:pPr>
            <a:r>
              <a:rPr lang="zh-TW" altLang="en-US" dirty="0"/>
              <a:t>紀錄平均薪資，其中有混入百萬富翁的收入會造成判斷失準</a:t>
            </a:r>
            <a:endParaRPr lang="en-US" altLang="zh-TW" dirty="0"/>
          </a:p>
        </p:txBody>
      </p:sp>
      <p:sp>
        <p:nvSpPr>
          <p:cNvPr id="4" name="投影片編號版面配置區 3">
            <a:extLst>
              <a:ext uri="{FF2B5EF4-FFF2-40B4-BE49-F238E27FC236}">
                <a16:creationId xmlns:a16="http://schemas.microsoft.com/office/drawing/2014/main" id="{5358CEDB-2AA4-4230-A3B0-B1027F004D2D}"/>
              </a:ext>
            </a:extLst>
          </p:cNvPr>
          <p:cNvSpPr>
            <a:spLocks noGrp="1"/>
          </p:cNvSpPr>
          <p:nvPr>
            <p:ph type="sldNum" sz="quarter" idx="12"/>
          </p:nvPr>
        </p:nvSpPr>
        <p:spPr/>
        <p:txBody>
          <a:bodyPr/>
          <a:lstStyle/>
          <a:p>
            <a:fld id="{1D30F8B3-B036-43FD-8A15-9C97D3881525}" type="slidenum">
              <a:rPr lang="zh-TW" altLang="en-US" smtClean="0"/>
              <a:t>13</a:t>
            </a:fld>
            <a:endParaRPr lang="zh-TW" altLang="en-US"/>
          </a:p>
        </p:txBody>
      </p:sp>
    </p:spTree>
    <p:extLst>
      <p:ext uri="{BB962C8B-B14F-4D97-AF65-F5344CB8AC3E}">
        <p14:creationId xmlns:p14="http://schemas.microsoft.com/office/powerpoint/2010/main" val="42934380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8AE49869-42A8-4DF6-A0BF-B4B5680CB521}"/>
              </a:ext>
            </a:extLst>
          </p:cNvPr>
          <p:cNvSpPr>
            <a:spLocks noGrp="1"/>
          </p:cNvSpPr>
          <p:nvPr>
            <p:ph idx="4294967295"/>
          </p:nvPr>
        </p:nvSpPr>
        <p:spPr>
          <a:xfrm>
            <a:off x="838200" y="1257300"/>
            <a:ext cx="7448550" cy="4919663"/>
          </a:xfrm>
        </p:spPr>
        <p:txBody>
          <a:bodyPr>
            <a:normAutofit/>
          </a:bodyPr>
          <a:lstStyle/>
          <a:p>
            <a:r>
              <a:rPr lang="zh-TW" altLang="en-US" dirty="0"/>
              <a:t>數據型別與轉換</a:t>
            </a:r>
            <a:r>
              <a:rPr lang="en-US" altLang="zh-TW" sz="1800" dirty="0"/>
              <a:t>(Data Types and Conversions)</a:t>
            </a:r>
          </a:p>
          <a:p>
            <a:pPr lvl="1">
              <a:spcBef>
                <a:spcPts val="0"/>
              </a:spcBef>
            </a:pPr>
            <a:r>
              <a:rPr lang="zh-TW" altLang="en-US" dirty="0">
                <a:solidFill>
                  <a:schemeClr val="tx2"/>
                </a:solidFill>
              </a:rPr>
              <a:t>某些演算法</a:t>
            </a:r>
            <a:r>
              <a:rPr lang="en-US" altLang="zh-TW" dirty="0">
                <a:solidFill>
                  <a:schemeClr val="tx2"/>
                </a:solidFill>
              </a:rPr>
              <a:t>(</a:t>
            </a:r>
            <a:r>
              <a:rPr lang="zh-TW" altLang="en-US" dirty="0">
                <a:solidFill>
                  <a:schemeClr val="tx2"/>
                </a:solidFill>
              </a:rPr>
              <a:t>例如：</a:t>
            </a:r>
            <a:r>
              <a:rPr lang="en-US" altLang="zh-TW" dirty="0">
                <a:solidFill>
                  <a:schemeClr val="tx2"/>
                </a:solidFill>
              </a:rPr>
              <a:t>SVM)</a:t>
            </a:r>
            <a:r>
              <a:rPr lang="zh-TW" altLang="en-US" dirty="0">
                <a:solidFill>
                  <a:schemeClr val="tx2"/>
                </a:solidFill>
              </a:rPr>
              <a:t>無法處理任何名義</a:t>
            </a:r>
            <a:r>
              <a:rPr lang="en-US" altLang="zh-TW" dirty="0">
                <a:solidFill>
                  <a:schemeClr val="tx2"/>
                </a:solidFill>
              </a:rPr>
              <a:t>(nominals)</a:t>
            </a:r>
            <a:r>
              <a:rPr lang="zh-TW" altLang="en-US" dirty="0">
                <a:solidFill>
                  <a:schemeClr val="tx2"/>
                </a:solidFill>
              </a:rPr>
              <a:t>屬性的數值，因此須將這些數據進行轉換。</a:t>
            </a:r>
            <a:endParaRPr lang="en-US" altLang="zh-TW" dirty="0">
              <a:solidFill>
                <a:schemeClr val="tx2"/>
              </a:solidFill>
            </a:endParaRPr>
          </a:p>
          <a:p>
            <a:pPr lvl="2">
              <a:spcBef>
                <a:spcPts val="1200"/>
              </a:spcBef>
            </a:pPr>
            <a:r>
              <a:rPr lang="zh-TW" altLang="en-US" dirty="0">
                <a:solidFill>
                  <a:schemeClr val="tx2"/>
                </a:solidFill>
              </a:rPr>
              <a:t>名義類型：二項式</a:t>
            </a:r>
            <a:r>
              <a:rPr lang="en-US" altLang="zh-TW" dirty="0">
                <a:solidFill>
                  <a:schemeClr val="tx2"/>
                </a:solidFill>
              </a:rPr>
              <a:t>(binominal)</a:t>
            </a:r>
            <a:r>
              <a:rPr lang="zh-TW" altLang="en-US" dirty="0">
                <a:solidFill>
                  <a:schemeClr val="tx2"/>
                </a:solidFill>
              </a:rPr>
              <a:t>、多項式</a:t>
            </a:r>
            <a:r>
              <a:rPr lang="en-US" altLang="zh-TW" dirty="0">
                <a:solidFill>
                  <a:schemeClr val="tx2"/>
                </a:solidFill>
              </a:rPr>
              <a:t>(polynomial)</a:t>
            </a:r>
          </a:p>
          <a:p>
            <a:pPr lvl="2">
              <a:spcBef>
                <a:spcPts val="1200"/>
              </a:spcBef>
            </a:pPr>
            <a:r>
              <a:rPr lang="zh-TW" altLang="en-US" dirty="0">
                <a:solidFill>
                  <a:schemeClr val="tx2"/>
                </a:solidFill>
              </a:rPr>
              <a:t>數值類型：整數</a:t>
            </a:r>
            <a:r>
              <a:rPr lang="en-US" altLang="zh-TW" dirty="0">
                <a:solidFill>
                  <a:schemeClr val="tx2"/>
                </a:solidFill>
              </a:rPr>
              <a:t>(Integer)</a:t>
            </a:r>
            <a:r>
              <a:rPr lang="zh-TW" altLang="en-US" dirty="0">
                <a:solidFill>
                  <a:schemeClr val="tx2"/>
                </a:solidFill>
              </a:rPr>
              <a:t>、實數</a:t>
            </a:r>
            <a:r>
              <a:rPr lang="en-US" altLang="zh-TW" dirty="0">
                <a:solidFill>
                  <a:schemeClr val="tx2"/>
                </a:solidFill>
              </a:rPr>
              <a:t>(real number)</a:t>
            </a:r>
            <a:r>
              <a:rPr lang="zh-TW" altLang="en-US" dirty="0">
                <a:solidFill>
                  <a:schemeClr val="tx2"/>
                </a:solidFill>
              </a:rPr>
              <a:t>、日期單位</a:t>
            </a:r>
            <a:r>
              <a:rPr lang="en-US" altLang="zh-TW" dirty="0">
                <a:solidFill>
                  <a:schemeClr val="tx2"/>
                </a:solidFill>
              </a:rPr>
              <a:t>(date-time)</a:t>
            </a:r>
          </a:p>
          <a:p>
            <a:pPr marL="457200" lvl="1" indent="0">
              <a:spcBef>
                <a:spcPts val="1200"/>
              </a:spcBef>
              <a:buNone/>
            </a:pPr>
            <a:endParaRPr lang="en-US" altLang="zh-TW" dirty="0"/>
          </a:p>
        </p:txBody>
      </p:sp>
      <p:sp>
        <p:nvSpPr>
          <p:cNvPr id="2" name="標題 1">
            <a:extLst>
              <a:ext uri="{FF2B5EF4-FFF2-40B4-BE49-F238E27FC236}">
                <a16:creationId xmlns:a16="http://schemas.microsoft.com/office/drawing/2014/main" id="{A2BFB2C1-A582-4FDE-B033-27F0C8DD2DAC}"/>
              </a:ext>
            </a:extLst>
          </p:cNvPr>
          <p:cNvSpPr>
            <a:spLocks noGrp="1"/>
          </p:cNvSpPr>
          <p:nvPr>
            <p:ph type="title"/>
          </p:nvPr>
        </p:nvSpPr>
        <p:spPr>
          <a:xfrm>
            <a:off x="1389888" y="447043"/>
            <a:ext cx="6364224" cy="567562"/>
          </a:xfrm>
        </p:spPr>
        <p:txBody>
          <a:bodyPr/>
          <a:lstStyle/>
          <a:p>
            <a:r>
              <a:rPr lang="zh-TW" altLang="en-US" dirty="0"/>
              <a:t>資 料 預 處 理</a:t>
            </a:r>
          </a:p>
        </p:txBody>
      </p:sp>
      <p:sp>
        <p:nvSpPr>
          <p:cNvPr id="4" name="投影片編號版面配置區 3">
            <a:extLst>
              <a:ext uri="{FF2B5EF4-FFF2-40B4-BE49-F238E27FC236}">
                <a16:creationId xmlns:a16="http://schemas.microsoft.com/office/drawing/2014/main" id="{5358CEDB-2AA4-4230-A3B0-B1027F004D2D}"/>
              </a:ext>
            </a:extLst>
          </p:cNvPr>
          <p:cNvSpPr>
            <a:spLocks noGrp="1"/>
          </p:cNvSpPr>
          <p:nvPr>
            <p:ph type="sldNum" sz="quarter" idx="12"/>
          </p:nvPr>
        </p:nvSpPr>
        <p:spPr/>
        <p:txBody>
          <a:bodyPr/>
          <a:lstStyle/>
          <a:p>
            <a:fld id="{1D30F8B3-B036-43FD-8A15-9C97D3881525}" type="slidenum">
              <a:rPr lang="zh-TW" altLang="en-US" smtClean="0"/>
              <a:t>14</a:t>
            </a:fld>
            <a:endParaRPr lang="zh-TW" altLang="en-US"/>
          </a:p>
        </p:txBody>
      </p:sp>
      <p:sp>
        <p:nvSpPr>
          <p:cNvPr id="14" name="文字方塊 13">
            <a:extLst>
              <a:ext uri="{FF2B5EF4-FFF2-40B4-BE49-F238E27FC236}">
                <a16:creationId xmlns:a16="http://schemas.microsoft.com/office/drawing/2014/main" id="{7F226CF5-A24D-4A4F-8192-4FB0E8A4CF19}"/>
              </a:ext>
            </a:extLst>
          </p:cNvPr>
          <p:cNvSpPr txBox="1"/>
          <p:nvPr/>
        </p:nvSpPr>
        <p:spPr>
          <a:xfrm>
            <a:off x="689229" y="5807631"/>
            <a:ext cx="1474470" cy="369332"/>
          </a:xfrm>
          <a:prstGeom prst="rect">
            <a:avLst/>
          </a:prstGeom>
          <a:solidFill>
            <a:schemeClr val="accent4"/>
          </a:solidFill>
          <a:ln>
            <a:noFill/>
          </a:ln>
        </p:spPr>
        <p:txBody>
          <a:bodyPr wrap="square">
            <a:spAutoFit/>
          </a:bodyPr>
          <a:lstStyle/>
          <a:p>
            <a:pPr algn="ctr"/>
            <a:r>
              <a:rPr lang="en-US" altLang="zh-TW" b="1" dirty="0">
                <a:solidFill>
                  <a:schemeClr val="bg1"/>
                </a:solidFill>
                <a:latin typeface="Arial" panose="020B0604020202020204" pitchFamily="34" charset="0"/>
                <a:cs typeface="Arial" panose="020B0604020202020204" pitchFamily="34" charset="0"/>
              </a:rPr>
              <a:t>Binominal</a:t>
            </a:r>
            <a:endParaRPr lang="zh-TW" altLang="en-US" b="1" dirty="0">
              <a:solidFill>
                <a:schemeClr val="bg1"/>
              </a:solidFill>
              <a:latin typeface="Arial" panose="020B0604020202020204" pitchFamily="34" charset="0"/>
              <a:cs typeface="Arial" panose="020B0604020202020204" pitchFamily="34" charset="0"/>
            </a:endParaRPr>
          </a:p>
        </p:txBody>
      </p:sp>
      <p:sp>
        <p:nvSpPr>
          <p:cNvPr id="15" name="文字方塊 14">
            <a:extLst>
              <a:ext uri="{FF2B5EF4-FFF2-40B4-BE49-F238E27FC236}">
                <a16:creationId xmlns:a16="http://schemas.microsoft.com/office/drawing/2014/main" id="{9074F552-3E2C-4C07-B2BB-461F8CD6D4BB}"/>
              </a:ext>
            </a:extLst>
          </p:cNvPr>
          <p:cNvSpPr txBox="1"/>
          <p:nvPr/>
        </p:nvSpPr>
        <p:spPr>
          <a:xfrm>
            <a:off x="2261997" y="5807631"/>
            <a:ext cx="1474470" cy="369332"/>
          </a:xfrm>
          <a:prstGeom prst="rect">
            <a:avLst/>
          </a:prstGeom>
          <a:solidFill>
            <a:schemeClr val="accent4"/>
          </a:solidFill>
          <a:ln>
            <a:noFill/>
          </a:ln>
        </p:spPr>
        <p:txBody>
          <a:bodyPr wrap="square">
            <a:spAutoFit/>
          </a:bodyPr>
          <a:lstStyle/>
          <a:p>
            <a:pPr algn="ctr"/>
            <a:r>
              <a:rPr lang="en-US" altLang="zh-TW" b="1" dirty="0">
                <a:solidFill>
                  <a:schemeClr val="bg1"/>
                </a:solidFill>
                <a:latin typeface="Arial" panose="020B0604020202020204" pitchFamily="34" charset="0"/>
                <a:cs typeface="Arial" panose="020B0604020202020204" pitchFamily="34" charset="0"/>
              </a:rPr>
              <a:t>Polynomial</a:t>
            </a:r>
            <a:endParaRPr lang="zh-TW" altLang="en-US" b="1" dirty="0">
              <a:solidFill>
                <a:schemeClr val="bg1"/>
              </a:solidFill>
              <a:latin typeface="Arial" panose="020B0604020202020204" pitchFamily="34" charset="0"/>
              <a:cs typeface="Arial" panose="020B0604020202020204" pitchFamily="34" charset="0"/>
            </a:endParaRPr>
          </a:p>
        </p:txBody>
      </p:sp>
      <p:sp>
        <p:nvSpPr>
          <p:cNvPr id="16" name="文字方塊 15">
            <a:extLst>
              <a:ext uri="{FF2B5EF4-FFF2-40B4-BE49-F238E27FC236}">
                <a16:creationId xmlns:a16="http://schemas.microsoft.com/office/drawing/2014/main" id="{6B2360A6-E35E-4DA4-85A9-82AE6A2DA90C}"/>
              </a:ext>
            </a:extLst>
          </p:cNvPr>
          <p:cNvSpPr txBox="1"/>
          <p:nvPr/>
        </p:nvSpPr>
        <p:spPr>
          <a:xfrm>
            <a:off x="3834765" y="5807631"/>
            <a:ext cx="1185291" cy="369332"/>
          </a:xfrm>
          <a:prstGeom prst="rect">
            <a:avLst/>
          </a:prstGeom>
          <a:solidFill>
            <a:schemeClr val="accent4"/>
          </a:solidFill>
          <a:ln>
            <a:noFill/>
          </a:ln>
        </p:spPr>
        <p:txBody>
          <a:bodyPr wrap="square">
            <a:spAutoFit/>
          </a:bodyPr>
          <a:lstStyle/>
          <a:p>
            <a:pPr algn="ctr"/>
            <a:r>
              <a:rPr lang="en-US" altLang="zh-TW" b="1" dirty="0">
                <a:solidFill>
                  <a:schemeClr val="bg1"/>
                </a:solidFill>
                <a:latin typeface="Arial" panose="020B0604020202020204" pitchFamily="34" charset="0"/>
                <a:cs typeface="Arial" panose="020B0604020202020204" pitchFamily="34" charset="0"/>
              </a:rPr>
              <a:t>Integer</a:t>
            </a:r>
            <a:endParaRPr lang="zh-TW" altLang="en-US" b="1" dirty="0">
              <a:solidFill>
                <a:schemeClr val="bg1"/>
              </a:solidFill>
              <a:latin typeface="Arial" panose="020B0604020202020204" pitchFamily="34" charset="0"/>
              <a:cs typeface="Arial" panose="020B0604020202020204" pitchFamily="34" charset="0"/>
            </a:endParaRPr>
          </a:p>
        </p:txBody>
      </p:sp>
      <p:sp>
        <p:nvSpPr>
          <p:cNvPr id="17" name="文字方塊 16">
            <a:extLst>
              <a:ext uri="{FF2B5EF4-FFF2-40B4-BE49-F238E27FC236}">
                <a16:creationId xmlns:a16="http://schemas.microsoft.com/office/drawing/2014/main" id="{8CFB5F9F-C613-4272-93D2-364CF41BBA3B}"/>
              </a:ext>
            </a:extLst>
          </p:cNvPr>
          <p:cNvSpPr txBox="1"/>
          <p:nvPr/>
        </p:nvSpPr>
        <p:spPr>
          <a:xfrm>
            <a:off x="5118354" y="5807631"/>
            <a:ext cx="1763649" cy="369332"/>
          </a:xfrm>
          <a:prstGeom prst="rect">
            <a:avLst/>
          </a:prstGeom>
          <a:solidFill>
            <a:schemeClr val="accent4"/>
          </a:solidFill>
          <a:ln>
            <a:noFill/>
          </a:ln>
        </p:spPr>
        <p:txBody>
          <a:bodyPr wrap="square">
            <a:spAutoFit/>
          </a:bodyPr>
          <a:lstStyle/>
          <a:p>
            <a:pPr algn="ctr"/>
            <a:r>
              <a:rPr lang="en-US" altLang="zh-TW" b="1" dirty="0">
                <a:solidFill>
                  <a:schemeClr val="bg1"/>
                </a:solidFill>
                <a:latin typeface="Arial" panose="020B0604020202020204" pitchFamily="34" charset="0"/>
                <a:cs typeface="Arial" panose="020B0604020202020204" pitchFamily="34" charset="0"/>
              </a:rPr>
              <a:t>Real number</a:t>
            </a:r>
            <a:endParaRPr lang="zh-TW" altLang="en-US" b="1" dirty="0">
              <a:solidFill>
                <a:schemeClr val="bg1"/>
              </a:solidFill>
              <a:latin typeface="Arial" panose="020B0604020202020204" pitchFamily="34" charset="0"/>
              <a:cs typeface="Arial" panose="020B0604020202020204" pitchFamily="34" charset="0"/>
            </a:endParaRPr>
          </a:p>
        </p:txBody>
      </p:sp>
      <p:sp>
        <p:nvSpPr>
          <p:cNvPr id="18" name="文字方塊 17">
            <a:extLst>
              <a:ext uri="{FF2B5EF4-FFF2-40B4-BE49-F238E27FC236}">
                <a16:creationId xmlns:a16="http://schemas.microsoft.com/office/drawing/2014/main" id="{E83ADC00-4C81-42CA-8B81-8862CEE852C3}"/>
              </a:ext>
            </a:extLst>
          </p:cNvPr>
          <p:cNvSpPr txBox="1"/>
          <p:nvPr/>
        </p:nvSpPr>
        <p:spPr>
          <a:xfrm>
            <a:off x="6980301" y="5807631"/>
            <a:ext cx="1474470" cy="369332"/>
          </a:xfrm>
          <a:prstGeom prst="rect">
            <a:avLst/>
          </a:prstGeom>
          <a:solidFill>
            <a:schemeClr val="accent4"/>
          </a:solidFill>
          <a:ln>
            <a:noFill/>
          </a:ln>
        </p:spPr>
        <p:txBody>
          <a:bodyPr wrap="square">
            <a:spAutoFit/>
          </a:bodyPr>
          <a:lstStyle/>
          <a:p>
            <a:pPr algn="ctr"/>
            <a:r>
              <a:rPr lang="en-US" altLang="zh-TW" b="1" dirty="0">
                <a:solidFill>
                  <a:schemeClr val="bg1"/>
                </a:solidFill>
                <a:latin typeface="Arial" panose="020B0604020202020204" pitchFamily="34" charset="0"/>
                <a:cs typeface="Arial" panose="020B0604020202020204" pitchFamily="34" charset="0"/>
              </a:rPr>
              <a:t>Date-time</a:t>
            </a:r>
            <a:endParaRPr lang="zh-TW" altLang="en-US" b="1" dirty="0">
              <a:solidFill>
                <a:schemeClr val="bg1"/>
              </a:solidFill>
              <a:latin typeface="Arial" panose="020B0604020202020204" pitchFamily="34" charset="0"/>
              <a:cs typeface="Arial" panose="020B0604020202020204" pitchFamily="34" charset="0"/>
            </a:endParaRPr>
          </a:p>
        </p:txBody>
      </p:sp>
      <p:sp>
        <p:nvSpPr>
          <p:cNvPr id="7" name="矩形 6">
            <a:extLst>
              <a:ext uri="{FF2B5EF4-FFF2-40B4-BE49-F238E27FC236}">
                <a16:creationId xmlns:a16="http://schemas.microsoft.com/office/drawing/2014/main" id="{9B191AB4-5BB0-4F72-AEC3-B99E3B219A40}"/>
              </a:ext>
            </a:extLst>
          </p:cNvPr>
          <p:cNvSpPr/>
          <p:nvPr/>
        </p:nvSpPr>
        <p:spPr>
          <a:xfrm>
            <a:off x="694944" y="3721608"/>
            <a:ext cx="1444752" cy="1993392"/>
          </a:xfrm>
          <a:prstGeom prst="rect">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zh-TW" altLang="en-US" b="1" dirty="0">
                <a:solidFill>
                  <a:schemeClr val="tx1"/>
                </a:solidFill>
                <a:latin typeface="微軟正黑體" panose="020B0604030504040204" pitchFamily="34" charset="-120"/>
                <a:ea typeface="微軟正黑體" panose="020B0604030504040204" pitchFamily="34" charset="-120"/>
              </a:rPr>
              <a:t>二元類別</a:t>
            </a:r>
            <a:endParaRPr lang="en-US" altLang="zh-TW" b="1" dirty="0">
              <a:solidFill>
                <a:schemeClr val="tx1"/>
              </a:solidFill>
              <a:latin typeface="微軟正黑體" panose="020B0604030504040204" pitchFamily="34" charset="-120"/>
              <a:ea typeface="微軟正黑體" panose="020B0604030504040204" pitchFamily="34" charset="-120"/>
            </a:endParaRPr>
          </a:p>
          <a:p>
            <a:pPr algn="ctr"/>
            <a:r>
              <a:rPr lang="zh-TW" altLang="en-US" sz="1400" dirty="0">
                <a:solidFill>
                  <a:schemeClr val="tx1"/>
                </a:solidFill>
                <a:latin typeface="微軟正黑體" panose="020B0604030504040204" pitchFamily="34" charset="-120"/>
                <a:ea typeface="微軟正黑體" panose="020B0604030504040204" pitchFamily="34" charset="-120"/>
              </a:rPr>
              <a:t>主要為二元類別資料，例如性別是</a:t>
            </a:r>
            <a:r>
              <a:rPr lang="en-US" altLang="zh-TW" sz="1400" dirty="0">
                <a:solidFill>
                  <a:schemeClr val="tx1"/>
                </a:solidFill>
                <a:latin typeface="微軟正黑體" panose="020B0604030504040204" pitchFamily="34" charset="-120"/>
                <a:ea typeface="微軟正黑體" panose="020B0604030504040204" pitchFamily="34" charset="-120"/>
              </a:rPr>
              <a:t>/</a:t>
            </a:r>
            <a:r>
              <a:rPr lang="zh-TW" altLang="en-US" sz="1400" dirty="0">
                <a:solidFill>
                  <a:schemeClr val="tx1"/>
                </a:solidFill>
                <a:latin typeface="微軟正黑體" panose="020B0604030504040204" pitchFamily="34" charset="-120"/>
                <a:ea typeface="微軟正黑體" panose="020B0604030504040204" pitchFamily="34" charset="-120"/>
              </a:rPr>
              <a:t>否、有</a:t>
            </a:r>
            <a:r>
              <a:rPr lang="en-US" altLang="zh-TW" sz="1400" dirty="0">
                <a:solidFill>
                  <a:schemeClr val="tx1"/>
                </a:solidFill>
                <a:latin typeface="微軟正黑體" panose="020B0604030504040204" pitchFamily="34" charset="-120"/>
                <a:ea typeface="微軟正黑體" panose="020B0604030504040204" pitchFamily="34" charset="-120"/>
              </a:rPr>
              <a:t>/</a:t>
            </a:r>
            <a:r>
              <a:rPr lang="zh-TW" altLang="en-US" sz="1400" dirty="0">
                <a:solidFill>
                  <a:schemeClr val="tx1"/>
                </a:solidFill>
                <a:latin typeface="微軟正黑體" panose="020B0604030504040204" pitchFamily="34" charset="-120"/>
                <a:ea typeface="微軟正黑體" panose="020B0604030504040204" pitchFamily="34" charset="-120"/>
              </a:rPr>
              <a:t>無</a:t>
            </a:r>
          </a:p>
        </p:txBody>
      </p:sp>
      <p:sp>
        <p:nvSpPr>
          <p:cNvPr id="22" name="矩形 21">
            <a:extLst>
              <a:ext uri="{FF2B5EF4-FFF2-40B4-BE49-F238E27FC236}">
                <a16:creationId xmlns:a16="http://schemas.microsoft.com/office/drawing/2014/main" id="{A9F5B77B-CB30-43D1-88AB-68DB2382C87D}"/>
              </a:ext>
            </a:extLst>
          </p:cNvPr>
          <p:cNvSpPr/>
          <p:nvPr/>
        </p:nvSpPr>
        <p:spPr>
          <a:xfrm>
            <a:off x="2276856" y="3721608"/>
            <a:ext cx="1444752" cy="1993392"/>
          </a:xfrm>
          <a:prstGeom prst="rect">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zh-TW" altLang="en-US" b="1" dirty="0">
                <a:solidFill>
                  <a:schemeClr val="tx1"/>
                </a:solidFill>
                <a:latin typeface="微軟正黑體" panose="020B0604030504040204" pitchFamily="34" charset="-120"/>
                <a:ea typeface="微軟正黑體" panose="020B0604030504040204" pitchFamily="34" charset="-120"/>
              </a:rPr>
              <a:t>多元類別</a:t>
            </a:r>
            <a:endParaRPr lang="en-US" altLang="zh-TW" b="1" dirty="0">
              <a:solidFill>
                <a:schemeClr val="tx1"/>
              </a:solidFill>
              <a:latin typeface="微軟正黑體" panose="020B0604030504040204" pitchFamily="34" charset="-120"/>
              <a:ea typeface="微軟正黑體" panose="020B0604030504040204" pitchFamily="34" charset="-120"/>
            </a:endParaRPr>
          </a:p>
          <a:p>
            <a:pPr algn="ctr"/>
            <a:r>
              <a:rPr lang="zh-TW" altLang="en-US" sz="1400" dirty="0">
                <a:solidFill>
                  <a:schemeClr val="tx1"/>
                </a:solidFill>
                <a:latin typeface="微軟正黑體" panose="020B0604030504040204" pitchFamily="34" charset="-120"/>
                <a:ea typeface="微軟正黑體" panose="020B0604030504040204" pitchFamily="34" charset="-120"/>
              </a:rPr>
              <a:t>主要包含多元的資料，例如國家</a:t>
            </a:r>
            <a:endParaRPr lang="en-US" altLang="zh-TW" sz="1400" dirty="0">
              <a:solidFill>
                <a:schemeClr val="tx1"/>
              </a:solidFill>
              <a:latin typeface="微軟正黑體" panose="020B0604030504040204" pitchFamily="34" charset="-120"/>
              <a:ea typeface="微軟正黑體" panose="020B0604030504040204" pitchFamily="34" charset="-120"/>
            </a:endParaRPr>
          </a:p>
          <a:p>
            <a:pPr algn="ctr"/>
            <a:r>
              <a:rPr lang="zh-TW" altLang="en-US" sz="1400" dirty="0">
                <a:solidFill>
                  <a:schemeClr val="tx1"/>
                </a:solidFill>
                <a:latin typeface="微軟正黑體" panose="020B0604030504040204" pitchFamily="34" charset="-120"/>
                <a:ea typeface="微軟正黑體" panose="020B0604030504040204" pitchFamily="34" charset="-120"/>
              </a:rPr>
              <a:t>學歷、分類</a:t>
            </a:r>
          </a:p>
        </p:txBody>
      </p:sp>
      <p:sp>
        <p:nvSpPr>
          <p:cNvPr id="23" name="矩形 22">
            <a:extLst>
              <a:ext uri="{FF2B5EF4-FFF2-40B4-BE49-F238E27FC236}">
                <a16:creationId xmlns:a16="http://schemas.microsoft.com/office/drawing/2014/main" id="{44B55FA1-B638-4A2C-8004-668ADFD49C64}"/>
              </a:ext>
            </a:extLst>
          </p:cNvPr>
          <p:cNvSpPr/>
          <p:nvPr/>
        </p:nvSpPr>
        <p:spPr>
          <a:xfrm>
            <a:off x="5138928" y="3721608"/>
            <a:ext cx="1719072" cy="1993392"/>
          </a:xfrm>
          <a:prstGeom prst="rect">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zh-TW" altLang="en-US" b="1" dirty="0">
                <a:solidFill>
                  <a:schemeClr val="tx1"/>
                </a:solidFill>
                <a:latin typeface="微軟正黑體" panose="020B0604030504040204" pitchFamily="34" charset="-120"/>
                <a:ea typeface="微軟正黑體" panose="020B0604030504040204" pitchFamily="34" charset="-120"/>
              </a:rPr>
              <a:t>實數</a:t>
            </a:r>
            <a:endParaRPr lang="en-US" altLang="zh-TW" b="1" dirty="0">
              <a:solidFill>
                <a:schemeClr val="tx1"/>
              </a:solidFill>
              <a:latin typeface="微軟正黑體" panose="020B0604030504040204" pitchFamily="34" charset="-120"/>
              <a:ea typeface="微軟正黑體" panose="020B0604030504040204" pitchFamily="34" charset="-120"/>
            </a:endParaRPr>
          </a:p>
          <a:p>
            <a:pPr algn="ctr"/>
            <a:r>
              <a:rPr lang="zh-TW" altLang="en-US" sz="1400" dirty="0">
                <a:solidFill>
                  <a:schemeClr val="tx1"/>
                </a:solidFill>
                <a:latin typeface="微軟正黑體" panose="020B0604030504040204" pitchFamily="34" charset="-120"/>
                <a:ea typeface="微軟正黑體" panose="020B0604030504040204" pitchFamily="34" charset="-120"/>
              </a:rPr>
              <a:t>實數包含有理數與無理數，例如分數、根號、虛數</a:t>
            </a:r>
          </a:p>
        </p:txBody>
      </p:sp>
      <p:sp>
        <p:nvSpPr>
          <p:cNvPr id="24" name="矩形 23">
            <a:extLst>
              <a:ext uri="{FF2B5EF4-FFF2-40B4-BE49-F238E27FC236}">
                <a16:creationId xmlns:a16="http://schemas.microsoft.com/office/drawing/2014/main" id="{27D7922C-41F5-4A07-ADB0-DFDA35EFFB03}"/>
              </a:ext>
            </a:extLst>
          </p:cNvPr>
          <p:cNvSpPr/>
          <p:nvPr/>
        </p:nvSpPr>
        <p:spPr>
          <a:xfrm>
            <a:off x="6990969" y="3721608"/>
            <a:ext cx="1444752" cy="1993392"/>
          </a:xfrm>
          <a:prstGeom prst="rect">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zh-TW" altLang="en-US" b="1" dirty="0">
                <a:solidFill>
                  <a:schemeClr val="tx1"/>
                </a:solidFill>
                <a:latin typeface="微軟正黑體" panose="020B0604030504040204" pitchFamily="34" charset="-120"/>
                <a:ea typeface="微軟正黑體" panose="020B0604030504040204" pitchFamily="34" charset="-120"/>
              </a:rPr>
              <a:t>日期</a:t>
            </a:r>
            <a:endParaRPr lang="en-US" altLang="zh-TW" b="1" dirty="0">
              <a:solidFill>
                <a:schemeClr val="tx1"/>
              </a:solidFill>
              <a:latin typeface="微軟正黑體" panose="020B0604030504040204" pitchFamily="34" charset="-120"/>
              <a:ea typeface="微軟正黑體" panose="020B0604030504040204" pitchFamily="34" charset="-120"/>
            </a:endParaRPr>
          </a:p>
          <a:p>
            <a:pPr algn="ctr"/>
            <a:r>
              <a:rPr lang="zh-TW" altLang="en-US" sz="1400" dirty="0">
                <a:solidFill>
                  <a:schemeClr val="tx1"/>
                </a:solidFill>
                <a:latin typeface="微軟正黑體" panose="020B0604030504040204" pitchFamily="34" charset="-120"/>
                <a:ea typeface="微軟正黑體" panose="020B0604030504040204" pitchFamily="34" charset="-120"/>
              </a:rPr>
              <a:t>與時間相關的資料，包含日期、年分、分鐘</a:t>
            </a:r>
          </a:p>
        </p:txBody>
      </p:sp>
      <p:sp>
        <p:nvSpPr>
          <p:cNvPr id="25" name="矩形 24">
            <a:extLst>
              <a:ext uri="{FF2B5EF4-FFF2-40B4-BE49-F238E27FC236}">
                <a16:creationId xmlns:a16="http://schemas.microsoft.com/office/drawing/2014/main" id="{6395D4C1-6D00-42B8-BE59-BE83B6103D87}"/>
              </a:ext>
            </a:extLst>
          </p:cNvPr>
          <p:cNvSpPr/>
          <p:nvPr/>
        </p:nvSpPr>
        <p:spPr>
          <a:xfrm>
            <a:off x="3840480" y="3721608"/>
            <a:ext cx="1161288" cy="1993392"/>
          </a:xfrm>
          <a:prstGeom prst="rect">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zh-TW" altLang="en-US" b="1" dirty="0">
                <a:solidFill>
                  <a:schemeClr val="tx1"/>
                </a:solidFill>
                <a:latin typeface="微軟正黑體" panose="020B0604030504040204" pitchFamily="34" charset="-120"/>
                <a:ea typeface="微軟正黑體" panose="020B0604030504040204" pitchFamily="34" charset="-120"/>
              </a:rPr>
              <a:t>整數</a:t>
            </a:r>
            <a:endParaRPr lang="en-US" altLang="zh-TW" b="1" dirty="0">
              <a:solidFill>
                <a:schemeClr val="tx1"/>
              </a:solidFill>
              <a:latin typeface="微軟正黑體" panose="020B0604030504040204" pitchFamily="34" charset="-120"/>
              <a:ea typeface="微軟正黑體" panose="020B0604030504040204" pitchFamily="34" charset="-120"/>
            </a:endParaRPr>
          </a:p>
          <a:p>
            <a:pPr algn="ctr"/>
            <a:r>
              <a:rPr lang="zh-TW" altLang="en-US" sz="1400" dirty="0">
                <a:solidFill>
                  <a:schemeClr val="tx1"/>
                </a:solidFill>
                <a:latin typeface="微軟正黑體" panose="020B0604030504040204" pitchFamily="34" charset="-120"/>
                <a:ea typeface="微軟正黑體" panose="020B0604030504040204" pitchFamily="34" charset="-120"/>
              </a:rPr>
              <a:t>整數包含正整數、零、負整數</a:t>
            </a:r>
          </a:p>
        </p:txBody>
      </p:sp>
      <p:pic>
        <p:nvPicPr>
          <p:cNvPr id="1026" name="Picture 2">
            <a:extLst>
              <a:ext uri="{FF2B5EF4-FFF2-40B4-BE49-F238E27FC236}">
                <a16:creationId xmlns:a16="http://schemas.microsoft.com/office/drawing/2014/main" id="{7A00F2EA-35BA-4CC8-A72E-D2197C20BB90}"/>
              </a:ext>
            </a:extLst>
          </p:cNvPr>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789432" y="4744452"/>
            <a:ext cx="627888" cy="62788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D833FAFE-A73B-4C6D-ADB2-164603C80887}"/>
              </a:ext>
            </a:extLst>
          </p:cNvPr>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1417320" y="5005167"/>
            <a:ext cx="627888" cy="62788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Japan ">
            <a:extLst>
              <a:ext uri="{FF2B5EF4-FFF2-40B4-BE49-F238E27FC236}">
                <a16:creationId xmlns:a16="http://schemas.microsoft.com/office/drawing/2014/main" id="{0C0C92C3-357F-4589-8400-9F50AA460746}"/>
              </a:ext>
            </a:extLst>
          </p:cNvPr>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2334768" y="4744452"/>
            <a:ext cx="426720" cy="42672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taly ">
            <a:extLst>
              <a:ext uri="{FF2B5EF4-FFF2-40B4-BE49-F238E27FC236}">
                <a16:creationId xmlns:a16="http://schemas.microsoft.com/office/drawing/2014/main" id="{9994EC30-63A1-4A49-B674-E4C447785852}"/>
              </a:ext>
            </a:extLst>
          </p:cNvPr>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2524506" y="5279194"/>
            <a:ext cx="231648" cy="231648"/>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United kingdom ">
            <a:extLst>
              <a:ext uri="{FF2B5EF4-FFF2-40B4-BE49-F238E27FC236}">
                <a16:creationId xmlns:a16="http://schemas.microsoft.com/office/drawing/2014/main" id="{2018BB19-3CD8-4746-A3CD-8AC7520ED941}"/>
              </a:ext>
            </a:extLst>
          </p:cNvPr>
          <p:cNvPicPr>
            <a:picLocks noChangeAspect="1" noChangeArrowheads="1"/>
          </p:cNvPicPr>
          <p:nvPr/>
        </p:nvPicPr>
        <p:blipFill>
          <a:blip r:embed="rId6" cstate="email">
            <a:extLst>
              <a:ext uri="{28A0092B-C50C-407E-A947-70E740481C1C}">
                <a14:useLocalDpi xmlns:a14="http://schemas.microsoft.com/office/drawing/2010/main"/>
              </a:ext>
            </a:extLst>
          </a:blip>
          <a:srcRect/>
          <a:stretch>
            <a:fillRect/>
          </a:stretch>
        </p:blipFill>
        <p:spPr bwMode="auto">
          <a:xfrm>
            <a:off x="3293174" y="4669887"/>
            <a:ext cx="335280" cy="33528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United states of america ">
            <a:extLst>
              <a:ext uri="{FF2B5EF4-FFF2-40B4-BE49-F238E27FC236}">
                <a16:creationId xmlns:a16="http://schemas.microsoft.com/office/drawing/2014/main" id="{D98C0A11-94E7-4D4B-A841-D86F779D222A}"/>
              </a:ext>
            </a:extLst>
          </p:cNvPr>
          <p:cNvPicPr>
            <a:picLocks noChangeAspect="1" noChangeArrowheads="1"/>
          </p:cNvPicPr>
          <p:nvPr/>
        </p:nvPicPr>
        <p:blipFill>
          <a:blip r:embed="rId7" cstate="email">
            <a:extLst>
              <a:ext uri="{28A0092B-C50C-407E-A947-70E740481C1C}">
                <a14:useLocalDpi xmlns:a14="http://schemas.microsoft.com/office/drawing/2010/main"/>
              </a:ext>
            </a:extLst>
          </a:blip>
          <a:srcRect/>
          <a:stretch>
            <a:fillRect/>
          </a:stretch>
        </p:blipFill>
        <p:spPr bwMode="auto">
          <a:xfrm>
            <a:off x="2778252" y="4929679"/>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South korea ">
            <a:extLst>
              <a:ext uri="{FF2B5EF4-FFF2-40B4-BE49-F238E27FC236}">
                <a16:creationId xmlns:a16="http://schemas.microsoft.com/office/drawing/2014/main" id="{401388F7-7083-4D31-84D5-89C373ABC185}"/>
              </a:ext>
            </a:extLst>
          </p:cNvPr>
          <p:cNvPicPr>
            <a:picLocks noChangeAspect="1" noChangeArrowheads="1"/>
          </p:cNvPicPr>
          <p:nvPr/>
        </p:nvPicPr>
        <p:blipFill>
          <a:blip r:embed="rId8" cstate="email">
            <a:extLst>
              <a:ext uri="{28A0092B-C50C-407E-A947-70E740481C1C}">
                <a14:useLocalDpi xmlns:a14="http://schemas.microsoft.com/office/drawing/2010/main"/>
              </a:ext>
            </a:extLst>
          </a:blip>
          <a:srcRect/>
          <a:stretch>
            <a:fillRect/>
          </a:stretch>
        </p:blipFill>
        <p:spPr bwMode="auto">
          <a:xfrm>
            <a:off x="3268598" y="5292200"/>
            <a:ext cx="336043" cy="336043"/>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Numbers ">
            <a:extLst>
              <a:ext uri="{FF2B5EF4-FFF2-40B4-BE49-F238E27FC236}">
                <a16:creationId xmlns:a16="http://schemas.microsoft.com/office/drawing/2014/main" id="{0D6D6DB2-689B-4193-932C-66DFC113AFC6}"/>
              </a:ext>
            </a:extLst>
          </p:cNvPr>
          <p:cNvPicPr>
            <a:picLocks noChangeAspect="1" noChangeArrowheads="1"/>
          </p:cNvPicPr>
          <p:nvPr/>
        </p:nvPicPr>
        <p:blipFill>
          <a:blip r:embed="rId9" cstate="email">
            <a:extLst>
              <a:ext uri="{28A0092B-C50C-407E-A947-70E740481C1C}">
                <a14:useLocalDpi xmlns:a14="http://schemas.microsoft.com/office/drawing/2010/main"/>
              </a:ext>
            </a:extLst>
          </a:blip>
          <a:srcRect/>
          <a:stretch>
            <a:fillRect/>
          </a:stretch>
        </p:blipFill>
        <p:spPr bwMode="auto">
          <a:xfrm>
            <a:off x="3999102" y="4782616"/>
            <a:ext cx="845627" cy="845627"/>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a:extLst>
              <a:ext uri="{FF2B5EF4-FFF2-40B4-BE49-F238E27FC236}">
                <a16:creationId xmlns:a16="http://schemas.microsoft.com/office/drawing/2014/main" id="{CD4950A3-DC0C-404B-8DCA-E857C9B7C92E}"/>
              </a:ext>
            </a:extLst>
          </p:cNvPr>
          <p:cNvPicPr>
            <a:picLocks noChangeAspect="1" noChangeArrowheads="1"/>
          </p:cNvPicPr>
          <p:nvPr/>
        </p:nvPicPr>
        <p:blipFill>
          <a:blip r:embed="rId10" cstate="email">
            <a:extLst>
              <a:ext uri="{28A0092B-C50C-407E-A947-70E740481C1C}">
                <a14:useLocalDpi xmlns:a14="http://schemas.microsoft.com/office/drawing/2010/main"/>
              </a:ext>
            </a:extLst>
          </a:blip>
          <a:srcRect/>
          <a:stretch>
            <a:fillRect/>
          </a:stretch>
        </p:blipFill>
        <p:spPr bwMode="auto">
          <a:xfrm>
            <a:off x="5241486" y="4774312"/>
            <a:ext cx="862233" cy="862233"/>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a:extLst>
              <a:ext uri="{FF2B5EF4-FFF2-40B4-BE49-F238E27FC236}">
                <a16:creationId xmlns:a16="http://schemas.microsoft.com/office/drawing/2014/main" id="{ACF203B9-C185-4C4D-96F4-A7FA7C358D31}"/>
              </a:ext>
            </a:extLst>
          </p:cNvPr>
          <p:cNvPicPr>
            <a:picLocks noChangeAspect="1" noChangeArrowheads="1"/>
          </p:cNvPicPr>
          <p:nvPr/>
        </p:nvPicPr>
        <p:blipFill>
          <a:blip r:embed="rId11" cstate="email">
            <a:extLst>
              <a:ext uri="{28A0092B-C50C-407E-A947-70E740481C1C}">
                <a14:useLocalDpi xmlns:a14="http://schemas.microsoft.com/office/drawing/2010/main"/>
              </a:ext>
            </a:extLst>
          </a:blip>
          <a:srcRect/>
          <a:stretch>
            <a:fillRect/>
          </a:stretch>
        </p:blipFill>
        <p:spPr bwMode="auto">
          <a:xfrm>
            <a:off x="6206277" y="4762992"/>
            <a:ext cx="400304" cy="400304"/>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a:extLst>
              <a:ext uri="{FF2B5EF4-FFF2-40B4-BE49-F238E27FC236}">
                <a16:creationId xmlns:a16="http://schemas.microsoft.com/office/drawing/2014/main" id="{7B81F5CA-143A-4F3D-BD2C-A0CB2DDDA6CB}"/>
              </a:ext>
            </a:extLst>
          </p:cNvPr>
          <p:cNvPicPr>
            <a:picLocks noChangeAspect="1" noChangeArrowheads="1"/>
          </p:cNvPicPr>
          <p:nvPr/>
        </p:nvPicPr>
        <p:blipFill>
          <a:blip r:embed="rId12" cstate="email">
            <a:extLst>
              <a:ext uri="{28A0092B-C50C-407E-A947-70E740481C1C}">
                <a14:useLocalDpi xmlns:a14="http://schemas.microsoft.com/office/drawing/2010/main"/>
              </a:ext>
            </a:extLst>
          </a:blip>
          <a:srcRect/>
          <a:stretch>
            <a:fillRect/>
          </a:stretch>
        </p:blipFill>
        <p:spPr bwMode="auto">
          <a:xfrm>
            <a:off x="6189063" y="5128052"/>
            <a:ext cx="575200" cy="575200"/>
          </a:xfrm>
          <a:prstGeom prst="rect">
            <a:avLst/>
          </a:prstGeom>
          <a:noFill/>
          <a:extLst>
            <a:ext uri="{909E8E84-426E-40DD-AFC4-6F175D3DCCD1}">
              <a14:hiddenFill xmlns:a14="http://schemas.microsoft.com/office/drawing/2010/main">
                <a:solidFill>
                  <a:srgbClr val="FFFFFF"/>
                </a:solidFill>
              </a14:hiddenFill>
            </a:ext>
          </a:extLst>
        </p:spPr>
      </p:pic>
      <p:pic>
        <p:nvPicPr>
          <p:cNvPr id="1050" name="Picture 26">
            <a:extLst>
              <a:ext uri="{FF2B5EF4-FFF2-40B4-BE49-F238E27FC236}">
                <a16:creationId xmlns:a16="http://schemas.microsoft.com/office/drawing/2014/main" id="{83B6692D-0454-4E7E-BA43-F0E0535CB3C8}"/>
              </a:ext>
            </a:extLst>
          </p:cNvPr>
          <p:cNvPicPr>
            <a:picLocks noChangeAspect="1" noChangeArrowheads="1"/>
          </p:cNvPicPr>
          <p:nvPr/>
        </p:nvPicPr>
        <p:blipFill>
          <a:blip r:embed="rId13" cstate="email">
            <a:extLst>
              <a:ext uri="{28A0092B-C50C-407E-A947-70E740481C1C}">
                <a14:useLocalDpi xmlns:a14="http://schemas.microsoft.com/office/drawing/2010/main"/>
              </a:ext>
            </a:extLst>
          </a:blip>
          <a:srcRect/>
          <a:stretch>
            <a:fillRect/>
          </a:stretch>
        </p:blipFill>
        <p:spPr bwMode="auto">
          <a:xfrm rot="20840692">
            <a:off x="7070575" y="4940375"/>
            <a:ext cx="588207" cy="588207"/>
          </a:xfrm>
          <a:prstGeom prst="rect">
            <a:avLst/>
          </a:prstGeom>
          <a:noFill/>
          <a:extLst>
            <a:ext uri="{909E8E84-426E-40DD-AFC4-6F175D3DCCD1}">
              <a14:hiddenFill xmlns:a14="http://schemas.microsoft.com/office/drawing/2010/main">
                <a:solidFill>
                  <a:srgbClr val="FFFFFF"/>
                </a:solidFill>
              </a14:hiddenFill>
            </a:ext>
          </a:extLst>
        </p:spPr>
      </p:pic>
      <p:pic>
        <p:nvPicPr>
          <p:cNvPr id="1048" name="Picture 24">
            <a:extLst>
              <a:ext uri="{FF2B5EF4-FFF2-40B4-BE49-F238E27FC236}">
                <a16:creationId xmlns:a16="http://schemas.microsoft.com/office/drawing/2014/main" id="{FE6BA885-09B1-4253-B983-B6E0F64F2F9F}"/>
              </a:ext>
            </a:extLst>
          </p:cNvPr>
          <p:cNvPicPr>
            <a:picLocks noChangeAspect="1" noChangeArrowheads="1"/>
          </p:cNvPicPr>
          <p:nvPr/>
        </p:nvPicPr>
        <p:blipFill>
          <a:blip r:embed="rId14" cstate="email">
            <a:extLst>
              <a:ext uri="{28A0092B-C50C-407E-A947-70E740481C1C}">
                <a14:useLocalDpi xmlns:a14="http://schemas.microsoft.com/office/drawing/2010/main"/>
              </a:ext>
            </a:extLst>
          </a:blip>
          <a:srcRect/>
          <a:stretch>
            <a:fillRect/>
          </a:stretch>
        </p:blipFill>
        <p:spPr bwMode="auto">
          <a:xfrm>
            <a:off x="7782555" y="4703994"/>
            <a:ext cx="588206" cy="588206"/>
          </a:xfrm>
          <a:prstGeom prst="rect">
            <a:avLst/>
          </a:prstGeom>
          <a:noFill/>
          <a:extLst>
            <a:ext uri="{909E8E84-426E-40DD-AFC4-6F175D3DCCD1}">
              <a14:hiddenFill xmlns:a14="http://schemas.microsoft.com/office/drawing/2010/main">
                <a:solidFill>
                  <a:srgbClr val="FFFFFF"/>
                </a:solidFill>
              </a14:hiddenFill>
            </a:ext>
          </a:extLst>
        </p:spPr>
      </p:pic>
      <p:pic>
        <p:nvPicPr>
          <p:cNvPr id="1052" name="Picture 28">
            <a:extLst>
              <a:ext uri="{FF2B5EF4-FFF2-40B4-BE49-F238E27FC236}">
                <a16:creationId xmlns:a16="http://schemas.microsoft.com/office/drawing/2014/main" id="{B7E8EDE9-638A-4B1A-B2F3-6E714D02A7D4}"/>
              </a:ext>
            </a:extLst>
          </p:cNvPr>
          <p:cNvPicPr>
            <a:picLocks noChangeAspect="1" noChangeArrowheads="1"/>
          </p:cNvPicPr>
          <p:nvPr/>
        </p:nvPicPr>
        <p:blipFill>
          <a:blip r:embed="rId15" cstate="email">
            <a:extLst>
              <a:ext uri="{28A0092B-C50C-407E-A947-70E740481C1C}">
                <a14:useLocalDpi xmlns:a14="http://schemas.microsoft.com/office/drawing/2010/main"/>
              </a:ext>
            </a:extLst>
          </a:blip>
          <a:srcRect/>
          <a:stretch>
            <a:fillRect/>
          </a:stretch>
        </p:blipFill>
        <p:spPr bwMode="auto">
          <a:xfrm>
            <a:off x="7688295" y="5198934"/>
            <a:ext cx="476631" cy="4766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17055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8AE49869-42A8-4DF6-A0BF-B4B5680CB521}"/>
              </a:ext>
            </a:extLst>
          </p:cNvPr>
          <p:cNvSpPr>
            <a:spLocks noGrp="1"/>
          </p:cNvSpPr>
          <p:nvPr>
            <p:ph idx="4294967295"/>
          </p:nvPr>
        </p:nvSpPr>
        <p:spPr>
          <a:xfrm>
            <a:off x="838200" y="1257300"/>
            <a:ext cx="7448550" cy="4919663"/>
          </a:xfrm>
        </p:spPr>
        <p:txBody>
          <a:bodyPr>
            <a:normAutofit/>
          </a:bodyPr>
          <a:lstStyle/>
          <a:p>
            <a:r>
              <a:rPr lang="zh-TW" altLang="en-US" dirty="0"/>
              <a:t>特徵工程</a:t>
            </a:r>
            <a:r>
              <a:rPr lang="en-US" altLang="zh-TW" dirty="0"/>
              <a:t>(Feature Engineering)</a:t>
            </a:r>
          </a:p>
          <a:p>
            <a:pPr lvl="1" algn="just">
              <a:spcBef>
                <a:spcPts val="1200"/>
              </a:spcBef>
            </a:pPr>
            <a:r>
              <a:rPr lang="zh-TW" altLang="en-US" i="0" dirty="0">
                <a:solidFill>
                  <a:srgbClr val="242424"/>
                </a:solidFill>
                <a:effectLst/>
                <a:latin typeface="source-serif-pro"/>
              </a:rPr>
              <a:t>特徵建構</a:t>
            </a:r>
            <a:r>
              <a:rPr lang="en-US" altLang="zh-TW" dirty="0"/>
              <a:t>(</a:t>
            </a:r>
            <a:r>
              <a:rPr lang="en-US" altLang="zh-TW" i="0" dirty="0">
                <a:solidFill>
                  <a:srgbClr val="242424"/>
                </a:solidFill>
                <a:effectLst/>
                <a:latin typeface="source-serif-pro"/>
              </a:rPr>
              <a:t>Feature Creation</a:t>
            </a:r>
            <a:r>
              <a:rPr lang="en-US" altLang="zh-TW" dirty="0"/>
              <a:t>)</a:t>
            </a:r>
          </a:p>
          <a:p>
            <a:pPr lvl="2" algn="just">
              <a:spcBef>
                <a:spcPts val="1200"/>
              </a:spcBef>
            </a:pPr>
            <a:r>
              <a:rPr lang="zh-TW" altLang="en-US" dirty="0">
                <a:solidFill>
                  <a:srgbClr val="242424"/>
                </a:solidFill>
                <a:latin typeface="source-serif-pro"/>
              </a:rPr>
              <a:t>主要</a:t>
            </a:r>
            <a:r>
              <a:rPr lang="zh-TW" altLang="en-US" b="0" i="0" dirty="0">
                <a:solidFill>
                  <a:srgbClr val="242424"/>
                </a:solidFill>
                <a:effectLst/>
                <a:latin typeface="source-serif-pro"/>
              </a:rPr>
              <a:t>利用對問題的理解與領域知識</a:t>
            </a:r>
            <a:r>
              <a:rPr lang="en-US" altLang="zh-TW" b="0" i="0" dirty="0">
                <a:solidFill>
                  <a:srgbClr val="242424"/>
                </a:solidFill>
                <a:effectLst/>
                <a:latin typeface="source-serif-pro"/>
              </a:rPr>
              <a:t>(Domain Knowledge)</a:t>
            </a:r>
            <a:r>
              <a:rPr lang="zh-TW" altLang="en-US" b="0" i="0" dirty="0">
                <a:solidFill>
                  <a:srgbClr val="242424"/>
                </a:solidFill>
                <a:effectLst/>
                <a:latin typeface="source-serif-pro"/>
              </a:rPr>
              <a:t>，將特徵之間做「</a:t>
            </a:r>
            <a:r>
              <a:rPr lang="zh-TW" altLang="en-US" b="1" i="0" dirty="0">
                <a:solidFill>
                  <a:srgbClr val="242424"/>
                </a:solidFill>
                <a:effectLst/>
                <a:latin typeface="source-serif-pro"/>
              </a:rPr>
              <a:t>加、減、乘、除</a:t>
            </a:r>
            <a:r>
              <a:rPr lang="zh-TW" altLang="en-US" b="0" i="0" dirty="0">
                <a:solidFill>
                  <a:srgbClr val="242424"/>
                </a:solidFill>
                <a:effectLst/>
                <a:latin typeface="source-serif-pro"/>
              </a:rPr>
              <a:t>」等等的操作，去建構適合用進行分析的特徵。</a:t>
            </a:r>
            <a:endParaRPr lang="en-US" altLang="zh-TW" b="0" i="0" dirty="0">
              <a:solidFill>
                <a:srgbClr val="242424"/>
              </a:solidFill>
              <a:effectLst/>
              <a:latin typeface="source-serif-pro"/>
            </a:endParaRPr>
          </a:p>
          <a:p>
            <a:pPr lvl="1" algn="just">
              <a:spcBef>
                <a:spcPts val="1200"/>
              </a:spcBef>
            </a:pPr>
            <a:r>
              <a:rPr lang="zh-TW" altLang="en-US" dirty="0">
                <a:solidFill>
                  <a:srgbClr val="242424"/>
                </a:solidFill>
                <a:latin typeface="source-serif-pro"/>
              </a:rPr>
              <a:t>特徵轉換</a:t>
            </a:r>
            <a:r>
              <a:rPr lang="en-US" altLang="zh-TW" dirty="0">
                <a:solidFill>
                  <a:srgbClr val="242424"/>
                </a:solidFill>
                <a:latin typeface="source-serif-pro"/>
              </a:rPr>
              <a:t>(Transformations)</a:t>
            </a:r>
          </a:p>
          <a:p>
            <a:pPr lvl="2" algn="just">
              <a:spcBef>
                <a:spcPts val="1200"/>
              </a:spcBef>
            </a:pPr>
            <a:r>
              <a:rPr lang="zh-TW" altLang="en-US" b="0" i="0" dirty="0">
                <a:solidFill>
                  <a:srgbClr val="242424"/>
                </a:solidFill>
                <a:effectLst/>
                <a:latin typeface="source-serif-pro"/>
              </a:rPr>
              <a:t>將特徵範圍、分佈進行轉變，以符合易於模型理解的樣貌。</a:t>
            </a:r>
            <a:endParaRPr lang="en-US" altLang="zh-TW" dirty="0">
              <a:solidFill>
                <a:srgbClr val="242424"/>
              </a:solidFill>
              <a:latin typeface="source-serif-pro"/>
            </a:endParaRPr>
          </a:p>
          <a:p>
            <a:pPr lvl="1" algn="just">
              <a:spcBef>
                <a:spcPts val="1200"/>
              </a:spcBef>
            </a:pPr>
            <a:r>
              <a:rPr lang="zh-TW" altLang="en-US" dirty="0">
                <a:solidFill>
                  <a:srgbClr val="242424"/>
                </a:solidFill>
                <a:latin typeface="source-serif-pro"/>
              </a:rPr>
              <a:t>特徵提取</a:t>
            </a:r>
            <a:r>
              <a:rPr lang="en-US" altLang="zh-TW" dirty="0">
                <a:solidFill>
                  <a:srgbClr val="242424"/>
                </a:solidFill>
                <a:latin typeface="source-serif-pro"/>
              </a:rPr>
              <a:t>(Feature Extraction)</a:t>
            </a:r>
          </a:p>
          <a:p>
            <a:pPr lvl="2" algn="just">
              <a:spcBef>
                <a:spcPts val="1200"/>
              </a:spcBef>
            </a:pPr>
            <a:r>
              <a:rPr lang="zh-TW" altLang="en-US" b="0" i="0" dirty="0">
                <a:solidFill>
                  <a:srgbClr val="242424"/>
                </a:solidFill>
                <a:effectLst/>
                <a:latin typeface="source-serif-pro"/>
              </a:rPr>
              <a:t>主要是降低資料的欄位數，將最符合資料的內涵萃取出來。</a:t>
            </a:r>
            <a:endParaRPr lang="zh-TW" altLang="en-US" dirty="0">
              <a:solidFill>
                <a:srgbClr val="242424"/>
              </a:solidFill>
              <a:latin typeface="source-serif-pro"/>
            </a:endParaRPr>
          </a:p>
          <a:p>
            <a:pPr lvl="1" algn="just">
              <a:spcBef>
                <a:spcPts val="1200"/>
              </a:spcBef>
            </a:pPr>
            <a:r>
              <a:rPr lang="zh-TW" altLang="en-US" dirty="0">
                <a:solidFill>
                  <a:srgbClr val="242424"/>
                </a:solidFill>
                <a:latin typeface="source-serif-pro"/>
              </a:rPr>
              <a:t>特徵選擇</a:t>
            </a:r>
            <a:r>
              <a:rPr lang="en-US" altLang="zh-TW" dirty="0">
                <a:solidFill>
                  <a:srgbClr val="242424"/>
                </a:solidFill>
                <a:latin typeface="source-serif-pro"/>
              </a:rPr>
              <a:t>(Feature Selection)</a:t>
            </a:r>
            <a:endParaRPr lang="zh-TW" altLang="en-US" dirty="0">
              <a:solidFill>
                <a:srgbClr val="242424"/>
              </a:solidFill>
              <a:latin typeface="source-serif-pro"/>
            </a:endParaRPr>
          </a:p>
          <a:p>
            <a:pPr lvl="2" algn="just">
              <a:spcBef>
                <a:spcPts val="1200"/>
              </a:spcBef>
            </a:pPr>
            <a:r>
              <a:rPr lang="zh-TW" altLang="en-US" b="0" i="0" dirty="0">
                <a:solidFill>
                  <a:srgbClr val="242424"/>
                </a:solidFill>
                <a:effectLst/>
                <a:latin typeface="source-serif-pro"/>
              </a:rPr>
              <a:t>特徵是否有發散、特徵和目標結果是否有相關性來決定保留與否。</a:t>
            </a:r>
            <a:endParaRPr lang="en-US" altLang="zh-TW" dirty="0"/>
          </a:p>
        </p:txBody>
      </p:sp>
      <p:sp>
        <p:nvSpPr>
          <p:cNvPr id="2" name="標題 1">
            <a:extLst>
              <a:ext uri="{FF2B5EF4-FFF2-40B4-BE49-F238E27FC236}">
                <a16:creationId xmlns:a16="http://schemas.microsoft.com/office/drawing/2014/main" id="{A2BFB2C1-A582-4FDE-B033-27F0C8DD2DAC}"/>
              </a:ext>
            </a:extLst>
          </p:cNvPr>
          <p:cNvSpPr>
            <a:spLocks noGrp="1"/>
          </p:cNvSpPr>
          <p:nvPr>
            <p:ph type="title"/>
          </p:nvPr>
        </p:nvSpPr>
        <p:spPr>
          <a:xfrm>
            <a:off x="1389888" y="447043"/>
            <a:ext cx="6364224" cy="567562"/>
          </a:xfrm>
        </p:spPr>
        <p:txBody>
          <a:bodyPr/>
          <a:lstStyle/>
          <a:p>
            <a:r>
              <a:rPr lang="zh-TW" altLang="en-US" dirty="0"/>
              <a:t>資 料 預 處 理</a:t>
            </a:r>
          </a:p>
        </p:txBody>
      </p:sp>
      <p:sp>
        <p:nvSpPr>
          <p:cNvPr id="4" name="投影片編號版面配置區 3">
            <a:extLst>
              <a:ext uri="{FF2B5EF4-FFF2-40B4-BE49-F238E27FC236}">
                <a16:creationId xmlns:a16="http://schemas.microsoft.com/office/drawing/2014/main" id="{5358CEDB-2AA4-4230-A3B0-B1027F004D2D}"/>
              </a:ext>
            </a:extLst>
          </p:cNvPr>
          <p:cNvSpPr>
            <a:spLocks noGrp="1"/>
          </p:cNvSpPr>
          <p:nvPr>
            <p:ph type="sldNum" sz="quarter" idx="12"/>
          </p:nvPr>
        </p:nvSpPr>
        <p:spPr/>
        <p:txBody>
          <a:bodyPr/>
          <a:lstStyle/>
          <a:p>
            <a:fld id="{1D30F8B3-B036-43FD-8A15-9C97D3881525}" type="slidenum">
              <a:rPr lang="zh-TW" altLang="en-US" smtClean="0"/>
              <a:t>15</a:t>
            </a:fld>
            <a:endParaRPr lang="zh-TW" altLang="en-US"/>
          </a:p>
        </p:txBody>
      </p:sp>
    </p:spTree>
    <p:extLst>
      <p:ext uri="{BB962C8B-B14F-4D97-AF65-F5344CB8AC3E}">
        <p14:creationId xmlns:p14="http://schemas.microsoft.com/office/powerpoint/2010/main" val="6578279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B1C9AB1-6843-43BB-B280-91C560B2022A}"/>
              </a:ext>
            </a:extLst>
          </p:cNvPr>
          <p:cNvSpPr>
            <a:spLocks noGrp="1"/>
          </p:cNvSpPr>
          <p:nvPr>
            <p:ph type="title"/>
          </p:nvPr>
        </p:nvSpPr>
        <p:spPr>
          <a:xfrm>
            <a:off x="1863634" y="2861438"/>
            <a:ext cx="5416732" cy="567562"/>
          </a:xfrm>
        </p:spPr>
        <p:txBody>
          <a:bodyPr/>
          <a:lstStyle/>
          <a:p>
            <a:r>
              <a:rPr lang="en-US" altLang="zh-TW" dirty="0">
                <a:latin typeface="Arial" panose="020B0604020202020204" pitchFamily="34" charset="0"/>
                <a:cs typeface="Arial" panose="020B0604020202020204" pitchFamily="34" charset="0"/>
              </a:rPr>
              <a:t>Google </a:t>
            </a:r>
            <a:r>
              <a:rPr lang="en-US" altLang="zh-TW" dirty="0" err="1">
                <a:latin typeface="Arial" panose="020B0604020202020204" pitchFamily="34" charset="0"/>
                <a:cs typeface="Arial" panose="020B0604020202020204" pitchFamily="34" charset="0"/>
              </a:rPr>
              <a:t>colab</a:t>
            </a:r>
            <a:r>
              <a:rPr lang="zh-TW" altLang="en-US" dirty="0">
                <a:latin typeface="Arial" panose="020B0604020202020204" pitchFamily="34" charset="0"/>
                <a:cs typeface="Arial" panose="020B0604020202020204" pitchFamily="34" charset="0"/>
              </a:rPr>
              <a:t> 介 紹</a:t>
            </a:r>
          </a:p>
        </p:txBody>
      </p:sp>
      <p:pic>
        <p:nvPicPr>
          <p:cNvPr id="7" name="Picture 4" descr="Google Colab | Logopedia | Fandom">
            <a:extLst>
              <a:ext uri="{FF2B5EF4-FFF2-40B4-BE49-F238E27FC236}">
                <a16:creationId xmlns:a16="http://schemas.microsoft.com/office/drawing/2014/main" id="{7D2D0A58-7B11-4D02-8539-615FBACE44C3}"/>
              </a:ext>
            </a:extLst>
          </p:cNvPr>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3013165" y="3476325"/>
            <a:ext cx="3117670" cy="13780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31060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2BFB2C1-A582-4FDE-B033-27F0C8DD2DAC}"/>
              </a:ext>
            </a:extLst>
          </p:cNvPr>
          <p:cNvSpPr>
            <a:spLocks noGrp="1"/>
          </p:cNvSpPr>
          <p:nvPr>
            <p:ph type="title"/>
          </p:nvPr>
        </p:nvSpPr>
        <p:spPr>
          <a:xfrm>
            <a:off x="1389888" y="447043"/>
            <a:ext cx="6364224" cy="567562"/>
          </a:xfrm>
        </p:spPr>
        <p:txBody>
          <a:bodyPr/>
          <a:lstStyle/>
          <a:p>
            <a:r>
              <a:rPr lang="en-US" altLang="zh-TW" dirty="0"/>
              <a:t>Google </a:t>
            </a:r>
            <a:r>
              <a:rPr lang="en-US" altLang="zh-TW" dirty="0" err="1"/>
              <a:t>colab</a:t>
            </a:r>
            <a:endParaRPr lang="zh-TW" altLang="en-US" dirty="0"/>
          </a:p>
        </p:txBody>
      </p:sp>
      <p:sp>
        <p:nvSpPr>
          <p:cNvPr id="4" name="投影片編號版面配置區 3">
            <a:extLst>
              <a:ext uri="{FF2B5EF4-FFF2-40B4-BE49-F238E27FC236}">
                <a16:creationId xmlns:a16="http://schemas.microsoft.com/office/drawing/2014/main" id="{5358CEDB-2AA4-4230-A3B0-B1027F004D2D}"/>
              </a:ext>
            </a:extLst>
          </p:cNvPr>
          <p:cNvSpPr>
            <a:spLocks noGrp="1"/>
          </p:cNvSpPr>
          <p:nvPr>
            <p:ph type="sldNum" sz="quarter" idx="12"/>
          </p:nvPr>
        </p:nvSpPr>
        <p:spPr/>
        <p:txBody>
          <a:bodyPr/>
          <a:lstStyle/>
          <a:p>
            <a:fld id="{1D30F8B3-B036-43FD-8A15-9C97D3881525}" type="slidenum">
              <a:rPr lang="zh-TW" altLang="en-US" smtClean="0"/>
              <a:t>17</a:t>
            </a:fld>
            <a:endParaRPr lang="zh-TW" altLang="en-US"/>
          </a:p>
        </p:txBody>
      </p:sp>
      <p:sp>
        <p:nvSpPr>
          <p:cNvPr id="6" name="內容版面配置區 2">
            <a:extLst>
              <a:ext uri="{FF2B5EF4-FFF2-40B4-BE49-F238E27FC236}">
                <a16:creationId xmlns:a16="http://schemas.microsoft.com/office/drawing/2014/main" id="{425F82E0-0638-2B0C-3C66-9E7D6661026E}"/>
              </a:ext>
            </a:extLst>
          </p:cNvPr>
          <p:cNvSpPr txBox="1">
            <a:spLocks/>
          </p:cNvSpPr>
          <p:nvPr/>
        </p:nvSpPr>
        <p:spPr>
          <a:xfrm>
            <a:off x="838200" y="1257300"/>
            <a:ext cx="7448550" cy="49196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spcAft>
                <a:spcPts val="1200"/>
              </a:spcAft>
              <a:buSzPct val="100000"/>
              <a:buFontTx/>
              <a:buBlip>
                <a:blip r:embed="rId2"/>
              </a:buBlip>
              <a:tabLst>
                <a:tab pos="361950" algn="l"/>
              </a:tabLst>
              <a:defRPr lang="zh-TW" altLang="en-US" sz="2000" b="1" kern="1200" dirty="0">
                <a:solidFill>
                  <a:schemeClr val="tx1"/>
                </a:solidFill>
                <a:latin typeface="微軟正黑體" panose="020B0604030504040204" pitchFamily="34" charset="-120"/>
                <a:ea typeface="微軟正黑體" panose="020B0604030504040204" pitchFamily="34" charset="-120"/>
                <a:cs typeface="+mn-cs"/>
              </a:defRPr>
            </a:lvl1pPr>
            <a:lvl2pPr marL="685800" indent="-228600" algn="l" defTabSz="914400" rtl="0" eaLnBrk="1" latinLnBrk="0" hangingPunct="1">
              <a:lnSpc>
                <a:spcPct val="100000"/>
              </a:lnSpc>
              <a:spcBef>
                <a:spcPts val="500"/>
              </a:spcBef>
              <a:buSzPct val="100000"/>
              <a:buFontTx/>
              <a:buBlip>
                <a:blip r:embed="rId3"/>
              </a:buBlip>
              <a:defRPr sz="2000" kern="1200">
                <a:solidFill>
                  <a:schemeClr val="tx1"/>
                </a:solidFill>
                <a:latin typeface="微軟正黑體" panose="020B0604030504040204" pitchFamily="34" charset="-120"/>
                <a:ea typeface="微軟正黑體" panose="020B0604030504040204" pitchFamily="34" charset="-120"/>
                <a:cs typeface="+mn-cs"/>
              </a:defRPr>
            </a:lvl2pPr>
            <a:lvl3pPr marL="1143000" indent="-228600" algn="l" defTabSz="914400" rtl="0" eaLnBrk="1" latinLnBrk="0" hangingPunct="1">
              <a:lnSpc>
                <a:spcPct val="100000"/>
              </a:lnSpc>
              <a:spcBef>
                <a:spcPts val="500"/>
              </a:spcBef>
              <a:buSzPct val="100000"/>
              <a:buFontTx/>
              <a:buBlip>
                <a:blip r:embed="rId4"/>
              </a:buBlip>
              <a:defRPr sz="1800" kern="1200">
                <a:solidFill>
                  <a:schemeClr val="tx1"/>
                </a:solidFill>
                <a:latin typeface="微軟正黑體" panose="020B0604030504040204" pitchFamily="34" charset="-120"/>
                <a:ea typeface="微軟正黑體" panose="020B0604030504040204" pitchFamily="34" charset="-120"/>
                <a:cs typeface="+mn-cs"/>
              </a:defRPr>
            </a:lvl3pPr>
            <a:lvl4pPr marL="1600200" indent="-228600" algn="l" defTabSz="914400" rtl="0" eaLnBrk="1" latinLnBrk="0" hangingPunct="1">
              <a:lnSpc>
                <a:spcPct val="100000"/>
              </a:lnSpc>
              <a:spcBef>
                <a:spcPts val="500"/>
              </a:spcBef>
              <a:buSzPct val="100000"/>
              <a:buFontTx/>
              <a:buBlip>
                <a:blip r:embed="rId5">
                  <a:extLst>
                    <a:ext uri="{96DAC541-7B7A-43D3-8B79-37D633B846F1}">
                      <asvg:svgBlip xmlns:asvg="http://schemas.microsoft.com/office/drawing/2016/SVG/main" r:embed="rId6"/>
                    </a:ext>
                  </a:extLst>
                </a:blip>
              </a:buBlip>
              <a:defRPr sz="1800" kern="1200">
                <a:solidFill>
                  <a:schemeClr val="tx1"/>
                </a:solidFill>
                <a:latin typeface="微軟正黑體" panose="020B0604030504040204" pitchFamily="34" charset="-120"/>
                <a:ea typeface="微軟正黑體" panose="020B0604030504040204" pitchFamily="34" charset="-120"/>
                <a:cs typeface="+mn-cs"/>
              </a:defRPr>
            </a:lvl4pPr>
            <a:lvl5pPr marL="2057400" indent="-228600" algn="l" defTabSz="914400" rtl="0" eaLnBrk="1" latinLnBrk="0" hangingPunct="1">
              <a:lnSpc>
                <a:spcPct val="100000"/>
              </a:lnSpc>
              <a:spcBef>
                <a:spcPts val="500"/>
              </a:spcBef>
              <a:buSzPct val="100000"/>
              <a:buFontTx/>
              <a:buBlip>
                <a:blip r:embed="rId5">
                  <a:extLst>
                    <a:ext uri="{96DAC541-7B7A-43D3-8B79-37D633B846F1}">
                      <asvg:svgBlip xmlns:asvg="http://schemas.microsoft.com/office/drawing/2016/SVG/main" r:embed="rId6"/>
                    </a:ext>
                  </a:extLst>
                </a:blip>
              </a:buBlip>
              <a:defRPr sz="1800" kern="1200">
                <a:solidFill>
                  <a:schemeClr val="tx1"/>
                </a:solidFill>
                <a:latin typeface="微軟正黑體" panose="020B0604030504040204" pitchFamily="34" charset="-120"/>
                <a:ea typeface="微軟正黑體" panose="020B0604030504040204" pitchFamily="34" charset="-12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TW" dirty="0"/>
              <a:t>Python</a:t>
            </a:r>
          </a:p>
          <a:p>
            <a:pPr lvl="1"/>
            <a:r>
              <a:rPr lang="en-US" altLang="zh-TW" b="0" i="0" dirty="0">
                <a:solidFill>
                  <a:srgbClr val="333333"/>
                </a:solidFill>
                <a:effectLst/>
                <a:latin typeface="Helvetica" panose="020B0604020202020204" pitchFamily="34" charset="0"/>
              </a:rPr>
              <a:t>Python </a:t>
            </a:r>
            <a:r>
              <a:rPr lang="zh-TW" altLang="en-US" b="0" i="0" dirty="0">
                <a:solidFill>
                  <a:srgbClr val="333333"/>
                </a:solidFill>
                <a:effectLst/>
                <a:latin typeface="Helvetica" panose="020B0604020202020204" pitchFamily="34" charset="0"/>
              </a:rPr>
              <a:t>是一種</a:t>
            </a:r>
            <a:r>
              <a:rPr lang="zh-TW" altLang="en-US" b="0" i="0" dirty="0">
                <a:solidFill>
                  <a:srgbClr val="161513"/>
                </a:solidFill>
                <a:effectLst/>
                <a:latin typeface="OracleSansVF"/>
              </a:rPr>
              <a:t>易於解譯的高階物件導向程式設計語言，</a:t>
            </a:r>
            <a:r>
              <a:rPr lang="zh-TW" altLang="en-US" b="0" i="0" dirty="0">
                <a:solidFill>
                  <a:srgbClr val="333333"/>
                </a:solidFill>
                <a:effectLst/>
                <a:latin typeface="Helvetica" panose="020B0604020202020204" pitchFamily="34" charset="0"/>
              </a:rPr>
              <a:t>用於 </a:t>
            </a:r>
            <a:r>
              <a:rPr lang="en-US" altLang="zh-TW" b="0" i="0" dirty="0">
                <a:solidFill>
                  <a:srgbClr val="333333"/>
                </a:solidFill>
                <a:effectLst/>
                <a:latin typeface="Helvetica" panose="020B0604020202020204" pitchFamily="34" charset="0"/>
              </a:rPr>
              <a:t>Web </a:t>
            </a:r>
            <a:r>
              <a:rPr lang="zh-TW" altLang="en-US" b="0" i="0" dirty="0">
                <a:solidFill>
                  <a:srgbClr val="333333"/>
                </a:solidFill>
                <a:effectLst/>
                <a:latin typeface="Helvetica" panose="020B0604020202020204" pitchFamily="34" charset="0"/>
              </a:rPr>
              <a:t>應用程式、軟體開發、資料科學與機器學習 </a:t>
            </a:r>
            <a:r>
              <a:rPr lang="en-US" altLang="zh-TW" b="0" i="0" dirty="0">
                <a:solidFill>
                  <a:srgbClr val="333333"/>
                </a:solidFill>
                <a:effectLst/>
                <a:latin typeface="Helvetica" panose="020B0604020202020204" pitchFamily="34" charset="0"/>
              </a:rPr>
              <a:t>(ML)</a:t>
            </a:r>
            <a:r>
              <a:rPr lang="zh-TW" altLang="en-US" b="0" i="0" dirty="0">
                <a:solidFill>
                  <a:srgbClr val="333333"/>
                </a:solidFill>
                <a:effectLst/>
                <a:latin typeface="Helvetica" panose="020B0604020202020204" pitchFamily="34" charset="0"/>
              </a:rPr>
              <a:t>。 </a:t>
            </a:r>
            <a:endParaRPr lang="en-US" altLang="zh-TW" b="0" i="0" dirty="0">
              <a:solidFill>
                <a:srgbClr val="333333"/>
              </a:solidFill>
              <a:effectLst/>
              <a:latin typeface="Helvetica" panose="020B0604020202020204" pitchFamily="34" charset="0"/>
            </a:endParaRPr>
          </a:p>
          <a:p>
            <a:pPr lvl="1"/>
            <a:r>
              <a:rPr lang="en-US" altLang="zh-TW" b="0" i="0" dirty="0">
                <a:solidFill>
                  <a:srgbClr val="303233"/>
                </a:solidFill>
                <a:effectLst/>
                <a:latin typeface="Lato" panose="020F0502020204030203" pitchFamily="34" charset="0"/>
              </a:rPr>
              <a:t>Python</a:t>
            </a:r>
            <a:r>
              <a:rPr lang="zh-TW" altLang="en-US" dirty="0">
                <a:solidFill>
                  <a:srgbClr val="303233"/>
                </a:solidFill>
                <a:latin typeface="Lato" panose="020F0502020204030203" pitchFamily="34" charset="0"/>
              </a:rPr>
              <a:t>省去了傳統語法中複雜的宣告問題，可透過直觀的方式進行編譯，並透過縮排的方式規劃執行區塊，撰寫上更為簡潔</a:t>
            </a:r>
            <a:endParaRPr lang="zh-TW" altLang="en-US" dirty="0"/>
          </a:p>
          <a:p>
            <a:pPr lvl="1"/>
            <a:r>
              <a:rPr lang="zh-TW" altLang="en-US" dirty="0"/>
              <a:t>優點</a:t>
            </a:r>
            <a:endParaRPr lang="en-US" altLang="zh-TW" dirty="0"/>
          </a:p>
          <a:p>
            <a:pPr lvl="2"/>
            <a:r>
              <a:rPr lang="zh-TW" altLang="en-US" b="0" i="0" dirty="0">
                <a:solidFill>
                  <a:srgbClr val="3A3A3A"/>
                </a:solidFill>
                <a:effectLst/>
                <a:latin typeface="Noto Sans TC"/>
              </a:rPr>
              <a:t>容易撰寫，適合初學者寫，非常直觀</a:t>
            </a:r>
            <a:endParaRPr lang="en-US" altLang="zh-TW" dirty="0"/>
          </a:p>
          <a:p>
            <a:pPr lvl="2"/>
            <a:r>
              <a:rPr lang="zh-TW" altLang="en-US" b="0" i="0" dirty="0">
                <a:solidFill>
                  <a:srgbClr val="3A3A3A"/>
                </a:solidFill>
                <a:effectLst/>
                <a:latin typeface="Noto Sans TC"/>
              </a:rPr>
              <a:t>功能強大，許多函式庫都可以輕鬆使用</a:t>
            </a:r>
            <a:endParaRPr lang="en-US" altLang="zh-TW" dirty="0"/>
          </a:p>
          <a:p>
            <a:pPr lvl="2"/>
            <a:r>
              <a:rPr lang="zh-TW" altLang="en-US" b="0" i="0" dirty="0">
                <a:solidFill>
                  <a:srgbClr val="3A3A3A"/>
                </a:solidFill>
                <a:effectLst/>
                <a:latin typeface="Noto Sans TC"/>
              </a:rPr>
              <a:t>應用範圍廣，包含機器學習、數據分析、爬蟲等等</a:t>
            </a:r>
            <a:endParaRPr lang="en-US" altLang="zh-TW" b="0" i="0" dirty="0">
              <a:solidFill>
                <a:srgbClr val="3A3A3A"/>
              </a:solidFill>
              <a:effectLst/>
              <a:latin typeface="Noto Sans TC"/>
            </a:endParaRPr>
          </a:p>
          <a:p>
            <a:pPr lvl="2"/>
            <a:r>
              <a:rPr lang="zh-TW" altLang="en-US" dirty="0">
                <a:solidFill>
                  <a:srgbClr val="3A3A3A"/>
                </a:solidFill>
                <a:latin typeface="Noto Sans TC"/>
              </a:rPr>
              <a:t>可以找到各式各樣的學習資源，程式案例</a:t>
            </a:r>
            <a:endParaRPr lang="en-US" altLang="zh-TW" dirty="0"/>
          </a:p>
          <a:p>
            <a:pPr lvl="1"/>
            <a:r>
              <a:rPr lang="zh-TW" altLang="en-US" dirty="0"/>
              <a:t>缺點</a:t>
            </a:r>
            <a:endParaRPr lang="en-US" altLang="zh-TW" dirty="0"/>
          </a:p>
          <a:p>
            <a:pPr lvl="2"/>
            <a:r>
              <a:rPr lang="zh-TW" altLang="en-US" b="0" i="0" dirty="0">
                <a:solidFill>
                  <a:srgbClr val="3A3A3A"/>
                </a:solidFill>
                <a:effectLst/>
                <a:latin typeface="Lato" panose="020F0502020204030203" pitchFamily="34" charset="0"/>
              </a:rPr>
              <a:t>執行速度比</a:t>
            </a:r>
            <a:r>
              <a:rPr lang="zh-TW" altLang="en-US" dirty="0">
                <a:solidFill>
                  <a:srgbClr val="3A3A3A"/>
                </a:solidFill>
                <a:latin typeface="Lato" panose="020F0502020204030203" pitchFamily="34" charset="0"/>
              </a:rPr>
              <a:t>許多低階模型</a:t>
            </a:r>
            <a:r>
              <a:rPr lang="zh-TW" altLang="en-US" b="0" i="0" dirty="0">
                <a:solidFill>
                  <a:srgbClr val="3A3A3A"/>
                </a:solidFill>
                <a:effectLst/>
                <a:latin typeface="Lato" panose="020F0502020204030203" pitchFamily="34" charset="0"/>
              </a:rPr>
              <a:t>緩慢</a:t>
            </a:r>
            <a:r>
              <a:rPr lang="zh-TW" altLang="en-US" dirty="0">
                <a:solidFill>
                  <a:srgbClr val="3A3A3A"/>
                </a:solidFill>
                <a:latin typeface="Lato" panose="020F0502020204030203" pitchFamily="34" charset="0"/>
              </a:rPr>
              <a:t>如：</a:t>
            </a:r>
            <a:r>
              <a:rPr lang="en-US" altLang="zh-TW" b="0" i="0" dirty="0">
                <a:solidFill>
                  <a:srgbClr val="3A3A3A"/>
                </a:solidFill>
                <a:effectLst/>
                <a:latin typeface="Lato" panose="020F0502020204030203" pitchFamily="34" charset="0"/>
              </a:rPr>
              <a:t>c/</a:t>
            </a:r>
            <a:r>
              <a:rPr lang="en-US" altLang="zh-TW" b="0" i="0" dirty="0" err="1">
                <a:solidFill>
                  <a:srgbClr val="3A3A3A"/>
                </a:solidFill>
                <a:effectLst/>
                <a:latin typeface="Lato" panose="020F0502020204030203" pitchFamily="34" charset="0"/>
              </a:rPr>
              <a:t>c++</a:t>
            </a:r>
            <a:endParaRPr lang="en-US" altLang="zh-TW" dirty="0"/>
          </a:p>
          <a:p>
            <a:pPr lvl="2"/>
            <a:endParaRPr lang="zh-TW" altLang="en-US" dirty="0"/>
          </a:p>
        </p:txBody>
      </p:sp>
      <p:pic>
        <p:nvPicPr>
          <p:cNvPr id="5" name="圖片 4" descr="一張含有 美工圖案, 符號, 圖形, 卡通 的圖片&#10;&#10;自動產生的描述">
            <a:extLst>
              <a:ext uri="{FF2B5EF4-FFF2-40B4-BE49-F238E27FC236}">
                <a16:creationId xmlns:a16="http://schemas.microsoft.com/office/drawing/2014/main" id="{C5ADBA40-6F56-D356-9EF1-525A514C25AB}"/>
              </a:ext>
            </a:extLst>
          </p:cNvPr>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6898821" y="4789034"/>
            <a:ext cx="1387929" cy="1387929"/>
          </a:xfrm>
          <a:prstGeom prst="rect">
            <a:avLst/>
          </a:prstGeom>
        </p:spPr>
      </p:pic>
    </p:spTree>
    <p:extLst>
      <p:ext uri="{BB962C8B-B14F-4D97-AF65-F5344CB8AC3E}">
        <p14:creationId xmlns:p14="http://schemas.microsoft.com/office/powerpoint/2010/main" val="35429619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2BFB2C1-A582-4FDE-B033-27F0C8DD2DAC}"/>
              </a:ext>
            </a:extLst>
          </p:cNvPr>
          <p:cNvSpPr>
            <a:spLocks noGrp="1"/>
          </p:cNvSpPr>
          <p:nvPr>
            <p:ph type="title"/>
          </p:nvPr>
        </p:nvSpPr>
        <p:spPr>
          <a:xfrm>
            <a:off x="1389888" y="447043"/>
            <a:ext cx="6364224" cy="567562"/>
          </a:xfrm>
        </p:spPr>
        <p:txBody>
          <a:bodyPr/>
          <a:lstStyle/>
          <a:p>
            <a:r>
              <a:rPr lang="en-US" altLang="zh-TW" dirty="0"/>
              <a:t>Google </a:t>
            </a:r>
            <a:r>
              <a:rPr lang="en-US" altLang="zh-TW" dirty="0" err="1"/>
              <a:t>colab</a:t>
            </a:r>
            <a:endParaRPr lang="zh-TW" altLang="en-US" dirty="0"/>
          </a:p>
        </p:txBody>
      </p:sp>
      <p:sp>
        <p:nvSpPr>
          <p:cNvPr id="4" name="投影片編號版面配置區 3">
            <a:extLst>
              <a:ext uri="{FF2B5EF4-FFF2-40B4-BE49-F238E27FC236}">
                <a16:creationId xmlns:a16="http://schemas.microsoft.com/office/drawing/2014/main" id="{5358CEDB-2AA4-4230-A3B0-B1027F004D2D}"/>
              </a:ext>
            </a:extLst>
          </p:cNvPr>
          <p:cNvSpPr>
            <a:spLocks noGrp="1"/>
          </p:cNvSpPr>
          <p:nvPr>
            <p:ph type="sldNum" sz="quarter" idx="12"/>
          </p:nvPr>
        </p:nvSpPr>
        <p:spPr/>
        <p:txBody>
          <a:bodyPr/>
          <a:lstStyle/>
          <a:p>
            <a:fld id="{1D30F8B3-B036-43FD-8A15-9C97D3881525}" type="slidenum">
              <a:rPr lang="zh-TW" altLang="en-US" smtClean="0"/>
              <a:t>18</a:t>
            </a:fld>
            <a:endParaRPr lang="zh-TW" altLang="en-US"/>
          </a:p>
        </p:txBody>
      </p:sp>
      <p:sp>
        <p:nvSpPr>
          <p:cNvPr id="6" name="內容版面配置區 2">
            <a:extLst>
              <a:ext uri="{FF2B5EF4-FFF2-40B4-BE49-F238E27FC236}">
                <a16:creationId xmlns:a16="http://schemas.microsoft.com/office/drawing/2014/main" id="{425F82E0-0638-2B0C-3C66-9E7D6661026E}"/>
              </a:ext>
            </a:extLst>
          </p:cNvPr>
          <p:cNvSpPr txBox="1">
            <a:spLocks/>
          </p:cNvSpPr>
          <p:nvPr/>
        </p:nvSpPr>
        <p:spPr>
          <a:xfrm>
            <a:off x="838200" y="1257300"/>
            <a:ext cx="7448550" cy="49196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spcAft>
                <a:spcPts val="1200"/>
              </a:spcAft>
              <a:buSzPct val="100000"/>
              <a:buFontTx/>
              <a:buBlip>
                <a:blip r:embed="rId2"/>
              </a:buBlip>
              <a:tabLst>
                <a:tab pos="361950" algn="l"/>
              </a:tabLst>
              <a:defRPr lang="zh-TW" altLang="en-US" sz="2000" b="1" kern="1200" dirty="0">
                <a:solidFill>
                  <a:schemeClr val="tx1"/>
                </a:solidFill>
                <a:latin typeface="微軟正黑體" panose="020B0604030504040204" pitchFamily="34" charset="-120"/>
                <a:ea typeface="微軟正黑體" panose="020B0604030504040204" pitchFamily="34" charset="-120"/>
                <a:cs typeface="+mn-cs"/>
              </a:defRPr>
            </a:lvl1pPr>
            <a:lvl2pPr marL="685800" indent="-228600" algn="l" defTabSz="914400" rtl="0" eaLnBrk="1" latinLnBrk="0" hangingPunct="1">
              <a:lnSpc>
                <a:spcPct val="100000"/>
              </a:lnSpc>
              <a:spcBef>
                <a:spcPts val="500"/>
              </a:spcBef>
              <a:buSzPct val="100000"/>
              <a:buFontTx/>
              <a:buBlip>
                <a:blip r:embed="rId3"/>
              </a:buBlip>
              <a:defRPr sz="2000" kern="1200">
                <a:solidFill>
                  <a:schemeClr val="tx1"/>
                </a:solidFill>
                <a:latin typeface="微軟正黑體" panose="020B0604030504040204" pitchFamily="34" charset="-120"/>
                <a:ea typeface="微軟正黑體" panose="020B0604030504040204" pitchFamily="34" charset="-120"/>
                <a:cs typeface="+mn-cs"/>
              </a:defRPr>
            </a:lvl2pPr>
            <a:lvl3pPr marL="1143000" indent="-228600" algn="l" defTabSz="914400" rtl="0" eaLnBrk="1" latinLnBrk="0" hangingPunct="1">
              <a:lnSpc>
                <a:spcPct val="100000"/>
              </a:lnSpc>
              <a:spcBef>
                <a:spcPts val="500"/>
              </a:spcBef>
              <a:buSzPct val="100000"/>
              <a:buFontTx/>
              <a:buBlip>
                <a:blip r:embed="rId4"/>
              </a:buBlip>
              <a:defRPr sz="1800" kern="1200">
                <a:solidFill>
                  <a:schemeClr val="tx1"/>
                </a:solidFill>
                <a:latin typeface="微軟正黑體" panose="020B0604030504040204" pitchFamily="34" charset="-120"/>
                <a:ea typeface="微軟正黑體" panose="020B0604030504040204" pitchFamily="34" charset="-120"/>
                <a:cs typeface="+mn-cs"/>
              </a:defRPr>
            </a:lvl3pPr>
            <a:lvl4pPr marL="1600200" indent="-228600" algn="l" defTabSz="914400" rtl="0" eaLnBrk="1" latinLnBrk="0" hangingPunct="1">
              <a:lnSpc>
                <a:spcPct val="100000"/>
              </a:lnSpc>
              <a:spcBef>
                <a:spcPts val="500"/>
              </a:spcBef>
              <a:buSzPct val="100000"/>
              <a:buFontTx/>
              <a:buBlip>
                <a:blip r:embed="rId5">
                  <a:extLst>
                    <a:ext uri="{96DAC541-7B7A-43D3-8B79-37D633B846F1}">
                      <asvg:svgBlip xmlns:asvg="http://schemas.microsoft.com/office/drawing/2016/SVG/main" r:embed="rId6"/>
                    </a:ext>
                  </a:extLst>
                </a:blip>
              </a:buBlip>
              <a:defRPr sz="1800" kern="1200">
                <a:solidFill>
                  <a:schemeClr val="tx1"/>
                </a:solidFill>
                <a:latin typeface="微軟正黑體" panose="020B0604030504040204" pitchFamily="34" charset="-120"/>
                <a:ea typeface="微軟正黑體" panose="020B0604030504040204" pitchFamily="34" charset="-120"/>
                <a:cs typeface="+mn-cs"/>
              </a:defRPr>
            </a:lvl4pPr>
            <a:lvl5pPr marL="2057400" indent="-228600" algn="l" defTabSz="914400" rtl="0" eaLnBrk="1" latinLnBrk="0" hangingPunct="1">
              <a:lnSpc>
                <a:spcPct val="100000"/>
              </a:lnSpc>
              <a:spcBef>
                <a:spcPts val="500"/>
              </a:spcBef>
              <a:buSzPct val="100000"/>
              <a:buFontTx/>
              <a:buBlip>
                <a:blip r:embed="rId5">
                  <a:extLst>
                    <a:ext uri="{96DAC541-7B7A-43D3-8B79-37D633B846F1}">
                      <asvg:svgBlip xmlns:asvg="http://schemas.microsoft.com/office/drawing/2016/SVG/main" r:embed="rId6"/>
                    </a:ext>
                  </a:extLst>
                </a:blip>
              </a:buBlip>
              <a:defRPr sz="1800" kern="1200">
                <a:solidFill>
                  <a:schemeClr val="tx1"/>
                </a:solidFill>
                <a:latin typeface="微軟正黑體" panose="020B0604030504040204" pitchFamily="34" charset="-120"/>
                <a:ea typeface="微軟正黑體" panose="020B0604030504040204" pitchFamily="34" charset="-12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TW" dirty="0"/>
              <a:t>Python</a:t>
            </a:r>
          </a:p>
          <a:p>
            <a:pPr lvl="1"/>
            <a:r>
              <a:rPr lang="zh-TW" altLang="en-US" dirty="0"/>
              <a:t>在</a:t>
            </a:r>
            <a:r>
              <a:rPr lang="en-US" altLang="zh-TW" dirty="0"/>
              <a:t>2024</a:t>
            </a:r>
            <a:r>
              <a:rPr lang="zh-TW" altLang="en-US" dirty="0"/>
              <a:t>年，</a:t>
            </a:r>
            <a:r>
              <a:rPr lang="en-US" altLang="zh-TW" dirty="0"/>
              <a:t>Python</a:t>
            </a:r>
            <a:r>
              <a:rPr lang="zh-TW" altLang="en-US" dirty="0"/>
              <a:t>晉升為程式設計師中第一名熱門的語言</a:t>
            </a:r>
          </a:p>
        </p:txBody>
      </p:sp>
      <p:pic>
        <p:nvPicPr>
          <p:cNvPr id="1028" name="Picture 4" descr="2024 TIOBE 程式語言排名">
            <a:extLst>
              <a:ext uri="{FF2B5EF4-FFF2-40B4-BE49-F238E27FC236}">
                <a16:creationId xmlns:a16="http://schemas.microsoft.com/office/drawing/2014/main" id="{7AECE834-D6FB-4AF1-2468-F479577EF53E}"/>
              </a:ext>
            </a:extLst>
          </p:cNvPr>
          <p:cNvPicPr>
            <a:picLocks noChangeAspect="1" noChangeArrowheads="1"/>
          </p:cNvPicPr>
          <p:nvPr/>
        </p:nvPicPr>
        <p:blipFill>
          <a:blip r:embed="rId7" cstate="email">
            <a:extLst>
              <a:ext uri="{28A0092B-C50C-407E-A947-70E740481C1C}">
                <a14:useLocalDpi xmlns:a14="http://schemas.microsoft.com/office/drawing/2010/main"/>
              </a:ext>
            </a:extLst>
          </a:blip>
          <a:srcRect/>
          <a:stretch>
            <a:fillRect/>
          </a:stretch>
        </p:blipFill>
        <p:spPr bwMode="auto">
          <a:xfrm>
            <a:off x="1451806" y="2250719"/>
            <a:ext cx="6240388" cy="3926244"/>
          </a:xfrm>
          <a:prstGeom prst="rect">
            <a:avLst/>
          </a:prstGeom>
          <a:noFill/>
          <a:extLst>
            <a:ext uri="{909E8E84-426E-40DD-AFC4-6F175D3DCCD1}">
              <a14:hiddenFill xmlns:a14="http://schemas.microsoft.com/office/drawing/2010/main">
                <a:solidFill>
                  <a:srgbClr val="FFFFFF"/>
                </a:solidFill>
              </a14:hiddenFill>
            </a:ext>
          </a:extLst>
        </p:spPr>
      </p:pic>
      <p:sp>
        <p:nvSpPr>
          <p:cNvPr id="3" name="文字方塊 2">
            <a:extLst>
              <a:ext uri="{FF2B5EF4-FFF2-40B4-BE49-F238E27FC236}">
                <a16:creationId xmlns:a16="http://schemas.microsoft.com/office/drawing/2014/main" id="{16BBE317-B730-74E5-0D8C-386EDAF9A827}"/>
              </a:ext>
            </a:extLst>
          </p:cNvPr>
          <p:cNvSpPr txBox="1"/>
          <p:nvPr/>
        </p:nvSpPr>
        <p:spPr>
          <a:xfrm>
            <a:off x="838200" y="6295541"/>
            <a:ext cx="2042547" cy="230832"/>
          </a:xfrm>
          <a:prstGeom prst="rect">
            <a:avLst/>
          </a:prstGeom>
          <a:noFill/>
        </p:spPr>
        <p:txBody>
          <a:bodyPr wrap="none" rtlCol="0">
            <a:spAutoFit/>
          </a:bodyPr>
          <a:lstStyle/>
          <a:p>
            <a:r>
              <a:rPr lang="zh-TW" altLang="en-US" sz="900" dirty="0"/>
              <a:t>資料來源：</a:t>
            </a:r>
            <a:r>
              <a:rPr lang="en-US" altLang="zh-TW" sz="900" b="0" i="0" dirty="0">
                <a:solidFill>
                  <a:srgbClr val="3A3A3A"/>
                </a:solidFill>
                <a:effectLst/>
                <a:latin typeface="Noto Sans TC"/>
              </a:rPr>
              <a:t> 2024 TIOBE </a:t>
            </a:r>
            <a:r>
              <a:rPr lang="zh-TW" altLang="en-US" sz="900" b="0" i="0" dirty="0">
                <a:solidFill>
                  <a:srgbClr val="3A3A3A"/>
                </a:solidFill>
                <a:effectLst/>
                <a:latin typeface="Noto Sans TC"/>
              </a:rPr>
              <a:t>程式語言排名</a:t>
            </a:r>
            <a:endParaRPr lang="zh-TW" altLang="en-US" sz="900" dirty="0"/>
          </a:p>
        </p:txBody>
      </p:sp>
      <p:sp>
        <p:nvSpPr>
          <p:cNvPr id="5" name="矩形 4">
            <a:extLst>
              <a:ext uri="{FF2B5EF4-FFF2-40B4-BE49-F238E27FC236}">
                <a16:creationId xmlns:a16="http://schemas.microsoft.com/office/drawing/2014/main" id="{ACF75C07-F189-D0AA-200D-11054F418515}"/>
              </a:ext>
            </a:extLst>
          </p:cNvPr>
          <p:cNvSpPr/>
          <p:nvPr/>
        </p:nvSpPr>
        <p:spPr>
          <a:xfrm>
            <a:off x="1451806" y="2427845"/>
            <a:ext cx="6240388" cy="25937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57208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2BFB2C1-A582-4FDE-B033-27F0C8DD2DAC}"/>
              </a:ext>
            </a:extLst>
          </p:cNvPr>
          <p:cNvSpPr>
            <a:spLocks noGrp="1"/>
          </p:cNvSpPr>
          <p:nvPr>
            <p:ph type="title"/>
          </p:nvPr>
        </p:nvSpPr>
        <p:spPr>
          <a:xfrm>
            <a:off x="1389888" y="447043"/>
            <a:ext cx="6364224" cy="567562"/>
          </a:xfrm>
        </p:spPr>
        <p:txBody>
          <a:bodyPr/>
          <a:lstStyle/>
          <a:p>
            <a:r>
              <a:rPr lang="en-US" altLang="zh-TW" dirty="0"/>
              <a:t>Google </a:t>
            </a:r>
            <a:r>
              <a:rPr lang="en-US" altLang="zh-TW" dirty="0" err="1"/>
              <a:t>colab</a:t>
            </a:r>
            <a:endParaRPr lang="zh-TW" altLang="en-US" dirty="0"/>
          </a:p>
        </p:txBody>
      </p:sp>
      <p:sp>
        <p:nvSpPr>
          <p:cNvPr id="4" name="投影片編號版面配置區 3">
            <a:extLst>
              <a:ext uri="{FF2B5EF4-FFF2-40B4-BE49-F238E27FC236}">
                <a16:creationId xmlns:a16="http://schemas.microsoft.com/office/drawing/2014/main" id="{5358CEDB-2AA4-4230-A3B0-B1027F004D2D}"/>
              </a:ext>
            </a:extLst>
          </p:cNvPr>
          <p:cNvSpPr>
            <a:spLocks noGrp="1"/>
          </p:cNvSpPr>
          <p:nvPr>
            <p:ph type="sldNum" sz="quarter" idx="12"/>
          </p:nvPr>
        </p:nvSpPr>
        <p:spPr/>
        <p:txBody>
          <a:bodyPr/>
          <a:lstStyle/>
          <a:p>
            <a:fld id="{1D30F8B3-B036-43FD-8A15-9C97D3881525}" type="slidenum">
              <a:rPr lang="zh-TW" altLang="en-US" smtClean="0"/>
              <a:t>19</a:t>
            </a:fld>
            <a:endParaRPr lang="zh-TW" altLang="en-US"/>
          </a:p>
        </p:txBody>
      </p:sp>
      <p:sp>
        <p:nvSpPr>
          <p:cNvPr id="6" name="內容版面配置區 2">
            <a:extLst>
              <a:ext uri="{FF2B5EF4-FFF2-40B4-BE49-F238E27FC236}">
                <a16:creationId xmlns:a16="http://schemas.microsoft.com/office/drawing/2014/main" id="{425F82E0-0638-2B0C-3C66-9E7D6661026E}"/>
              </a:ext>
            </a:extLst>
          </p:cNvPr>
          <p:cNvSpPr txBox="1">
            <a:spLocks/>
          </p:cNvSpPr>
          <p:nvPr/>
        </p:nvSpPr>
        <p:spPr>
          <a:xfrm>
            <a:off x="838200" y="1257300"/>
            <a:ext cx="7448550" cy="49196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spcAft>
                <a:spcPts val="1200"/>
              </a:spcAft>
              <a:buSzPct val="100000"/>
              <a:buFontTx/>
              <a:buBlip>
                <a:blip r:embed="rId2"/>
              </a:buBlip>
              <a:tabLst>
                <a:tab pos="361950" algn="l"/>
              </a:tabLst>
              <a:defRPr lang="zh-TW" altLang="en-US" sz="2000" b="1" kern="1200" dirty="0">
                <a:solidFill>
                  <a:schemeClr val="tx1"/>
                </a:solidFill>
                <a:latin typeface="微軟正黑體" panose="020B0604030504040204" pitchFamily="34" charset="-120"/>
                <a:ea typeface="微軟正黑體" panose="020B0604030504040204" pitchFamily="34" charset="-120"/>
                <a:cs typeface="+mn-cs"/>
              </a:defRPr>
            </a:lvl1pPr>
            <a:lvl2pPr marL="685800" indent="-228600" algn="l" defTabSz="914400" rtl="0" eaLnBrk="1" latinLnBrk="0" hangingPunct="1">
              <a:lnSpc>
                <a:spcPct val="100000"/>
              </a:lnSpc>
              <a:spcBef>
                <a:spcPts val="500"/>
              </a:spcBef>
              <a:buSzPct val="100000"/>
              <a:buFontTx/>
              <a:buBlip>
                <a:blip r:embed="rId3"/>
              </a:buBlip>
              <a:defRPr sz="2000" kern="1200">
                <a:solidFill>
                  <a:schemeClr val="tx1"/>
                </a:solidFill>
                <a:latin typeface="微軟正黑體" panose="020B0604030504040204" pitchFamily="34" charset="-120"/>
                <a:ea typeface="微軟正黑體" panose="020B0604030504040204" pitchFamily="34" charset="-120"/>
                <a:cs typeface="+mn-cs"/>
              </a:defRPr>
            </a:lvl2pPr>
            <a:lvl3pPr marL="1143000" indent="-228600" algn="l" defTabSz="914400" rtl="0" eaLnBrk="1" latinLnBrk="0" hangingPunct="1">
              <a:lnSpc>
                <a:spcPct val="100000"/>
              </a:lnSpc>
              <a:spcBef>
                <a:spcPts val="500"/>
              </a:spcBef>
              <a:buSzPct val="100000"/>
              <a:buFontTx/>
              <a:buBlip>
                <a:blip r:embed="rId4"/>
              </a:buBlip>
              <a:defRPr sz="1800" kern="1200">
                <a:solidFill>
                  <a:schemeClr val="tx1"/>
                </a:solidFill>
                <a:latin typeface="微軟正黑體" panose="020B0604030504040204" pitchFamily="34" charset="-120"/>
                <a:ea typeface="微軟正黑體" panose="020B0604030504040204" pitchFamily="34" charset="-120"/>
                <a:cs typeface="+mn-cs"/>
              </a:defRPr>
            </a:lvl3pPr>
            <a:lvl4pPr marL="1600200" indent="-228600" algn="l" defTabSz="914400" rtl="0" eaLnBrk="1" latinLnBrk="0" hangingPunct="1">
              <a:lnSpc>
                <a:spcPct val="100000"/>
              </a:lnSpc>
              <a:spcBef>
                <a:spcPts val="500"/>
              </a:spcBef>
              <a:buSzPct val="100000"/>
              <a:buFontTx/>
              <a:buBlip>
                <a:blip r:embed="rId5">
                  <a:extLst>
                    <a:ext uri="{96DAC541-7B7A-43D3-8B79-37D633B846F1}">
                      <asvg:svgBlip xmlns:asvg="http://schemas.microsoft.com/office/drawing/2016/SVG/main" r:embed="rId6"/>
                    </a:ext>
                  </a:extLst>
                </a:blip>
              </a:buBlip>
              <a:defRPr sz="1800" kern="1200">
                <a:solidFill>
                  <a:schemeClr val="tx1"/>
                </a:solidFill>
                <a:latin typeface="微軟正黑體" panose="020B0604030504040204" pitchFamily="34" charset="-120"/>
                <a:ea typeface="微軟正黑體" panose="020B0604030504040204" pitchFamily="34" charset="-120"/>
                <a:cs typeface="+mn-cs"/>
              </a:defRPr>
            </a:lvl4pPr>
            <a:lvl5pPr marL="2057400" indent="-228600" algn="l" defTabSz="914400" rtl="0" eaLnBrk="1" latinLnBrk="0" hangingPunct="1">
              <a:lnSpc>
                <a:spcPct val="100000"/>
              </a:lnSpc>
              <a:spcBef>
                <a:spcPts val="500"/>
              </a:spcBef>
              <a:buSzPct val="100000"/>
              <a:buFontTx/>
              <a:buBlip>
                <a:blip r:embed="rId5">
                  <a:extLst>
                    <a:ext uri="{96DAC541-7B7A-43D3-8B79-37D633B846F1}">
                      <asvg:svgBlip xmlns:asvg="http://schemas.microsoft.com/office/drawing/2016/SVG/main" r:embed="rId6"/>
                    </a:ext>
                  </a:extLst>
                </a:blip>
              </a:buBlip>
              <a:defRPr sz="1800" kern="1200">
                <a:solidFill>
                  <a:schemeClr val="tx1"/>
                </a:solidFill>
                <a:latin typeface="微軟正黑體" panose="020B0604030504040204" pitchFamily="34" charset="-120"/>
                <a:ea typeface="微軟正黑體" panose="020B0604030504040204" pitchFamily="34" charset="-12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TW" dirty="0"/>
              <a:t>Google </a:t>
            </a:r>
            <a:r>
              <a:rPr lang="en-US" altLang="zh-TW" dirty="0" err="1"/>
              <a:t>colab</a:t>
            </a:r>
            <a:endParaRPr lang="en-US" altLang="zh-TW" dirty="0"/>
          </a:p>
          <a:p>
            <a:pPr lvl="1"/>
            <a:r>
              <a:rPr lang="en-US" altLang="zh-TW" b="0" i="0" dirty="0">
                <a:solidFill>
                  <a:srgbClr val="303233"/>
                </a:solidFill>
                <a:effectLst/>
                <a:latin typeface="Lato" panose="020F0502020204030203" pitchFamily="34" charset="0"/>
              </a:rPr>
              <a:t>Google </a:t>
            </a:r>
            <a:r>
              <a:rPr lang="en-US" altLang="zh-TW" b="0" i="0" dirty="0" err="1">
                <a:solidFill>
                  <a:srgbClr val="303233"/>
                </a:solidFill>
                <a:effectLst/>
                <a:latin typeface="Lato" panose="020F0502020204030203" pitchFamily="34" charset="0"/>
              </a:rPr>
              <a:t>Colab</a:t>
            </a:r>
            <a:r>
              <a:rPr lang="zh-TW" altLang="en-US" b="0" i="0" dirty="0">
                <a:solidFill>
                  <a:srgbClr val="303233"/>
                </a:solidFill>
                <a:effectLst/>
                <a:latin typeface="Lato" panose="020F0502020204030203" pitchFamily="34" charset="0"/>
              </a:rPr>
              <a:t>是一個基於雲端的</a:t>
            </a:r>
            <a:r>
              <a:rPr lang="en-US" altLang="zh-TW" b="0" i="0" dirty="0">
                <a:solidFill>
                  <a:srgbClr val="303233"/>
                </a:solidFill>
                <a:effectLst/>
                <a:latin typeface="Lato" panose="020F0502020204030203" pitchFamily="34" charset="0"/>
              </a:rPr>
              <a:t>Python</a:t>
            </a:r>
            <a:r>
              <a:rPr lang="zh-TW" altLang="en-US" b="0" i="0" dirty="0">
                <a:solidFill>
                  <a:srgbClr val="303233"/>
                </a:solidFill>
                <a:effectLst/>
                <a:latin typeface="Lato" panose="020F0502020204030203" pitchFamily="34" charset="0"/>
              </a:rPr>
              <a:t>開發環境，提供免費的</a:t>
            </a:r>
            <a:r>
              <a:rPr lang="en-US" altLang="zh-TW" b="0" i="0" dirty="0">
                <a:solidFill>
                  <a:srgbClr val="303233"/>
                </a:solidFill>
                <a:effectLst/>
                <a:latin typeface="Lato" panose="020F0502020204030203" pitchFamily="34" charset="0"/>
              </a:rPr>
              <a:t>CPU</a:t>
            </a:r>
            <a:r>
              <a:rPr lang="zh-TW" altLang="en-US" b="0" i="0" dirty="0">
                <a:solidFill>
                  <a:srgbClr val="303233"/>
                </a:solidFill>
                <a:effectLst/>
                <a:latin typeface="Lato" panose="020F0502020204030203" pitchFamily="34" charset="0"/>
              </a:rPr>
              <a:t>和</a:t>
            </a:r>
            <a:r>
              <a:rPr lang="en-US" altLang="zh-TW" b="0" i="0" dirty="0">
                <a:solidFill>
                  <a:srgbClr val="303233"/>
                </a:solidFill>
                <a:effectLst/>
                <a:latin typeface="Lato" panose="020F0502020204030203" pitchFamily="34" charset="0"/>
              </a:rPr>
              <a:t>GPU</a:t>
            </a:r>
            <a:r>
              <a:rPr lang="zh-TW" altLang="en-US" b="0" i="0" dirty="0">
                <a:solidFill>
                  <a:srgbClr val="303233"/>
                </a:solidFill>
                <a:effectLst/>
                <a:latin typeface="Lato" panose="020F0502020204030203" pitchFamily="34" charset="0"/>
              </a:rPr>
              <a:t>資源，讓用戶可以在網頁瀏覽器中運行和編寫</a:t>
            </a:r>
            <a:r>
              <a:rPr lang="en-US" altLang="zh-TW" b="0" i="0" dirty="0">
                <a:solidFill>
                  <a:srgbClr val="303233"/>
                </a:solidFill>
                <a:effectLst/>
                <a:latin typeface="Lato" panose="020F0502020204030203" pitchFamily="34" charset="0"/>
              </a:rPr>
              <a:t>Python</a:t>
            </a:r>
            <a:r>
              <a:rPr lang="zh-TW" altLang="en-US" b="0" i="0" dirty="0">
                <a:solidFill>
                  <a:srgbClr val="303233"/>
                </a:solidFill>
                <a:effectLst/>
                <a:latin typeface="Lato" panose="020F0502020204030203" pitchFamily="34" charset="0"/>
              </a:rPr>
              <a:t>程式。</a:t>
            </a:r>
            <a:endParaRPr lang="en-US" altLang="zh-TW" b="0" i="0" dirty="0">
              <a:solidFill>
                <a:srgbClr val="303233"/>
              </a:solidFill>
              <a:effectLst/>
              <a:latin typeface="Lato" panose="020F0502020204030203" pitchFamily="34" charset="0"/>
            </a:endParaRPr>
          </a:p>
          <a:p>
            <a:pPr lvl="1"/>
            <a:r>
              <a:rPr lang="en-US" altLang="zh-TW" b="0" i="0" dirty="0">
                <a:solidFill>
                  <a:srgbClr val="303233"/>
                </a:solidFill>
                <a:effectLst/>
                <a:latin typeface="Lato" panose="020F0502020204030203" pitchFamily="34" charset="0"/>
              </a:rPr>
              <a:t>Google </a:t>
            </a:r>
            <a:r>
              <a:rPr lang="en-US" altLang="zh-TW" b="0" i="0" dirty="0" err="1">
                <a:solidFill>
                  <a:srgbClr val="303233"/>
                </a:solidFill>
                <a:effectLst/>
                <a:latin typeface="Lato" panose="020F0502020204030203" pitchFamily="34" charset="0"/>
              </a:rPr>
              <a:t>Colab</a:t>
            </a:r>
            <a:r>
              <a:rPr lang="zh-TW" altLang="en-US" b="0" i="0" dirty="0">
                <a:solidFill>
                  <a:srgbClr val="303233"/>
                </a:solidFill>
                <a:effectLst/>
                <a:latin typeface="Lato" panose="020F0502020204030203" pitchFamily="34" charset="0"/>
              </a:rPr>
              <a:t>支援</a:t>
            </a:r>
            <a:r>
              <a:rPr lang="en-US" altLang="zh-TW" b="0" i="0" dirty="0" err="1">
                <a:solidFill>
                  <a:srgbClr val="303233"/>
                </a:solidFill>
                <a:effectLst/>
                <a:latin typeface="Lato" panose="020F0502020204030203" pitchFamily="34" charset="0"/>
              </a:rPr>
              <a:t>Jupyter</a:t>
            </a:r>
            <a:r>
              <a:rPr lang="zh-TW" altLang="en-US" b="0" i="0" dirty="0">
                <a:solidFill>
                  <a:srgbClr val="303233"/>
                </a:solidFill>
                <a:effectLst/>
                <a:latin typeface="Lato" panose="020F0502020204030203" pitchFamily="34" charset="0"/>
              </a:rPr>
              <a:t>筆記本，並提供預裝的</a:t>
            </a:r>
            <a:r>
              <a:rPr lang="en-US" altLang="zh-TW" b="0" i="0" dirty="0">
                <a:solidFill>
                  <a:srgbClr val="303233"/>
                </a:solidFill>
                <a:effectLst/>
                <a:latin typeface="Lato" panose="020F0502020204030203" pitchFamily="34" charset="0"/>
              </a:rPr>
              <a:t>Python</a:t>
            </a:r>
            <a:r>
              <a:rPr lang="zh-TW" altLang="en-US" b="0" i="0" dirty="0">
                <a:solidFill>
                  <a:srgbClr val="303233"/>
                </a:solidFill>
                <a:effectLst/>
                <a:latin typeface="Lato" panose="020F0502020204030203" pitchFamily="34" charset="0"/>
              </a:rPr>
              <a:t>套件，方便進行</a:t>
            </a:r>
            <a:r>
              <a:rPr lang="zh-TW" altLang="en-US" b="1" i="0" dirty="0">
                <a:solidFill>
                  <a:srgbClr val="303233"/>
                </a:solidFill>
                <a:effectLst/>
                <a:latin typeface="Lato" panose="020F0502020204030203" pitchFamily="34" charset="0"/>
              </a:rPr>
              <a:t>數據分析</a:t>
            </a:r>
            <a:r>
              <a:rPr lang="zh-TW" altLang="en-US" b="0" i="0" dirty="0">
                <a:solidFill>
                  <a:srgbClr val="303233"/>
                </a:solidFill>
                <a:effectLst/>
                <a:latin typeface="Lato" panose="020F0502020204030203" pitchFamily="34" charset="0"/>
              </a:rPr>
              <a:t>、</a:t>
            </a:r>
            <a:r>
              <a:rPr lang="zh-TW" altLang="en-US" b="1" i="0" dirty="0">
                <a:solidFill>
                  <a:srgbClr val="303233"/>
                </a:solidFill>
                <a:effectLst/>
                <a:latin typeface="Lato" panose="020F0502020204030203" pitchFamily="34" charset="0"/>
              </a:rPr>
              <a:t>機器學習、深度學習</a:t>
            </a:r>
            <a:r>
              <a:rPr lang="zh-TW" altLang="en-US" b="0" i="0" dirty="0">
                <a:solidFill>
                  <a:srgbClr val="303233"/>
                </a:solidFill>
                <a:effectLst/>
                <a:latin typeface="Lato" panose="020F0502020204030203" pitchFamily="34" charset="0"/>
              </a:rPr>
              <a:t>等任務。</a:t>
            </a:r>
            <a:endParaRPr lang="zh-TW" altLang="en-US" dirty="0"/>
          </a:p>
          <a:p>
            <a:pPr lvl="1"/>
            <a:r>
              <a:rPr lang="zh-TW" altLang="en-US" dirty="0"/>
              <a:t>優點</a:t>
            </a:r>
            <a:endParaRPr lang="en-US" altLang="zh-TW" dirty="0"/>
          </a:p>
          <a:p>
            <a:pPr lvl="2"/>
            <a:r>
              <a:rPr lang="zh-TW" altLang="en-US" dirty="0"/>
              <a:t>電腦僅需連線即可使用，無須準備運算力強的電腦</a:t>
            </a:r>
            <a:endParaRPr lang="en-US" altLang="zh-TW" dirty="0"/>
          </a:p>
          <a:p>
            <a:pPr lvl="2"/>
            <a:r>
              <a:rPr lang="zh-TW" altLang="en-US" dirty="0"/>
              <a:t>省去安裝</a:t>
            </a:r>
            <a:r>
              <a:rPr lang="en-US" altLang="zh-TW" dirty="0"/>
              <a:t>python</a:t>
            </a:r>
            <a:r>
              <a:rPr lang="zh-TW" altLang="en-US" dirty="0"/>
              <a:t>環境的困難，可使用最新模組</a:t>
            </a:r>
            <a:endParaRPr lang="en-US" altLang="zh-TW" dirty="0"/>
          </a:p>
          <a:p>
            <a:pPr lvl="2"/>
            <a:r>
              <a:rPr lang="zh-TW" altLang="en-US" dirty="0"/>
              <a:t>可體驗</a:t>
            </a:r>
            <a:r>
              <a:rPr lang="en-US" altLang="zh-TW" dirty="0"/>
              <a:t>GPU</a:t>
            </a:r>
            <a:r>
              <a:rPr lang="zh-TW" altLang="en-US" dirty="0"/>
              <a:t>、</a:t>
            </a:r>
            <a:r>
              <a:rPr lang="en-US" altLang="zh-TW" dirty="0"/>
              <a:t>CPU</a:t>
            </a:r>
            <a:r>
              <a:rPr lang="zh-TW" altLang="en-US" dirty="0"/>
              <a:t>的主機規格進行運算</a:t>
            </a:r>
            <a:endParaRPr lang="en-US" altLang="zh-TW" dirty="0"/>
          </a:p>
          <a:p>
            <a:pPr lvl="1"/>
            <a:r>
              <a:rPr lang="zh-TW" altLang="en-US" dirty="0"/>
              <a:t>缺點</a:t>
            </a:r>
            <a:endParaRPr lang="en-US" altLang="zh-TW" dirty="0"/>
          </a:p>
          <a:p>
            <a:pPr lvl="2"/>
            <a:r>
              <a:rPr lang="zh-TW" altLang="en-US" dirty="0"/>
              <a:t>可進行運算的</a:t>
            </a:r>
            <a:r>
              <a:rPr lang="zh-TW" altLang="en-US" b="1" dirty="0"/>
              <a:t>單元有限制</a:t>
            </a:r>
            <a:r>
              <a:rPr lang="zh-TW" altLang="en-US" dirty="0"/>
              <a:t>，如果要更多須另外付費</a:t>
            </a:r>
            <a:endParaRPr lang="en-US" altLang="zh-TW" dirty="0"/>
          </a:p>
          <a:p>
            <a:pPr lvl="2"/>
            <a:r>
              <a:rPr lang="zh-TW" altLang="en-US" dirty="0"/>
              <a:t>運行結果無法長期保存，僅供測試使用</a:t>
            </a:r>
            <a:endParaRPr lang="en-US" altLang="zh-TW" dirty="0"/>
          </a:p>
          <a:p>
            <a:pPr lvl="2"/>
            <a:endParaRPr lang="zh-TW" altLang="en-US" dirty="0"/>
          </a:p>
        </p:txBody>
      </p:sp>
    </p:spTree>
    <p:extLst>
      <p:ext uri="{BB962C8B-B14F-4D97-AF65-F5344CB8AC3E}">
        <p14:creationId xmlns:p14="http://schemas.microsoft.com/office/powerpoint/2010/main" val="24825836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8AE49869-42A8-4DF6-A0BF-B4B5680CB521}"/>
              </a:ext>
            </a:extLst>
          </p:cNvPr>
          <p:cNvSpPr>
            <a:spLocks noGrp="1"/>
          </p:cNvSpPr>
          <p:nvPr>
            <p:ph idx="4294967295"/>
          </p:nvPr>
        </p:nvSpPr>
        <p:spPr>
          <a:xfrm>
            <a:off x="838200" y="1257300"/>
            <a:ext cx="7448550" cy="4919663"/>
          </a:xfrm>
        </p:spPr>
        <p:txBody>
          <a:bodyPr>
            <a:normAutofit/>
          </a:bodyPr>
          <a:lstStyle/>
          <a:p>
            <a:r>
              <a:rPr lang="zh-TW" altLang="en-US" dirty="0"/>
              <a:t>打開課程檔案</a:t>
            </a:r>
            <a:endParaRPr lang="en-US" altLang="zh-TW" dirty="0"/>
          </a:p>
          <a:p>
            <a:pPr lvl="1">
              <a:lnSpc>
                <a:spcPct val="150000"/>
              </a:lnSpc>
            </a:pPr>
            <a:r>
              <a:rPr lang="zh-TW" altLang="en-US" dirty="0"/>
              <a:t>進到</a:t>
            </a:r>
            <a:r>
              <a:rPr lang="en-US" altLang="zh-TW" dirty="0"/>
              <a:t>GitHub</a:t>
            </a:r>
            <a:r>
              <a:rPr lang="zh-TW" altLang="en-US" dirty="0"/>
              <a:t>：</a:t>
            </a:r>
            <a:r>
              <a:rPr lang="en-US" altLang="zh-TW" dirty="0">
                <a:hlinkClick r:id="rId2"/>
              </a:rPr>
              <a:t>https://github.com/guzun0325</a:t>
            </a:r>
            <a:endParaRPr lang="en-US" altLang="zh-TW" dirty="0"/>
          </a:p>
          <a:p>
            <a:pPr lvl="1">
              <a:lnSpc>
                <a:spcPct val="150000"/>
              </a:lnSpc>
            </a:pPr>
            <a:r>
              <a:rPr lang="zh-TW" altLang="en-US" dirty="0"/>
              <a:t>選擇 </a:t>
            </a:r>
            <a:r>
              <a:rPr lang="en-US" altLang="zh-TW" dirty="0"/>
              <a:t>Data Analysis </a:t>
            </a:r>
            <a:r>
              <a:rPr lang="zh-TW" altLang="en-US" dirty="0"/>
              <a:t>專案</a:t>
            </a:r>
            <a:endParaRPr lang="en-US" altLang="zh-TW" dirty="0"/>
          </a:p>
          <a:p>
            <a:pPr lvl="1">
              <a:lnSpc>
                <a:spcPct val="150000"/>
              </a:lnSpc>
            </a:pPr>
            <a:r>
              <a:rPr lang="zh-TW" altLang="en-US" dirty="0"/>
              <a:t>下載</a:t>
            </a:r>
            <a:r>
              <a:rPr lang="en-US" altLang="zh-TW" dirty="0"/>
              <a:t>1131</a:t>
            </a:r>
            <a:r>
              <a:rPr lang="zh-TW" altLang="en-US" dirty="0"/>
              <a:t> 有得科學社</a:t>
            </a:r>
            <a:r>
              <a:rPr lang="en-US" altLang="zh-TW" dirty="0"/>
              <a:t>-</a:t>
            </a:r>
            <a:r>
              <a:rPr lang="zh-TW" altLang="en-US" dirty="0"/>
              <a:t>數據分析</a:t>
            </a:r>
            <a:r>
              <a:rPr lang="en-US" altLang="zh-TW" dirty="0"/>
              <a:t>.pptx</a:t>
            </a:r>
          </a:p>
        </p:txBody>
      </p:sp>
      <p:sp>
        <p:nvSpPr>
          <p:cNvPr id="2" name="標題 1">
            <a:extLst>
              <a:ext uri="{FF2B5EF4-FFF2-40B4-BE49-F238E27FC236}">
                <a16:creationId xmlns:a16="http://schemas.microsoft.com/office/drawing/2014/main" id="{A2BFB2C1-A582-4FDE-B033-27F0C8DD2DAC}"/>
              </a:ext>
            </a:extLst>
          </p:cNvPr>
          <p:cNvSpPr>
            <a:spLocks noGrp="1"/>
          </p:cNvSpPr>
          <p:nvPr>
            <p:ph type="title"/>
          </p:nvPr>
        </p:nvSpPr>
        <p:spPr>
          <a:xfrm>
            <a:off x="1389888" y="447043"/>
            <a:ext cx="6364224" cy="567562"/>
          </a:xfrm>
        </p:spPr>
        <p:txBody>
          <a:bodyPr/>
          <a:lstStyle/>
          <a:p>
            <a:r>
              <a:rPr lang="zh-TW" altLang="en-US" sz="3200" dirty="0"/>
              <a:t>數 據 分 析 與 應 用</a:t>
            </a:r>
            <a:endParaRPr lang="zh-TW" altLang="en-US" dirty="0"/>
          </a:p>
        </p:txBody>
      </p:sp>
      <p:sp>
        <p:nvSpPr>
          <p:cNvPr id="4" name="投影片編號版面配置區 3">
            <a:extLst>
              <a:ext uri="{FF2B5EF4-FFF2-40B4-BE49-F238E27FC236}">
                <a16:creationId xmlns:a16="http://schemas.microsoft.com/office/drawing/2014/main" id="{5358CEDB-2AA4-4230-A3B0-B1027F004D2D}"/>
              </a:ext>
            </a:extLst>
          </p:cNvPr>
          <p:cNvSpPr>
            <a:spLocks noGrp="1"/>
          </p:cNvSpPr>
          <p:nvPr>
            <p:ph type="sldNum" sz="quarter" idx="12"/>
          </p:nvPr>
        </p:nvSpPr>
        <p:spPr/>
        <p:txBody>
          <a:bodyPr/>
          <a:lstStyle/>
          <a:p>
            <a:fld id="{1D30F8B3-B036-43FD-8A15-9C97D3881525}" type="slidenum">
              <a:rPr lang="zh-TW" altLang="en-US" smtClean="0"/>
              <a:t>2</a:t>
            </a:fld>
            <a:endParaRPr lang="zh-TW" altLang="en-US"/>
          </a:p>
        </p:txBody>
      </p:sp>
      <p:pic>
        <p:nvPicPr>
          <p:cNvPr id="7" name="圖片 6">
            <a:extLst>
              <a:ext uri="{FF2B5EF4-FFF2-40B4-BE49-F238E27FC236}">
                <a16:creationId xmlns:a16="http://schemas.microsoft.com/office/drawing/2014/main" id="{5A20EAD4-5DD5-4A0C-A3AD-2E87CF53AC27}"/>
              </a:ext>
            </a:extLst>
          </p:cNvPr>
          <p:cNvPicPr>
            <a:picLocks noChangeAspect="1"/>
          </p:cNvPicPr>
          <p:nvPr/>
        </p:nvPicPr>
        <p:blipFill rotWithShape="1">
          <a:blip r:embed="rId3"/>
          <a:srcRect l="3374" t="19068" r="23143" b="45285"/>
          <a:stretch/>
        </p:blipFill>
        <p:spPr>
          <a:xfrm>
            <a:off x="838200" y="3429000"/>
            <a:ext cx="7386187" cy="2622965"/>
          </a:xfrm>
          <a:prstGeom prst="rect">
            <a:avLst/>
          </a:prstGeom>
        </p:spPr>
      </p:pic>
    </p:spTree>
    <p:extLst>
      <p:ext uri="{BB962C8B-B14F-4D97-AF65-F5344CB8AC3E}">
        <p14:creationId xmlns:p14="http://schemas.microsoft.com/office/powerpoint/2010/main" val="35182183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2BFB2C1-A582-4FDE-B033-27F0C8DD2DAC}"/>
              </a:ext>
            </a:extLst>
          </p:cNvPr>
          <p:cNvSpPr>
            <a:spLocks noGrp="1"/>
          </p:cNvSpPr>
          <p:nvPr>
            <p:ph type="title"/>
          </p:nvPr>
        </p:nvSpPr>
        <p:spPr>
          <a:xfrm>
            <a:off x="1389888" y="447043"/>
            <a:ext cx="6364224" cy="567562"/>
          </a:xfrm>
        </p:spPr>
        <p:txBody>
          <a:bodyPr/>
          <a:lstStyle/>
          <a:p>
            <a:r>
              <a:rPr lang="en-US" altLang="zh-TW" dirty="0"/>
              <a:t>Google </a:t>
            </a:r>
            <a:r>
              <a:rPr lang="en-US" altLang="zh-TW" dirty="0" err="1"/>
              <a:t>colab</a:t>
            </a:r>
            <a:endParaRPr lang="zh-TW" altLang="en-US" dirty="0"/>
          </a:p>
        </p:txBody>
      </p:sp>
      <p:sp>
        <p:nvSpPr>
          <p:cNvPr id="3" name="內容版面配置區 2">
            <a:extLst>
              <a:ext uri="{FF2B5EF4-FFF2-40B4-BE49-F238E27FC236}">
                <a16:creationId xmlns:a16="http://schemas.microsoft.com/office/drawing/2014/main" id="{8AE49869-42A8-4DF6-A0BF-B4B5680CB521}"/>
              </a:ext>
            </a:extLst>
          </p:cNvPr>
          <p:cNvSpPr>
            <a:spLocks noGrp="1"/>
          </p:cNvSpPr>
          <p:nvPr>
            <p:ph idx="4294967295"/>
          </p:nvPr>
        </p:nvSpPr>
        <p:spPr>
          <a:xfrm>
            <a:off x="838200" y="1257300"/>
            <a:ext cx="7448550" cy="4919663"/>
          </a:xfrm>
        </p:spPr>
        <p:txBody>
          <a:bodyPr/>
          <a:lstStyle/>
          <a:p>
            <a:pPr>
              <a:spcAft>
                <a:spcPts val="0"/>
              </a:spcAft>
            </a:pPr>
            <a:r>
              <a:rPr lang="en-US" altLang="zh-TW" dirty="0"/>
              <a:t>Google </a:t>
            </a:r>
            <a:r>
              <a:rPr lang="en-US" altLang="zh-TW" dirty="0" err="1"/>
              <a:t>colab</a:t>
            </a:r>
            <a:r>
              <a:rPr lang="zh-TW" altLang="en-US" dirty="0"/>
              <a:t> </a:t>
            </a:r>
            <a:br>
              <a:rPr lang="en-US" altLang="zh-TW" sz="1800" i="0" dirty="0">
                <a:solidFill>
                  <a:schemeClr val="tx2"/>
                </a:solidFill>
                <a:effectLst/>
                <a:latin typeface="Lato" panose="020F0502020204030203" pitchFamily="34" charset="0"/>
              </a:rPr>
            </a:br>
            <a:endParaRPr lang="en-US" altLang="zh-TW" sz="1800" i="0" dirty="0">
              <a:solidFill>
                <a:schemeClr val="tx2"/>
              </a:solidFill>
              <a:effectLst/>
              <a:latin typeface="Lato" panose="020F0502020204030203" pitchFamily="34" charset="0"/>
            </a:endParaRPr>
          </a:p>
          <a:p>
            <a:endParaRPr lang="en-US" altLang="zh-TW" b="0" i="0" dirty="0">
              <a:solidFill>
                <a:srgbClr val="303233"/>
              </a:solidFill>
              <a:effectLst/>
              <a:latin typeface="Lato" panose="020F0502020204030203" pitchFamily="34" charset="0"/>
            </a:endParaRPr>
          </a:p>
        </p:txBody>
      </p:sp>
      <p:sp>
        <p:nvSpPr>
          <p:cNvPr id="4" name="投影片編號版面配置區 3">
            <a:extLst>
              <a:ext uri="{FF2B5EF4-FFF2-40B4-BE49-F238E27FC236}">
                <a16:creationId xmlns:a16="http://schemas.microsoft.com/office/drawing/2014/main" id="{5358CEDB-2AA4-4230-A3B0-B1027F004D2D}"/>
              </a:ext>
            </a:extLst>
          </p:cNvPr>
          <p:cNvSpPr>
            <a:spLocks noGrp="1"/>
          </p:cNvSpPr>
          <p:nvPr>
            <p:ph type="sldNum" sz="quarter" idx="12"/>
          </p:nvPr>
        </p:nvSpPr>
        <p:spPr/>
        <p:txBody>
          <a:bodyPr/>
          <a:lstStyle/>
          <a:p>
            <a:fld id="{1D30F8B3-B036-43FD-8A15-9C97D3881525}" type="slidenum">
              <a:rPr lang="zh-TW" altLang="en-US" smtClean="0"/>
              <a:t>20</a:t>
            </a:fld>
            <a:endParaRPr lang="zh-TW" altLang="en-US"/>
          </a:p>
        </p:txBody>
      </p:sp>
      <p:sp>
        <p:nvSpPr>
          <p:cNvPr id="21" name="矩形 20">
            <a:extLst>
              <a:ext uri="{FF2B5EF4-FFF2-40B4-BE49-F238E27FC236}">
                <a16:creationId xmlns:a16="http://schemas.microsoft.com/office/drawing/2014/main" id="{CE6576B1-E8B4-4CE1-9D51-A10FDC59D177}"/>
              </a:ext>
            </a:extLst>
          </p:cNvPr>
          <p:cNvSpPr/>
          <p:nvPr/>
        </p:nvSpPr>
        <p:spPr>
          <a:xfrm>
            <a:off x="2917931" y="5849823"/>
            <a:ext cx="3308139" cy="646331"/>
          </a:xfrm>
          <a:prstGeom prst="rect">
            <a:avLst/>
          </a:prstGeom>
        </p:spPr>
        <p:txBody>
          <a:bodyPr wrap="square">
            <a:spAutoFit/>
          </a:bodyPr>
          <a:lstStyle/>
          <a:p>
            <a:pPr algn="ctr"/>
            <a:r>
              <a:rPr lang="en-US" altLang="zh-TW" dirty="0">
                <a:hlinkClick r:id="rId2"/>
              </a:rPr>
              <a:t>https://colab.google/</a:t>
            </a:r>
            <a:endParaRPr lang="en-US" altLang="zh-TW" dirty="0"/>
          </a:p>
          <a:p>
            <a:pPr algn="ctr"/>
            <a:endParaRPr lang="en-US" altLang="zh-TW" dirty="0"/>
          </a:p>
        </p:txBody>
      </p:sp>
      <p:pic>
        <p:nvPicPr>
          <p:cNvPr id="22" name="圖片 21">
            <a:extLst>
              <a:ext uri="{FF2B5EF4-FFF2-40B4-BE49-F238E27FC236}">
                <a16:creationId xmlns:a16="http://schemas.microsoft.com/office/drawing/2014/main" id="{D80302D3-FDC8-456C-94B6-27122E5AABC8}"/>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114044" y="1633754"/>
            <a:ext cx="6896862" cy="4213356"/>
          </a:xfrm>
          <a:prstGeom prst="rect">
            <a:avLst/>
          </a:prstGeom>
        </p:spPr>
      </p:pic>
      <p:sp>
        <p:nvSpPr>
          <p:cNvPr id="23" name="矩形 22">
            <a:extLst>
              <a:ext uri="{FF2B5EF4-FFF2-40B4-BE49-F238E27FC236}">
                <a16:creationId xmlns:a16="http://schemas.microsoft.com/office/drawing/2014/main" id="{57D7D928-C045-4389-AC09-7DF16A48A911}"/>
              </a:ext>
            </a:extLst>
          </p:cNvPr>
          <p:cNvSpPr/>
          <p:nvPr/>
        </p:nvSpPr>
        <p:spPr>
          <a:xfrm>
            <a:off x="6357938" y="2019301"/>
            <a:ext cx="529425" cy="20478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25" name="圖片 24">
            <a:extLst>
              <a:ext uri="{FF2B5EF4-FFF2-40B4-BE49-F238E27FC236}">
                <a16:creationId xmlns:a16="http://schemas.microsoft.com/office/drawing/2014/main" id="{95022F10-1110-4CDB-A002-DDE3A9DB8822}"/>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111812" y="1631042"/>
            <a:ext cx="6896862" cy="4213356"/>
          </a:xfrm>
          <a:prstGeom prst="rect">
            <a:avLst/>
          </a:prstGeom>
        </p:spPr>
      </p:pic>
      <p:sp>
        <p:nvSpPr>
          <p:cNvPr id="26" name="矩形 25">
            <a:extLst>
              <a:ext uri="{FF2B5EF4-FFF2-40B4-BE49-F238E27FC236}">
                <a16:creationId xmlns:a16="http://schemas.microsoft.com/office/drawing/2014/main" id="{514503A1-2B34-4B09-92BA-DBF177E4F1B4}"/>
              </a:ext>
            </a:extLst>
          </p:cNvPr>
          <p:cNvSpPr/>
          <p:nvPr/>
        </p:nvSpPr>
        <p:spPr>
          <a:xfrm>
            <a:off x="7479250" y="2019301"/>
            <a:ext cx="469364" cy="20478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28" name="圖片 27">
            <a:extLst>
              <a:ext uri="{FF2B5EF4-FFF2-40B4-BE49-F238E27FC236}">
                <a16:creationId xmlns:a16="http://schemas.microsoft.com/office/drawing/2014/main" id="{AFEBE6B7-7B2D-47DD-872D-672B22EEEACE}"/>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1109580" y="1630361"/>
            <a:ext cx="6899094" cy="4213356"/>
          </a:xfrm>
          <a:prstGeom prst="rect">
            <a:avLst/>
          </a:prstGeom>
        </p:spPr>
      </p:pic>
    </p:spTree>
    <p:extLst>
      <p:ext uri="{BB962C8B-B14F-4D97-AF65-F5344CB8AC3E}">
        <p14:creationId xmlns:p14="http://schemas.microsoft.com/office/powerpoint/2010/main" val="515515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fade">
                                      <p:cBhvr>
                                        <p:cTn id="12" dur="500"/>
                                        <p:tgtEl>
                                          <p:spTgt spid="2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fade">
                                      <p:cBhvr>
                                        <p:cTn id="17" dur="500"/>
                                        <p:tgtEl>
                                          <p:spTgt spid="2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fade">
                                      <p:cBhvr>
                                        <p:cTn id="22"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圖片 21">
            <a:extLst>
              <a:ext uri="{FF2B5EF4-FFF2-40B4-BE49-F238E27FC236}">
                <a16:creationId xmlns:a16="http://schemas.microsoft.com/office/drawing/2014/main" id="{BBBD330C-C926-980C-359B-3D9960F48403}"/>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751254" y="1795642"/>
            <a:ext cx="5629665" cy="4121062"/>
          </a:xfrm>
          <a:prstGeom prst="rect">
            <a:avLst/>
          </a:prstGeom>
        </p:spPr>
      </p:pic>
      <p:sp>
        <p:nvSpPr>
          <p:cNvPr id="21" name="文字方塊 20">
            <a:extLst>
              <a:ext uri="{FF2B5EF4-FFF2-40B4-BE49-F238E27FC236}">
                <a16:creationId xmlns:a16="http://schemas.microsoft.com/office/drawing/2014/main" id="{BC63F768-3179-4D14-9C08-53AC97F871D9}"/>
              </a:ext>
            </a:extLst>
          </p:cNvPr>
          <p:cNvSpPr txBox="1"/>
          <p:nvPr/>
        </p:nvSpPr>
        <p:spPr>
          <a:xfrm>
            <a:off x="7392746" y="2289050"/>
            <a:ext cx="1714500" cy="800219"/>
          </a:xfrm>
          <a:prstGeom prst="rect">
            <a:avLst/>
          </a:prstGeom>
          <a:noFill/>
        </p:spPr>
        <p:txBody>
          <a:bodyPr wrap="square" rtlCol="0">
            <a:spAutoFit/>
          </a:bodyPr>
          <a:lstStyle/>
          <a:p>
            <a:pPr algn="ctr"/>
            <a:r>
              <a:rPr lang="zh-TW" altLang="en-US" b="1" dirty="0">
                <a:latin typeface="微軟正黑體" panose="020B0604030504040204" pitchFamily="34" charset="-120"/>
                <a:ea typeface="微軟正黑體" panose="020B0604030504040204" pitchFamily="34" charset="-120"/>
              </a:rPr>
              <a:t>參數面板</a:t>
            </a:r>
            <a:endParaRPr lang="en-US" altLang="zh-TW" b="1" dirty="0">
              <a:latin typeface="微軟正黑體" panose="020B0604030504040204" pitchFamily="34" charset="-120"/>
              <a:ea typeface="微軟正黑體" panose="020B0604030504040204" pitchFamily="34" charset="-120"/>
            </a:endParaRPr>
          </a:p>
          <a:p>
            <a:pPr algn="ctr"/>
            <a:r>
              <a:rPr lang="zh-TW" altLang="en-US" sz="1400" dirty="0">
                <a:latin typeface="微軟正黑體" panose="020B0604030504040204" pitchFamily="34" charset="-120"/>
                <a:ea typeface="微軟正黑體" panose="020B0604030504040204" pitchFamily="34" charset="-120"/>
              </a:rPr>
              <a:t>可顯示當前</a:t>
            </a:r>
            <a:r>
              <a:rPr lang="en-US" altLang="zh-TW" sz="1400" dirty="0">
                <a:latin typeface="微軟正黑體" panose="020B0604030504040204" pitchFamily="34" charset="-120"/>
                <a:ea typeface="微軟正黑體" panose="020B0604030504040204" pitchFamily="34" charset="-120"/>
              </a:rPr>
              <a:t>CPU</a:t>
            </a:r>
            <a:r>
              <a:rPr lang="zh-TW" altLang="en-US" sz="1400" dirty="0">
                <a:latin typeface="微軟正黑體" panose="020B0604030504040204" pitchFamily="34" charset="-120"/>
                <a:ea typeface="微軟正黑體" panose="020B0604030504040204" pitchFamily="34" charset="-120"/>
              </a:rPr>
              <a:t>、</a:t>
            </a:r>
            <a:r>
              <a:rPr lang="en-US" altLang="zh-TW" sz="1400" dirty="0">
                <a:latin typeface="微軟正黑體" panose="020B0604030504040204" pitchFamily="34" charset="-120"/>
                <a:ea typeface="微軟正黑體" panose="020B0604030504040204" pitchFamily="34" charset="-120"/>
              </a:rPr>
              <a:t>GPU</a:t>
            </a:r>
            <a:r>
              <a:rPr lang="zh-TW" altLang="en-US" sz="1400" dirty="0">
                <a:latin typeface="微軟正黑體" panose="020B0604030504040204" pitchFamily="34" charset="-120"/>
                <a:ea typeface="微軟正黑體" panose="020B0604030504040204" pitchFamily="34" charset="-120"/>
              </a:rPr>
              <a:t>及記憶體狀態</a:t>
            </a:r>
          </a:p>
        </p:txBody>
      </p:sp>
      <p:sp>
        <p:nvSpPr>
          <p:cNvPr id="2" name="標題 1">
            <a:extLst>
              <a:ext uri="{FF2B5EF4-FFF2-40B4-BE49-F238E27FC236}">
                <a16:creationId xmlns:a16="http://schemas.microsoft.com/office/drawing/2014/main" id="{A2BFB2C1-A582-4FDE-B033-27F0C8DD2DAC}"/>
              </a:ext>
            </a:extLst>
          </p:cNvPr>
          <p:cNvSpPr>
            <a:spLocks noGrp="1"/>
          </p:cNvSpPr>
          <p:nvPr>
            <p:ph type="title"/>
          </p:nvPr>
        </p:nvSpPr>
        <p:spPr>
          <a:xfrm>
            <a:off x="1389888" y="447043"/>
            <a:ext cx="6364224" cy="567562"/>
          </a:xfrm>
        </p:spPr>
        <p:txBody>
          <a:bodyPr/>
          <a:lstStyle/>
          <a:p>
            <a:r>
              <a:rPr lang="en-US" altLang="zh-TW" dirty="0"/>
              <a:t>Google </a:t>
            </a:r>
            <a:r>
              <a:rPr lang="en-US" altLang="zh-TW" dirty="0" err="1"/>
              <a:t>colab</a:t>
            </a:r>
            <a:endParaRPr lang="zh-TW" altLang="en-US" dirty="0"/>
          </a:p>
        </p:txBody>
      </p:sp>
      <p:sp>
        <p:nvSpPr>
          <p:cNvPr id="3" name="內容版面配置區 2">
            <a:extLst>
              <a:ext uri="{FF2B5EF4-FFF2-40B4-BE49-F238E27FC236}">
                <a16:creationId xmlns:a16="http://schemas.microsoft.com/office/drawing/2014/main" id="{8AE49869-42A8-4DF6-A0BF-B4B5680CB521}"/>
              </a:ext>
            </a:extLst>
          </p:cNvPr>
          <p:cNvSpPr>
            <a:spLocks noGrp="1"/>
          </p:cNvSpPr>
          <p:nvPr>
            <p:ph idx="4294967295"/>
          </p:nvPr>
        </p:nvSpPr>
        <p:spPr>
          <a:xfrm>
            <a:off x="838200" y="1257300"/>
            <a:ext cx="7448550" cy="4919663"/>
          </a:xfrm>
        </p:spPr>
        <p:txBody>
          <a:bodyPr/>
          <a:lstStyle/>
          <a:p>
            <a:pPr>
              <a:spcAft>
                <a:spcPts val="0"/>
              </a:spcAft>
            </a:pPr>
            <a:r>
              <a:rPr lang="en-US" altLang="zh-TW"/>
              <a:t>Google colab</a:t>
            </a:r>
            <a:r>
              <a:rPr lang="zh-TW" altLang="en-US"/>
              <a:t> </a:t>
            </a:r>
            <a:r>
              <a:rPr lang="zh-TW" altLang="en-US">
                <a:solidFill>
                  <a:srgbClr val="303233"/>
                </a:solidFill>
                <a:latin typeface="Lato" panose="020F0502020204030203" pitchFamily="34" charset="0"/>
              </a:rPr>
              <a:t>環境介紹</a:t>
            </a:r>
            <a:br>
              <a:rPr lang="en-US" altLang="zh-TW" sz="1800" i="0">
                <a:solidFill>
                  <a:schemeClr val="tx2"/>
                </a:solidFill>
                <a:effectLst/>
                <a:latin typeface="Lato" panose="020F0502020204030203" pitchFamily="34" charset="0"/>
              </a:rPr>
            </a:br>
            <a:endParaRPr lang="en-US" altLang="zh-TW" sz="1800" i="0">
              <a:solidFill>
                <a:schemeClr val="tx2"/>
              </a:solidFill>
              <a:effectLst/>
              <a:latin typeface="Lato" panose="020F0502020204030203" pitchFamily="34" charset="0"/>
            </a:endParaRPr>
          </a:p>
          <a:p>
            <a:endParaRPr lang="en-US" altLang="zh-TW" b="0" i="0" dirty="0">
              <a:solidFill>
                <a:srgbClr val="303233"/>
              </a:solidFill>
              <a:effectLst/>
              <a:latin typeface="Lato" panose="020F0502020204030203" pitchFamily="34" charset="0"/>
            </a:endParaRPr>
          </a:p>
        </p:txBody>
      </p:sp>
      <p:sp>
        <p:nvSpPr>
          <p:cNvPr id="4" name="投影片編號版面配置區 3">
            <a:extLst>
              <a:ext uri="{FF2B5EF4-FFF2-40B4-BE49-F238E27FC236}">
                <a16:creationId xmlns:a16="http://schemas.microsoft.com/office/drawing/2014/main" id="{5358CEDB-2AA4-4230-A3B0-B1027F004D2D}"/>
              </a:ext>
            </a:extLst>
          </p:cNvPr>
          <p:cNvSpPr>
            <a:spLocks noGrp="1"/>
          </p:cNvSpPr>
          <p:nvPr>
            <p:ph type="sldNum" sz="quarter" idx="12"/>
          </p:nvPr>
        </p:nvSpPr>
        <p:spPr/>
        <p:txBody>
          <a:bodyPr/>
          <a:lstStyle/>
          <a:p>
            <a:fld id="{1D30F8B3-B036-43FD-8A15-9C97D3881525}" type="slidenum">
              <a:rPr lang="zh-TW" altLang="en-US" smtClean="0"/>
              <a:t>21</a:t>
            </a:fld>
            <a:endParaRPr lang="zh-TW" altLang="en-US"/>
          </a:p>
        </p:txBody>
      </p:sp>
      <p:sp>
        <p:nvSpPr>
          <p:cNvPr id="8" name="矩形 7">
            <a:extLst>
              <a:ext uri="{FF2B5EF4-FFF2-40B4-BE49-F238E27FC236}">
                <a16:creationId xmlns:a16="http://schemas.microsoft.com/office/drawing/2014/main" id="{FC3579E1-8A1D-4E6D-85EE-9DFB0C0498D9}"/>
              </a:ext>
            </a:extLst>
          </p:cNvPr>
          <p:cNvSpPr/>
          <p:nvPr/>
        </p:nvSpPr>
        <p:spPr>
          <a:xfrm>
            <a:off x="1763081" y="2425700"/>
            <a:ext cx="173669" cy="923925"/>
          </a:xfrm>
          <a:prstGeom prst="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矩形 8">
            <a:extLst>
              <a:ext uri="{FF2B5EF4-FFF2-40B4-BE49-F238E27FC236}">
                <a16:creationId xmlns:a16="http://schemas.microsoft.com/office/drawing/2014/main" id="{DC2EA2E1-571F-4263-AC2E-1A316E857741}"/>
              </a:ext>
            </a:extLst>
          </p:cNvPr>
          <p:cNvSpPr/>
          <p:nvPr/>
        </p:nvSpPr>
        <p:spPr>
          <a:xfrm>
            <a:off x="3155113" y="2565400"/>
            <a:ext cx="4199570" cy="3230881"/>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2" name="直線單箭頭接點 11">
            <a:extLst>
              <a:ext uri="{FF2B5EF4-FFF2-40B4-BE49-F238E27FC236}">
                <a16:creationId xmlns:a16="http://schemas.microsoft.com/office/drawing/2014/main" id="{535BEB50-950D-4F71-BC7A-CCCAD4E28FBC}"/>
              </a:ext>
            </a:extLst>
          </p:cNvPr>
          <p:cNvCxnSpPr/>
          <p:nvPr/>
        </p:nvCxnSpPr>
        <p:spPr>
          <a:xfrm flipH="1">
            <a:off x="1499868" y="2493452"/>
            <a:ext cx="211977" cy="0"/>
          </a:xfrm>
          <a:prstGeom prst="straightConnector1">
            <a:avLst/>
          </a:prstGeom>
          <a:ln w="28575">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14" name="矩形 13">
            <a:extLst>
              <a:ext uri="{FF2B5EF4-FFF2-40B4-BE49-F238E27FC236}">
                <a16:creationId xmlns:a16="http://schemas.microsoft.com/office/drawing/2014/main" id="{03F393F0-5BC9-42D9-95D2-1A04E20529FD}"/>
              </a:ext>
            </a:extLst>
          </p:cNvPr>
          <p:cNvSpPr/>
          <p:nvPr/>
        </p:nvSpPr>
        <p:spPr>
          <a:xfrm>
            <a:off x="6271260" y="2422586"/>
            <a:ext cx="1083423" cy="142814"/>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cxnSp>
        <p:nvCxnSpPr>
          <p:cNvPr id="15" name="直線單箭頭接點 14">
            <a:extLst>
              <a:ext uri="{FF2B5EF4-FFF2-40B4-BE49-F238E27FC236}">
                <a16:creationId xmlns:a16="http://schemas.microsoft.com/office/drawing/2014/main" id="{A2C73999-EA31-4B2A-8825-A0EF2283C258}"/>
              </a:ext>
            </a:extLst>
          </p:cNvPr>
          <p:cNvCxnSpPr>
            <a:cxnSpLocks/>
          </p:cNvCxnSpPr>
          <p:nvPr/>
        </p:nvCxnSpPr>
        <p:spPr>
          <a:xfrm>
            <a:off x="7377506" y="2473716"/>
            <a:ext cx="376606" cy="0"/>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線單箭頭接點 15">
            <a:extLst>
              <a:ext uri="{FF2B5EF4-FFF2-40B4-BE49-F238E27FC236}">
                <a16:creationId xmlns:a16="http://schemas.microsoft.com/office/drawing/2014/main" id="{CDFF6DC4-A705-4CF3-842F-7012BDF39732}"/>
              </a:ext>
            </a:extLst>
          </p:cNvPr>
          <p:cNvCxnSpPr>
            <a:cxnSpLocks/>
          </p:cNvCxnSpPr>
          <p:nvPr/>
        </p:nvCxnSpPr>
        <p:spPr>
          <a:xfrm>
            <a:off x="7377506" y="4640580"/>
            <a:ext cx="376606" cy="0"/>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8" name="文字方塊 17">
            <a:extLst>
              <a:ext uri="{FF2B5EF4-FFF2-40B4-BE49-F238E27FC236}">
                <a16:creationId xmlns:a16="http://schemas.microsoft.com/office/drawing/2014/main" id="{942D1864-1B6E-4251-AC40-474DCD1CD7D7}"/>
              </a:ext>
            </a:extLst>
          </p:cNvPr>
          <p:cNvSpPr txBox="1"/>
          <p:nvPr/>
        </p:nvSpPr>
        <p:spPr>
          <a:xfrm>
            <a:off x="36754" y="2308786"/>
            <a:ext cx="1518881" cy="3385542"/>
          </a:xfrm>
          <a:prstGeom prst="rect">
            <a:avLst/>
          </a:prstGeom>
          <a:noFill/>
        </p:spPr>
        <p:txBody>
          <a:bodyPr wrap="square" rtlCol="0">
            <a:spAutoFit/>
          </a:bodyPr>
          <a:lstStyle/>
          <a:p>
            <a:pPr algn="ctr"/>
            <a:r>
              <a:rPr lang="zh-TW" altLang="en-US" b="1" dirty="0">
                <a:latin typeface="微軟正黑體" panose="020B0604030504040204" pitchFamily="34" charset="-120"/>
                <a:ea typeface="微軟正黑體" panose="020B0604030504040204" pitchFamily="34" charset="-120"/>
              </a:rPr>
              <a:t>功能列表</a:t>
            </a:r>
            <a:endParaRPr lang="en-US" altLang="zh-TW" b="1" dirty="0">
              <a:latin typeface="微軟正黑體" panose="020B0604030504040204" pitchFamily="34" charset="-120"/>
              <a:ea typeface="微軟正黑體" panose="020B0604030504040204" pitchFamily="34" charset="-120"/>
            </a:endParaRPr>
          </a:p>
          <a:p>
            <a:r>
              <a:rPr lang="zh-TW" altLang="en-US" sz="1400" b="1" dirty="0">
                <a:latin typeface="微軟正黑體" panose="020B0604030504040204" pitchFamily="34" charset="-120"/>
                <a:ea typeface="微軟正黑體" panose="020B0604030504040204" pitchFamily="34" charset="-120"/>
              </a:rPr>
              <a:t>目錄</a:t>
            </a:r>
            <a:r>
              <a:rPr lang="zh-TW" altLang="en-US" sz="1400" dirty="0">
                <a:latin typeface="微軟正黑體" panose="020B0604030504040204" pitchFamily="34" charset="-120"/>
                <a:ea typeface="微軟正黑體" panose="020B0604030504040204" pitchFamily="34" charset="-120"/>
              </a:rPr>
              <a:t>：可顯示</a:t>
            </a:r>
            <a:r>
              <a:rPr lang="en-US" altLang="zh-TW" sz="1400" dirty="0">
                <a:latin typeface="微軟正黑體" panose="020B0604030504040204" pitchFamily="34" charset="-120"/>
                <a:ea typeface="微軟正黑體" panose="020B0604030504040204" pitchFamily="34" charset="-120"/>
              </a:rPr>
              <a:t>Markdown</a:t>
            </a:r>
            <a:r>
              <a:rPr lang="zh-TW" altLang="en-US" sz="1400" dirty="0">
                <a:latin typeface="微軟正黑體" panose="020B0604030504040204" pitchFamily="34" charset="-120"/>
                <a:ea typeface="微軟正黑體" panose="020B0604030504040204" pitchFamily="34" charset="-120"/>
              </a:rPr>
              <a:t>標籤</a:t>
            </a:r>
            <a:endParaRPr lang="en-US" altLang="zh-TW" sz="1400" dirty="0">
              <a:latin typeface="微軟正黑體" panose="020B0604030504040204" pitchFamily="34" charset="-120"/>
              <a:ea typeface="微軟正黑體" panose="020B0604030504040204" pitchFamily="34" charset="-120"/>
            </a:endParaRPr>
          </a:p>
          <a:p>
            <a:endParaRPr lang="en-US" altLang="zh-TW" sz="1400" dirty="0">
              <a:latin typeface="微軟正黑體" panose="020B0604030504040204" pitchFamily="34" charset="-120"/>
              <a:ea typeface="微軟正黑體" panose="020B0604030504040204" pitchFamily="34" charset="-120"/>
            </a:endParaRPr>
          </a:p>
          <a:p>
            <a:r>
              <a:rPr lang="zh-TW" altLang="en-US" sz="1400" b="1" dirty="0">
                <a:latin typeface="微軟正黑體" panose="020B0604030504040204" pitchFamily="34" charset="-120"/>
                <a:ea typeface="微軟正黑體" panose="020B0604030504040204" pitchFamily="34" charset="-120"/>
              </a:rPr>
              <a:t>搜尋</a:t>
            </a:r>
            <a:r>
              <a:rPr lang="zh-TW" altLang="en-US" sz="1400" dirty="0">
                <a:latin typeface="微軟正黑體" panose="020B0604030504040204" pitchFamily="34" charset="-120"/>
                <a:ea typeface="微軟正黑體" panose="020B0604030504040204" pitchFamily="34" charset="-120"/>
              </a:rPr>
              <a:t>：可進行問字搜尋與取代</a:t>
            </a:r>
            <a:endParaRPr lang="en-US" altLang="zh-TW" sz="1400" dirty="0">
              <a:latin typeface="微軟正黑體" panose="020B0604030504040204" pitchFamily="34" charset="-120"/>
              <a:ea typeface="微軟正黑體" panose="020B0604030504040204" pitchFamily="34" charset="-120"/>
            </a:endParaRPr>
          </a:p>
          <a:p>
            <a:endParaRPr lang="en-US" altLang="zh-TW" sz="1400" dirty="0">
              <a:latin typeface="微軟正黑體" panose="020B0604030504040204" pitchFamily="34" charset="-120"/>
              <a:ea typeface="微軟正黑體" panose="020B0604030504040204" pitchFamily="34" charset="-120"/>
            </a:endParaRPr>
          </a:p>
          <a:p>
            <a:r>
              <a:rPr lang="zh-TW" altLang="en-US" sz="1400" b="1" dirty="0">
                <a:latin typeface="微軟正黑體" panose="020B0604030504040204" pitchFamily="34" charset="-120"/>
                <a:ea typeface="微軟正黑體" panose="020B0604030504040204" pitchFamily="34" charset="-120"/>
              </a:rPr>
              <a:t>變數</a:t>
            </a:r>
            <a:r>
              <a:rPr lang="zh-TW" altLang="en-US" sz="1400" dirty="0">
                <a:latin typeface="微軟正黑體" panose="020B0604030504040204" pitchFamily="34" charset="-120"/>
                <a:ea typeface="微軟正黑體" panose="020B0604030504040204" pitchFamily="34" charset="-120"/>
              </a:rPr>
              <a:t>：可檢視當前儲存變數</a:t>
            </a:r>
            <a:endParaRPr lang="en-US" altLang="zh-TW" sz="1400" dirty="0">
              <a:latin typeface="微軟正黑體" panose="020B0604030504040204" pitchFamily="34" charset="-120"/>
              <a:ea typeface="微軟正黑體" panose="020B0604030504040204" pitchFamily="34" charset="-120"/>
            </a:endParaRPr>
          </a:p>
          <a:p>
            <a:endParaRPr lang="en-US" altLang="zh-TW" sz="1400" dirty="0">
              <a:latin typeface="微軟正黑體" panose="020B0604030504040204" pitchFamily="34" charset="-120"/>
              <a:ea typeface="微軟正黑體" panose="020B0604030504040204" pitchFamily="34" charset="-120"/>
            </a:endParaRPr>
          </a:p>
          <a:p>
            <a:r>
              <a:rPr lang="zh-TW" altLang="en-US" sz="1400" b="1" dirty="0">
                <a:latin typeface="微軟正黑體" panose="020B0604030504040204" pitchFamily="34" charset="-120"/>
                <a:ea typeface="微軟正黑體" panose="020B0604030504040204" pitchFamily="34" charset="-120"/>
              </a:rPr>
              <a:t>密碼</a:t>
            </a:r>
            <a:r>
              <a:rPr lang="zh-TW" altLang="en-US" sz="1400" dirty="0">
                <a:latin typeface="微軟正黑體" panose="020B0604030504040204" pitchFamily="34" charset="-120"/>
                <a:ea typeface="微軟正黑體" panose="020B0604030504040204" pitchFamily="34" charset="-120"/>
              </a:rPr>
              <a:t>：可將當前的環境進行加密</a:t>
            </a:r>
            <a:endParaRPr lang="en-US" altLang="zh-TW" sz="1400" dirty="0">
              <a:latin typeface="微軟正黑體" panose="020B0604030504040204" pitchFamily="34" charset="-120"/>
              <a:ea typeface="微軟正黑體" panose="020B0604030504040204" pitchFamily="34" charset="-120"/>
            </a:endParaRPr>
          </a:p>
          <a:p>
            <a:endParaRPr lang="en-US" altLang="zh-TW" sz="1400" dirty="0">
              <a:latin typeface="微軟正黑體" panose="020B0604030504040204" pitchFamily="34" charset="-120"/>
              <a:ea typeface="微軟正黑體" panose="020B0604030504040204" pitchFamily="34" charset="-120"/>
            </a:endParaRPr>
          </a:p>
          <a:p>
            <a:r>
              <a:rPr lang="zh-TW" altLang="en-US" sz="1400" b="1" dirty="0">
                <a:latin typeface="微軟正黑體" panose="020B0604030504040204" pitchFamily="34" charset="-120"/>
                <a:ea typeface="微軟正黑體" panose="020B0604030504040204" pitchFamily="34" charset="-120"/>
              </a:rPr>
              <a:t>檔案</a:t>
            </a:r>
            <a:r>
              <a:rPr lang="zh-TW" altLang="en-US" sz="1400" dirty="0">
                <a:latin typeface="微軟正黑體" panose="020B0604030504040204" pitchFamily="34" charset="-120"/>
                <a:ea typeface="微軟正黑體" panose="020B0604030504040204" pitchFamily="34" charset="-120"/>
              </a:rPr>
              <a:t>：匯入的檔案資料在此顯示</a:t>
            </a:r>
          </a:p>
        </p:txBody>
      </p:sp>
      <p:sp>
        <p:nvSpPr>
          <p:cNvPr id="20" name="文字方塊 19">
            <a:extLst>
              <a:ext uri="{FF2B5EF4-FFF2-40B4-BE49-F238E27FC236}">
                <a16:creationId xmlns:a16="http://schemas.microsoft.com/office/drawing/2014/main" id="{5810510D-95E6-4760-BCDE-F3DA64D3371B}"/>
              </a:ext>
            </a:extLst>
          </p:cNvPr>
          <p:cNvSpPr txBox="1"/>
          <p:nvPr/>
        </p:nvSpPr>
        <p:spPr>
          <a:xfrm>
            <a:off x="7569426" y="4455914"/>
            <a:ext cx="1315494" cy="800219"/>
          </a:xfrm>
          <a:prstGeom prst="rect">
            <a:avLst/>
          </a:prstGeom>
          <a:noFill/>
        </p:spPr>
        <p:txBody>
          <a:bodyPr wrap="square" rtlCol="0">
            <a:spAutoFit/>
          </a:bodyPr>
          <a:lstStyle/>
          <a:p>
            <a:pPr algn="ctr"/>
            <a:r>
              <a:rPr lang="zh-TW" altLang="en-US" b="1" dirty="0">
                <a:latin typeface="微軟正黑體" panose="020B0604030504040204" pitchFamily="34" charset="-120"/>
                <a:ea typeface="微軟正黑體" panose="020B0604030504040204" pitchFamily="34" charset="-120"/>
              </a:rPr>
              <a:t>工作區</a:t>
            </a:r>
            <a:endParaRPr lang="en-US" altLang="zh-TW" b="1" dirty="0">
              <a:latin typeface="微軟正黑體" panose="020B0604030504040204" pitchFamily="34" charset="-120"/>
              <a:ea typeface="微軟正黑體" panose="020B0604030504040204" pitchFamily="34" charset="-120"/>
            </a:endParaRPr>
          </a:p>
          <a:p>
            <a:pPr algn="ctr"/>
            <a:r>
              <a:rPr lang="zh-TW" altLang="en-US" sz="1400" dirty="0">
                <a:latin typeface="微軟正黑體" panose="020B0604030504040204" pitchFamily="34" charset="-120"/>
                <a:ea typeface="微軟正黑體" panose="020B0604030504040204" pitchFamily="34" charset="-120"/>
              </a:rPr>
              <a:t>主要進行程式及筆記撰寫</a:t>
            </a:r>
          </a:p>
        </p:txBody>
      </p:sp>
      <p:sp>
        <p:nvSpPr>
          <p:cNvPr id="29" name="矩形 28">
            <a:extLst>
              <a:ext uri="{FF2B5EF4-FFF2-40B4-BE49-F238E27FC236}">
                <a16:creationId xmlns:a16="http://schemas.microsoft.com/office/drawing/2014/main" id="{0F5CD324-A9D8-6675-0FAC-60555E547780}"/>
              </a:ext>
            </a:extLst>
          </p:cNvPr>
          <p:cNvSpPr/>
          <p:nvPr/>
        </p:nvSpPr>
        <p:spPr>
          <a:xfrm>
            <a:off x="1945603" y="2422586"/>
            <a:ext cx="1197683" cy="3373695"/>
          </a:xfrm>
          <a:prstGeom prst="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1" name="文字方塊 30">
            <a:extLst>
              <a:ext uri="{FF2B5EF4-FFF2-40B4-BE49-F238E27FC236}">
                <a16:creationId xmlns:a16="http://schemas.microsoft.com/office/drawing/2014/main" id="{1C8E5342-30A3-3E81-7F01-8989519C9F2C}"/>
              </a:ext>
            </a:extLst>
          </p:cNvPr>
          <p:cNvSpPr txBox="1"/>
          <p:nvPr/>
        </p:nvSpPr>
        <p:spPr>
          <a:xfrm>
            <a:off x="1659274" y="3729605"/>
            <a:ext cx="1770340" cy="646331"/>
          </a:xfrm>
          <a:prstGeom prst="rect">
            <a:avLst/>
          </a:prstGeom>
          <a:noFill/>
        </p:spPr>
        <p:txBody>
          <a:bodyPr wrap="square">
            <a:spAutoFit/>
          </a:bodyPr>
          <a:lstStyle/>
          <a:p>
            <a:pPr algn="ctr"/>
            <a:r>
              <a:rPr lang="zh-TW" altLang="en-US" b="1" dirty="0">
                <a:latin typeface="微軟正黑體" panose="020B0604030504040204" pitchFamily="34" charset="-120"/>
                <a:ea typeface="微軟正黑體" panose="020B0604030504040204" pitchFamily="34" charset="-120"/>
              </a:rPr>
              <a:t>列表對應</a:t>
            </a:r>
            <a:endParaRPr lang="en-US" altLang="zh-TW" b="1" dirty="0">
              <a:latin typeface="微軟正黑體" panose="020B0604030504040204" pitchFamily="34" charset="-120"/>
              <a:ea typeface="微軟正黑體" panose="020B0604030504040204" pitchFamily="34" charset="-120"/>
            </a:endParaRPr>
          </a:p>
          <a:p>
            <a:pPr algn="ctr"/>
            <a:r>
              <a:rPr lang="zh-TW" altLang="en-US" b="1" dirty="0">
                <a:latin typeface="微軟正黑體" panose="020B0604030504040204" pitchFamily="34" charset="-120"/>
                <a:ea typeface="微軟正黑體" panose="020B0604030504040204" pitchFamily="34" charset="-120"/>
              </a:rPr>
              <a:t>功能</a:t>
            </a:r>
            <a:endParaRPr lang="en-US" altLang="zh-TW" b="1"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475510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right)">
                                      <p:cBhvr>
                                        <p:cTn id="7" dur="500"/>
                                        <p:tgtEl>
                                          <p:spTgt spid="8"/>
                                        </p:tgtEl>
                                      </p:cBhvr>
                                    </p:animEffect>
                                  </p:childTnLst>
                                </p:cTn>
                              </p:par>
                            </p:childTnLst>
                          </p:cTn>
                        </p:par>
                        <p:par>
                          <p:cTn id="8" fill="hold">
                            <p:stCondLst>
                              <p:cond delay="500"/>
                            </p:stCondLst>
                            <p:childTnLst>
                              <p:par>
                                <p:cTn id="9" presetID="22" presetClass="entr" presetSubtype="2" fill="hold"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wipe(right)">
                                      <p:cBhvr>
                                        <p:cTn id="11" dur="500"/>
                                        <p:tgtEl>
                                          <p:spTgt spid="12"/>
                                        </p:tgtEl>
                                      </p:cBhvr>
                                    </p:animEffect>
                                  </p:childTnLst>
                                </p:cTn>
                              </p:par>
                            </p:childTnLst>
                          </p:cTn>
                        </p:par>
                        <p:par>
                          <p:cTn id="12" fill="hold">
                            <p:stCondLst>
                              <p:cond delay="1000"/>
                            </p:stCondLst>
                            <p:childTnLst>
                              <p:par>
                                <p:cTn id="13" presetID="22" presetClass="entr" presetSubtype="2" fill="hold" grpId="0" nodeType="after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wipe(right)">
                                      <p:cBhvr>
                                        <p:cTn id="15" dur="500"/>
                                        <p:tgtEl>
                                          <p:spTgt spid="18"/>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2" fill="hold" grpId="0" nodeType="clickEffect">
                                  <p:stCondLst>
                                    <p:cond delay="0"/>
                                  </p:stCondLst>
                                  <p:childTnLst>
                                    <p:set>
                                      <p:cBhvr>
                                        <p:cTn id="19" dur="1" fill="hold">
                                          <p:stCondLst>
                                            <p:cond delay="0"/>
                                          </p:stCondLst>
                                        </p:cTn>
                                        <p:tgtEl>
                                          <p:spTgt spid="29"/>
                                        </p:tgtEl>
                                        <p:attrNameLst>
                                          <p:attrName>style.visibility</p:attrName>
                                        </p:attrNameLst>
                                      </p:cBhvr>
                                      <p:to>
                                        <p:strVal val="visible"/>
                                      </p:to>
                                    </p:set>
                                    <p:animEffect transition="in" filter="wipe(right)">
                                      <p:cBhvr>
                                        <p:cTn id="20" dur="500"/>
                                        <p:tgtEl>
                                          <p:spTgt spid="29"/>
                                        </p:tgtEl>
                                      </p:cBhvr>
                                    </p:animEffect>
                                  </p:childTnLst>
                                </p:cTn>
                              </p:par>
                            </p:childTnLst>
                          </p:cTn>
                        </p:par>
                        <p:par>
                          <p:cTn id="21" fill="hold">
                            <p:stCondLst>
                              <p:cond delay="500"/>
                            </p:stCondLst>
                            <p:childTnLst>
                              <p:par>
                                <p:cTn id="22" presetID="10" presetClass="entr" presetSubtype="0" fill="hold" grpId="0" nodeType="afterEffect">
                                  <p:stCondLst>
                                    <p:cond delay="0"/>
                                  </p:stCondLst>
                                  <p:childTnLst>
                                    <p:set>
                                      <p:cBhvr>
                                        <p:cTn id="23" dur="1" fill="hold">
                                          <p:stCondLst>
                                            <p:cond delay="0"/>
                                          </p:stCondLst>
                                        </p:cTn>
                                        <p:tgtEl>
                                          <p:spTgt spid="31"/>
                                        </p:tgtEl>
                                        <p:attrNameLst>
                                          <p:attrName>style.visibility</p:attrName>
                                        </p:attrNameLst>
                                      </p:cBhvr>
                                      <p:to>
                                        <p:strVal val="visible"/>
                                      </p:to>
                                    </p:set>
                                    <p:animEffect transition="in" filter="fade">
                                      <p:cBhvr>
                                        <p:cTn id="24" dur="500"/>
                                        <p:tgtEl>
                                          <p:spTgt spid="31"/>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wipe(left)">
                                      <p:cBhvr>
                                        <p:cTn id="29" dur="500"/>
                                        <p:tgtEl>
                                          <p:spTgt spid="9"/>
                                        </p:tgtEl>
                                      </p:cBhvr>
                                    </p:animEffect>
                                  </p:childTnLst>
                                </p:cTn>
                              </p:par>
                            </p:childTnLst>
                          </p:cTn>
                        </p:par>
                        <p:par>
                          <p:cTn id="30" fill="hold">
                            <p:stCondLst>
                              <p:cond delay="500"/>
                            </p:stCondLst>
                            <p:childTnLst>
                              <p:par>
                                <p:cTn id="31" presetID="22" presetClass="entr" presetSubtype="8" fill="hold" nodeType="after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wipe(left)">
                                      <p:cBhvr>
                                        <p:cTn id="33" dur="500"/>
                                        <p:tgtEl>
                                          <p:spTgt spid="16"/>
                                        </p:tgtEl>
                                      </p:cBhvr>
                                    </p:animEffect>
                                  </p:childTnLst>
                                </p:cTn>
                              </p:par>
                            </p:childTnLst>
                          </p:cTn>
                        </p:par>
                        <p:par>
                          <p:cTn id="34" fill="hold">
                            <p:stCondLst>
                              <p:cond delay="1000"/>
                            </p:stCondLst>
                            <p:childTnLst>
                              <p:par>
                                <p:cTn id="35" presetID="22" presetClass="entr" presetSubtype="8" fill="hold" grpId="0" nodeType="after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wipe(left)">
                                      <p:cBhvr>
                                        <p:cTn id="37" dur="500"/>
                                        <p:tgtEl>
                                          <p:spTgt spid="20"/>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wipe(left)">
                                      <p:cBhvr>
                                        <p:cTn id="42" dur="500"/>
                                        <p:tgtEl>
                                          <p:spTgt spid="14"/>
                                        </p:tgtEl>
                                      </p:cBhvr>
                                    </p:animEffect>
                                  </p:childTnLst>
                                </p:cTn>
                              </p:par>
                            </p:childTnLst>
                          </p:cTn>
                        </p:par>
                        <p:par>
                          <p:cTn id="43" fill="hold">
                            <p:stCondLst>
                              <p:cond delay="500"/>
                            </p:stCondLst>
                            <p:childTnLst>
                              <p:par>
                                <p:cTn id="44" presetID="22" presetClass="entr" presetSubtype="8" fill="hold" nodeType="afterEffect">
                                  <p:stCondLst>
                                    <p:cond delay="0"/>
                                  </p:stCondLst>
                                  <p:childTnLst>
                                    <p:set>
                                      <p:cBhvr>
                                        <p:cTn id="45" dur="1" fill="hold">
                                          <p:stCondLst>
                                            <p:cond delay="0"/>
                                          </p:stCondLst>
                                        </p:cTn>
                                        <p:tgtEl>
                                          <p:spTgt spid="15"/>
                                        </p:tgtEl>
                                        <p:attrNameLst>
                                          <p:attrName>style.visibility</p:attrName>
                                        </p:attrNameLst>
                                      </p:cBhvr>
                                      <p:to>
                                        <p:strVal val="visible"/>
                                      </p:to>
                                    </p:set>
                                    <p:animEffect transition="in" filter="wipe(left)">
                                      <p:cBhvr>
                                        <p:cTn id="46" dur="500"/>
                                        <p:tgtEl>
                                          <p:spTgt spid="15"/>
                                        </p:tgtEl>
                                      </p:cBhvr>
                                    </p:animEffect>
                                  </p:childTnLst>
                                </p:cTn>
                              </p:par>
                            </p:childTnLst>
                          </p:cTn>
                        </p:par>
                        <p:par>
                          <p:cTn id="47" fill="hold">
                            <p:stCondLst>
                              <p:cond delay="1000"/>
                            </p:stCondLst>
                            <p:childTnLst>
                              <p:par>
                                <p:cTn id="48" presetID="22" presetClass="entr" presetSubtype="8" fill="hold" grpId="0" nodeType="afterEffect">
                                  <p:stCondLst>
                                    <p:cond delay="0"/>
                                  </p:stCondLst>
                                  <p:childTnLst>
                                    <p:set>
                                      <p:cBhvr>
                                        <p:cTn id="49" dur="1" fill="hold">
                                          <p:stCondLst>
                                            <p:cond delay="0"/>
                                          </p:stCondLst>
                                        </p:cTn>
                                        <p:tgtEl>
                                          <p:spTgt spid="21"/>
                                        </p:tgtEl>
                                        <p:attrNameLst>
                                          <p:attrName>style.visibility</p:attrName>
                                        </p:attrNameLst>
                                      </p:cBhvr>
                                      <p:to>
                                        <p:strVal val="visible"/>
                                      </p:to>
                                    </p:set>
                                    <p:animEffect transition="in" filter="wipe(left)">
                                      <p:cBhvr>
                                        <p:cTn id="50"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8" grpId="0" animBg="1"/>
      <p:bldP spid="9" grpId="0" animBg="1"/>
      <p:bldP spid="14" grpId="0" animBg="1"/>
      <p:bldP spid="18" grpId="0"/>
      <p:bldP spid="20" grpId="0"/>
      <p:bldP spid="29" grpId="0" animBg="1"/>
      <p:bldP spid="3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B1C9AB1-6843-43BB-B280-91C560B2022A}"/>
              </a:ext>
            </a:extLst>
          </p:cNvPr>
          <p:cNvSpPr>
            <a:spLocks noGrp="1"/>
          </p:cNvSpPr>
          <p:nvPr>
            <p:ph type="title"/>
          </p:nvPr>
        </p:nvSpPr>
        <p:spPr>
          <a:xfrm>
            <a:off x="1439652" y="2861438"/>
            <a:ext cx="6264696" cy="567562"/>
          </a:xfrm>
        </p:spPr>
        <p:txBody>
          <a:bodyPr/>
          <a:lstStyle/>
          <a:p>
            <a:r>
              <a:rPr lang="zh-TW" altLang="en-US" dirty="0">
                <a:latin typeface="Arial" panose="020B0604020202020204" pitchFamily="34" charset="0"/>
                <a:cs typeface="Arial" panose="020B0604020202020204" pitchFamily="34" charset="0"/>
              </a:rPr>
              <a:t>案 例 練 習 </a:t>
            </a:r>
            <a:r>
              <a:rPr lang="en-US" altLang="zh-TW" dirty="0">
                <a:latin typeface="Arial" panose="020B0604020202020204" pitchFamily="34" charset="0"/>
                <a:cs typeface="Arial" panose="020B0604020202020204" pitchFamily="34" charset="0"/>
              </a:rPr>
              <a:t>-</a:t>
            </a:r>
            <a:r>
              <a:rPr lang="zh-TW" altLang="en-US" dirty="0">
                <a:latin typeface="Arial" panose="020B0604020202020204" pitchFamily="34" charset="0"/>
                <a:cs typeface="Arial" panose="020B0604020202020204" pitchFamily="34" charset="0"/>
              </a:rPr>
              <a:t> 特 徵 建 構</a:t>
            </a:r>
          </a:p>
        </p:txBody>
      </p:sp>
      <p:sp>
        <p:nvSpPr>
          <p:cNvPr id="3" name="Subtitle 2">
            <a:extLst>
              <a:ext uri="{FF2B5EF4-FFF2-40B4-BE49-F238E27FC236}">
                <a16:creationId xmlns:a16="http://schemas.microsoft.com/office/drawing/2014/main" id="{9BD2ACC2-75BE-4471-86ED-BDDD8FB3B148}"/>
              </a:ext>
            </a:extLst>
          </p:cNvPr>
          <p:cNvSpPr txBox="1">
            <a:spLocks/>
          </p:cNvSpPr>
          <p:nvPr/>
        </p:nvSpPr>
        <p:spPr>
          <a:xfrm>
            <a:off x="1439652" y="3557588"/>
            <a:ext cx="6400800" cy="1314450"/>
          </a:xfrm>
          <a:prstGeom prst="rect">
            <a:avLst/>
          </a:prstGeom>
        </p:spPr>
        <p:txBody>
          <a:bodyPr/>
          <a:lstStyle>
            <a:lvl1pPr marL="0" indent="0" algn="r" defTabSz="914400" rtl="0" eaLnBrk="1" latinLnBrk="0" hangingPunct="1">
              <a:lnSpc>
                <a:spcPct val="90000"/>
              </a:lnSpc>
              <a:spcBef>
                <a:spcPts val="1000"/>
              </a:spcBef>
              <a:spcAft>
                <a:spcPts val="1200"/>
              </a:spcAft>
              <a:buSzPct val="100000"/>
              <a:buFontTx/>
              <a:buNone/>
              <a:defRPr sz="2800" kern="1200">
                <a:solidFill>
                  <a:schemeClr val="tx1"/>
                </a:solidFill>
                <a:latin typeface="微軟正黑體" panose="020B0604030504040204" pitchFamily="34" charset="-120"/>
                <a:ea typeface="微軟正黑體" panose="020B0604030504040204" pitchFamily="34" charset="-120"/>
                <a:cs typeface="+mn-cs"/>
              </a:defRPr>
            </a:lvl1pPr>
            <a:lvl2pPr marL="685800" indent="-228600" algn="l" defTabSz="914400" rtl="0" eaLnBrk="1" latinLnBrk="0" hangingPunct="1">
              <a:lnSpc>
                <a:spcPct val="100000"/>
              </a:lnSpc>
              <a:spcBef>
                <a:spcPts val="500"/>
              </a:spcBef>
              <a:buSzPct val="100000"/>
              <a:buFontTx/>
              <a:buBlip>
                <a:blip r:embed="rId2">
                  <a:extLst>
                    <a:ext uri="{96DAC541-7B7A-43D3-8B79-37D633B846F1}">
                      <asvg:svgBlip xmlns:asvg="http://schemas.microsoft.com/office/drawing/2016/SVG/main" r:embed="rId3"/>
                    </a:ext>
                  </a:extLst>
                </a:blip>
              </a:buBlip>
              <a:defRPr sz="2400" kern="1200">
                <a:solidFill>
                  <a:schemeClr val="tx1"/>
                </a:solidFill>
                <a:latin typeface="微軟正黑體" panose="020B0604030504040204" pitchFamily="34" charset="-120"/>
                <a:ea typeface="微軟正黑體" panose="020B0604030504040204" pitchFamily="34" charset="-120"/>
                <a:cs typeface="+mn-cs"/>
              </a:defRPr>
            </a:lvl2pPr>
            <a:lvl3pPr marL="1143000" indent="-228600" algn="l" defTabSz="914400" rtl="0" eaLnBrk="1" latinLnBrk="0" hangingPunct="1">
              <a:lnSpc>
                <a:spcPct val="100000"/>
              </a:lnSpc>
              <a:spcBef>
                <a:spcPts val="500"/>
              </a:spcBef>
              <a:buSzPct val="100000"/>
              <a:buFontTx/>
              <a:buBlip>
                <a:blip r:embed="rId2">
                  <a:extLst>
                    <a:ext uri="{96DAC541-7B7A-43D3-8B79-37D633B846F1}">
                      <asvg:svgBlip xmlns:asvg="http://schemas.microsoft.com/office/drawing/2016/SVG/main" r:embed="rId3"/>
                    </a:ext>
                  </a:extLst>
                </a:blip>
              </a:buBlip>
              <a:defRPr sz="2000" kern="1200">
                <a:solidFill>
                  <a:schemeClr val="tx1"/>
                </a:solidFill>
                <a:latin typeface="微軟正黑體" panose="020B0604030504040204" pitchFamily="34" charset="-120"/>
                <a:ea typeface="微軟正黑體" panose="020B0604030504040204" pitchFamily="34" charset="-120"/>
                <a:cs typeface="+mn-cs"/>
              </a:defRPr>
            </a:lvl3pPr>
            <a:lvl4pPr marL="1600200" indent="-228600" algn="l" defTabSz="914400" rtl="0" eaLnBrk="1" latinLnBrk="0" hangingPunct="1">
              <a:lnSpc>
                <a:spcPct val="100000"/>
              </a:lnSpc>
              <a:spcBef>
                <a:spcPts val="500"/>
              </a:spcBef>
              <a:buSzPct val="100000"/>
              <a:buFontTx/>
              <a:buBlip>
                <a:blip r:embed="rId2">
                  <a:extLst>
                    <a:ext uri="{96DAC541-7B7A-43D3-8B79-37D633B846F1}">
                      <asvg:svgBlip xmlns:asvg="http://schemas.microsoft.com/office/drawing/2016/SVG/main" r:embed="rId3"/>
                    </a:ext>
                  </a:extLst>
                </a:blip>
              </a:buBlip>
              <a:defRPr sz="1800" kern="1200">
                <a:solidFill>
                  <a:schemeClr val="tx1"/>
                </a:solidFill>
                <a:latin typeface="微軟正黑體" panose="020B0604030504040204" pitchFamily="34" charset="-120"/>
                <a:ea typeface="微軟正黑體" panose="020B0604030504040204" pitchFamily="34" charset="-120"/>
                <a:cs typeface="+mn-cs"/>
              </a:defRPr>
            </a:lvl4pPr>
            <a:lvl5pPr marL="2057400" indent="-228600" algn="l" defTabSz="914400" rtl="0" eaLnBrk="1" latinLnBrk="0" hangingPunct="1">
              <a:lnSpc>
                <a:spcPct val="100000"/>
              </a:lnSpc>
              <a:spcBef>
                <a:spcPts val="500"/>
              </a:spcBef>
              <a:buSzPct val="100000"/>
              <a:buFontTx/>
              <a:buBlip>
                <a:blip r:embed="rId2">
                  <a:extLst>
                    <a:ext uri="{96DAC541-7B7A-43D3-8B79-37D633B846F1}">
                      <asvg:svgBlip xmlns:asvg="http://schemas.microsoft.com/office/drawing/2016/SVG/main" r:embed="rId3"/>
                    </a:ext>
                  </a:extLst>
                </a:blip>
              </a:buBlip>
              <a:defRPr sz="1800" kern="1200">
                <a:solidFill>
                  <a:schemeClr val="tx1"/>
                </a:solidFill>
                <a:latin typeface="微軟正黑體" panose="020B0604030504040204" pitchFamily="34" charset="-120"/>
                <a:ea typeface="微軟正黑體" panose="020B0604030504040204" pitchFamily="34" charset="-12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altLang="zh-TW" sz="2800" dirty="0">
                <a:latin typeface="Arial" panose="020B0604020202020204" pitchFamily="34" charset="0"/>
                <a:cs typeface="Arial" panose="020B0604020202020204" pitchFamily="34" charset="0"/>
              </a:rPr>
              <a:t>Feature Creation</a:t>
            </a:r>
            <a:r>
              <a:rPr lang="zh-TW" altLang="en-US" sz="2800" dirty="0">
                <a:latin typeface="Arial" panose="020B0604020202020204" pitchFamily="34" charset="0"/>
                <a:cs typeface="Arial" panose="020B0604020202020204" pitchFamily="34" charset="0"/>
              </a:rPr>
              <a:t> </a:t>
            </a:r>
            <a:r>
              <a:rPr lang="en-US" altLang="zh-TW" sz="2800" dirty="0">
                <a:latin typeface="Arial" panose="020B0604020202020204" pitchFamily="34" charset="0"/>
                <a:cs typeface="Arial" panose="020B0604020202020204" pitchFamily="34" charset="0"/>
              </a:rPr>
              <a:t>-</a:t>
            </a:r>
            <a:r>
              <a:rPr lang="zh-TW" altLang="en-US" sz="2800" dirty="0">
                <a:latin typeface="Arial" panose="020B0604020202020204" pitchFamily="34" charset="0"/>
                <a:cs typeface="Arial" panose="020B0604020202020204" pitchFamily="34" charset="0"/>
              </a:rPr>
              <a:t> </a:t>
            </a:r>
            <a:r>
              <a:rPr lang="en-US" altLang="zh-TW" sz="2800" dirty="0">
                <a:latin typeface="Arial" panose="020B0604020202020204" pitchFamily="34" charset="0"/>
                <a:cs typeface="Arial" panose="020B0604020202020204" pitchFamily="34" charset="0"/>
              </a:rPr>
              <a:t>catch </a:t>
            </a:r>
            <a:r>
              <a:rPr lang="en-US" altLang="zh-TW" dirty="0">
                <a:latin typeface="Arial" panose="020B0604020202020204" pitchFamily="34" charset="0"/>
                <a:cs typeface="Arial" panose="020B0604020202020204" pitchFamily="34" charset="0"/>
              </a:rPr>
              <a:t>c</a:t>
            </a:r>
            <a:r>
              <a:rPr lang="en-US" altLang="zh-TW" sz="2800" dirty="0">
                <a:latin typeface="Arial" panose="020B0604020202020204" pitchFamily="34" charset="0"/>
                <a:cs typeface="Arial" panose="020B0604020202020204" pitchFamily="34" charset="0"/>
              </a:rPr>
              <a:t>omputer task mouse click event</a:t>
            </a:r>
            <a:endParaRPr lang="zh-TW" altLang="en-US" sz="1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054403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8AE49869-42A8-4DF6-A0BF-B4B5680CB521}"/>
              </a:ext>
            </a:extLst>
          </p:cNvPr>
          <p:cNvSpPr>
            <a:spLocks noGrp="1"/>
          </p:cNvSpPr>
          <p:nvPr>
            <p:ph idx="4294967295"/>
          </p:nvPr>
        </p:nvSpPr>
        <p:spPr>
          <a:xfrm>
            <a:off x="838200" y="1257300"/>
            <a:ext cx="7448550" cy="4919663"/>
          </a:xfrm>
        </p:spPr>
        <p:txBody>
          <a:bodyPr>
            <a:normAutofit/>
          </a:bodyPr>
          <a:lstStyle/>
          <a:p>
            <a:r>
              <a:rPr lang="zh-TW" altLang="en-US" dirty="0"/>
              <a:t>案例介紹</a:t>
            </a:r>
            <a:endParaRPr lang="en-US" altLang="zh-TW" sz="2000" dirty="0"/>
          </a:p>
          <a:p>
            <a:pPr lvl="1"/>
            <a:r>
              <a:rPr lang="zh-TW" altLang="en-US" dirty="0"/>
              <a:t>有一個電腦程式主要用於文字辨識，該程式每次會在畫面的</a:t>
            </a:r>
            <a:r>
              <a:rPr lang="zh-TW" altLang="en-US" dirty="0">
                <a:latin typeface="Microsoft JhengHei" panose="020B0604030504040204" pitchFamily="34" charset="-120"/>
                <a:ea typeface="Microsoft JhengHei" panose="020B0604030504040204" pitchFamily="34" charset="-120"/>
              </a:rPr>
              <a:t>中心出現一段文字，並且每一次只出現</a:t>
            </a:r>
            <a:r>
              <a:rPr lang="en-US" altLang="zh-TW" dirty="0">
                <a:latin typeface="Microsoft JhengHei" panose="020B0604030504040204" pitchFamily="34" charset="-120"/>
                <a:ea typeface="Microsoft JhengHei" panose="020B0604030504040204" pitchFamily="34" charset="-120"/>
              </a:rPr>
              <a:t>0.75</a:t>
            </a:r>
            <a:r>
              <a:rPr lang="zh-TW" altLang="en-US" dirty="0">
                <a:latin typeface="Microsoft JhengHei" panose="020B0604030504040204" pitchFamily="34" charset="-120"/>
                <a:ea typeface="Microsoft JhengHei" panose="020B0604030504040204" pitchFamily="34" charset="-120"/>
              </a:rPr>
              <a:t>秒，此時使用者如果可以看到該文字就點選「</a:t>
            </a:r>
            <a:r>
              <a:rPr lang="zh-TW" altLang="en-US" b="1" dirty="0">
                <a:latin typeface="Microsoft JhengHei" panose="020B0604030504040204" pitchFamily="34" charset="-120"/>
                <a:ea typeface="Microsoft JhengHei" panose="020B0604030504040204" pitchFamily="34" charset="-120"/>
              </a:rPr>
              <a:t>看的到</a:t>
            </a:r>
            <a:r>
              <a:rPr lang="zh-TW" altLang="en-US" dirty="0">
                <a:latin typeface="Microsoft JhengHei" panose="020B0604030504040204" pitchFamily="34" charset="-120"/>
                <a:ea typeface="Microsoft JhengHei" panose="020B0604030504040204" pitchFamily="34" charset="-120"/>
              </a:rPr>
              <a:t>」，如果無法就按下「</a:t>
            </a:r>
            <a:r>
              <a:rPr lang="zh-TW" altLang="en-US" b="1" dirty="0">
                <a:latin typeface="Microsoft JhengHei" panose="020B0604030504040204" pitchFamily="34" charset="-120"/>
                <a:ea typeface="Microsoft JhengHei" panose="020B0604030504040204" pitchFamily="34" charset="-120"/>
              </a:rPr>
              <a:t>再放大</a:t>
            </a:r>
            <a:r>
              <a:rPr lang="zh-TW" altLang="en-US" dirty="0">
                <a:latin typeface="Microsoft JhengHei" panose="020B0604030504040204" pitchFamily="34" charset="-120"/>
                <a:ea typeface="Microsoft JhengHei" panose="020B0604030504040204" pitchFamily="34" charset="-120"/>
              </a:rPr>
              <a:t>」，那文字就會以放大一個</a:t>
            </a:r>
            <a:r>
              <a:rPr lang="en-US" altLang="zh-TW" dirty="0">
                <a:latin typeface="Microsoft JhengHei" panose="020B0604030504040204" pitchFamily="34" charset="-120"/>
                <a:ea typeface="Microsoft JhengHei" panose="020B0604030504040204" pitchFamily="34" charset="-120"/>
              </a:rPr>
              <a:t>font</a:t>
            </a:r>
            <a:r>
              <a:rPr lang="zh-TW" altLang="en-US" dirty="0">
                <a:latin typeface="Microsoft JhengHei" panose="020B0604030504040204" pitchFamily="34" charset="-120"/>
                <a:ea typeface="Microsoft JhengHei" panose="020B0604030504040204" pitchFamily="34" charset="-120"/>
              </a:rPr>
              <a:t>的形式再次出現，直到看到文字為止。</a:t>
            </a:r>
            <a:endParaRPr lang="en-US" altLang="zh-TW" dirty="0">
              <a:latin typeface="Microsoft JhengHei" panose="020B0604030504040204" pitchFamily="34" charset="-120"/>
              <a:ea typeface="Microsoft JhengHei" panose="020B0604030504040204" pitchFamily="34" charset="-120"/>
            </a:endParaRPr>
          </a:p>
        </p:txBody>
      </p:sp>
      <p:sp>
        <p:nvSpPr>
          <p:cNvPr id="2" name="標題 1">
            <a:extLst>
              <a:ext uri="{FF2B5EF4-FFF2-40B4-BE49-F238E27FC236}">
                <a16:creationId xmlns:a16="http://schemas.microsoft.com/office/drawing/2014/main" id="{A2BFB2C1-A582-4FDE-B033-27F0C8DD2DAC}"/>
              </a:ext>
            </a:extLst>
          </p:cNvPr>
          <p:cNvSpPr>
            <a:spLocks noGrp="1"/>
          </p:cNvSpPr>
          <p:nvPr>
            <p:ph type="title"/>
          </p:nvPr>
        </p:nvSpPr>
        <p:spPr>
          <a:xfrm>
            <a:off x="1389888" y="447043"/>
            <a:ext cx="6364224" cy="567562"/>
          </a:xfrm>
        </p:spPr>
        <p:txBody>
          <a:bodyPr/>
          <a:lstStyle/>
          <a:p>
            <a:r>
              <a:rPr lang="zh-TW" altLang="en-US" dirty="0">
                <a:latin typeface="Arial" panose="020B0604020202020204" pitchFamily="34" charset="0"/>
                <a:cs typeface="Arial" panose="020B0604020202020204" pitchFamily="34" charset="0"/>
              </a:rPr>
              <a:t>案 例 練 習 </a:t>
            </a:r>
            <a:r>
              <a:rPr lang="en-US" altLang="zh-TW" dirty="0">
                <a:latin typeface="Arial" panose="020B0604020202020204" pitchFamily="34" charset="0"/>
                <a:cs typeface="Arial" panose="020B0604020202020204" pitchFamily="34" charset="0"/>
              </a:rPr>
              <a:t>-</a:t>
            </a:r>
            <a:r>
              <a:rPr lang="zh-TW" altLang="en-US" dirty="0">
                <a:latin typeface="Arial" panose="020B0604020202020204" pitchFamily="34" charset="0"/>
                <a:cs typeface="Arial" panose="020B0604020202020204" pitchFamily="34" charset="0"/>
              </a:rPr>
              <a:t> 特 徵 建 構</a:t>
            </a:r>
            <a:endParaRPr lang="zh-TW" altLang="en-US" dirty="0"/>
          </a:p>
        </p:txBody>
      </p:sp>
      <p:sp>
        <p:nvSpPr>
          <p:cNvPr id="4" name="投影片編號版面配置區 3">
            <a:extLst>
              <a:ext uri="{FF2B5EF4-FFF2-40B4-BE49-F238E27FC236}">
                <a16:creationId xmlns:a16="http://schemas.microsoft.com/office/drawing/2014/main" id="{5358CEDB-2AA4-4230-A3B0-B1027F004D2D}"/>
              </a:ext>
            </a:extLst>
          </p:cNvPr>
          <p:cNvSpPr>
            <a:spLocks noGrp="1"/>
          </p:cNvSpPr>
          <p:nvPr>
            <p:ph type="sldNum" sz="quarter" idx="12"/>
          </p:nvPr>
        </p:nvSpPr>
        <p:spPr/>
        <p:txBody>
          <a:bodyPr/>
          <a:lstStyle/>
          <a:p>
            <a:fld id="{1D30F8B3-B036-43FD-8A15-9C97D3881525}" type="slidenum">
              <a:rPr lang="zh-TW" altLang="en-US" smtClean="0"/>
              <a:t>23</a:t>
            </a:fld>
            <a:endParaRPr lang="zh-TW" altLang="en-US"/>
          </a:p>
        </p:txBody>
      </p:sp>
      <p:grpSp>
        <p:nvGrpSpPr>
          <p:cNvPr id="11" name="群組 10">
            <a:extLst>
              <a:ext uri="{FF2B5EF4-FFF2-40B4-BE49-F238E27FC236}">
                <a16:creationId xmlns:a16="http://schemas.microsoft.com/office/drawing/2014/main" id="{6DD73CCA-3BDD-7807-E7F6-92BB1719A1B0}"/>
              </a:ext>
            </a:extLst>
          </p:cNvPr>
          <p:cNvGrpSpPr/>
          <p:nvPr/>
        </p:nvGrpSpPr>
        <p:grpSpPr>
          <a:xfrm flipH="1">
            <a:off x="857250" y="4496443"/>
            <a:ext cx="2367130" cy="1431127"/>
            <a:chOff x="1188438" y="1362424"/>
            <a:chExt cx="5274310" cy="2966720"/>
          </a:xfrm>
        </p:grpSpPr>
        <p:pic>
          <p:nvPicPr>
            <p:cNvPr id="12" name="圖片 11">
              <a:extLst>
                <a:ext uri="{FF2B5EF4-FFF2-40B4-BE49-F238E27FC236}">
                  <a16:creationId xmlns:a16="http://schemas.microsoft.com/office/drawing/2014/main" id="{09E63AEF-AF87-6E1B-C27F-F8AC6D7F96D3}"/>
                </a:ext>
              </a:extLst>
            </p:cNvPr>
            <p:cNvPicPr/>
            <p:nvPr/>
          </p:nvPicPr>
          <p:blipFill>
            <a:blip r:embed="rId2" cstate="email">
              <a:extLst>
                <a:ext uri="{28A0092B-C50C-407E-A947-70E740481C1C}">
                  <a14:useLocalDpi xmlns:a14="http://schemas.microsoft.com/office/drawing/2010/main"/>
                </a:ext>
              </a:extLst>
            </a:blip>
            <a:stretch>
              <a:fillRect/>
            </a:stretch>
          </p:blipFill>
          <p:spPr>
            <a:xfrm flipH="1">
              <a:off x="1188438" y="1362424"/>
              <a:ext cx="5274310" cy="2966720"/>
            </a:xfrm>
            <a:prstGeom prst="rect">
              <a:avLst/>
            </a:prstGeom>
          </p:spPr>
        </p:pic>
        <p:sp>
          <p:nvSpPr>
            <p:cNvPr id="13" name="文字方塊 12">
              <a:extLst>
                <a:ext uri="{FF2B5EF4-FFF2-40B4-BE49-F238E27FC236}">
                  <a16:creationId xmlns:a16="http://schemas.microsoft.com/office/drawing/2014/main" id="{A40C7E7E-5D68-4C35-8BA2-E5AF1EBC081F}"/>
                </a:ext>
              </a:extLst>
            </p:cNvPr>
            <p:cNvSpPr txBox="1"/>
            <p:nvPr/>
          </p:nvSpPr>
          <p:spPr>
            <a:xfrm>
              <a:off x="3534140" y="2702230"/>
              <a:ext cx="582905" cy="287108"/>
            </a:xfrm>
            <a:prstGeom prst="rect">
              <a:avLst/>
            </a:prstGeom>
            <a:noFill/>
          </p:spPr>
          <p:txBody>
            <a:bodyPr wrap="none" rtlCol="0">
              <a:spAutoFit/>
            </a:bodyPr>
            <a:lstStyle/>
            <a:p>
              <a:r>
                <a:rPr lang="zh-TW" altLang="en-US" sz="300" dirty="0">
                  <a:solidFill>
                    <a:schemeClr val="bg1">
                      <a:lumMod val="95000"/>
                    </a:schemeClr>
                  </a:solidFill>
                </a:rPr>
                <a:t>您好</a:t>
              </a:r>
              <a:endParaRPr lang="zh-TW" altLang="en-US" sz="1000" dirty="0">
                <a:solidFill>
                  <a:schemeClr val="bg1">
                    <a:lumMod val="95000"/>
                  </a:schemeClr>
                </a:solidFill>
              </a:endParaRPr>
            </a:p>
          </p:txBody>
        </p:sp>
      </p:grpSp>
      <p:grpSp>
        <p:nvGrpSpPr>
          <p:cNvPr id="14" name="群組 13">
            <a:extLst>
              <a:ext uri="{FF2B5EF4-FFF2-40B4-BE49-F238E27FC236}">
                <a16:creationId xmlns:a16="http://schemas.microsoft.com/office/drawing/2014/main" id="{341815EE-6DFE-F16A-A57F-69B8D551CB64}"/>
              </a:ext>
            </a:extLst>
          </p:cNvPr>
          <p:cNvGrpSpPr/>
          <p:nvPr/>
        </p:nvGrpSpPr>
        <p:grpSpPr>
          <a:xfrm flipH="1">
            <a:off x="3388746" y="4496442"/>
            <a:ext cx="2366508" cy="1431127"/>
            <a:chOff x="1008328" y="1819624"/>
            <a:chExt cx="5274310" cy="2966720"/>
          </a:xfrm>
        </p:grpSpPr>
        <p:pic>
          <p:nvPicPr>
            <p:cNvPr id="15" name="圖片 14">
              <a:extLst>
                <a:ext uri="{FF2B5EF4-FFF2-40B4-BE49-F238E27FC236}">
                  <a16:creationId xmlns:a16="http://schemas.microsoft.com/office/drawing/2014/main" id="{028AA15A-3590-FE98-1C71-A968119F15DE}"/>
                </a:ext>
              </a:extLst>
            </p:cNvPr>
            <p:cNvPicPr/>
            <p:nvPr/>
          </p:nvPicPr>
          <p:blipFill>
            <a:blip r:embed="rId2" cstate="email">
              <a:extLst>
                <a:ext uri="{28A0092B-C50C-407E-A947-70E740481C1C}">
                  <a14:useLocalDpi xmlns:a14="http://schemas.microsoft.com/office/drawing/2010/main"/>
                </a:ext>
              </a:extLst>
            </a:blip>
            <a:stretch>
              <a:fillRect/>
            </a:stretch>
          </p:blipFill>
          <p:spPr>
            <a:xfrm flipH="1">
              <a:off x="1008328" y="1819624"/>
              <a:ext cx="5274310" cy="2966720"/>
            </a:xfrm>
            <a:prstGeom prst="rect">
              <a:avLst/>
            </a:prstGeom>
          </p:spPr>
        </p:pic>
        <p:sp>
          <p:nvSpPr>
            <p:cNvPr id="16" name="文字方塊 15">
              <a:extLst>
                <a:ext uri="{FF2B5EF4-FFF2-40B4-BE49-F238E27FC236}">
                  <a16:creationId xmlns:a16="http://schemas.microsoft.com/office/drawing/2014/main" id="{ED72FE19-1240-D8A8-7B5C-12CC66C85131}"/>
                </a:ext>
              </a:extLst>
            </p:cNvPr>
            <p:cNvSpPr txBox="1"/>
            <p:nvPr/>
          </p:nvSpPr>
          <p:spPr>
            <a:xfrm>
              <a:off x="3211048" y="3079676"/>
              <a:ext cx="868871" cy="446614"/>
            </a:xfrm>
            <a:prstGeom prst="rect">
              <a:avLst/>
            </a:prstGeom>
            <a:noFill/>
          </p:spPr>
          <p:txBody>
            <a:bodyPr wrap="none" rtlCol="0">
              <a:spAutoFit/>
            </a:bodyPr>
            <a:lstStyle/>
            <a:p>
              <a:r>
                <a:rPr lang="zh-TW" altLang="en-US" sz="800" dirty="0">
                  <a:solidFill>
                    <a:schemeClr val="bg1">
                      <a:lumMod val="95000"/>
                    </a:schemeClr>
                  </a:solidFill>
                </a:rPr>
                <a:t>您好</a:t>
              </a:r>
              <a:endParaRPr lang="zh-TW" altLang="en-US" sz="1400" dirty="0">
                <a:solidFill>
                  <a:schemeClr val="bg1">
                    <a:lumMod val="95000"/>
                  </a:schemeClr>
                </a:solidFill>
              </a:endParaRPr>
            </a:p>
          </p:txBody>
        </p:sp>
      </p:grpSp>
      <p:pic>
        <p:nvPicPr>
          <p:cNvPr id="17" name="圖片 16">
            <a:extLst>
              <a:ext uri="{FF2B5EF4-FFF2-40B4-BE49-F238E27FC236}">
                <a16:creationId xmlns:a16="http://schemas.microsoft.com/office/drawing/2014/main" id="{D4B1ABDE-B8A1-ADE8-6F0C-DDDABC55CF2A}"/>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913729" y="4496442"/>
            <a:ext cx="2379545" cy="1431127"/>
          </a:xfrm>
          <a:prstGeom prst="rect">
            <a:avLst/>
          </a:prstGeom>
        </p:spPr>
      </p:pic>
      <p:sp>
        <p:nvSpPr>
          <p:cNvPr id="18" name="矩形 17">
            <a:extLst>
              <a:ext uri="{FF2B5EF4-FFF2-40B4-BE49-F238E27FC236}">
                <a16:creationId xmlns:a16="http://schemas.microsoft.com/office/drawing/2014/main" id="{343718E0-52B5-C7F4-8CFD-A1651A3661EE}"/>
              </a:ext>
            </a:extLst>
          </p:cNvPr>
          <p:cNvSpPr/>
          <p:nvPr/>
        </p:nvSpPr>
        <p:spPr>
          <a:xfrm>
            <a:off x="2040814" y="5742435"/>
            <a:ext cx="1183565" cy="185134"/>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矩形 18">
            <a:extLst>
              <a:ext uri="{FF2B5EF4-FFF2-40B4-BE49-F238E27FC236}">
                <a16:creationId xmlns:a16="http://schemas.microsoft.com/office/drawing/2014/main" id="{F5BB9544-0FB7-8E47-A66B-1BEC372491DC}"/>
              </a:ext>
            </a:extLst>
          </p:cNvPr>
          <p:cNvSpPr/>
          <p:nvPr/>
        </p:nvSpPr>
        <p:spPr>
          <a:xfrm>
            <a:off x="3388745" y="5742435"/>
            <a:ext cx="1216593" cy="185134"/>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 name="矩形 19">
            <a:extLst>
              <a:ext uri="{FF2B5EF4-FFF2-40B4-BE49-F238E27FC236}">
                <a16:creationId xmlns:a16="http://schemas.microsoft.com/office/drawing/2014/main" id="{4AE56DD5-0B39-6540-B0B3-CD209F181BA4}"/>
              </a:ext>
            </a:extLst>
          </p:cNvPr>
          <p:cNvSpPr/>
          <p:nvPr/>
        </p:nvSpPr>
        <p:spPr>
          <a:xfrm>
            <a:off x="5913729" y="5742435"/>
            <a:ext cx="2379545" cy="185134"/>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2" name="文字方塊 21">
            <a:extLst>
              <a:ext uri="{FF2B5EF4-FFF2-40B4-BE49-F238E27FC236}">
                <a16:creationId xmlns:a16="http://schemas.microsoft.com/office/drawing/2014/main" id="{5BAD3D90-8B0B-1BB4-6E6B-A85485223E6E}"/>
              </a:ext>
            </a:extLst>
          </p:cNvPr>
          <p:cNvSpPr txBox="1"/>
          <p:nvPr/>
        </p:nvSpPr>
        <p:spPr>
          <a:xfrm>
            <a:off x="1250303" y="3750563"/>
            <a:ext cx="1581022" cy="584775"/>
          </a:xfrm>
          <a:prstGeom prst="rect">
            <a:avLst/>
          </a:prstGeom>
          <a:noFill/>
        </p:spPr>
        <p:txBody>
          <a:bodyPr wrap="square">
            <a:spAutoFit/>
          </a:bodyPr>
          <a:lstStyle/>
          <a:p>
            <a:pPr algn="ctr"/>
            <a:r>
              <a:rPr lang="zh-TW" altLang="en-US" sz="1600" b="1" dirty="0">
                <a:latin typeface="Microsoft JhengHei" panose="020B0604030504040204" pitchFamily="34" charset="-120"/>
                <a:ea typeface="Microsoft JhengHei" panose="020B0604030504040204" pitchFamily="34" charset="-120"/>
              </a:rPr>
              <a:t>第一次原始</a:t>
            </a:r>
            <a:endParaRPr lang="en-US" altLang="zh-TW" sz="1600" b="1" dirty="0">
              <a:latin typeface="Microsoft JhengHei" panose="020B0604030504040204" pitchFamily="34" charset="-120"/>
              <a:ea typeface="Microsoft JhengHei" panose="020B0604030504040204" pitchFamily="34" charset="-120"/>
            </a:endParaRPr>
          </a:p>
          <a:p>
            <a:pPr algn="ctr"/>
            <a:r>
              <a:rPr lang="zh-TW" altLang="en-US" sz="1600" b="1" dirty="0">
                <a:latin typeface="Microsoft JhengHei" panose="020B0604030504040204" pitchFamily="34" charset="-120"/>
                <a:ea typeface="Microsoft JhengHei" panose="020B0604030504040204" pitchFamily="34" charset="-120"/>
              </a:rPr>
              <a:t>出現</a:t>
            </a:r>
            <a:r>
              <a:rPr lang="en-US" altLang="zh-TW" sz="1600" b="1" dirty="0">
                <a:latin typeface="Microsoft JhengHei" panose="020B0604030504040204" pitchFamily="34" charset="-120"/>
                <a:ea typeface="Microsoft JhengHei" panose="020B0604030504040204" pitchFamily="34" charset="-120"/>
              </a:rPr>
              <a:t>0.75s</a:t>
            </a:r>
            <a:endParaRPr lang="zh-TW" altLang="en-US" sz="1600" dirty="0">
              <a:latin typeface="Microsoft JhengHei" panose="020B0604030504040204" pitchFamily="34" charset="-120"/>
              <a:ea typeface="Microsoft JhengHei" panose="020B0604030504040204" pitchFamily="34" charset="-120"/>
            </a:endParaRPr>
          </a:p>
        </p:txBody>
      </p:sp>
      <p:sp>
        <p:nvSpPr>
          <p:cNvPr id="23" name="文字方塊 22">
            <a:extLst>
              <a:ext uri="{FF2B5EF4-FFF2-40B4-BE49-F238E27FC236}">
                <a16:creationId xmlns:a16="http://schemas.microsoft.com/office/drawing/2014/main" id="{07254DF2-8FA6-36C2-0390-94D2AC85C154}"/>
              </a:ext>
            </a:extLst>
          </p:cNvPr>
          <p:cNvSpPr txBox="1"/>
          <p:nvPr/>
        </p:nvSpPr>
        <p:spPr>
          <a:xfrm>
            <a:off x="2714864" y="3750563"/>
            <a:ext cx="1057125" cy="584775"/>
          </a:xfrm>
          <a:prstGeom prst="rect">
            <a:avLst/>
          </a:prstGeom>
          <a:noFill/>
        </p:spPr>
        <p:txBody>
          <a:bodyPr wrap="square">
            <a:spAutoFit/>
          </a:bodyPr>
          <a:lstStyle/>
          <a:p>
            <a:pPr algn="ctr"/>
            <a:r>
              <a:rPr lang="zh-TW" altLang="en-US" sz="1600" b="1" dirty="0">
                <a:solidFill>
                  <a:srgbClr val="FF0000"/>
                </a:solidFill>
                <a:latin typeface="Microsoft JhengHei" panose="020B0604030504040204" pitchFamily="34" charset="-120"/>
                <a:ea typeface="Microsoft JhengHei" panose="020B0604030504040204" pitchFamily="34" charset="-120"/>
              </a:rPr>
              <a:t>看不到</a:t>
            </a:r>
            <a:endParaRPr lang="en-US" altLang="zh-TW" sz="1600" b="1" dirty="0">
              <a:solidFill>
                <a:srgbClr val="FF0000"/>
              </a:solidFill>
              <a:latin typeface="Microsoft JhengHei" panose="020B0604030504040204" pitchFamily="34" charset="-120"/>
              <a:ea typeface="Microsoft JhengHei" panose="020B0604030504040204" pitchFamily="34" charset="-120"/>
            </a:endParaRPr>
          </a:p>
          <a:p>
            <a:pPr algn="ctr"/>
            <a:r>
              <a:rPr lang="zh-TW" altLang="en-US" sz="1600" b="1" dirty="0">
                <a:latin typeface="Microsoft JhengHei" panose="020B0604030504040204" pitchFamily="34" charset="-120"/>
                <a:ea typeface="Microsoft JhengHei" panose="020B0604030504040204" pitchFamily="34" charset="-120"/>
              </a:rPr>
              <a:t>再放大</a:t>
            </a:r>
            <a:endParaRPr lang="zh-TW" altLang="en-US" sz="1600" dirty="0">
              <a:latin typeface="Microsoft JhengHei" panose="020B0604030504040204" pitchFamily="34" charset="-120"/>
              <a:ea typeface="Microsoft JhengHei" panose="020B0604030504040204" pitchFamily="34" charset="-120"/>
            </a:endParaRPr>
          </a:p>
        </p:txBody>
      </p:sp>
      <p:sp>
        <p:nvSpPr>
          <p:cNvPr id="24" name="文字方塊 23">
            <a:extLst>
              <a:ext uri="{FF2B5EF4-FFF2-40B4-BE49-F238E27FC236}">
                <a16:creationId xmlns:a16="http://schemas.microsoft.com/office/drawing/2014/main" id="{3B9A4573-FB86-0B82-5DCB-E6B39560DCE5}"/>
              </a:ext>
            </a:extLst>
          </p:cNvPr>
          <p:cNvSpPr txBox="1"/>
          <p:nvPr/>
        </p:nvSpPr>
        <p:spPr>
          <a:xfrm>
            <a:off x="5372013" y="3750563"/>
            <a:ext cx="1057125" cy="584775"/>
          </a:xfrm>
          <a:prstGeom prst="rect">
            <a:avLst/>
          </a:prstGeom>
          <a:noFill/>
        </p:spPr>
        <p:txBody>
          <a:bodyPr wrap="square">
            <a:spAutoFit/>
          </a:bodyPr>
          <a:lstStyle/>
          <a:p>
            <a:pPr algn="ctr"/>
            <a:r>
              <a:rPr lang="zh-TW" altLang="en-US" sz="1600" b="1" dirty="0">
                <a:solidFill>
                  <a:srgbClr val="00B050"/>
                </a:solidFill>
                <a:latin typeface="Microsoft JhengHei" panose="020B0604030504040204" pitchFamily="34" charset="-120"/>
                <a:ea typeface="Microsoft JhengHei" panose="020B0604030504040204" pitchFamily="34" charset="-120"/>
              </a:rPr>
              <a:t>看到了</a:t>
            </a:r>
            <a:endParaRPr lang="en-US" altLang="zh-TW" sz="1600" b="1" dirty="0">
              <a:solidFill>
                <a:srgbClr val="00B050"/>
              </a:solidFill>
              <a:latin typeface="Microsoft JhengHei" panose="020B0604030504040204" pitchFamily="34" charset="-120"/>
              <a:ea typeface="Microsoft JhengHei" panose="020B0604030504040204" pitchFamily="34" charset="-120"/>
            </a:endParaRPr>
          </a:p>
          <a:p>
            <a:pPr algn="ctr"/>
            <a:r>
              <a:rPr lang="zh-TW" altLang="en-US" sz="1600" b="1" dirty="0">
                <a:latin typeface="Microsoft JhengHei" panose="020B0604030504040204" pitchFamily="34" charset="-120"/>
                <a:ea typeface="Microsoft JhengHei" panose="020B0604030504040204" pitchFamily="34" charset="-120"/>
              </a:rPr>
              <a:t>看的到</a:t>
            </a:r>
            <a:endParaRPr lang="zh-TW" altLang="en-US" sz="1600" dirty="0">
              <a:latin typeface="Microsoft JhengHei" panose="020B0604030504040204" pitchFamily="34" charset="-120"/>
              <a:ea typeface="Microsoft JhengHei" panose="020B0604030504040204" pitchFamily="34" charset="-120"/>
            </a:endParaRPr>
          </a:p>
        </p:txBody>
      </p:sp>
      <p:sp>
        <p:nvSpPr>
          <p:cNvPr id="25" name="文字方塊 24">
            <a:extLst>
              <a:ext uri="{FF2B5EF4-FFF2-40B4-BE49-F238E27FC236}">
                <a16:creationId xmlns:a16="http://schemas.microsoft.com/office/drawing/2014/main" id="{22C84EA2-9EDD-0663-16FC-B1755C2EFE9D}"/>
              </a:ext>
            </a:extLst>
          </p:cNvPr>
          <p:cNvSpPr txBox="1"/>
          <p:nvPr/>
        </p:nvSpPr>
        <p:spPr>
          <a:xfrm>
            <a:off x="3917476" y="3750563"/>
            <a:ext cx="1309050" cy="584775"/>
          </a:xfrm>
          <a:prstGeom prst="rect">
            <a:avLst/>
          </a:prstGeom>
          <a:noFill/>
        </p:spPr>
        <p:txBody>
          <a:bodyPr wrap="square">
            <a:spAutoFit/>
          </a:bodyPr>
          <a:lstStyle/>
          <a:p>
            <a:pPr algn="ctr"/>
            <a:r>
              <a:rPr lang="zh-TW" altLang="en-US" sz="1600" b="1" dirty="0">
                <a:latin typeface="Microsoft JhengHei" panose="020B0604030504040204" pitchFamily="34" charset="-120"/>
                <a:ea typeface="Microsoft JhengHei" panose="020B0604030504040204" pitchFamily="34" charset="-120"/>
              </a:rPr>
              <a:t>第二次放大出現</a:t>
            </a:r>
            <a:r>
              <a:rPr lang="en-US" altLang="zh-TW" sz="1600" b="1" dirty="0">
                <a:latin typeface="Microsoft JhengHei" panose="020B0604030504040204" pitchFamily="34" charset="-120"/>
                <a:ea typeface="Microsoft JhengHei" panose="020B0604030504040204" pitchFamily="34" charset="-120"/>
              </a:rPr>
              <a:t>0.75s</a:t>
            </a:r>
            <a:endParaRPr lang="zh-TW" altLang="en-US" sz="1600" dirty="0">
              <a:latin typeface="Microsoft JhengHei" panose="020B0604030504040204" pitchFamily="34" charset="-120"/>
              <a:ea typeface="Microsoft JhengHei" panose="020B0604030504040204" pitchFamily="34" charset="-120"/>
            </a:endParaRPr>
          </a:p>
        </p:txBody>
      </p:sp>
      <p:sp>
        <p:nvSpPr>
          <p:cNvPr id="26" name="文字方塊 25">
            <a:extLst>
              <a:ext uri="{FF2B5EF4-FFF2-40B4-BE49-F238E27FC236}">
                <a16:creationId xmlns:a16="http://schemas.microsoft.com/office/drawing/2014/main" id="{68921D14-718A-6F2D-E849-6078049ED05D}"/>
              </a:ext>
            </a:extLst>
          </p:cNvPr>
          <p:cNvSpPr txBox="1"/>
          <p:nvPr/>
        </p:nvSpPr>
        <p:spPr>
          <a:xfrm>
            <a:off x="6574624" y="3750563"/>
            <a:ext cx="1057125" cy="338554"/>
          </a:xfrm>
          <a:prstGeom prst="rect">
            <a:avLst/>
          </a:prstGeom>
          <a:noFill/>
        </p:spPr>
        <p:txBody>
          <a:bodyPr wrap="square">
            <a:spAutoFit/>
          </a:bodyPr>
          <a:lstStyle/>
          <a:p>
            <a:pPr algn="ctr"/>
            <a:r>
              <a:rPr lang="zh-TW" altLang="en-US" sz="1600" b="1" dirty="0">
                <a:latin typeface="Microsoft JhengHei" panose="020B0604030504040204" pitchFamily="34" charset="-120"/>
                <a:ea typeface="Microsoft JhengHei" panose="020B0604030504040204" pitchFamily="34" charset="-120"/>
              </a:rPr>
              <a:t>寫下答案</a:t>
            </a:r>
            <a:endParaRPr lang="zh-TW" altLang="en-US" sz="1600" dirty="0">
              <a:latin typeface="Microsoft JhengHei" panose="020B0604030504040204" pitchFamily="34" charset="-120"/>
              <a:ea typeface="Microsoft JhengHei" panose="020B0604030504040204" pitchFamily="34" charset="-120"/>
            </a:endParaRPr>
          </a:p>
        </p:txBody>
      </p:sp>
      <p:pic>
        <p:nvPicPr>
          <p:cNvPr id="28" name="圖片 27" descr="一張含有 圖形, 符號, 設計 的圖片&#10;&#10;自動產生的描述">
            <a:extLst>
              <a:ext uri="{FF2B5EF4-FFF2-40B4-BE49-F238E27FC236}">
                <a16:creationId xmlns:a16="http://schemas.microsoft.com/office/drawing/2014/main" id="{7675B10A-D017-4958-244A-FD0BEAC97203}"/>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rot="2469130">
            <a:off x="2567203" y="3501043"/>
            <a:ext cx="350554" cy="350554"/>
          </a:xfrm>
          <a:prstGeom prst="rect">
            <a:avLst/>
          </a:prstGeom>
        </p:spPr>
      </p:pic>
      <p:pic>
        <p:nvPicPr>
          <p:cNvPr id="29" name="圖片 28" descr="一張含有 圖形, 符號, 設計 的圖片&#10;&#10;自動產生的描述">
            <a:extLst>
              <a:ext uri="{FF2B5EF4-FFF2-40B4-BE49-F238E27FC236}">
                <a16:creationId xmlns:a16="http://schemas.microsoft.com/office/drawing/2014/main" id="{A6DF7276-7DD6-95B7-86E3-56F145E9733B}"/>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rot="2469130">
            <a:off x="3677029" y="3501043"/>
            <a:ext cx="350554" cy="350554"/>
          </a:xfrm>
          <a:prstGeom prst="rect">
            <a:avLst/>
          </a:prstGeom>
        </p:spPr>
      </p:pic>
      <p:pic>
        <p:nvPicPr>
          <p:cNvPr id="30" name="圖片 29" descr="一張含有 圖形, 符號, 設計 的圖片&#10;&#10;自動產生的描述">
            <a:extLst>
              <a:ext uri="{FF2B5EF4-FFF2-40B4-BE49-F238E27FC236}">
                <a16:creationId xmlns:a16="http://schemas.microsoft.com/office/drawing/2014/main" id="{8FFFAEC0-7380-C34E-7D96-E91831F4DE6C}"/>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rot="2469130">
            <a:off x="5190211" y="3501043"/>
            <a:ext cx="350554" cy="350554"/>
          </a:xfrm>
          <a:prstGeom prst="rect">
            <a:avLst/>
          </a:prstGeom>
        </p:spPr>
      </p:pic>
      <p:pic>
        <p:nvPicPr>
          <p:cNvPr id="31" name="圖片 30" descr="一張含有 圖形, 符號, 設計 的圖片&#10;&#10;自動產生的描述">
            <a:extLst>
              <a:ext uri="{FF2B5EF4-FFF2-40B4-BE49-F238E27FC236}">
                <a16:creationId xmlns:a16="http://schemas.microsoft.com/office/drawing/2014/main" id="{5218872B-8806-C918-FD1F-615A433B2D9A}"/>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rot="2469130">
            <a:off x="6301394" y="3501044"/>
            <a:ext cx="350554" cy="350554"/>
          </a:xfrm>
          <a:prstGeom prst="rect">
            <a:avLst/>
          </a:prstGeom>
        </p:spPr>
      </p:pic>
    </p:spTree>
    <p:extLst>
      <p:ext uri="{BB962C8B-B14F-4D97-AF65-F5344CB8AC3E}">
        <p14:creationId xmlns:p14="http://schemas.microsoft.com/office/powerpoint/2010/main" val="1137852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fade">
                                      <p:cBhvr>
                                        <p:cTn id="10" dur="500"/>
                                        <p:tgtEl>
                                          <p:spTgt spid="2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fade">
                                      <p:cBhvr>
                                        <p:cTn id="15" dur="500"/>
                                        <p:tgtEl>
                                          <p:spTgt spid="28"/>
                                        </p:tgtEl>
                                      </p:cBhvr>
                                    </p:animEffect>
                                  </p:childTnLst>
                                </p:cTn>
                              </p:par>
                            </p:childTnLst>
                          </p:cTn>
                        </p:par>
                        <p:par>
                          <p:cTn id="16" fill="hold">
                            <p:stCondLst>
                              <p:cond delay="500"/>
                            </p:stCondLst>
                            <p:childTnLst>
                              <p:par>
                                <p:cTn id="17" presetID="10" presetClass="entr" presetSubtype="0" fill="hold" grpId="0" nodeType="after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fade">
                                      <p:cBhvr>
                                        <p:cTn id="19" dur="500"/>
                                        <p:tgtEl>
                                          <p:spTgt spid="23"/>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fade">
                                      <p:cBhvr>
                                        <p:cTn id="24" dur="500"/>
                                        <p:tgtEl>
                                          <p:spTgt spid="18"/>
                                        </p:tgtEl>
                                      </p:cBhvr>
                                    </p:animEffect>
                                  </p:childTnLst>
                                </p:cTn>
                              </p:par>
                            </p:childTnLst>
                          </p:cTn>
                        </p:par>
                        <p:par>
                          <p:cTn id="25" fill="hold">
                            <p:stCondLst>
                              <p:cond delay="500"/>
                            </p:stCondLst>
                            <p:childTnLst>
                              <p:par>
                                <p:cTn id="26" presetID="10" presetClass="entr" presetSubtype="0" fill="hold" nodeType="afterEffect">
                                  <p:stCondLst>
                                    <p:cond delay="0"/>
                                  </p:stCondLst>
                                  <p:childTnLst>
                                    <p:set>
                                      <p:cBhvr>
                                        <p:cTn id="27" dur="1" fill="hold">
                                          <p:stCondLst>
                                            <p:cond delay="0"/>
                                          </p:stCondLst>
                                        </p:cTn>
                                        <p:tgtEl>
                                          <p:spTgt spid="29"/>
                                        </p:tgtEl>
                                        <p:attrNameLst>
                                          <p:attrName>style.visibility</p:attrName>
                                        </p:attrNameLst>
                                      </p:cBhvr>
                                      <p:to>
                                        <p:strVal val="visible"/>
                                      </p:to>
                                    </p:set>
                                    <p:animEffect transition="in" filter="fade">
                                      <p:cBhvr>
                                        <p:cTn id="28" dur="500"/>
                                        <p:tgtEl>
                                          <p:spTgt spid="29"/>
                                        </p:tgtEl>
                                      </p:cBhvr>
                                    </p:animEffect>
                                  </p:childTnLst>
                                </p:cTn>
                              </p:par>
                            </p:childTnLst>
                          </p:cTn>
                        </p:par>
                        <p:par>
                          <p:cTn id="29" fill="hold">
                            <p:stCondLst>
                              <p:cond delay="1000"/>
                            </p:stCondLst>
                            <p:childTnLst>
                              <p:par>
                                <p:cTn id="30" presetID="10" presetClass="entr" presetSubtype="0" fill="hold" grpId="0" nodeType="afterEffect">
                                  <p:stCondLst>
                                    <p:cond delay="0"/>
                                  </p:stCondLst>
                                  <p:childTnLst>
                                    <p:set>
                                      <p:cBhvr>
                                        <p:cTn id="31" dur="1" fill="hold">
                                          <p:stCondLst>
                                            <p:cond delay="0"/>
                                          </p:stCondLst>
                                        </p:cTn>
                                        <p:tgtEl>
                                          <p:spTgt spid="25"/>
                                        </p:tgtEl>
                                        <p:attrNameLst>
                                          <p:attrName>style.visibility</p:attrName>
                                        </p:attrNameLst>
                                      </p:cBhvr>
                                      <p:to>
                                        <p:strVal val="visible"/>
                                      </p:to>
                                    </p:set>
                                    <p:animEffect transition="in" filter="fade">
                                      <p:cBhvr>
                                        <p:cTn id="32" dur="500"/>
                                        <p:tgtEl>
                                          <p:spTgt spid="25"/>
                                        </p:tgtEl>
                                      </p:cBhvr>
                                    </p:animEffect>
                                  </p:childTnLst>
                                </p:cTn>
                              </p:par>
                              <p:par>
                                <p:cTn id="33" presetID="10" presetClass="entr" presetSubtype="0" fill="hold" nodeType="with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fade">
                                      <p:cBhvr>
                                        <p:cTn id="35" dur="500"/>
                                        <p:tgtEl>
                                          <p:spTgt spid="14"/>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30"/>
                                        </p:tgtEl>
                                        <p:attrNameLst>
                                          <p:attrName>style.visibility</p:attrName>
                                        </p:attrNameLst>
                                      </p:cBhvr>
                                      <p:to>
                                        <p:strVal val="visible"/>
                                      </p:to>
                                    </p:set>
                                    <p:animEffect transition="in" filter="fade">
                                      <p:cBhvr>
                                        <p:cTn id="40" dur="500"/>
                                        <p:tgtEl>
                                          <p:spTgt spid="30"/>
                                        </p:tgtEl>
                                      </p:cBhvr>
                                    </p:animEffect>
                                  </p:childTnLst>
                                </p:cTn>
                              </p:par>
                            </p:childTnLst>
                          </p:cTn>
                        </p:par>
                        <p:par>
                          <p:cTn id="41" fill="hold">
                            <p:stCondLst>
                              <p:cond delay="500"/>
                            </p:stCondLst>
                            <p:childTnLst>
                              <p:par>
                                <p:cTn id="42" presetID="10" presetClass="entr" presetSubtype="0" fill="hold" grpId="0" nodeType="afterEffect">
                                  <p:stCondLst>
                                    <p:cond delay="0"/>
                                  </p:stCondLst>
                                  <p:childTnLst>
                                    <p:set>
                                      <p:cBhvr>
                                        <p:cTn id="43" dur="1" fill="hold">
                                          <p:stCondLst>
                                            <p:cond delay="0"/>
                                          </p:stCondLst>
                                        </p:cTn>
                                        <p:tgtEl>
                                          <p:spTgt spid="24"/>
                                        </p:tgtEl>
                                        <p:attrNameLst>
                                          <p:attrName>style.visibility</p:attrName>
                                        </p:attrNameLst>
                                      </p:cBhvr>
                                      <p:to>
                                        <p:strVal val="visible"/>
                                      </p:to>
                                    </p:set>
                                    <p:animEffect transition="in" filter="fade">
                                      <p:cBhvr>
                                        <p:cTn id="44" dur="500"/>
                                        <p:tgtEl>
                                          <p:spTgt spid="24"/>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19"/>
                                        </p:tgtEl>
                                        <p:attrNameLst>
                                          <p:attrName>style.visibility</p:attrName>
                                        </p:attrNameLst>
                                      </p:cBhvr>
                                      <p:to>
                                        <p:strVal val="visible"/>
                                      </p:to>
                                    </p:set>
                                    <p:animEffect transition="in" filter="fade">
                                      <p:cBhvr>
                                        <p:cTn id="49" dur="500"/>
                                        <p:tgtEl>
                                          <p:spTgt spid="19"/>
                                        </p:tgtEl>
                                      </p:cBhvr>
                                    </p:animEffect>
                                  </p:childTnLst>
                                </p:cTn>
                              </p:par>
                            </p:childTnLst>
                          </p:cTn>
                        </p:par>
                        <p:par>
                          <p:cTn id="50" fill="hold">
                            <p:stCondLst>
                              <p:cond delay="500"/>
                            </p:stCondLst>
                            <p:childTnLst>
                              <p:par>
                                <p:cTn id="51" presetID="10" presetClass="entr" presetSubtype="0" fill="hold" nodeType="afterEffect">
                                  <p:stCondLst>
                                    <p:cond delay="0"/>
                                  </p:stCondLst>
                                  <p:childTnLst>
                                    <p:set>
                                      <p:cBhvr>
                                        <p:cTn id="52" dur="1" fill="hold">
                                          <p:stCondLst>
                                            <p:cond delay="0"/>
                                          </p:stCondLst>
                                        </p:cTn>
                                        <p:tgtEl>
                                          <p:spTgt spid="31"/>
                                        </p:tgtEl>
                                        <p:attrNameLst>
                                          <p:attrName>style.visibility</p:attrName>
                                        </p:attrNameLst>
                                      </p:cBhvr>
                                      <p:to>
                                        <p:strVal val="visible"/>
                                      </p:to>
                                    </p:set>
                                    <p:animEffect transition="in" filter="fade">
                                      <p:cBhvr>
                                        <p:cTn id="53" dur="500"/>
                                        <p:tgtEl>
                                          <p:spTgt spid="31"/>
                                        </p:tgtEl>
                                      </p:cBhvr>
                                    </p:animEffect>
                                  </p:childTnLst>
                                </p:cTn>
                              </p:par>
                              <p:par>
                                <p:cTn id="54" presetID="10" presetClass="entr" presetSubtype="0" fill="hold" nodeType="withEffect">
                                  <p:stCondLst>
                                    <p:cond delay="0"/>
                                  </p:stCondLst>
                                  <p:childTnLst>
                                    <p:set>
                                      <p:cBhvr>
                                        <p:cTn id="55" dur="1" fill="hold">
                                          <p:stCondLst>
                                            <p:cond delay="0"/>
                                          </p:stCondLst>
                                        </p:cTn>
                                        <p:tgtEl>
                                          <p:spTgt spid="17"/>
                                        </p:tgtEl>
                                        <p:attrNameLst>
                                          <p:attrName>style.visibility</p:attrName>
                                        </p:attrNameLst>
                                      </p:cBhvr>
                                      <p:to>
                                        <p:strVal val="visible"/>
                                      </p:to>
                                    </p:set>
                                    <p:animEffect transition="in" filter="fade">
                                      <p:cBhvr>
                                        <p:cTn id="56" dur="500"/>
                                        <p:tgtEl>
                                          <p:spTgt spid="17"/>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26"/>
                                        </p:tgtEl>
                                        <p:attrNameLst>
                                          <p:attrName>style.visibility</p:attrName>
                                        </p:attrNameLst>
                                      </p:cBhvr>
                                      <p:to>
                                        <p:strVal val="visible"/>
                                      </p:to>
                                    </p:set>
                                    <p:animEffect transition="in" filter="fade">
                                      <p:cBhvr>
                                        <p:cTn id="59" dur="500"/>
                                        <p:tgtEl>
                                          <p:spTgt spid="26"/>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20"/>
                                        </p:tgtEl>
                                        <p:attrNameLst>
                                          <p:attrName>style.visibility</p:attrName>
                                        </p:attrNameLst>
                                      </p:cBhvr>
                                      <p:to>
                                        <p:strVal val="visible"/>
                                      </p:to>
                                    </p:set>
                                    <p:animEffect transition="in" filter="fade">
                                      <p:cBhvr>
                                        <p:cTn id="64"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0" grpId="0" animBg="1"/>
      <p:bldP spid="22" grpId="0"/>
      <p:bldP spid="23" grpId="0"/>
      <p:bldP spid="24" grpId="0"/>
      <p:bldP spid="25" grpId="0"/>
      <p:bldP spid="2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8AE49869-42A8-4DF6-A0BF-B4B5680CB521}"/>
              </a:ext>
            </a:extLst>
          </p:cNvPr>
          <p:cNvSpPr>
            <a:spLocks noGrp="1"/>
          </p:cNvSpPr>
          <p:nvPr>
            <p:ph idx="4294967295"/>
          </p:nvPr>
        </p:nvSpPr>
        <p:spPr>
          <a:xfrm>
            <a:off x="838200" y="1257300"/>
            <a:ext cx="7448550" cy="4919663"/>
          </a:xfrm>
        </p:spPr>
        <p:txBody>
          <a:bodyPr>
            <a:normAutofit/>
          </a:bodyPr>
          <a:lstStyle/>
          <a:p>
            <a:r>
              <a:rPr lang="zh-TW" altLang="en-US" dirty="0"/>
              <a:t>案例介紹</a:t>
            </a:r>
            <a:endParaRPr lang="en-US" altLang="zh-TW" sz="2000" dirty="0"/>
          </a:p>
        </p:txBody>
      </p:sp>
      <p:sp>
        <p:nvSpPr>
          <p:cNvPr id="2" name="標題 1">
            <a:extLst>
              <a:ext uri="{FF2B5EF4-FFF2-40B4-BE49-F238E27FC236}">
                <a16:creationId xmlns:a16="http://schemas.microsoft.com/office/drawing/2014/main" id="{A2BFB2C1-A582-4FDE-B033-27F0C8DD2DAC}"/>
              </a:ext>
            </a:extLst>
          </p:cNvPr>
          <p:cNvSpPr>
            <a:spLocks noGrp="1"/>
          </p:cNvSpPr>
          <p:nvPr>
            <p:ph type="title"/>
          </p:nvPr>
        </p:nvSpPr>
        <p:spPr>
          <a:xfrm>
            <a:off x="1389888" y="447043"/>
            <a:ext cx="6364224" cy="567562"/>
          </a:xfrm>
        </p:spPr>
        <p:txBody>
          <a:bodyPr/>
          <a:lstStyle/>
          <a:p>
            <a:r>
              <a:rPr lang="zh-TW" altLang="en-US" dirty="0">
                <a:latin typeface="Arial" panose="020B0604020202020204" pitchFamily="34" charset="0"/>
                <a:cs typeface="Arial" panose="020B0604020202020204" pitchFamily="34" charset="0"/>
              </a:rPr>
              <a:t>案 例 練 習 </a:t>
            </a:r>
            <a:r>
              <a:rPr lang="en-US" altLang="zh-TW" dirty="0">
                <a:latin typeface="Arial" panose="020B0604020202020204" pitchFamily="34" charset="0"/>
                <a:cs typeface="Arial" panose="020B0604020202020204" pitchFamily="34" charset="0"/>
              </a:rPr>
              <a:t>-</a:t>
            </a:r>
            <a:r>
              <a:rPr lang="zh-TW" altLang="en-US" dirty="0">
                <a:latin typeface="Arial" panose="020B0604020202020204" pitchFamily="34" charset="0"/>
                <a:cs typeface="Arial" panose="020B0604020202020204" pitchFamily="34" charset="0"/>
              </a:rPr>
              <a:t> 特 徵 建 構</a:t>
            </a:r>
            <a:endParaRPr lang="zh-TW" altLang="en-US" dirty="0"/>
          </a:p>
        </p:txBody>
      </p:sp>
      <p:sp>
        <p:nvSpPr>
          <p:cNvPr id="4" name="投影片編號版面配置區 3">
            <a:extLst>
              <a:ext uri="{FF2B5EF4-FFF2-40B4-BE49-F238E27FC236}">
                <a16:creationId xmlns:a16="http://schemas.microsoft.com/office/drawing/2014/main" id="{5358CEDB-2AA4-4230-A3B0-B1027F004D2D}"/>
              </a:ext>
            </a:extLst>
          </p:cNvPr>
          <p:cNvSpPr>
            <a:spLocks noGrp="1"/>
          </p:cNvSpPr>
          <p:nvPr>
            <p:ph type="sldNum" sz="quarter" idx="12"/>
          </p:nvPr>
        </p:nvSpPr>
        <p:spPr/>
        <p:txBody>
          <a:bodyPr/>
          <a:lstStyle/>
          <a:p>
            <a:fld id="{1D30F8B3-B036-43FD-8A15-9C97D3881525}" type="slidenum">
              <a:rPr lang="zh-TW" altLang="en-US" smtClean="0"/>
              <a:t>24</a:t>
            </a:fld>
            <a:endParaRPr lang="zh-TW" altLang="en-US"/>
          </a:p>
        </p:txBody>
      </p:sp>
      <p:pic>
        <p:nvPicPr>
          <p:cNvPr id="7" name="20220819_39-2 039">
            <a:hlinkClick r:id="" action="ppaction://media"/>
            <a:extLst>
              <a:ext uri="{FF2B5EF4-FFF2-40B4-BE49-F238E27FC236}">
                <a16:creationId xmlns:a16="http://schemas.microsoft.com/office/drawing/2014/main" id="{D6BFFE09-C8E1-4CF0-BE6C-CCECF448FD35}"/>
              </a:ext>
            </a:extLst>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909733" y="1768731"/>
            <a:ext cx="7324531" cy="4120049"/>
          </a:xfrm>
          <a:prstGeom prst="rect">
            <a:avLst/>
          </a:prstGeom>
        </p:spPr>
      </p:pic>
    </p:spTree>
    <p:extLst>
      <p:ext uri="{BB962C8B-B14F-4D97-AF65-F5344CB8AC3E}">
        <p14:creationId xmlns:p14="http://schemas.microsoft.com/office/powerpoint/2010/main" val="3091198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2698"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seq concurrent="1" nextAc="seek">
              <p:cTn id="7" restart="whenNotActive" fill="hold" evtFilter="cancelBubble" nodeType="interactiveSeq">
                <p:stCondLst>
                  <p:cond evt="onClick" delay="0">
                    <p:tgtEl>
                      <p:spTgt spid="7"/>
                    </p:tgtEl>
                  </p:cond>
                </p:stCondLst>
                <p:endSync evt="end" delay="0">
                  <p:rtn val="all"/>
                </p:endSync>
                <p:childTnLst>
                  <p:par>
                    <p:cTn id="8" fill="hold">
                      <p:stCondLst>
                        <p:cond delay="0"/>
                      </p:stCondLst>
                      <p:childTnLst>
                        <p:par>
                          <p:cTn id="9" fill="hold">
                            <p:stCondLst>
                              <p:cond delay="0"/>
                            </p:stCondLst>
                            <p:childTnLst>
                              <p:par>
                                <p:cTn id="10" presetID="2" presetClass="mediacall" presetSubtype="0" fill="hold" nodeType="clickEffect">
                                  <p:stCondLst>
                                    <p:cond delay="0"/>
                                  </p:stCondLst>
                                  <p:childTnLst>
                                    <p:cmd type="call" cmd="togglePause">
                                      <p:cBhvr>
                                        <p:cTn id="11" dur="1" fill="hold"/>
                                        <p:tgtEl>
                                          <p:spTgt spid="7"/>
                                        </p:tgtEl>
                                      </p:cBhvr>
                                    </p:cmd>
                                  </p:childTnLst>
                                </p:cTn>
                              </p:par>
                            </p:childTnLst>
                          </p:cTn>
                        </p:par>
                      </p:childTnLst>
                    </p:cTn>
                  </p:par>
                </p:childTnLst>
              </p:cTn>
              <p:nextCondLst>
                <p:cond evt="onClick" delay="0">
                  <p:tgtEl>
                    <p:spTgt spid="7"/>
                  </p:tgtEl>
                </p:cond>
              </p:nextCondLst>
            </p:seq>
            <p:video>
              <p:cMediaNode vol="80000">
                <p:cTn id="12" fill="hold" display="0">
                  <p:stCondLst>
                    <p:cond delay="indefinite"/>
                  </p:stCondLst>
                </p:cTn>
                <p:tgtEl>
                  <p:spTgt spid="7"/>
                </p:tgtEl>
              </p:cMediaNode>
            </p:video>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8AE49869-42A8-4DF6-A0BF-B4B5680CB521}"/>
              </a:ext>
            </a:extLst>
          </p:cNvPr>
          <p:cNvSpPr>
            <a:spLocks noGrp="1"/>
          </p:cNvSpPr>
          <p:nvPr>
            <p:ph idx="4294967295"/>
          </p:nvPr>
        </p:nvSpPr>
        <p:spPr>
          <a:xfrm>
            <a:off x="838200" y="1257300"/>
            <a:ext cx="7448550" cy="4919663"/>
          </a:xfrm>
        </p:spPr>
        <p:txBody>
          <a:bodyPr>
            <a:normAutofit/>
          </a:bodyPr>
          <a:lstStyle/>
          <a:p>
            <a:r>
              <a:rPr lang="zh-TW" altLang="en-US" dirty="0"/>
              <a:t>案例介紹</a:t>
            </a:r>
            <a:endParaRPr lang="en-US" altLang="zh-TW" dirty="0"/>
          </a:p>
          <a:p>
            <a:pPr lvl="1"/>
            <a:r>
              <a:rPr lang="zh-TW" altLang="en-US" b="1" dirty="0"/>
              <a:t>目標：想知道受測者看到文字出現到點擊滑鼠的反應時間</a:t>
            </a:r>
            <a:endParaRPr lang="en-US" altLang="zh-TW" b="1" dirty="0"/>
          </a:p>
          <a:p>
            <a:pPr lvl="1">
              <a:lnSpc>
                <a:spcPct val="150000"/>
              </a:lnSpc>
            </a:pPr>
            <a:r>
              <a:rPr lang="zh-TW" altLang="en-US" b="1" dirty="0"/>
              <a:t>提問：可以怎麼算出答案</a:t>
            </a:r>
            <a:r>
              <a:rPr lang="en-US" altLang="zh-TW" b="1" dirty="0"/>
              <a:t>?</a:t>
            </a:r>
          </a:p>
        </p:txBody>
      </p:sp>
      <p:sp>
        <p:nvSpPr>
          <p:cNvPr id="2" name="標題 1">
            <a:extLst>
              <a:ext uri="{FF2B5EF4-FFF2-40B4-BE49-F238E27FC236}">
                <a16:creationId xmlns:a16="http://schemas.microsoft.com/office/drawing/2014/main" id="{A2BFB2C1-A582-4FDE-B033-27F0C8DD2DAC}"/>
              </a:ext>
            </a:extLst>
          </p:cNvPr>
          <p:cNvSpPr>
            <a:spLocks noGrp="1"/>
          </p:cNvSpPr>
          <p:nvPr>
            <p:ph type="title"/>
          </p:nvPr>
        </p:nvSpPr>
        <p:spPr>
          <a:xfrm>
            <a:off x="1389888" y="447043"/>
            <a:ext cx="6364224" cy="567562"/>
          </a:xfrm>
        </p:spPr>
        <p:txBody>
          <a:bodyPr/>
          <a:lstStyle/>
          <a:p>
            <a:r>
              <a:rPr lang="zh-TW" altLang="en-US" dirty="0">
                <a:latin typeface="Arial" panose="020B0604020202020204" pitchFamily="34" charset="0"/>
                <a:cs typeface="Arial" panose="020B0604020202020204" pitchFamily="34" charset="0"/>
              </a:rPr>
              <a:t>案 例 練 習 </a:t>
            </a:r>
            <a:r>
              <a:rPr lang="en-US" altLang="zh-TW" dirty="0">
                <a:latin typeface="Arial" panose="020B0604020202020204" pitchFamily="34" charset="0"/>
                <a:cs typeface="Arial" panose="020B0604020202020204" pitchFamily="34" charset="0"/>
              </a:rPr>
              <a:t>-</a:t>
            </a:r>
            <a:r>
              <a:rPr lang="zh-TW" altLang="en-US" dirty="0">
                <a:latin typeface="Arial" panose="020B0604020202020204" pitchFamily="34" charset="0"/>
                <a:cs typeface="Arial" panose="020B0604020202020204" pitchFamily="34" charset="0"/>
              </a:rPr>
              <a:t> 特 徵 建 構</a:t>
            </a:r>
            <a:endParaRPr lang="zh-TW" altLang="en-US" dirty="0"/>
          </a:p>
        </p:txBody>
      </p:sp>
      <p:sp>
        <p:nvSpPr>
          <p:cNvPr id="4" name="投影片編號版面配置區 3">
            <a:extLst>
              <a:ext uri="{FF2B5EF4-FFF2-40B4-BE49-F238E27FC236}">
                <a16:creationId xmlns:a16="http://schemas.microsoft.com/office/drawing/2014/main" id="{5358CEDB-2AA4-4230-A3B0-B1027F004D2D}"/>
              </a:ext>
            </a:extLst>
          </p:cNvPr>
          <p:cNvSpPr>
            <a:spLocks noGrp="1"/>
          </p:cNvSpPr>
          <p:nvPr>
            <p:ph type="sldNum" sz="quarter" idx="12"/>
          </p:nvPr>
        </p:nvSpPr>
        <p:spPr/>
        <p:txBody>
          <a:bodyPr/>
          <a:lstStyle/>
          <a:p>
            <a:fld id="{1D30F8B3-B036-43FD-8A15-9C97D3881525}" type="slidenum">
              <a:rPr lang="zh-TW" altLang="en-US" smtClean="0"/>
              <a:t>25</a:t>
            </a:fld>
            <a:endParaRPr lang="zh-TW" altLang="en-US"/>
          </a:p>
        </p:txBody>
      </p:sp>
      <p:sp>
        <p:nvSpPr>
          <p:cNvPr id="9" name="矩形 8">
            <a:extLst>
              <a:ext uri="{FF2B5EF4-FFF2-40B4-BE49-F238E27FC236}">
                <a16:creationId xmlns:a16="http://schemas.microsoft.com/office/drawing/2014/main" id="{21A84A08-5867-FD2D-7E9E-B0C99B369592}"/>
              </a:ext>
            </a:extLst>
          </p:cNvPr>
          <p:cNvSpPr/>
          <p:nvPr/>
        </p:nvSpPr>
        <p:spPr>
          <a:xfrm>
            <a:off x="857251" y="4407802"/>
            <a:ext cx="532638" cy="289249"/>
          </a:xfrm>
          <a:prstGeom prst="rect">
            <a:avLst/>
          </a:prstGeom>
          <a:pattFill prst="wdDnDiag">
            <a:fgClr>
              <a:schemeClr val="accent1">
                <a:lumMod val="40000"/>
                <a:lumOff val="60000"/>
              </a:schemeClr>
            </a:fgClr>
            <a:bgClr>
              <a:schemeClr val="bg1"/>
            </a:bgClr>
          </a:patt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0" name="矩形 9">
            <a:extLst>
              <a:ext uri="{FF2B5EF4-FFF2-40B4-BE49-F238E27FC236}">
                <a16:creationId xmlns:a16="http://schemas.microsoft.com/office/drawing/2014/main" id="{460A837F-660F-12BE-9939-F7B76C0B3F8D}"/>
              </a:ext>
            </a:extLst>
          </p:cNvPr>
          <p:cNvSpPr/>
          <p:nvPr/>
        </p:nvSpPr>
        <p:spPr>
          <a:xfrm>
            <a:off x="1476966" y="4407802"/>
            <a:ext cx="831591" cy="289249"/>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1400" dirty="0">
                <a:solidFill>
                  <a:schemeClr val="tx1"/>
                </a:solidFill>
                <a:latin typeface="Microsoft JhengHei" panose="020B0604030504040204" pitchFamily="34" charset="-120"/>
                <a:ea typeface="Microsoft JhengHei" panose="020B0604030504040204" pitchFamily="34" charset="-120"/>
              </a:rPr>
              <a:t>倒數</a:t>
            </a:r>
          </a:p>
        </p:txBody>
      </p:sp>
      <p:sp>
        <p:nvSpPr>
          <p:cNvPr id="11" name="矩形 10">
            <a:extLst>
              <a:ext uri="{FF2B5EF4-FFF2-40B4-BE49-F238E27FC236}">
                <a16:creationId xmlns:a16="http://schemas.microsoft.com/office/drawing/2014/main" id="{97129764-0132-0104-0B5B-BBC4034A3E94}"/>
              </a:ext>
            </a:extLst>
          </p:cNvPr>
          <p:cNvSpPr/>
          <p:nvPr/>
        </p:nvSpPr>
        <p:spPr>
          <a:xfrm>
            <a:off x="2395634" y="4407802"/>
            <a:ext cx="831591" cy="289249"/>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1400" dirty="0">
                <a:solidFill>
                  <a:schemeClr val="tx1"/>
                </a:solidFill>
                <a:latin typeface="Microsoft JhengHei" panose="020B0604030504040204" pitchFamily="34" charset="-120"/>
                <a:ea typeface="Microsoft JhengHei" panose="020B0604030504040204" pitchFamily="34" charset="-120"/>
              </a:rPr>
              <a:t>1 font</a:t>
            </a:r>
            <a:endParaRPr lang="zh-TW" altLang="en-US" sz="1400" dirty="0">
              <a:solidFill>
                <a:schemeClr val="tx1"/>
              </a:solidFill>
              <a:latin typeface="Microsoft JhengHei" panose="020B0604030504040204" pitchFamily="34" charset="-120"/>
              <a:ea typeface="Microsoft JhengHei" panose="020B0604030504040204" pitchFamily="34" charset="-120"/>
            </a:endParaRPr>
          </a:p>
        </p:txBody>
      </p:sp>
      <p:sp>
        <p:nvSpPr>
          <p:cNvPr id="12" name="矩形 11">
            <a:extLst>
              <a:ext uri="{FF2B5EF4-FFF2-40B4-BE49-F238E27FC236}">
                <a16:creationId xmlns:a16="http://schemas.microsoft.com/office/drawing/2014/main" id="{5EC6ED05-FED2-10F5-34D4-7E4CDF848A9D}"/>
              </a:ext>
            </a:extLst>
          </p:cNvPr>
          <p:cNvSpPr/>
          <p:nvPr/>
        </p:nvSpPr>
        <p:spPr>
          <a:xfrm>
            <a:off x="3904277" y="4407802"/>
            <a:ext cx="831591" cy="289249"/>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1400" dirty="0">
                <a:solidFill>
                  <a:schemeClr val="tx1"/>
                </a:solidFill>
                <a:latin typeface="Microsoft JhengHei" panose="020B0604030504040204" pitchFamily="34" charset="-120"/>
                <a:ea typeface="Microsoft JhengHei" panose="020B0604030504040204" pitchFamily="34" charset="-120"/>
              </a:rPr>
              <a:t>2 font</a:t>
            </a:r>
            <a:endParaRPr lang="zh-TW" altLang="en-US" sz="1400" dirty="0">
              <a:solidFill>
                <a:schemeClr val="tx1"/>
              </a:solidFill>
              <a:latin typeface="Microsoft JhengHei" panose="020B0604030504040204" pitchFamily="34" charset="-120"/>
              <a:ea typeface="Microsoft JhengHei" panose="020B0604030504040204" pitchFamily="34" charset="-120"/>
            </a:endParaRPr>
          </a:p>
        </p:txBody>
      </p:sp>
      <p:sp>
        <p:nvSpPr>
          <p:cNvPr id="13" name="矩形 12">
            <a:extLst>
              <a:ext uri="{FF2B5EF4-FFF2-40B4-BE49-F238E27FC236}">
                <a16:creationId xmlns:a16="http://schemas.microsoft.com/office/drawing/2014/main" id="{66E71BFA-6612-7D34-3252-36E717A9CB0B}"/>
              </a:ext>
            </a:extLst>
          </p:cNvPr>
          <p:cNvSpPr/>
          <p:nvPr/>
        </p:nvSpPr>
        <p:spPr>
          <a:xfrm>
            <a:off x="5530720" y="4407802"/>
            <a:ext cx="831591" cy="289249"/>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1400" dirty="0">
                <a:solidFill>
                  <a:schemeClr val="tx1"/>
                </a:solidFill>
                <a:latin typeface="Microsoft JhengHei" panose="020B0604030504040204" pitchFamily="34" charset="-120"/>
                <a:ea typeface="Microsoft JhengHei" panose="020B0604030504040204" pitchFamily="34" charset="-120"/>
              </a:rPr>
              <a:t>3 font</a:t>
            </a:r>
            <a:endParaRPr lang="zh-TW" altLang="en-US" sz="1400" dirty="0">
              <a:solidFill>
                <a:schemeClr val="tx1"/>
              </a:solidFill>
              <a:latin typeface="Microsoft JhengHei" panose="020B0604030504040204" pitchFamily="34" charset="-120"/>
              <a:ea typeface="Microsoft JhengHei" panose="020B0604030504040204" pitchFamily="34" charset="-120"/>
            </a:endParaRPr>
          </a:p>
        </p:txBody>
      </p:sp>
      <p:sp>
        <p:nvSpPr>
          <p:cNvPr id="14" name="矩形 13">
            <a:extLst>
              <a:ext uri="{FF2B5EF4-FFF2-40B4-BE49-F238E27FC236}">
                <a16:creationId xmlns:a16="http://schemas.microsoft.com/office/drawing/2014/main" id="{3BB62B60-4D3B-D5A9-1292-A5CD90164EAB}"/>
              </a:ext>
            </a:extLst>
          </p:cNvPr>
          <p:cNvSpPr/>
          <p:nvPr/>
        </p:nvSpPr>
        <p:spPr>
          <a:xfrm>
            <a:off x="7455159" y="4407802"/>
            <a:ext cx="831591" cy="289249"/>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1400" dirty="0">
                <a:solidFill>
                  <a:schemeClr val="tx1"/>
                </a:solidFill>
                <a:latin typeface="Microsoft JhengHei" panose="020B0604030504040204" pitchFamily="34" charset="-120"/>
                <a:ea typeface="Microsoft JhengHei" panose="020B0604030504040204" pitchFamily="34" charset="-120"/>
              </a:rPr>
              <a:t>write</a:t>
            </a:r>
            <a:endParaRPr lang="zh-TW" altLang="en-US" sz="1400" dirty="0">
              <a:solidFill>
                <a:schemeClr val="tx1"/>
              </a:solidFill>
              <a:latin typeface="Microsoft JhengHei" panose="020B0604030504040204" pitchFamily="34" charset="-120"/>
              <a:ea typeface="Microsoft JhengHei" panose="020B0604030504040204" pitchFamily="34" charset="-120"/>
            </a:endParaRPr>
          </a:p>
        </p:txBody>
      </p:sp>
      <p:sp>
        <p:nvSpPr>
          <p:cNvPr id="15" name="矩形 14">
            <a:extLst>
              <a:ext uri="{FF2B5EF4-FFF2-40B4-BE49-F238E27FC236}">
                <a16:creationId xmlns:a16="http://schemas.microsoft.com/office/drawing/2014/main" id="{B2F886DF-7C4A-83D9-ACAF-4ED836F2A410}"/>
              </a:ext>
            </a:extLst>
          </p:cNvPr>
          <p:cNvSpPr/>
          <p:nvPr/>
        </p:nvSpPr>
        <p:spPr>
          <a:xfrm>
            <a:off x="3314302" y="4407802"/>
            <a:ext cx="502898" cy="289249"/>
          </a:xfrm>
          <a:prstGeom prst="rect">
            <a:avLst/>
          </a:prstGeom>
          <a:pattFill prst="wdUpDiag">
            <a:fgClr>
              <a:srgbClr val="0070C0"/>
            </a:fgClr>
            <a:bgClr>
              <a:schemeClr val="bg1"/>
            </a:bgClr>
          </a:patt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sz="1400" dirty="0">
              <a:solidFill>
                <a:schemeClr val="tx1"/>
              </a:solidFill>
              <a:latin typeface="Microsoft JhengHei" panose="020B0604030504040204" pitchFamily="34" charset="-120"/>
              <a:ea typeface="Microsoft JhengHei" panose="020B0604030504040204" pitchFamily="34" charset="-120"/>
            </a:endParaRPr>
          </a:p>
        </p:txBody>
      </p:sp>
      <p:sp>
        <p:nvSpPr>
          <p:cNvPr id="16" name="矩形 15">
            <a:extLst>
              <a:ext uri="{FF2B5EF4-FFF2-40B4-BE49-F238E27FC236}">
                <a16:creationId xmlns:a16="http://schemas.microsoft.com/office/drawing/2014/main" id="{C080CFBF-8801-66A6-F9F4-89C2070C4FD5}"/>
              </a:ext>
            </a:extLst>
          </p:cNvPr>
          <p:cNvSpPr/>
          <p:nvPr/>
        </p:nvSpPr>
        <p:spPr>
          <a:xfrm>
            <a:off x="4822945" y="4407802"/>
            <a:ext cx="616802" cy="289249"/>
          </a:xfrm>
          <a:prstGeom prst="rect">
            <a:avLst/>
          </a:prstGeom>
          <a:pattFill prst="wdUpDiag">
            <a:fgClr>
              <a:srgbClr val="0070C0"/>
            </a:fgClr>
            <a:bgClr>
              <a:schemeClr val="bg1"/>
            </a:bgClr>
          </a:patt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sz="1400" dirty="0">
              <a:solidFill>
                <a:schemeClr val="tx1"/>
              </a:solidFill>
              <a:latin typeface="Microsoft JhengHei" panose="020B0604030504040204" pitchFamily="34" charset="-120"/>
              <a:ea typeface="Microsoft JhengHei" panose="020B0604030504040204" pitchFamily="34" charset="-120"/>
            </a:endParaRPr>
          </a:p>
        </p:txBody>
      </p:sp>
      <p:sp>
        <p:nvSpPr>
          <p:cNvPr id="17" name="矩形 16">
            <a:extLst>
              <a:ext uri="{FF2B5EF4-FFF2-40B4-BE49-F238E27FC236}">
                <a16:creationId xmlns:a16="http://schemas.microsoft.com/office/drawing/2014/main" id="{E55EBF80-CF87-D919-F764-4D464DBA0C66}"/>
              </a:ext>
            </a:extLst>
          </p:cNvPr>
          <p:cNvSpPr/>
          <p:nvPr/>
        </p:nvSpPr>
        <p:spPr>
          <a:xfrm>
            <a:off x="6453283" y="4407802"/>
            <a:ext cx="908569" cy="289249"/>
          </a:xfrm>
          <a:prstGeom prst="rect">
            <a:avLst/>
          </a:prstGeom>
          <a:pattFill prst="wdUpDiag">
            <a:fgClr>
              <a:srgbClr val="0070C0"/>
            </a:fgClr>
            <a:bgClr>
              <a:schemeClr val="bg1"/>
            </a:bgClr>
          </a:patt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sz="1400" dirty="0">
              <a:solidFill>
                <a:schemeClr val="tx1"/>
              </a:solidFill>
              <a:latin typeface="Microsoft JhengHei" panose="020B0604030504040204" pitchFamily="34" charset="-120"/>
              <a:ea typeface="Microsoft JhengHei" panose="020B0604030504040204" pitchFamily="34" charset="-120"/>
            </a:endParaRPr>
          </a:p>
        </p:txBody>
      </p:sp>
      <p:cxnSp>
        <p:nvCxnSpPr>
          <p:cNvPr id="19" name="直線單箭頭接點 18">
            <a:extLst>
              <a:ext uri="{FF2B5EF4-FFF2-40B4-BE49-F238E27FC236}">
                <a16:creationId xmlns:a16="http://schemas.microsoft.com/office/drawing/2014/main" id="{23E2B603-4DFF-6766-4983-0C214F9CDE0D}"/>
              </a:ext>
            </a:extLst>
          </p:cNvPr>
          <p:cNvCxnSpPr>
            <a:cxnSpLocks/>
          </p:cNvCxnSpPr>
          <p:nvPr/>
        </p:nvCxnSpPr>
        <p:spPr>
          <a:xfrm flipV="1">
            <a:off x="5485234" y="4106113"/>
            <a:ext cx="0" cy="597839"/>
          </a:xfrm>
          <a:prstGeom prst="straightConnector1">
            <a:avLst/>
          </a:prstGeom>
          <a:ln w="1905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線單箭頭接點 20">
            <a:extLst>
              <a:ext uri="{FF2B5EF4-FFF2-40B4-BE49-F238E27FC236}">
                <a16:creationId xmlns:a16="http://schemas.microsoft.com/office/drawing/2014/main" id="{553D6B85-A60A-C6C0-07C8-49B4EAF0EB2A}"/>
              </a:ext>
            </a:extLst>
          </p:cNvPr>
          <p:cNvCxnSpPr>
            <a:cxnSpLocks/>
          </p:cNvCxnSpPr>
          <p:nvPr/>
        </p:nvCxnSpPr>
        <p:spPr>
          <a:xfrm flipV="1">
            <a:off x="3860739" y="4106113"/>
            <a:ext cx="0" cy="597839"/>
          </a:xfrm>
          <a:prstGeom prst="straightConnector1">
            <a:avLst/>
          </a:prstGeom>
          <a:ln w="1905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線單箭頭接點 21">
            <a:extLst>
              <a:ext uri="{FF2B5EF4-FFF2-40B4-BE49-F238E27FC236}">
                <a16:creationId xmlns:a16="http://schemas.microsoft.com/office/drawing/2014/main" id="{36B2948A-F32E-EA8B-E52B-0233717ABFC1}"/>
              </a:ext>
            </a:extLst>
          </p:cNvPr>
          <p:cNvCxnSpPr>
            <a:cxnSpLocks/>
          </p:cNvCxnSpPr>
          <p:nvPr/>
        </p:nvCxnSpPr>
        <p:spPr>
          <a:xfrm flipV="1">
            <a:off x="1433428" y="4106113"/>
            <a:ext cx="0" cy="597839"/>
          </a:xfrm>
          <a:prstGeom prst="straightConnector1">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23" name="文字方塊 22">
            <a:extLst>
              <a:ext uri="{FF2B5EF4-FFF2-40B4-BE49-F238E27FC236}">
                <a16:creationId xmlns:a16="http://schemas.microsoft.com/office/drawing/2014/main" id="{A0D0AA6B-6625-7B96-2D6D-AB08A202857F}"/>
              </a:ext>
            </a:extLst>
          </p:cNvPr>
          <p:cNvSpPr txBox="1"/>
          <p:nvPr/>
        </p:nvSpPr>
        <p:spPr>
          <a:xfrm>
            <a:off x="3332186" y="3772836"/>
            <a:ext cx="1082348" cy="307777"/>
          </a:xfrm>
          <a:prstGeom prst="rect">
            <a:avLst/>
          </a:prstGeom>
          <a:noFill/>
        </p:spPr>
        <p:txBody>
          <a:bodyPr wrap="none" rtlCol="0">
            <a:spAutoFit/>
          </a:bodyPr>
          <a:lstStyle/>
          <a:p>
            <a:r>
              <a:rPr lang="zh-TW" altLang="en-US" sz="1400" b="1" dirty="0">
                <a:solidFill>
                  <a:schemeClr val="accent3"/>
                </a:solidFill>
                <a:latin typeface="Microsoft JhengHei" panose="020B0604030504040204" pitchFamily="34" charset="-120"/>
                <a:ea typeface="Microsoft JhengHei" panose="020B0604030504040204" pitchFamily="34" charset="-120"/>
              </a:rPr>
              <a:t>點擊再放大</a:t>
            </a:r>
          </a:p>
        </p:txBody>
      </p:sp>
      <p:sp>
        <p:nvSpPr>
          <p:cNvPr id="24" name="文字方塊 23">
            <a:extLst>
              <a:ext uri="{FF2B5EF4-FFF2-40B4-BE49-F238E27FC236}">
                <a16:creationId xmlns:a16="http://schemas.microsoft.com/office/drawing/2014/main" id="{05F7F527-3690-2CDD-6012-F77613E47841}"/>
              </a:ext>
            </a:extLst>
          </p:cNvPr>
          <p:cNvSpPr txBox="1"/>
          <p:nvPr/>
        </p:nvSpPr>
        <p:spPr>
          <a:xfrm>
            <a:off x="4944060" y="3772836"/>
            <a:ext cx="1082348" cy="307777"/>
          </a:xfrm>
          <a:prstGeom prst="rect">
            <a:avLst/>
          </a:prstGeom>
          <a:noFill/>
        </p:spPr>
        <p:txBody>
          <a:bodyPr wrap="none" rtlCol="0">
            <a:spAutoFit/>
          </a:bodyPr>
          <a:lstStyle/>
          <a:p>
            <a:r>
              <a:rPr lang="zh-TW" altLang="en-US" sz="1400" b="1" dirty="0">
                <a:solidFill>
                  <a:schemeClr val="accent3"/>
                </a:solidFill>
                <a:latin typeface="Microsoft JhengHei" panose="020B0604030504040204" pitchFamily="34" charset="-120"/>
                <a:ea typeface="Microsoft JhengHei" panose="020B0604030504040204" pitchFamily="34" charset="-120"/>
              </a:rPr>
              <a:t>點擊再放大</a:t>
            </a:r>
          </a:p>
        </p:txBody>
      </p:sp>
      <p:sp>
        <p:nvSpPr>
          <p:cNvPr id="25" name="文字方塊 24">
            <a:extLst>
              <a:ext uri="{FF2B5EF4-FFF2-40B4-BE49-F238E27FC236}">
                <a16:creationId xmlns:a16="http://schemas.microsoft.com/office/drawing/2014/main" id="{476281EE-F3A6-0696-37D7-212838330B5A}"/>
              </a:ext>
            </a:extLst>
          </p:cNvPr>
          <p:cNvSpPr txBox="1"/>
          <p:nvPr/>
        </p:nvSpPr>
        <p:spPr>
          <a:xfrm>
            <a:off x="1161558" y="3772836"/>
            <a:ext cx="543739" cy="307777"/>
          </a:xfrm>
          <a:prstGeom prst="rect">
            <a:avLst/>
          </a:prstGeom>
          <a:noFill/>
        </p:spPr>
        <p:txBody>
          <a:bodyPr wrap="none" rtlCol="0">
            <a:spAutoFit/>
          </a:bodyPr>
          <a:lstStyle/>
          <a:p>
            <a:r>
              <a:rPr lang="zh-TW" altLang="en-US" sz="1400" b="1" dirty="0">
                <a:solidFill>
                  <a:schemeClr val="accent2"/>
                </a:solidFill>
                <a:latin typeface="Microsoft JhengHei" panose="020B0604030504040204" pitchFamily="34" charset="-120"/>
                <a:ea typeface="Microsoft JhengHei" panose="020B0604030504040204" pitchFamily="34" charset="-120"/>
              </a:rPr>
              <a:t>開始</a:t>
            </a:r>
          </a:p>
        </p:txBody>
      </p:sp>
      <p:sp>
        <p:nvSpPr>
          <p:cNvPr id="26" name="文字方塊 25">
            <a:extLst>
              <a:ext uri="{FF2B5EF4-FFF2-40B4-BE49-F238E27FC236}">
                <a16:creationId xmlns:a16="http://schemas.microsoft.com/office/drawing/2014/main" id="{F438A52D-8188-0C62-FACC-361FA115B0A9}"/>
              </a:ext>
            </a:extLst>
          </p:cNvPr>
          <p:cNvSpPr txBox="1"/>
          <p:nvPr/>
        </p:nvSpPr>
        <p:spPr>
          <a:xfrm>
            <a:off x="1751013" y="4105708"/>
            <a:ext cx="348172" cy="276999"/>
          </a:xfrm>
          <a:prstGeom prst="rect">
            <a:avLst/>
          </a:prstGeom>
          <a:noFill/>
        </p:spPr>
        <p:txBody>
          <a:bodyPr wrap="none" rtlCol="0">
            <a:spAutoFit/>
          </a:bodyPr>
          <a:lstStyle/>
          <a:p>
            <a:r>
              <a:rPr lang="en-US" altLang="zh-TW" sz="1200" b="1" dirty="0">
                <a:solidFill>
                  <a:schemeClr val="tx1">
                    <a:lumMod val="65000"/>
                    <a:lumOff val="35000"/>
                  </a:schemeClr>
                </a:solidFill>
                <a:latin typeface="Microsoft JhengHei" panose="020B0604030504040204" pitchFamily="34" charset="-120"/>
                <a:ea typeface="Microsoft JhengHei" panose="020B0604030504040204" pitchFamily="34" charset="-120"/>
              </a:rPr>
              <a:t>3s</a:t>
            </a:r>
            <a:endParaRPr lang="zh-TW" altLang="en-US" sz="1200" b="1" dirty="0">
              <a:solidFill>
                <a:schemeClr val="tx1">
                  <a:lumMod val="65000"/>
                  <a:lumOff val="35000"/>
                </a:schemeClr>
              </a:solidFill>
              <a:latin typeface="Microsoft JhengHei" panose="020B0604030504040204" pitchFamily="34" charset="-120"/>
              <a:ea typeface="Microsoft JhengHei" panose="020B0604030504040204" pitchFamily="34" charset="-120"/>
            </a:endParaRPr>
          </a:p>
        </p:txBody>
      </p:sp>
      <p:sp>
        <p:nvSpPr>
          <p:cNvPr id="27" name="文字方塊 26">
            <a:extLst>
              <a:ext uri="{FF2B5EF4-FFF2-40B4-BE49-F238E27FC236}">
                <a16:creationId xmlns:a16="http://schemas.microsoft.com/office/drawing/2014/main" id="{1FCDDB77-D20D-ACCA-C667-F4DC91FCD2F1}"/>
              </a:ext>
            </a:extLst>
          </p:cNvPr>
          <p:cNvSpPr txBox="1"/>
          <p:nvPr/>
        </p:nvSpPr>
        <p:spPr>
          <a:xfrm>
            <a:off x="2522104" y="4105707"/>
            <a:ext cx="569387" cy="276999"/>
          </a:xfrm>
          <a:prstGeom prst="rect">
            <a:avLst/>
          </a:prstGeom>
          <a:noFill/>
        </p:spPr>
        <p:txBody>
          <a:bodyPr wrap="none" rtlCol="0">
            <a:spAutoFit/>
          </a:bodyPr>
          <a:lstStyle/>
          <a:p>
            <a:r>
              <a:rPr lang="en-US" altLang="zh-TW" sz="1200" b="1" dirty="0">
                <a:solidFill>
                  <a:schemeClr val="tx1">
                    <a:lumMod val="65000"/>
                    <a:lumOff val="35000"/>
                  </a:schemeClr>
                </a:solidFill>
                <a:latin typeface="Microsoft JhengHei" panose="020B0604030504040204" pitchFamily="34" charset="-120"/>
                <a:ea typeface="Microsoft JhengHei" panose="020B0604030504040204" pitchFamily="34" charset="-120"/>
              </a:rPr>
              <a:t>0.75s</a:t>
            </a:r>
            <a:endParaRPr lang="zh-TW" altLang="en-US" sz="1200" b="1" dirty="0">
              <a:solidFill>
                <a:schemeClr val="tx1">
                  <a:lumMod val="65000"/>
                  <a:lumOff val="35000"/>
                </a:schemeClr>
              </a:solidFill>
              <a:latin typeface="Microsoft JhengHei" panose="020B0604030504040204" pitchFamily="34" charset="-120"/>
              <a:ea typeface="Microsoft JhengHei" panose="020B0604030504040204" pitchFamily="34" charset="-120"/>
            </a:endParaRPr>
          </a:p>
        </p:txBody>
      </p:sp>
      <p:sp>
        <p:nvSpPr>
          <p:cNvPr id="28" name="文字方塊 27">
            <a:extLst>
              <a:ext uri="{FF2B5EF4-FFF2-40B4-BE49-F238E27FC236}">
                <a16:creationId xmlns:a16="http://schemas.microsoft.com/office/drawing/2014/main" id="{C981FF71-AAF8-BB12-3628-A6AE937770DA}"/>
              </a:ext>
            </a:extLst>
          </p:cNvPr>
          <p:cNvSpPr txBox="1"/>
          <p:nvPr/>
        </p:nvSpPr>
        <p:spPr>
          <a:xfrm>
            <a:off x="4040719" y="4105707"/>
            <a:ext cx="569387" cy="276999"/>
          </a:xfrm>
          <a:prstGeom prst="rect">
            <a:avLst/>
          </a:prstGeom>
          <a:noFill/>
        </p:spPr>
        <p:txBody>
          <a:bodyPr wrap="none" rtlCol="0">
            <a:spAutoFit/>
          </a:bodyPr>
          <a:lstStyle/>
          <a:p>
            <a:r>
              <a:rPr lang="en-US" altLang="zh-TW" sz="1200" b="1" dirty="0">
                <a:solidFill>
                  <a:schemeClr val="tx1">
                    <a:lumMod val="65000"/>
                    <a:lumOff val="35000"/>
                  </a:schemeClr>
                </a:solidFill>
                <a:latin typeface="Microsoft JhengHei" panose="020B0604030504040204" pitchFamily="34" charset="-120"/>
                <a:ea typeface="Microsoft JhengHei" panose="020B0604030504040204" pitchFamily="34" charset="-120"/>
              </a:rPr>
              <a:t>0.75s</a:t>
            </a:r>
            <a:endParaRPr lang="zh-TW" altLang="en-US" sz="1200" b="1" dirty="0">
              <a:solidFill>
                <a:schemeClr val="tx1">
                  <a:lumMod val="65000"/>
                  <a:lumOff val="35000"/>
                </a:schemeClr>
              </a:solidFill>
              <a:latin typeface="Microsoft JhengHei" panose="020B0604030504040204" pitchFamily="34" charset="-120"/>
              <a:ea typeface="Microsoft JhengHei" panose="020B0604030504040204" pitchFamily="34" charset="-120"/>
            </a:endParaRPr>
          </a:p>
        </p:txBody>
      </p:sp>
      <p:sp>
        <p:nvSpPr>
          <p:cNvPr id="29" name="文字方塊 28">
            <a:extLst>
              <a:ext uri="{FF2B5EF4-FFF2-40B4-BE49-F238E27FC236}">
                <a16:creationId xmlns:a16="http://schemas.microsoft.com/office/drawing/2014/main" id="{A737FEEF-CB83-5F2C-6420-3BE09C42038A}"/>
              </a:ext>
            </a:extLst>
          </p:cNvPr>
          <p:cNvSpPr txBox="1"/>
          <p:nvPr/>
        </p:nvSpPr>
        <p:spPr>
          <a:xfrm>
            <a:off x="5659963" y="4105707"/>
            <a:ext cx="569387" cy="276999"/>
          </a:xfrm>
          <a:prstGeom prst="rect">
            <a:avLst/>
          </a:prstGeom>
          <a:noFill/>
        </p:spPr>
        <p:txBody>
          <a:bodyPr wrap="none" rtlCol="0">
            <a:spAutoFit/>
          </a:bodyPr>
          <a:lstStyle/>
          <a:p>
            <a:r>
              <a:rPr lang="en-US" altLang="zh-TW" sz="1200" b="1" dirty="0">
                <a:solidFill>
                  <a:schemeClr val="tx1">
                    <a:lumMod val="65000"/>
                    <a:lumOff val="35000"/>
                  </a:schemeClr>
                </a:solidFill>
                <a:latin typeface="Microsoft JhengHei" panose="020B0604030504040204" pitchFamily="34" charset="-120"/>
                <a:ea typeface="Microsoft JhengHei" panose="020B0604030504040204" pitchFamily="34" charset="-120"/>
              </a:rPr>
              <a:t>0.75s</a:t>
            </a:r>
            <a:endParaRPr lang="zh-TW" altLang="en-US" sz="1200" b="1" dirty="0">
              <a:solidFill>
                <a:schemeClr val="tx1">
                  <a:lumMod val="65000"/>
                  <a:lumOff val="35000"/>
                </a:schemeClr>
              </a:solidFill>
              <a:latin typeface="Microsoft JhengHei" panose="020B0604030504040204" pitchFamily="34" charset="-120"/>
              <a:ea typeface="Microsoft JhengHei" panose="020B0604030504040204" pitchFamily="34" charset="-120"/>
            </a:endParaRPr>
          </a:p>
        </p:txBody>
      </p:sp>
      <p:sp>
        <p:nvSpPr>
          <p:cNvPr id="30" name="文字方塊 29">
            <a:extLst>
              <a:ext uri="{FF2B5EF4-FFF2-40B4-BE49-F238E27FC236}">
                <a16:creationId xmlns:a16="http://schemas.microsoft.com/office/drawing/2014/main" id="{30E5CAE1-5789-E8C2-6767-310532CC4CE6}"/>
              </a:ext>
            </a:extLst>
          </p:cNvPr>
          <p:cNvSpPr txBox="1"/>
          <p:nvPr/>
        </p:nvSpPr>
        <p:spPr>
          <a:xfrm>
            <a:off x="3350788" y="4056498"/>
            <a:ext cx="429926" cy="338554"/>
          </a:xfrm>
          <a:prstGeom prst="rect">
            <a:avLst/>
          </a:prstGeom>
          <a:noFill/>
        </p:spPr>
        <p:txBody>
          <a:bodyPr wrap="none" rtlCol="0">
            <a:spAutoFit/>
          </a:bodyPr>
          <a:lstStyle/>
          <a:p>
            <a:r>
              <a:rPr lang="en-US" altLang="zh-TW" sz="1600" b="1" dirty="0">
                <a:solidFill>
                  <a:srgbClr val="C00000"/>
                </a:solidFill>
                <a:latin typeface="Microsoft JhengHei" panose="020B0604030504040204" pitchFamily="34" charset="-120"/>
                <a:ea typeface="Microsoft JhengHei" panose="020B0604030504040204" pitchFamily="34" charset="-120"/>
              </a:rPr>
              <a:t>? s</a:t>
            </a:r>
            <a:endParaRPr lang="zh-TW" altLang="en-US" sz="1600" b="1" dirty="0">
              <a:solidFill>
                <a:srgbClr val="C00000"/>
              </a:solidFill>
              <a:latin typeface="Microsoft JhengHei" panose="020B0604030504040204" pitchFamily="34" charset="-120"/>
              <a:ea typeface="Microsoft JhengHei" panose="020B0604030504040204" pitchFamily="34" charset="-120"/>
            </a:endParaRPr>
          </a:p>
        </p:txBody>
      </p:sp>
      <p:sp>
        <p:nvSpPr>
          <p:cNvPr id="31" name="文字方塊 30">
            <a:extLst>
              <a:ext uri="{FF2B5EF4-FFF2-40B4-BE49-F238E27FC236}">
                <a16:creationId xmlns:a16="http://schemas.microsoft.com/office/drawing/2014/main" id="{CC6C7FBE-9FED-8C18-AC4E-0BFF154FC57C}"/>
              </a:ext>
            </a:extLst>
          </p:cNvPr>
          <p:cNvSpPr txBox="1"/>
          <p:nvPr/>
        </p:nvSpPr>
        <p:spPr>
          <a:xfrm>
            <a:off x="4916383" y="4056498"/>
            <a:ext cx="429926" cy="338554"/>
          </a:xfrm>
          <a:prstGeom prst="rect">
            <a:avLst/>
          </a:prstGeom>
          <a:noFill/>
        </p:spPr>
        <p:txBody>
          <a:bodyPr wrap="none" rtlCol="0">
            <a:spAutoFit/>
          </a:bodyPr>
          <a:lstStyle/>
          <a:p>
            <a:r>
              <a:rPr lang="en-US" altLang="zh-TW" sz="1600" b="1" dirty="0">
                <a:solidFill>
                  <a:srgbClr val="C00000"/>
                </a:solidFill>
                <a:latin typeface="Microsoft JhengHei" panose="020B0604030504040204" pitchFamily="34" charset="-120"/>
                <a:ea typeface="Microsoft JhengHei" panose="020B0604030504040204" pitchFamily="34" charset="-120"/>
              </a:rPr>
              <a:t>? s</a:t>
            </a:r>
            <a:endParaRPr lang="zh-TW" altLang="en-US" sz="1600" b="1" dirty="0">
              <a:solidFill>
                <a:srgbClr val="C00000"/>
              </a:solidFill>
              <a:latin typeface="Microsoft JhengHei" panose="020B0604030504040204" pitchFamily="34" charset="-120"/>
              <a:ea typeface="Microsoft JhengHei" panose="020B0604030504040204" pitchFamily="34" charset="-120"/>
            </a:endParaRPr>
          </a:p>
        </p:txBody>
      </p:sp>
      <p:sp>
        <p:nvSpPr>
          <p:cNvPr id="32" name="文字方塊 31">
            <a:extLst>
              <a:ext uri="{FF2B5EF4-FFF2-40B4-BE49-F238E27FC236}">
                <a16:creationId xmlns:a16="http://schemas.microsoft.com/office/drawing/2014/main" id="{8F141C87-92EF-B8D9-3727-29A14FD28FA5}"/>
              </a:ext>
            </a:extLst>
          </p:cNvPr>
          <p:cNvSpPr txBox="1"/>
          <p:nvPr/>
        </p:nvSpPr>
        <p:spPr>
          <a:xfrm>
            <a:off x="6692604" y="4056498"/>
            <a:ext cx="429926" cy="338554"/>
          </a:xfrm>
          <a:prstGeom prst="rect">
            <a:avLst/>
          </a:prstGeom>
          <a:noFill/>
        </p:spPr>
        <p:txBody>
          <a:bodyPr wrap="none" rtlCol="0">
            <a:spAutoFit/>
          </a:bodyPr>
          <a:lstStyle/>
          <a:p>
            <a:r>
              <a:rPr lang="en-US" altLang="zh-TW" sz="1600" b="1" dirty="0">
                <a:solidFill>
                  <a:srgbClr val="C00000"/>
                </a:solidFill>
                <a:latin typeface="Microsoft JhengHei" panose="020B0604030504040204" pitchFamily="34" charset="-120"/>
                <a:ea typeface="Microsoft JhengHei" panose="020B0604030504040204" pitchFamily="34" charset="-120"/>
              </a:rPr>
              <a:t>? s</a:t>
            </a:r>
            <a:endParaRPr lang="zh-TW" altLang="en-US" sz="1600" b="1" dirty="0">
              <a:solidFill>
                <a:srgbClr val="C00000"/>
              </a:solidFill>
              <a:latin typeface="Microsoft JhengHei" panose="020B0604030504040204" pitchFamily="34" charset="-120"/>
              <a:ea typeface="Microsoft JhengHei" panose="020B0604030504040204" pitchFamily="34" charset="-120"/>
            </a:endParaRPr>
          </a:p>
        </p:txBody>
      </p:sp>
      <p:cxnSp>
        <p:nvCxnSpPr>
          <p:cNvPr id="34" name="直線單箭頭接點 33">
            <a:extLst>
              <a:ext uri="{FF2B5EF4-FFF2-40B4-BE49-F238E27FC236}">
                <a16:creationId xmlns:a16="http://schemas.microsoft.com/office/drawing/2014/main" id="{2FE27CB5-1A32-8F24-A003-5DA8002BD632}"/>
              </a:ext>
            </a:extLst>
          </p:cNvPr>
          <p:cNvCxnSpPr>
            <a:cxnSpLocks/>
          </p:cNvCxnSpPr>
          <p:nvPr/>
        </p:nvCxnSpPr>
        <p:spPr>
          <a:xfrm>
            <a:off x="1161558" y="5024240"/>
            <a:ext cx="7217332"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文字方塊 37">
            <a:extLst>
              <a:ext uri="{FF2B5EF4-FFF2-40B4-BE49-F238E27FC236}">
                <a16:creationId xmlns:a16="http://schemas.microsoft.com/office/drawing/2014/main" id="{D908F2D7-A788-40D0-38CD-F8FECB927CF7}"/>
              </a:ext>
            </a:extLst>
          </p:cNvPr>
          <p:cNvSpPr txBox="1"/>
          <p:nvPr/>
        </p:nvSpPr>
        <p:spPr>
          <a:xfrm>
            <a:off x="611378" y="4870351"/>
            <a:ext cx="575799" cy="307777"/>
          </a:xfrm>
          <a:prstGeom prst="rect">
            <a:avLst/>
          </a:prstGeom>
          <a:noFill/>
        </p:spPr>
        <p:txBody>
          <a:bodyPr wrap="none" rtlCol="0">
            <a:spAutoFit/>
          </a:bodyPr>
          <a:lstStyle/>
          <a:p>
            <a:r>
              <a:rPr lang="en-US" altLang="zh-TW" sz="1400" b="1" dirty="0">
                <a:solidFill>
                  <a:sysClr val="windowText" lastClr="000000"/>
                </a:solidFill>
                <a:latin typeface="Microsoft JhengHei" panose="020B0604030504040204" pitchFamily="34" charset="-120"/>
                <a:ea typeface="Microsoft JhengHei" panose="020B0604030504040204" pitchFamily="34" charset="-120"/>
              </a:rPr>
              <a:t>time</a:t>
            </a:r>
            <a:endParaRPr lang="zh-TW" altLang="en-US" sz="1400" b="1" dirty="0">
              <a:solidFill>
                <a:sysClr val="windowText" lastClr="000000"/>
              </a:solidFill>
              <a:latin typeface="Microsoft JhengHei" panose="020B0604030504040204" pitchFamily="34" charset="-120"/>
              <a:ea typeface="Microsoft JhengHei" panose="020B0604030504040204" pitchFamily="34" charset="-120"/>
            </a:endParaRPr>
          </a:p>
        </p:txBody>
      </p:sp>
      <p:cxnSp>
        <p:nvCxnSpPr>
          <p:cNvPr id="40" name="直線接點 39">
            <a:extLst>
              <a:ext uri="{FF2B5EF4-FFF2-40B4-BE49-F238E27FC236}">
                <a16:creationId xmlns:a16="http://schemas.microsoft.com/office/drawing/2014/main" id="{8F0FA2CA-10E7-8F06-AE67-B66D69328181}"/>
              </a:ext>
            </a:extLst>
          </p:cNvPr>
          <p:cNvCxnSpPr>
            <a:cxnSpLocks/>
          </p:cNvCxnSpPr>
          <p:nvPr/>
        </p:nvCxnSpPr>
        <p:spPr>
          <a:xfrm>
            <a:off x="1433428" y="4838598"/>
            <a:ext cx="0" cy="394738"/>
          </a:xfrm>
          <a:prstGeom prst="line">
            <a:avLst/>
          </a:prstGeom>
          <a:ln w="19050">
            <a:solidFill>
              <a:schemeClr val="accent2"/>
            </a:solidFill>
            <a:prstDash val="dash"/>
          </a:ln>
        </p:spPr>
        <p:style>
          <a:lnRef idx="1">
            <a:schemeClr val="accent1"/>
          </a:lnRef>
          <a:fillRef idx="0">
            <a:schemeClr val="accent1"/>
          </a:fillRef>
          <a:effectRef idx="0">
            <a:schemeClr val="accent1"/>
          </a:effectRef>
          <a:fontRef idx="minor">
            <a:schemeClr val="tx1"/>
          </a:fontRef>
        </p:style>
      </p:cxnSp>
      <p:cxnSp>
        <p:nvCxnSpPr>
          <p:cNvPr id="42" name="直線接點 41">
            <a:extLst>
              <a:ext uri="{FF2B5EF4-FFF2-40B4-BE49-F238E27FC236}">
                <a16:creationId xmlns:a16="http://schemas.microsoft.com/office/drawing/2014/main" id="{DD7B62F0-A791-63C2-0F20-C95741D3A3F5}"/>
              </a:ext>
            </a:extLst>
          </p:cNvPr>
          <p:cNvCxnSpPr>
            <a:cxnSpLocks/>
          </p:cNvCxnSpPr>
          <p:nvPr/>
        </p:nvCxnSpPr>
        <p:spPr>
          <a:xfrm>
            <a:off x="3860739" y="4838598"/>
            <a:ext cx="0" cy="394738"/>
          </a:xfrm>
          <a:prstGeom prst="line">
            <a:avLst/>
          </a:prstGeom>
          <a:ln w="19050">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43" name="直線接點 42">
            <a:extLst>
              <a:ext uri="{FF2B5EF4-FFF2-40B4-BE49-F238E27FC236}">
                <a16:creationId xmlns:a16="http://schemas.microsoft.com/office/drawing/2014/main" id="{ABB0674F-7CD1-51F0-857C-2FFCB69B4536}"/>
              </a:ext>
            </a:extLst>
          </p:cNvPr>
          <p:cNvCxnSpPr>
            <a:cxnSpLocks/>
          </p:cNvCxnSpPr>
          <p:nvPr/>
        </p:nvCxnSpPr>
        <p:spPr>
          <a:xfrm>
            <a:off x="5485234" y="4838598"/>
            <a:ext cx="0" cy="394738"/>
          </a:xfrm>
          <a:prstGeom prst="line">
            <a:avLst/>
          </a:prstGeom>
          <a:ln w="19050">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44" name="直線單箭頭接點 43">
            <a:extLst>
              <a:ext uri="{FF2B5EF4-FFF2-40B4-BE49-F238E27FC236}">
                <a16:creationId xmlns:a16="http://schemas.microsoft.com/office/drawing/2014/main" id="{61BC2719-C2FF-1838-ABBE-721D81511B0D}"/>
              </a:ext>
            </a:extLst>
          </p:cNvPr>
          <p:cNvCxnSpPr>
            <a:cxnSpLocks/>
          </p:cNvCxnSpPr>
          <p:nvPr/>
        </p:nvCxnSpPr>
        <p:spPr>
          <a:xfrm flipV="1">
            <a:off x="7408505" y="4106113"/>
            <a:ext cx="0" cy="597839"/>
          </a:xfrm>
          <a:prstGeom prst="straightConnector1">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45" name="文字方塊 44">
            <a:extLst>
              <a:ext uri="{FF2B5EF4-FFF2-40B4-BE49-F238E27FC236}">
                <a16:creationId xmlns:a16="http://schemas.microsoft.com/office/drawing/2014/main" id="{4CF7EB16-D6A2-9A75-DA18-3C981FAC0819}"/>
              </a:ext>
            </a:extLst>
          </p:cNvPr>
          <p:cNvSpPr txBox="1"/>
          <p:nvPr/>
        </p:nvSpPr>
        <p:spPr>
          <a:xfrm>
            <a:off x="6867331" y="3772836"/>
            <a:ext cx="1082348" cy="307777"/>
          </a:xfrm>
          <a:prstGeom prst="rect">
            <a:avLst/>
          </a:prstGeom>
          <a:noFill/>
        </p:spPr>
        <p:txBody>
          <a:bodyPr wrap="none" rtlCol="0">
            <a:spAutoFit/>
          </a:bodyPr>
          <a:lstStyle/>
          <a:p>
            <a:r>
              <a:rPr lang="zh-TW" altLang="en-US" sz="1400" b="1" dirty="0">
                <a:solidFill>
                  <a:schemeClr val="accent2"/>
                </a:solidFill>
                <a:latin typeface="Microsoft JhengHei" panose="020B0604030504040204" pitchFamily="34" charset="-120"/>
                <a:ea typeface="Microsoft JhengHei" panose="020B0604030504040204" pitchFamily="34" charset="-120"/>
              </a:rPr>
              <a:t>點擊看到了</a:t>
            </a:r>
          </a:p>
        </p:txBody>
      </p:sp>
      <p:cxnSp>
        <p:nvCxnSpPr>
          <p:cNvPr id="47" name="直線接點 46">
            <a:extLst>
              <a:ext uri="{FF2B5EF4-FFF2-40B4-BE49-F238E27FC236}">
                <a16:creationId xmlns:a16="http://schemas.microsoft.com/office/drawing/2014/main" id="{438CFE6C-743E-787B-782A-32CE2BD653BE}"/>
              </a:ext>
            </a:extLst>
          </p:cNvPr>
          <p:cNvCxnSpPr>
            <a:cxnSpLocks/>
          </p:cNvCxnSpPr>
          <p:nvPr/>
        </p:nvCxnSpPr>
        <p:spPr>
          <a:xfrm>
            <a:off x="7408505" y="4838598"/>
            <a:ext cx="0" cy="394738"/>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sp>
        <p:nvSpPr>
          <p:cNvPr id="48" name="文字方塊 47">
            <a:extLst>
              <a:ext uri="{FF2B5EF4-FFF2-40B4-BE49-F238E27FC236}">
                <a16:creationId xmlns:a16="http://schemas.microsoft.com/office/drawing/2014/main" id="{4FE92526-F2D0-332A-39FB-B1CA086968DE}"/>
              </a:ext>
            </a:extLst>
          </p:cNvPr>
          <p:cNvSpPr txBox="1"/>
          <p:nvPr/>
        </p:nvSpPr>
        <p:spPr>
          <a:xfrm>
            <a:off x="1274569" y="5218522"/>
            <a:ext cx="317716" cy="369332"/>
          </a:xfrm>
          <a:prstGeom prst="rect">
            <a:avLst/>
          </a:prstGeom>
          <a:noFill/>
        </p:spPr>
        <p:txBody>
          <a:bodyPr wrap="none" rtlCol="0">
            <a:spAutoFit/>
          </a:bodyPr>
          <a:lstStyle/>
          <a:p>
            <a:r>
              <a:rPr lang="en-US" altLang="zh-TW" dirty="0"/>
              <a:t>A</a:t>
            </a:r>
            <a:endParaRPr lang="zh-TW" altLang="en-US" dirty="0"/>
          </a:p>
        </p:txBody>
      </p:sp>
      <p:sp>
        <p:nvSpPr>
          <p:cNvPr id="49" name="文字方塊 48">
            <a:extLst>
              <a:ext uri="{FF2B5EF4-FFF2-40B4-BE49-F238E27FC236}">
                <a16:creationId xmlns:a16="http://schemas.microsoft.com/office/drawing/2014/main" id="{D51E3315-6E5F-6CE3-9178-9775F12D861E}"/>
              </a:ext>
            </a:extLst>
          </p:cNvPr>
          <p:cNvSpPr txBox="1"/>
          <p:nvPr/>
        </p:nvSpPr>
        <p:spPr>
          <a:xfrm>
            <a:off x="3701881" y="5218522"/>
            <a:ext cx="309700" cy="369332"/>
          </a:xfrm>
          <a:prstGeom prst="rect">
            <a:avLst/>
          </a:prstGeom>
          <a:noFill/>
        </p:spPr>
        <p:txBody>
          <a:bodyPr wrap="none" rtlCol="0">
            <a:spAutoFit/>
          </a:bodyPr>
          <a:lstStyle/>
          <a:p>
            <a:r>
              <a:rPr lang="en-US" altLang="zh-TW" dirty="0"/>
              <a:t>B</a:t>
            </a:r>
            <a:endParaRPr lang="zh-TW" altLang="en-US" dirty="0"/>
          </a:p>
        </p:txBody>
      </p:sp>
      <p:sp>
        <p:nvSpPr>
          <p:cNvPr id="50" name="文字方塊 49">
            <a:extLst>
              <a:ext uri="{FF2B5EF4-FFF2-40B4-BE49-F238E27FC236}">
                <a16:creationId xmlns:a16="http://schemas.microsoft.com/office/drawing/2014/main" id="{B24C27D9-EF6A-7737-EB2F-FF5D036A7EF4}"/>
              </a:ext>
            </a:extLst>
          </p:cNvPr>
          <p:cNvSpPr txBox="1"/>
          <p:nvPr/>
        </p:nvSpPr>
        <p:spPr>
          <a:xfrm>
            <a:off x="5326376" y="5218522"/>
            <a:ext cx="308098" cy="369332"/>
          </a:xfrm>
          <a:prstGeom prst="rect">
            <a:avLst/>
          </a:prstGeom>
          <a:noFill/>
        </p:spPr>
        <p:txBody>
          <a:bodyPr wrap="none" rtlCol="0">
            <a:spAutoFit/>
          </a:bodyPr>
          <a:lstStyle/>
          <a:p>
            <a:r>
              <a:rPr lang="en-US" altLang="zh-TW" dirty="0"/>
              <a:t>C</a:t>
            </a:r>
            <a:endParaRPr lang="zh-TW" altLang="en-US" dirty="0"/>
          </a:p>
        </p:txBody>
      </p:sp>
      <p:sp>
        <p:nvSpPr>
          <p:cNvPr id="51" name="文字方塊 50">
            <a:extLst>
              <a:ext uri="{FF2B5EF4-FFF2-40B4-BE49-F238E27FC236}">
                <a16:creationId xmlns:a16="http://schemas.microsoft.com/office/drawing/2014/main" id="{EB516978-BB67-FE63-9374-C456260F049E}"/>
              </a:ext>
            </a:extLst>
          </p:cNvPr>
          <p:cNvSpPr txBox="1"/>
          <p:nvPr/>
        </p:nvSpPr>
        <p:spPr>
          <a:xfrm>
            <a:off x="7249647" y="5218522"/>
            <a:ext cx="327334" cy="369332"/>
          </a:xfrm>
          <a:prstGeom prst="rect">
            <a:avLst/>
          </a:prstGeom>
          <a:noFill/>
        </p:spPr>
        <p:txBody>
          <a:bodyPr wrap="none" rtlCol="0">
            <a:spAutoFit/>
          </a:bodyPr>
          <a:lstStyle/>
          <a:p>
            <a:r>
              <a:rPr lang="en-US" altLang="zh-TW" dirty="0"/>
              <a:t>D</a:t>
            </a:r>
            <a:endParaRPr lang="zh-TW" altLang="en-US" dirty="0"/>
          </a:p>
        </p:txBody>
      </p:sp>
      <p:cxnSp>
        <p:nvCxnSpPr>
          <p:cNvPr id="52" name="直線單箭頭接點 51">
            <a:extLst>
              <a:ext uri="{FF2B5EF4-FFF2-40B4-BE49-F238E27FC236}">
                <a16:creationId xmlns:a16="http://schemas.microsoft.com/office/drawing/2014/main" id="{43627272-0AE8-3BA0-D404-7ACC8A145D67}"/>
              </a:ext>
            </a:extLst>
          </p:cNvPr>
          <p:cNvCxnSpPr>
            <a:cxnSpLocks/>
            <a:stCxn id="15" idx="2"/>
          </p:cNvCxnSpPr>
          <p:nvPr/>
        </p:nvCxnSpPr>
        <p:spPr>
          <a:xfrm flipH="1">
            <a:off x="3560248" y="4697051"/>
            <a:ext cx="5503" cy="1095085"/>
          </a:xfrm>
          <a:prstGeom prst="straightConnector1">
            <a:avLst/>
          </a:prstGeom>
          <a:ln w="1905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57" name="直線單箭頭接點 56">
            <a:extLst>
              <a:ext uri="{FF2B5EF4-FFF2-40B4-BE49-F238E27FC236}">
                <a16:creationId xmlns:a16="http://schemas.microsoft.com/office/drawing/2014/main" id="{C827AADF-FEA2-D075-79A1-77D93B62998B}"/>
              </a:ext>
            </a:extLst>
          </p:cNvPr>
          <p:cNvCxnSpPr>
            <a:cxnSpLocks/>
            <a:stCxn id="16" idx="2"/>
          </p:cNvCxnSpPr>
          <p:nvPr/>
        </p:nvCxnSpPr>
        <p:spPr>
          <a:xfrm>
            <a:off x="5131346" y="4697051"/>
            <a:ext cx="6932" cy="1095085"/>
          </a:xfrm>
          <a:prstGeom prst="straightConnector1">
            <a:avLst/>
          </a:prstGeom>
          <a:ln w="1905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60" name="直線單箭頭接點 59">
            <a:extLst>
              <a:ext uri="{FF2B5EF4-FFF2-40B4-BE49-F238E27FC236}">
                <a16:creationId xmlns:a16="http://schemas.microsoft.com/office/drawing/2014/main" id="{5E5CFFD4-194C-9324-8704-E11B465ADE95}"/>
              </a:ext>
            </a:extLst>
          </p:cNvPr>
          <p:cNvCxnSpPr>
            <a:cxnSpLocks/>
            <a:stCxn id="17" idx="2"/>
          </p:cNvCxnSpPr>
          <p:nvPr/>
        </p:nvCxnSpPr>
        <p:spPr>
          <a:xfrm flipH="1">
            <a:off x="6904860" y="4697051"/>
            <a:ext cx="2708" cy="1095085"/>
          </a:xfrm>
          <a:prstGeom prst="straightConnector1">
            <a:avLst/>
          </a:prstGeom>
          <a:ln w="1905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62" name="文字方塊 61">
            <a:extLst>
              <a:ext uri="{FF2B5EF4-FFF2-40B4-BE49-F238E27FC236}">
                <a16:creationId xmlns:a16="http://schemas.microsoft.com/office/drawing/2014/main" id="{584B79E4-7F4E-59C4-9B93-18DC7775E7E0}"/>
              </a:ext>
            </a:extLst>
          </p:cNvPr>
          <p:cNvSpPr txBox="1"/>
          <p:nvPr/>
        </p:nvSpPr>
        <p:spPr>
          <a:xfrm>
            <a:off x="2854766" y="5807631"/>
            <a:ext cx="1410964" cy="369332"/>
          </a:xfrm>
          <a:prstGeom prst="rect">
            <a:avLst/>
          </a:prstGeom>
          <a:noFill/>
        </p:spPr>
        <p:txBody>
          <a:bodyPr wrap="none" rtlCol="0">
            <a:spAutoFit/>
          </a:bodyPr>
          <a:lstStyle/>
          <a:p>
            <a:r>
              <a:rPr lang="en-US" altLang="zh-TW" dirty="0"/>
              <a:t>B-(A+3+0.75)</a:t>
            </a:r>
            <a:endParaRPr lang="zh-TW" altLang="en-US" dirty="0"/>
          </a:p>
        </p:txBody>
      </p:sp>
      <p:sp>
        <p:nvSpPr>
          <p:cNvPr id="63" name="文字方塊 62">
            <a:extLst>
              <a:ext uri="{FF2B5EF4-FFF2-40B4-BE49-F238E27FC236}">
                <a16:creationId xmlns:a16="http://schemas.microsoft.com/office/drawing/2014/main" id="{01A0DFEE-4592-5C24-F7A9-050F82FE8E6B}"/>
              </a:ext>
            </a:extLst>
          </p:cNvPr>
          <p:cNvSpPr txBox="1"/>
          <p:nvPr/>
        </p:nvSpPr>
        <p:spPr>
          <a:xfrm>
            <a:off x="4572000" y="5807631"/>
            <a:ext cx="1168910" cy="369332"/>
          </a:xfrm>
          <a:prstGeom prst="rect">
            <a:avLst/>
          </a:prstGeom>
          <a:noFill/>
        </p:spPr>
        <p:txBody>
          <a:bodyPr wrap="none" rtlCol="0">
            <a:spAutoFit/>
          </a:bodyPr>
          <a:lstStyle/>
          <a:p>
            <a:r>
              <a:rPr lang="en-US" altLang="zh-TW" dirty="0"/>
              <a:t>C-(B+0.75)</a:t>
            </a:r>
            <a:endParaRPr lang="zh-TW" altLang="en-US" dirty="0"/>
          </a:p>
        </p:txBody>
      </p:sp>
      <p:sp>
        <p:nvSpPr>
          <p:cNvPr id="64" name="文字方塊 63">
            <a:extLst>
              <a:ext uri="{FF2B5EF4-FFF2-40B4-BE49-F238E27FC236}">
                <a16:creationId xmlns:a16="http://schemas.microsoft.com/office/drawing/2014/main" id="{80FB4626-D8ED-6CE8-5EC3-148B53198EA7}"/>
              </a:ext>
            </a:extLst>
          </p:cNvPr>
          <p:cNvSpPr txBox="1"/>
          <p:nvPr/>
        </p:nvSpPr>
        <p:spPr>
          <a:xfrm>
            <a:off x="6311588" y="5807631"/>
            <a:ext cx="1186543" cy="369332"/>
          </a:xfrm>
          <a:prstGeom prst="rect">
            <a:avLst/>
          </a:prstGeom>
          <a:noFill/>
        </p:spPr>
        <p:txBody>
          <a:bodyPr wrap="none" rtlCol="0">
            <a:spAutoFit/>
          </a:bodyPr>
          <a:lstStyle/>
          <a:p>
            <a:r>
              <a:rPr lang="en-US" altLang="zh-TW" dirty="0"/>
              <a:t>D-(C+0.75)</a:t>
            </a:r>
            <a:endParaRPr lang="zh-TW" altLang="en-US" dirty="0"/>
          </a:p>
        </p:txBody>
      </p:sp>
      <p:sp>
        <p:nvSpPr>
          <p:cNvPr id="6" name="文字方塊 5">
            <a:extLst>
              <a:ext uri="{FF2B5EF4-FFF2-40B4-BE49-F238E27FC236}">
                <a16:creationId xmlns:a16="http://schemas.microsoft.com/office/drawing/2014/main" id="{12DFFEFF-661B-3307-58E0-6805C77A43BE}"/>
              </a:ext>
            </a:extLst>
          </p:cNvPr>
          <p:cNvSpPr txBox="1"/>
          <p:nvPr/>
        </p:nvSpPr>
        <p:spPr>
          <a:xfrm>
            <a:off x="838200" y="2766222"/>
            <a:ext cx="7540690" cy="707886"/>
          </a:xfrm>
          <a:prstGeom prst="rect">
            <a:avLst/>
          </a:prstGeom>
          <a:noFill/>
        </p:spPr>
        <p:txBody>
          <a:bodyPr wrap="square">
            <a:spAutoFit/>
          </a:bodyPr>
          <a:lstStyle/>
          <a:p>
            <a:pPr marL="685800" lvl="1" indent="-228600" defTabSz="914400">
              <a:spcBef>
                <a:spcPts val="500"/>
              </a:spcBef>
              <a:buSzPct val="100000"/>
              <a:buBlip>
                <a:blip r:embed="rId2"/>
              </a:buBlip>
            </a:pPr>
            <a:r>
              <a:rPr lang="zh-TW" altLang="en-US" sz="2000" b="1" dirty="0">
                <a:latin typeface="微軟正黑體" panose="020B0604030504040204" pitchFamily="34" charset="-120"/>
                <a:ea typeface="微軟正黑體" panose="020B0604030504040204" pitchFamily="34" charset="-120"/>
              </a:rPr>
              <a:t>想法：</a:t>
            </a:r>
            <a:r>
              <a:rPr lang="zh-TW" altLang="en-US" sz="2000" dirty="0">
                <a:latin typeface="微軟正黑體" panose="020B0604030504040204" pitchFamily="34" charset="-120"/>
                <a:ea typeface="微軟正黑體" panose="020B0604030504040204" pitchFamily="34" charset="-120"/>
              </a:rPr>
              <a:t>如果可以知道每次滑鼠按下的時間，就可以用兩次滑鼠的間格時間算出反應時間。</a:t>
            </a:r>
            <a:endParaRPr lang="en-US" altLang="zh-TW" sz="20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111593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fade">
                                      <p:cBhvr>
                                        <p:cTn id="12" dur="500"/>
                                        <p:tgtEl>
                                          <p:spTgt spid="32"/>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0"/>
                                        </p:tgtEl>
                                        <p:attrNameLst>
                                          <p:attrName>style.visibility</p:attrName>
                                        </p:attrNameLst>
                                      </p:cBhvr>
                                      <p:to>
                                        <p:strVal val="visible"/>
                                      </p:to>
                                    </p:set>
                                    <p:animEffect transition="in" filter="fade">
                                      <p:cBhvr>
                                        <p:cTn id="15" dur="500"/>
                                        <p:tgtEl>
                                          <p:spTgt spid="30"/>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1"/>
                                        </p:tgtEl>
                                        <p:attrNameLst>
                                          <p:attrName>style.visibility</p:attrName>
                                        </p:attrNameLst>
                                      </p:cBhvr>
                                      <p:to>
                                        <p:strVal val="visible"/>
                                      </p:to>
                                    </p:set>
                                    <p:animEffect transition="in" filter="fade">
                                      <p:cBhvr>
                                        <p:cTn id="18" dur="500"/>
                                        <p:tgtEl>
                                          <p:spTgt spid="31"/>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38"/>
                                        </p:tgtEl>
                                        <p:attrNameLst>
                                          <p:attrName>style.visibility</p:attrName>
                                        </p:attrNameLst>
                                      </p:cBhvr>
                                      <p:to>
                                        <p:strVal val="visible"/>
                                      </p:to>
                                    </p:set>
                                    <p:animEffect transition="in" filter="wipe(left)">
                                      <p:cBhvr>
                                        <p:cTn id="23" dur="500"/>
                                        <p:tgtEl>
                                          <p:spTgt spid="38"/>
                                        </p:tgtEl>
                                      </p:cBhvr>
                                    </p:animEffect>
                                  </p:childTnLst>
                                </p:cTn>
                              </p:par>
                              <p:par>
                                <p:cTn id="24" presetID="22" presetClass="entr" presetSubtype="8" fill="hold" nodeType="withEffect">
                                  <p:stCondLst>
                                    <p:cond delay="0"/>
                                  </p:stCondLst>
                                  <p:childTnLst>
                                    <p:set>
                                      <p:cBhvr>
                                        <p:cTn id="25" dur="1" fill="hold">
                                          <p:stCondLst>
                                            <p:cond delay="0"/>
                                          </p:stCondLst>
                                        </p:cTn>
                                        <p:tgtEl>
                                          <p:spTgt spid="34"/>
                                        </p:tgtEl>
                                        <p:attrNameLst>
                                          <p:attrName>style.visibility</p:attrName>
                                        </p:attrNameLst>
                                      </p:cBhvr>
                                      <p:to>
                                        <p:strVal val="visible"/>
                                      </p:to>
                                    </p:set>
                                    <p:animEffect transition="in" filter="wipe(left)">
                                      <p:cBhvr>
                                        <p:cTn id="26" dur="500"/>
                                        <p:tgtEl>
                                          <p:spTgt spid="34"/>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nodeType="clickEffect">
                                  <p:stCondLst>
                                    <p:cond delay="0"/>
                                  </p:stCondLst>
                                  <p:childTnLst>
                                    <p:set>
                                      <p:cBhvr>
                                        <p:cTn id="30" dur="1" fill="hold">
                                          <p:stCondLst>
                                            <p:cond delay="0"/>
                                          </p:stCondLst>
                                        </p:cTn>
                                        <p:tgtEl>
                                          <p:spTgt spid="40"/>
                                        </p:tgtEl>
                                        <p:attrNameLst>
                                          <p:attrName>style.visibility</p:attrName>
                                        </p:attrNameLst>
                                      </p:cBhvr>
                                      <p:to>
                                        <p:strVal val="visible"/>
                                      </p:to>
                                    </p:set>
                                    <p:animEffect transition="in" filter="wipe(up)">
                                      <p:cBhvr>
                                        <p:cTn id="31" dur="500"/>
                                        <p:tgtEl>
                                          <p:spTgt spid="40"/>
                                        </p:tgtEl>
                                      </p:cBhvr>
                                    </p:animEffect>
                                  </p:childTnLst>
                                </p:cTn>
                              </p:par>
                              <p:par>
                                <p:cTn id="32" presetID="22" presetClass="entr" presetSubtype="1" fill="hold" nodeType="withEffect">
                                  <p:stCondLst>
                                    <p:cond delay="0"/>
                                  </p:stCondLst>
                                  <p:childTnLst>
                                    <p:set>
                                      <p:cBhvr>
                                        <p:cTn id="33" dur="1" fill="hold">
                                          <p:stCondLst>
                                            <p:cond delay="0"/>
                                          </p:stCondLst>
                                        </p:cTn>
                                        <p:tgtEl>
                                          <p:spTgt spid="42"/>
                                        </p:tgtEl>
                                        <p:attrNameLst>
                                          <p:attrName>style.visibility</p:attrName>
                                        </p:attrNameLst>
                                      </p:cBhvr>
                                      <p:to>
                                        <p:strVal val="visible"/>
                                      </p:to>
                                    </p:set>
                                    <p:animEffect transition="in" filter="wipe(up)">
                                      <p:cBhvr>
                                        <p:cTn id="34" dur="500"/>
                                        <p:tgtEl>
                                          <p:spTgt spid="42"/>
                                        </p:tgtEl>
                                      </p:cBhvr>
                                    </p:animEffect>
                                  </p:childTnLst>
                                </p:cTn>
                              </p:par>
                              <p:par>
                                <p:cTn id="35" presetID="22" presetClass="entr" presetSubtype="1" fill="hold" nodeType="withEffect">
                                  <p:stCondLst>
                                    <p:cond delay="0"/>
                                  </p:stCondLst>
                                  <p:childTnLst>
                                    <p:set>
                                      <p:cBhvr>
                                        <p:cTn id="36" dur="1" fill="hold">
                                          <p:stCondLst>
                                            <p:cond delay="0"/>
                                          </p:stCondLst>
                                        </p:cTn>
                                        <p:tgtEl>
                                          <p:spTgt spid="43"/>
                                        </p:tgtEl>
                                        <p:attrNameLst>
                                          <p:attrName>style.visibility</p:attrName>
                                        </p:attrNameLst>
                                      </p:cBhvr>
                                      <p:to>
                                        <p:strVal val="visible"/>
                                      </p:to>
                                    </p:set>
                                    <p:animEffect transition="in" filter="wipe(up)">
                                      <p:cBhvr>
                                        <p:cTn id="37" dur="500"/>
                                        <p:tgtEl>
                                          <p:spTgt spid="43"/>
                                        </p:tgtEl>
                                      </p:cBhvr>
                                    </p:animEffect>
                                  </p:childTnLst>
                                </p:cTn>
                              </p:par>
                              <p:par>
                                <p:cTn id="38" presetID="22" presetClass="entr" presetSubtype="1" fill="hold" nodeType="withEffect">
                                  <p:stCondLst>
                                    <p:cond delay="0"/>
                                  </p:stCondLst>
                                  <p:childTnLst>
                                    <p:set>
                                      <p:cBhvr>
                                        <p:cTn id="39" dur="1" fill="hold">
                                          <p:stCondLst>
                                            <p:cond delay="0"/>
                                          </p:stCondLst>
                                        </p:cTn>
                                        <p:tgtEl>
                                          <p:spTgt spid="47"/>
                                        </p:tgtEl>
                                        <p:attrNameLst>
                                          <p:attrName>style.visibility</p:attrName>
                                        </p:attrNameLst>
                                      </p:cBhvr>
                                      <p:to>
                                        <p:strVal val="visible"/>
                                      </p:to>
                                    </p:set>
                                    <p:animEffect transition="in" filter="wipe(up)">
                                      <p:cBhvr>
                                        <p:cTn id="40" dur="500"/>
                                        <p:tgtEl>
                                          <p:spTgt spid="47"/>
                                        </p:tgtEl>
                                      </p:cBhvr>
                                    </p:animEffect>
                                  </p:childTnLst>
                                </p:cTn>
                              </p:par>
                            </p:childTnLst>
                          </p:cTn>
                        </p:par>
                        <p:par>
                          <p:cTn id="41" fill="hold">
                            <p:stCondLst>
                              <p:cond delay="500"/>
                            </p:stCondLst>
                            <p:childTnLst>
                              <p:par>
                                <p:cTn id="42" presetID="10" presetClass="entr" presetSubtype="0" fill="hold" grpId="0" nodeType="afterEffect">
                                  <p:stCondLst>
                                    <p:cond delay="0"/>
                                  </p:stCondLst>
                                  <p:childTnLst>
                                    <p:set>
                                      <p:cBhvr>
                                        <p:cTn id="43" dur="1" fill="hold">
                                          <p:stCondLst>
                                            <p:cond delay="0"/>
                                          </p:stCondLst>
                                        </p:cTn>
                                        <p:tgtEl>
                                          <p:spTgt spid="48"/>
                                        </p:tgtEl>
                                        <p:attrNameLst>
                                          <p:attrName>style.visibility</p:attrName>
                                        </p:attrNameLst>
                                      </p:cBhvr>
                                      <p:to>
                                        <p:strVal val="visible"/>
                                      </p:to>
                                    </p:set>
                                    <p:animEffect transition="in" filter="fade">
                                      <p:cBhvr>
                                        <p:cTn id="44" dur="500"/>
                                        <p:tgtEl>
                                          <p:spTgt spid="48"/>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49"/>
                                        </p:tgtEl>
                                        <p:attrNameLst>
                                          <p:attrName>style.visibility</p:attrName>
                                        </p:attrNameLst>
                                      </p:cBhvr>
                                      <p:to>
                                        <p:strVal val="visible"/>
                                      </p:to>
                                    </p:set>
                                    <p:animEffect transition="in" filter="fade">
                                      <p:cBhvr>
                                        <p:cTn id="47" dur="500"/>
                                        <p:tgtEl>
                                          <p:spTgt spid="49"/>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50"/>
                                        </p:tgtEl>
                                        <p:attrNameLst>
                                          <p:attrName>style.visibility</p:attrName>
                                        </p:attrNameLst>
                                      </p:cBhvr>
                                      <p:to>
                                        <p:strVal val="visible"/>
                                      </p:to>
                                    </p:set>
                                    <p:animEffect transition="in" filter="fade">
                                      <p:cBhvr>
                                        <p:cTn id="50" dur="500"/>
                                        <p:tgtEl>
                                          <p:spTgt spid="50"/>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51"/>
                                        </p:tgtEl>
                                        <p:attrNameLst>
                                          <p:attrName>style.visibility</p:attrName>
                                        </p:attrNameLst>
                                      </p:cBhvr>
                                      <p:to>
                                        <p:strVal val="visible"/>
                                      </p:to>
                                    </p:set>
                                    <p:animEffect transition="in" filter="fade">
                                      <p:cBhvr>
                                        <p:cTn id="53" dur="500"/>
                                        <p:tgtEl>
                                          <p:spTgt spid="51"/>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1" fill="hold" nodeType="clickEffect">
                                  <p:stCondLst>
                                    <p:cond delay="0"/>
                                  </p:stCondLst>
                                  <p:childTnLst>
                                    <p:set>
                                      <p:cBhvr>
                                        <p:cTn id="57" dur="1" fill="hold">
                                          <p:stCondLst>
                                            <p:cond delay="0"/>
                                          </p:stCondLst>
                                        </p:cTn>
                                        <p:tgtEl>
                                          <p:spTgt spid="52"/>
                                        </p:tgtEl>
                                        <p:attrNameLst>
                                          <p:attrName>style.visibility</p:attrName>
                                        </p:attrNameLst>
                                      </p:cBhvr>
                                      <p:to>
                                        <p:strVal val="visible"/>
                                      </p:to>
                                    </p:set>
                                    <p:animEffect transition="in" filter="wipe(up)">
                                      <p:cBhvr>
                                        <p:cTn id="58" dur="500"/>
                                        <p:tgtEl>
                                          <p:spTgt spid="52"/>
                                        </p:tgtEl>
                                      </p:cBhvr>
                                    </p:animEffect>
                                  </p:childTnLst>
                                </p:cTn>
                              </p:par>
                            </p:childTnLst>
                          </p:cTn>
                        </p:par>
                        <p:par>
                          <p:cTn id="59" fill="hold">
                            <p:stCondLst>
                              <p:cond delay="500"/>
                            </p:stCondLst>
                            <p:childTnLst>
                              <p:par>
                                <p:cTn id="60" presetID="10" presetClass="entr" presetSubtype="0" fill="hold" grpId="0" nodeType="afterEffect">
                                  <p:stCondLst>
                                    <p:cond delay="0"/>
                                  </p:stCondLst>
                                  <p:childTnLst>
                                    <p:set>
                                      <p:cBhvr>
                                        <p:cTn id="61" dur="1" fill="hold">
                                          <p:stCondLst>
                                            <p:cond delay="0"/>
                                          </p:stCondLst>
                                        </p:cTn>
                                        <p:tgtEl>
                                          <p:spTgt spid="62"/>
                                        </p:tgtEl>
                                        <p:attrNameLst>
                                          <p:attrName>style.visibility</p:attrName>
                                        </p:attrNameLst>
                                      </p:cBhvr>
                                      <p:to>
                                        <p:strVal val="visible"/>
                                      </p:to>
                                    </p:set>
                                    <p:animEffect transition="in" filter="fade">
                                      <p:cBhvr>
                                        <p:cTn id="62" dur="500"/>
                                        <p:tgtEl>
                                          <p:spTgt spid="62"/>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1" fill="hold" nodeType="clickEffect">
                                  <p:stCondLst>
                                    <p:cond delay="0"/>
                                  </p:stCondLst>
                                  <p:childTnLst>
                                    <p:set>
                                      <p:cBhvr>
                                        <p:cTn id="66" dur="1" fill="hold">
                                          <p:stCondLst>
                                            <p:cond delay="0"/>
                                          </p:stCondLst>
                                        </p:cTn>
                                        <p:tgtEl>
                                          <p:spTgt spid="57"/>
                                        </p:tgtEl>
                                        <p:attrNameLst>
                                          <p:attrName>style.visibility</p:attrName>
                                        </p:attrNameLst>
                                      </p:cBhvr>
                                      <p:to>
                                        <p:strVal val="visible"/>
                                      </p:to>
                                    </p:set>
                                    <p:animEffect transition="in" filter="wipe(up)">
                                      <p:cBhvr>
                                        <p:cTn id="67" dur="500"/>
                                        <p:tgtEl>
                                          <p:spTgt spid="57"/>
                                        </p:tgtEl>
                                      </p:cBhvr>
                                    </p:animEffect>
                                  </p:childTnLst>
                                </p:cTn>
                              </p:par>
                            </p:childTnLst>
                          </p:cTn>
                        </p:par>
                        <p:par>
                          <p:cTn id="68" fill="hold">
                            <p:stCondLst>
                              <p:cond delay="500"/>
                            </p:stCondLst>
                            <p:childTnLst>
                              <p:par>
                                <p:cTn id="69" presetID="10" presetClass="entr" presetSubtype="0" fill="hold" grpId="0" nodeType="afterEffect">
                                  <p:stCondLst>
                                    <p:cond delay="0"/>
                                  </p:stCondLst>
                                  <p:childTnLst>
                                    <p:set>
                                      <p:cBhvr>
                                        <p:cTn id="70" dur="1" fill="hold">
                                          <p:stCondLst>
                                            <p:cond delay="0"/>
                                          </p:stCondLst>
                                        </p:cTn>
                                        <p:tgtEl>
                                          <p:spTgt spid="63"/>
                                        </p:tgtEl>
                                        <p:attrNameLst>
                                          <p:attrName>style.visibility</p:attrName>
                                        </p:attrNameLst>
                                      </p:cBhvr>
                                      <p:to>
                                        <p:strVal val="visible"/>
                                      </p:to>
                                    </p:set>
                                    <p:animEffect transition="in" filter="fade">
                                      <p:cBhvr>
                                        <p:cTn id="71" dur="500"/>
                                        <p:tgtEl>
                                          <p:spTgt spid="63"/>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1" fill="hold" nodeType="clickEffect">
                                  <p:stCondLst>
                                    <p:cond delay="0"/>
                                  </p:stCondLst>
                                  <p:childTnLst>
                                    <p:set>
                                      <p:cBhvr>
                                        <p:cTn id="75" dur="1" fill="hold">
                                          <p:stCondLst>
                                            <p:cond delay="0"/>
                                          </p:stCondLst>
                                        </p:cTn>
                                        <p:tgtEl>
                                          <p:spTgt spid="60"/>
                                        </p:tgtEl>
                                        <p:attrNameLst>
                                          <p:attrName>style.visibility</p:attrName>
                                        </p:attrNameLst>
                                      </p:cBhvr>
                                      <p:to>
                                        <p:strVal val="visible"/>
                                      </p:to>
                                    </p:set>
                                    <p:animEffect transition="in" filter="wipe(up)">
                                      <p:cBhvr>
                                        <p:cTn id="76" dur="500"/>
                                        <p:tgtEl>
                                          <p:spTgt spid="60"/>
                                        </p:tgtEl>
                                      </p:cBhvr>
                                    </p:animEffect>
                                  </p:childTnLst>
                                </p:cTn>
                              </p:par>
                            </p:childTnLst>
                          </p:cTn>
                        </p:par>
                        <p:par>
                          <p:cTn id="77" fill="hold">
                            <p:stCondLst>
                              <p:cond delay="500"/>
                            </p:stCondLst>
                            <p:childTnLst>
                              <p:par>
                                <p:cTn id="78" presetID="10" presetClass="entr" presetSubtype="0" fill="hold" grpId="0" nodeType="afterEffect">
                                  <p:stCondLst>
                                    <p:cond delay="0"/>
                                  </p:stCondLst>
                                  <p:childTnLst>
                                    <p:set>
                                      <p:cBhvr>
                                        <p:cTn id="79" dur="1" fill="hold">
                                          <p:stCondLst>
                                            <p:cond delay="0"/>
                                          </p:stCondLst>
                                        </p:cTn>
                                        <p:tgtEl>
                                          <p:spTgt spid="64"/>
                                        </p:tgtEl>
                                        <p:attrNameLst>
                                          <p:attrName>style.visibility</p:attrName>
                                        </p:attrNameLst>
                                      </p:cBhvr>
                                      <p:to>
                                        <p:strVal val="visible"/>
                                      </p:to>
                                    </p:set>
                                    <p:animEffect transition="in" filter="fade">
                                      <p:cBhvr>
                                        <p:cTn id="80"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1" grpId="0"/>
      <p:bldP spid="32" grpId="0"/>
      <p:bldP spid="38" grpId="0"/>
      <p:bldP spid="48" grpId="0"/>
      <p:bldP spid="49" grpId="0"/>
      <p:bldP spid="50" grpId="0"/>
      <p:bldP spid="51" grpId="0"/>
      <p:bldP spid="62" grpId="0"/>
      <p:bldP spid="63" grpId="0"/>
      <p:bldP spid="64" grpId="0"/>
      <p:bldP spid="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8AE49869-42A8-4DF6-A0BF-B4B5680CB521}"/>
              </a:ext>
            </a:extLst>
          </p:cNvPr>
          <p:cNvSpPr>
            <a:spLocks noGrp="1"/>
          </p:cNvSpPr>
          <p:nvPr>
            <p:ph idx="4294967295"/>
          </p:nvPr>
        </p:nvSpPr>
        <p:spPr>
          <a:xfrm>
            <a:off x="838200" y="1257300"/>
            <a:ext cx="7448550" cy="4919663"/>
          </a:xfrm>
        </p:spPr>
        <p:txBody>
          <a:bodyPr>
            <a:normAutofit/>
          </a:bodyPr>
          <a:lstStyle/>
          <a:p>
            <a:r>
              <a:rPr lang="zh-TW" altLang="en-US" dirty="0"/>
              <a:t>案例介紹</a:t>
            </a:r>
            <a:endParaRPr lang="en-US" altLang="zh-TW" dirty="0"/>
          </a:p>
          <a:p>
            <a:pPr lvl="1"/>
            <a:r>
              <a:rPr lang="zh-TW" altLang="en-US" b="1" dirty="0"/>
              <a:t>資料說明：</a:t>
            </a:r>
            <a:r>
              <a:rPr lang="zh-TW" altLang="en-US" dirty="0"/>
              <a:t>該實驗全程由眼動儀軟體紀錄，其透過</a:t>
            </a:r>
            <a:r>
              <a:rPr lang="zh-TW" altLang="en-US" b="1" dirty="0"/>
              <a:t>每毫秒紀錄</a:t>
            </a:r>
            <a:r>
              <a:rPr lang="zh-TW" altLang="en-US" dirty="0"/>
              <a:t>當前眼睛凝視點位，再計算出視覺掃視軌跡、凝視點、熱點圖等計算。</a:t>
            </a:r>
            <a:endParaRPr lang="en-US" altLang="zh-TW" dirty="0"/>
          </a:p>
          <a:p>
            <a:pPr lvl="1"/>
            <a:r>
              <a:rPr lang="zh-TW" altLang="en-US" dirty="0"/>
              <a:t>方法：透過眼動儀軟體所輸出的數據中，有單獨紀錄</a:t>
            </a:r>
            <a:r>
              <a:rPr lang="zh-TW" altLang="en-US" b="1" dirty="0"/>
              <a:t>滑鼠</a:t>
            </a:r>
            <a:r>
              <a:rPr lang="zh-TW" altLang="en-US" dirty="0"/>
              <a:t>的</a:t>
            </a:r>
            <a:r>
              <a:rPr lang="zh-TW" altLang="en-US" b="1" dirty="0"/>
              <a:t>事件標記</a:t>
            </a:r>
            <a:r>
              <a:rPr lang="zh-TW" altLang="en-US" dirty="0"/>
              <a:t>、</a:t>
            </a:r>
            <a:r>
              <a:rPr lang="zh-TW" altLang="en-US" b="1" dirty="0"/>
              <a:t>時間</a:t>
            </a:r>
            <a:r>
              <a:rPr lang="zh-TW" altLang="en-US" dirty="0"/>
              <a:t>及座標等，因此要透過這些數據抓特徵。</a:t>
            </a:r>
            <a:endParaRPr lang="en-US" altLang="zh-TW" dirty="0"/>
          </a:p>
        </p:txBody>
      </p:sp>
      <p:sp>
        <p:nvSpPr>
          <p:cNvPr id="2" name="標題 1">
            <a:extLst>
              <a:ext uri="{FF2B5EF4-FFF2-40B4-BE49-F238E27FC236}">
                <a16:creationId xmlns:a16="http://schemas.microsoft.com/office/drawing/2014/main" id="{A2BFB2C1-A582-4FDE-B033-27F0C8DD2DAC}"/>
              </a:ext>
            </a:extLst>
          </p:cNvPr>
          <p:cNvSpPr>
            <a:spLocks noGrp="1"/>
          </p:cNvSpPr>
          <p:nvPr>
            <p:ph type="title"/>
          </p:nvPr>
        </p:nvSpPr>
        <p:spPr>
          <a:xfrm>
            <a:off x="1389888" y="447043"/>
            <a:ext cx="6364224" cy="567562"/>
          </a:xfrm>
        </p:spPr>
        <p:txBody>
          <a:bodyPr/>
          <a:lstStyle/>
          <a:p>
            <a:r>
              <a:rPr lang="zh-TW" altLang="en-US" dirty="0">
                <a:latin typeface="Arial" panose="020B0604020202020204" pitchFamily="34" charset="0"/>
                <a:cs typeface="Arial" panose="020B0604020202020204" pitchFamily="34" charset="0"/>
              </a:rPr>
              <a:t>案 例 練 習 </a:t>
            </a:r>
            <a:r>
              <a:rPr lang="en-US" altLang="zh-TW" dirty="0">
                <a:latin typeface="Arial" panose="020B0604020202020204" pitchFamily="34" charset="0"/>
                <a:cs typeface="Arial" panose="020B0604020202020204" pitchFamily="34" charset="0"/>
              </a:rPr>
              <a:t>-</a:t>
            </a:r>
            <a:r>
              <a:rPr lang="zh-TW" altLang="en-US" dirty="0">
                <a:latin typeface="Arial" panose="020B0604020202020204" pitchFamily="34" charset="0"/>
                <a:cs typeface="Arial" panose="020B0604020202020204" pitchFamily="34" charset="0"/>
              </a:rPr>
              <a:t> 特 徵 建 構</a:t>
            </a:r>
            <a:endParaRPr lang="zh-TW" altLang="en-US" dirty="0"/>
          </a:p>
        </p:txBody>
      </p:sp>
      <p:sp>
        <p:nvSpPr>
          <p:cNvPr id="4" name="投影片編號版面配置區 3">
            <a:extLst>
              <a:ext uri="{FF2B5EF4-FFF2-40B4-BE49-F238E27FC236}">
                <a16:creationId xmlns:a16="http://schemas.microsoft.com/office/drawing/2014/main" id="{5358CEDB-2AA4-4230-A3B0-B1027F004D2D}"/>
              </a:ext>
            </a:extLst>
          </p:cNvPr>
          <p:cNvSpPr>
            <a:spLocks noGrp="1"/>
          </p:cNvSpPr>
          <p:nvPr>
            <p:ph type="sldNum" sz="quarter" idx="12"/>
          </p:nvPr>
        </p:nvSpPr>
        <p:spPr/>
        <p:txBody>
          <a:bodyPr/>
          <a:lstStyle/>
          <a:p>
            <a:fld id="{1D30F8B3-B036-43FD-8A15-9C97D3881525}" type="slidenum">
              <a:rPr lang="zh-TW" altLang="en-US" smtClean="0"/>
              <a:t>26</a:t>
            </a:fld>
            <a:endParaRPr lang="zh-TW" altLang="en-US"/>
          </a:p>
        </p:txBody>
      </p:sp>
      <p:pic>
        <p:nvPicPr>
          <p:cNvPr id="7" name="圖片 6" descr="一張含有 文字, 數字, 螢幕擷取畫面, 字型 的圖片&#10;&#10;自動產生的描述">
            <a:extLst>
              <a:ext uri="{FF2B5EF4-FFF2-40B4-BE49-F238E27FC236}">
                <a16:creationId xmlns:a16="http://schemas.microsoft.com/office/drawing/2014/main" id="{DE500708-D557-5364-0CA8-51AA949E1EA4}"/>
              </a:ext>
            </a:extLst>
          </p:cNvPr>
          <p:cNvPicPr>
            <a:picLocks noChangeAspect="1"/>
          </p:cNvPicPr>
          <p:nvPr/>
        </p:nvPicPr>
        <p:blipFill>
          <a:blip r:embed="rId2" cstate="email">
            <a:extLst>
              <a:ext uri="{28A0092B-C50C-407E-A947-70E740481C1C}">
                <a14:useLocalDpi xmlns:a14="http://schemas.microsoft.com/office/drawing/2010/main"/>
              </a:ext>
            </a:extLst>
          </a:blip>
          <a:srcRect/>
          <a:stretch/>
        </p:blipFill>
        <p:spPr>
          <a:xfrm>
            <a:off x="926200" y="3469944"/>
            <a:ext cx="5010539" cy="2732097"/>
          </a:xfrm>
          <a:prstGeom prst="rect">
            <a:avLst/>
          </a:prstGeom>
        </p:spPr>
      </p:pic>
      <p:sp>
        <p:nvSpPr>
          <p:cNvPr id="8" name="文字方塊 7">
            <a:extLst>
              <a:ext uri="{FF2B5EF4-FFF2-40B4-BE49-F238E27FC236}">
                <a16:creationId xmlns:a16="http://schemas.microsoft.com/office/drawing/2014/main" id="{9DF5663E-4BFF-4826-876C-350A3E0AC48F}"/>
              </a:ext>
            </a:extLst>
          </p:cNvPr>
          <p:cNvSpPr txBox="1"/>
          <p:nvPr/>
        </p:nvSpPr>
        <p:spPr>
          <a:xfrm>
            <a:off x="6024738" y="3308796"/>
            <a:ext cx="2105063" cy="2957861"/>
          </a:xfrm>
          <a:prstGeom prst="rect">
            <a:avLst/>
          </a:prstGeom>
          <a:noFill/>
        </p:spPr>
        <p:txBody>
          <a:bodyPr wrap="none" rtlCol="0">
            <a:spAutoFit/>
          </a:bodyPr>
          <a:lstStyle/>
          <a:p>
            <a:pPr marL="285750" indent="-285750">
              <a:lnSpc>
                <a:spcPct val="150000"/>
              </a:lnSpc>
              <a:buFont typeface="Arial" panose="020B0604020202020204" pitchFamily="34" charset="0"/>
              <a:buChar char="•"/>
            </a:pPr>
            <a:r>
              <a:rPr lang="en-US" altLang="zh-TW" dirty="0"/>
              <a:t>Recording Time</a:t>
            </a:r>
          </a:p>
          <a:p>
            <a:pPr marL="285750" indent="-285750">
              <a:lnSpc>
                <a:spcPct val="150000"/>
              </a:lnSpc>
              <a:buFont typeface="Arial" panose="020B0604020202020204" pitchFamily="34" charset="0"/>
              <a:buChar char="•"/>
            </a:pPr>
            <a:r>
              <a:rPr lang="en-US" altLang="zh-TW" dirty="0"/>
              <a:t>Computer Time</a:t>
            </a:r>
          </a:p>
          <a:p>
            <a:pPr marL="285750" indent="-285750">
              <a:lnSpc>
                <a:spcPct val="150000"/>
              </a:lnSpc>
              <a:buFont typeface="Arial" panose="020B0604020202020204" pitchFamily="34" charset="0"/>
              <a:buChar char="•"/>
            </a:pPr>
            <a:r>
              <a:rPr lang="en-US" altLang="zh-TW" dirty="0"/>
              <a:t>Sensor</a:t>
            </a:r>
          </a:p>
          <a:p>
            <a:pPr marL="285750" indent="-285750">
              <a:lnSpc>
                <a:spcPct val="150000"/>
              </a:lnSpc>
              <a:buFont typeface="Arial" panose="020B0604020202020204" pitchFamily="34" charset="0"/>
              <a:buChar char="•"/>
            </a:pPr>
            <a:r>
              <a:rPr lang="en-US" altLang="zh-TW" dirty="0"/>
              <a:t>Event</a:t>
            </a:r>
          </a:p>
          <a:p>
            <a:pPr marL="285750" indent="-285750">
              <a:lnSpc>
                <a:spcPct val="150000"/>
              </a:lnSpc>
              <a:buFont typeface="Arial" panose="020B0604020202020204" pitchFamily="34" charset="0"/>
              <a:buChar char="•"/>
            </a:pPr>
            <a:r>
              <a:rPr lang="en-US" altLang="zh-TW" dirty="0"/>
              <a:t>Event Value</a:t>
            </a:r>
          </a:p>
          <a:p>
            <a:pPr marL="285750" indent="-285750">
              <a:lnSpc>
                <a:spcPct val="150000"/>
              </a:lnSpc>
              <a:buFont typeface="Arial" panose="020B0604020202020204" pitchFamily="34" charset="0"/>
              <a:buChar char="•"/>
            </a:pPr>
            <a:r>
              <a:rPr lang="en-US" altLang="zh-TW" dirty="0"/>
              <a:t>Mouse position X</a:t>
            </a:r>
          </a:p>
          <a:p>
            <a:pPr marL="285750" indent="-285750">
              <a:lnSpc>
                <a:spcPct val="150000"/>
              </a:lnSpc>
              <a:buFont typeface="Arial" panose="020B0604020202020204" pitchFamily="34" charset="0"/>
              <a:buChar char="•"/>
            </a:pPr>
            <a:r>
              <a:rPr lang="en-US" altLang="zh-TW" dirty="0"/>
              <a:t>Mouse position Y</a:t>
            </a:r>
            <a:endParaRPr lang="zh-TW" altLang="en-US" dirty="0"/>
          </a:p>
        </p:txBody>
      </p:sp>
    </p:spTree>
    <p:extLst>
      <p:ext uri="{BB962C8B-B14F-4D97-AF65-F5344CB8AC3E}">
        <p14:creationId xmlns:p14="http://schemas.microsoft.com/office/powerpoint/2010/main" val="17509383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8AE49869-42A8-4DF6-A0BF-B4B5680CB521}"/>
              </a:ext>
            </a:extLst>
          </p:cNvPr>
          <p:cNvSpPr>
            <a:spLocks noGrp="1"/>
          </p:cNvSpPr>
          <p:nvPr>
            <p:ph idx="4294967295"/>
          </p:nvPr>
        </p:nvSpPr>
        <p:spPr>
          <a:xfrm>
            <a:off x="838200" y="1257300"/>
            <a:ext cx="7448550" cy="4919663"/>
          </a:xfrm>
        </p:spPr>
        <p:txBody>
          <a:bodyPr>
            <a:normAutofit/>
          </a:bodyPr>
          <a:lstStyle/>
          <a:p>
            <a:r>
              <a:rPr lang="zh-TW" altLang="en-US" dirty="0"/>
              <a:t>案例介紹</a:t>
            </a:r>
            <a:endParaRPr lang="en-US" altLang="zh-TW" dirty="0"/>
          </a:p>
          <a:p>
            <a:pPr lvl="1">
              <a:lnSpc>
                <a:spcPct val="150000"/>
              </a:lnSpc>
            </a:pPr>
            <a:r>
              <a:rPr lang="en-US" altLang="zh-TW" dirty="0"/>
              <a:t>Recording timestamp</a:t>
            </a:r>
            <a:r>
              <a:rPr lang="zh-TW" altLang="en-US" dirty="0"/>
              <a:t>：資料紀錄的時間</a:t>
            </a:r>
            <a:r>
              <a:rPr lang="en-US" altLang="zh-TW" dirty="0"/>
              <a:t>(</a:t>
            </a:r>
            <a:r>
              <a:rPr lang="zh-TW" altLang="en-US" dirty="0"/>
              <a:t>累計微秒</a:t>
            </a:r>
            <a:r>
              <a:rPr lang="en-US" altLang="zh-TW" dirty="0"/>
              <a:t>)</a:t>
            </a:r>
          </a:p>
          <a:p>
            <a:pPr lvl="1">
              <a:lnSpc>
                <a:spcPct val="150000"/>
              </a:lnSpc>
            </a:pPr>
            <a:r>
              <a:rPr lang="en-US" altLang="zh-TW" dirty="0"/>
              <a:t>Computer timestamp</a:t>
            </a:r>
            <a:r>
              <a:rPr lang="zh-TW" altLang="en-US" dirty="0"/>
              <a:t>：資料紀錄的電腦時間</a:t>
            </a:r>
            <a:r>
              <a:rPr lang="en-US" altLang="zh-TW" dirty="0"/>
              <a:t>(</a:t>
            </a:r>
            <a:r>
              <a:rPr lang="zh-TW" altLang="en-US" dirty="0"/>
              <a:t>累績微秒</a:t>
            </a:r>
            <a:r>
              <a:rPr lang="en-US" altLang="zh-TW" dirty="0"/>
              <a:t>)</a:t>
            </a:r>
          </a:p>
          <a:p>
            <a:pPr lvl="1">
              <a:lnSpc>
                <a:spcPct val="150000"/>
              </a:lnSpc>
            </a:pPr>
            <a:r>
              <a:rPr lang="en-US" altLang="zh-TW" dirty="0"/>
              <a:t>Sensor</a:t>
            </a:r>
            <a:r>
              <a:rPr lang="zh-TW" altLang="en-US" dirty="0"/>
              <a:t>：資料記錄設備來源</a:t>
            </a:r>
            <a:endParaRPr lang="en-US" altLang="zh-TW" dirty="0"/>
          </a:p>
          <a:p>
            <a:pPr lvl="1">
              <a:lnSpc>
                <a:spcPct val="150000"/>
              </a:lnSpc>
            </a:pPr>
            <a:r>
              <a:rPr lang="en-US" altLang="zh-TW" dirty="0"/>
              <a:t>Event</a:t>
            </a:r>
            <a:r>
              <a:rPr lang="zh-TW" altLang="en-US" dirty="0"/>
              <a:t>：紀錄事件說明</a:t>
            </a:r>
            <a:endParaRPr lang="en-US" altLang="zh-TW" dirty="0"/>
          </a:p>
          <a:p>
            <a:pPr lvl="1">
              <a:lnSpc>
                <a:spcPct val="150000"/>
              </a:lnSpc>
            </a:pPr>
            <a:r>
              <a:rPr lang="en-US" altLang="zh-TW" dirty="0"/>
              <a:t>Event value</a:t>
            </a:r>
            <a:r>
              <a:rPr lang="zh-TW" altLang="en-US" dirty="0"/>
              <a:t>：紀錄事件註記</a:t>
            </a:r>
            <a:endParaRPr lang="en-US" altLang="zh-TW" dirty="0"/>
          </a:p>
          <a:p>
            <a:pPr lvl="1">
              <a:lnSpc>
                <a:spcPct val="150000"/>
              </a:lnSpc>
            </a:pPr>
            <a:r>
              <a:rPr lang="en-US" altLang="zh-TW" dirty="0"/>
              <a:t>Mouse position X</a:t>
            </a:r>
            <a:r>
              <a:rPr lang="zh-TW" altLang="en-US" dirty="0"/>
              <a:t>：滑鼠當前</a:t>
            </a:r>
            <a:r>
              <a:rPr lang="en-US" altLang="zh-TW" dirty="0"/>
              <a:t>X</a:t>
            </a:r>
            <a:r>
              <a:rPr lang="zh-TW" altLang="en-US" dirty="0"/>
              <a:t>軸座標</a:t>
            </a:r>
            <a:endParaRPr lang="en-US" altLang="zh-TW" dirty="0"/>
          </a:p>
          <a:p>
            <a:pPr lvl="1">
              <a:lnSpc>
                <a:spcPct val="150000"/>
              </a:lnSpc>
            </a:pPr>
            <a:r>
              <a:rPr lang="en-US" altLang="zh-TW" dirty="0"/>
              <a:t>Mouse position Y</a:t>
            </a:r>
            <a:r>
              <a:rPr lang="zh-TW" altLang="en-US" dirty="0"/>
              <a:t>：滑鼠當前</a:t>
            </a:r>
            <a:r>
              <a:rPr lang="en-US" altLang="zh-TW" dirty="0"/>
              <a:t>Y</a:t>
            </a:r>
            <a:r>
              <a:rPr lang="zh-TW" altLang="en-US" dirty="0"/>
              <a:t>軸座標</a:t>
            </a:r>
          </a:p>
          <a:p>
            <a:pPr lvl="1">
              <a:lnSpc>
                <a:spcPct val="150000"/>
              </a:lnSpc>
            </a:pPr>
            <a:endParaRPr lang="en-US" altLang="zh-TW" dirty="0"/>
          </a:p>
        </p:txBody>
      </p:sp>
      <p:sp>
        <p:nvSpPr>
          <p:cNvPr id="2" name="標題 1">
            <a:extLst>
              <a:ext uri="{FF2B5EF4-FFF2-40B4-BE49-F238E27FC236}">
                <a16:creationId xmlns:a16="http://schemas.microsoft.com/office/drawing/2014/main" id="{A2BFB2C1-A582-4FDE-B033-27F0C8DD2DAC}"/>
              </a:ext>
            </a:extLst>
          </p:cNvPr>
          <p:cNvSpPr>
            <a:spLocks noGrp="1"/>
          </p:cNvSpPr>
          <p:nvPr>
            <p:ph type="title"/>
          </p:nvPr>
        </p:nvSpPr>
        <p:spPr>
          <a:xfrm>
            <a:off x="1389888" y="447043"/>
            <a:ext cx="6364224" cy="567562"/>
          </a:xfrm>
        </p:spPr>
        <p:txBody>
          <a:bodyPr/>
          <a:lstStyle/>
          <a:p>
            <a:r>
              <a:rPr lang="zh-TW" altLang="en-US" dirty="0">
                <a:latin typeface="Arial" panose="020B0604020202020204" pitchFamily="34" charset="0"/>
                <a:cs typeface="Arial" panose="020B0604020202020204" pitchFamily="34" charset="0"/>
              </a:rPr>
              <a:t>案 例 練 習 </a:t>
            </a:r>
            <a:r>
              <a:rPr lang="en-US" altLang="zh-TW" dirty="0">
                <a:latin typeface="Arial" panose="020B0604020202020204" pitchFamily="34" charset="0"/>
                <a:cs typeface="Arial" panose="020B0604020202020204" pitchFamily="34" charset="0"/>
              </a:rPr>
              <a:t>-</a:t>
            </a:r>
            <a:r>
              <a:rPr lang="zh-TW" altLang="en-US" dirty="0">
                <a:latin typeface="Arial" panose="020B0604020202020204" pitchFamily="34" charset="0"/>
                <a:cs typeface="Arial" panose="020B0604020202020204" pitchFamily="34" charset="0"/>
              </a:rPr>
              <a:t> 特 徵 建 構</a:t>
            </a:r>
            <a:endParaRPr lang="zh-TW" altLang="en-US" dirty="0"/>
          </a:p>
        </p:txBody>
      </p:sp>
      <p:sp>
        <p:nvSpPr>
          <p:cNvPr id="4" name="投影片編號版面配置區 3">
            <a:extLst>
              <a:ext uri="{FF2B5EF4-FFF2-40B4-BE49-F238E27FC236}">
                <a16:creationId xmlns:a16="http://schemas.microsoft.com/office/drawing/2014/main" id="{5358CEDB-2AA4-4230-A3B0-B1027F004D2D}"/>
              </a:ext>
            </a:extLst>
          </p:cNvPr>
          <p:cNvSpPr>
            <a:spLocks noGrp="1"/>
          </p:cNvSpPr>
          <p:nvPr>
            <p:ph type="sldNum" sz="quarter" idx="12"/>
          </p:nvPr>
        </p:nvSpPr>
        <p:spPr/>
        <p:txBody>
          <a:bodyPr/>
          <a:lstStyle/>
          <a:p>
            <a:fld id="{1D30F8B3-B036-43FD-8A15-9C97D3881525}" type="slidenum">
              <a:rPr lang="zh-TW" altLang="en-US" smtClean="0"/>
              <a:t>27</a:t>
            </a:fld>
            <a:endParaRPr lang="zh-TW" altLang="en-US"/>
          </a:p>
        </p:txBody>
      </p:sp>
    </p:spTree>
    <p:extLst>
      <p:ext uri="{BB962C8B-B14F-4D97-AF65-F5344CB8AC3E}">
        <p14:creationId xmlns:p14="http://schemas.microsoft.com/office/powerpoint/2010/main" val="4043543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8AE49869-42A8-4DF6-A0BF-B4B5680CB521}"/>
              </a:ext>
            </a:extLst>
          </p:cNvPr>
          <p:cNvSpPr>
            <a:spLocks noGrp="1"/>
          </p:cNvSpPr>
          <p:nvPr>
            <p:ph idx="4294967295"/>
          </p:nvPr>
        </p:nvSpPr>
        <p:spPr>
          <a:xfrm>
            <a:off x="838200" y="1257300"/>
            <a:ext cx="7448550" cy="4919663"/>
          </a:xfrm>
        </p:spPr>
        <p:txBody>
          <a:bodyPr>
            <a:normAutofit/>
          </a:bodyPr>
          <a:lstStyle/>
          <a:p>
            <a:r>
              <a:rPr lang="zh-TW" altLang="en-US" dirty="0"/>
              <a:t>打開</a:t>
            </a:r>
            <a:r>
              <a:rPr lang="en-US" altLang="zh-TW" dirty="0"/>
              <a:t>Google </a:t>
            </a:r>
            <a:r>
              <a:rPr lang="en-US" altLang="zh-TW" dirty="0" err="1"/>
              <a:t>colab</a:t>
            </a:r>
            <a:r>
              <a:rPr lang="en-US" altLang="zh-TW" dirty="0"/>
              <a:t> </a:t>
            </a:r>
            <a:r>
              <a:rPr lang="zh-TW" altLang="en-US" dirty="0"/>
              <a:t>檔案</a:t>
            </a:r>
            <a:endParaRPr lang="en-US" altLang="zh-TW" dirty="0"/>
          </a:p>
          <a:p>
            <a:pPr lvl="1">
              <a:lnSpc>
                <a:spcPct val="150000"/>
              </a:lnSpc>
            </a:pPr>
            <a:r>
              <a:rPr lang="zh-TW" altLang="en-US" dirty="0"/>
              <a:t>進到</a:t>
            </a:r>
            <a:r>
              <a:rPr lang="en-US" altLang="zh-TW" dirty="0"/>
              <a:t>GitHub</a:t>
            </a:r>
            <a:r>
              <a:rPr lang="zh-TW" altLang="en-US" dirty="0"/>
              <a:t>：</a:t>
            </a:r>
            <a:r>
              <a:rPr lang="en-US" altLang="zh-TW" dirty="0">
                <a:hlinkClick r:id="rId2"/>
              </a:rPr>
              <a:t>https://github.com/guzun0325</a:t>
            </a:r>
            <a:endParaRPr lang="en-US" altLang="zh-TW" dirty="0"/>
          </a:p>
          <a:p>
            <a:pPr lvl="1">
              <a:lnSpc>
                <a:spcPct val="150000"/>
              </a:lnSpc>
            </a:pPr>
            <a:r>
              <a:rPr lang="zh-TW" altLang="en-US" dirty="0"/>
              <a:t>選擇 </a:t>
            </a:r>
            <a:r>
              <a:rPr lang="en-US" altLang="zh-TW" dirty="0"/>
              <a:t>Data Analysis </a:t>
            </a:r>
            <a:r>
              <a:rPr lang="zh-TW" altLang="en-US" dirty="0"/>
              <a:t>專案</a:t>
            </a:r>
            <a:endParaRPr lang="en-US" altLang="zh-TW" dirty="0"/>
          </a:p>
          <a:p>
            <a:pPr lvl="1">
              <a:lnSpc>
                <a:spcPct val="150000"/>
              </a:lnSpc>
            </a:pPr>
            <a:r>
              <a:rPr lang="zh-TW" altLang="en-US" dirty="0"/>
              <a:t>開啟</a:t>
            </a:r>
            <a:r>
              <a:rPr lang="en-US" altLang="zh-TW" dirty="0"/>
              <a:t>Google </a:t>
            </a:r>
            <a:r>
              <a:rPr lang="en-US" altLang="zh-TW" dirty="0" err="1"/>
              <a:t>Colab</a:t>
            </a:r>
            <a:r>
              <a:rPr lang="zh-TW" altLang="en-US" dirty="0"/>
              <a:t>：資料前處理</a:t>
            </a:r>
            <a:endParaRPr lang="en-US" altLang="zh-TW" dirty="0"/>
          </a:p>
        </p:txBody>
      </p:sp>
      <p:sp>
        <p:nvSpPr>
          <p:cNvPr id="2" name="標題 1">
            <a:extLst>
              <a:ext uri="{FF2B5EF4-FFF2-40B4-BE49-F238E27FC236}">
                <a16:creationId xmlns:a16="http://schemas.microsoft.com/office/drawing/2014/main" id="{A2BFB2C1-A582-4FDE-B033-27F0C8DD2DAC}"/>
              </a:ext>
            </a:extLst>
          </p:cNvPr>
          <p:cNvSpPr>
            <a:spLocks noGrp="1"/>
          </p:cNvSpPr>
          <p:nvPr>
            <p:ph type="title"/>
          </p:nvPr>
        </p:nvSpPr>
        <p:spPr>
          <a:xfrm>
            <a:off x="1389888" y="447043"/>
            <a:ext cx="6364224" cy="567562"/>
          </a:xfrm>
        </p:spPr>
        <p:txBody>
          <a:bodyPr/>
          <a:lstStyle/>
          <a:p>
            <a:r>
              <a:rPr lang="zh-TW" altLang="en-US" dirty="0">
                <a:latin typeface="Arial" panose="020B0604020202020204" pitchFamily="34" charset="0"/>
                <a:cs typeface="Arial" panose="020B0604020202020204" pitchFamily="34" charset="0"/>
              </a:rPr>
              <a:t>案 例 練 習 </a:t>
            </a:r>
            <a:r>
              <a:rPr lang="en-US" altLang="zh-TW" dirty="0">
                <a:latin typeface="Arial" panose="020B0604020202020204" pitchFamily="34" charset="0"/>
                <a:cs typeface="Arial" panose="020B0604020202020204" pitchFamily="34" charset="0"/>
              </a:rPr>
              <a:t>-</a:t>
            </a:r>
            <a:r>
              <a:rPr lang="zh-TW" altLang="en-US" dirty="0">
                <a:latin typeface="Arial" panose="020B0604020202020204" pitchFamily="34" charset="0"/>
                <a:cs typeface="Arial" panose="020B0604020202020204" pitchFamily="34" charset="0"/>
              </a:rPr>
              <a:t> 特 徵 建 構</a:t>
            </a:r>
            <a:endParaRPr lang="zh-TW" altLang="en-US" dirty="0"/>
          </a:p>
        </p:txBody>
      </p:sp>
      <p:sp>
        <p:nvSpPr>
          <p:cNvPr id="4" name="投影片編號版面配置區 3">
            <a:extLst>
              <a:ext uri="{FF2B5EF4-FFF2-40B4-BE49-F238E27FC236}">
                <a16:creationId xmlns:a16="http://schemas.microsoft.com/office/drawing/2014/main" id="{5358CEDB-2AA4-4230-A3B0-B1027F004D2D}"/>
              </a:ext>
            </a:extLst>
          </p:cNvPr>
          <p:cNvSpPr>
            <a:spLocks noGrp="1"/>
          </p:cNvSpPr>
          <p:nvPr>
            <p:ph type="sldNum" sz="quarter" idx="12"/>
          </p:nvPr>
        </p:nvSpPr>
        <p:spPr/>
        <p:txBody>
          <a:bodyPr/>
          <a:lstStyle/>
          <a:p>
            <a:fld id="{1D30F8B3-B036-43FD-8A15-9C97D3881525}" type="slidenum">
              <a:rPr lang="zh-TW" altLang="en-US" smtClean="0"/>
              <a:t>28</a:t>
            </a:fld>
            <a:endParaRPr lang="zh-TW" altLang="en-US"/>
          </a:p>
        </p:txBody>
      </p:sp>
      <p:pic>
        <p:nvPicPr>
          <p:cNvPr id="6" name="圖片 5" descr="一張含有 文字, 螢幕擷取畫面, 軟體, 網頁 的圖片&#10;&#10;自動產生的描述">
            <a:extLst>
              <a:ext uri="{FF2B5EF4-FFF2-40B4-BE49-F238E27FC236}">
                <a16:creationId xmlns:a16="http://schemas.microsoft.com/office/drawing/2014/main" id="{CCED6F14-F5D3-C8D1-21D6-8816C397FA33}"/>
              </a:ext>
            </a:extLst>
          </p:cNvPr>
          <p:cNvPicPr>
            <a:picLocks noChangeAspect="1"/>
          </p:cNvPicPr>
          <p:nvPr/>
        </p:nvPicPr>
        <p:blipFill>
          <a:blip r:embed="rId3" cstate="email">
            <a:extLst>
              <a:ext uri="{28A0092B-C50C-407E-A947-70E740481C1C}">
                <a14:useLocalDpi xmlns:a14="http://schemas.microsoft.com/office/drawing/2010/main"/>
              </a:ext>
            </a:extLst>
          </a:blip>
          <a:srcRect/>
          <a:stretch/>
        </p:blipFill>
        <p:spPr>
          <a:xfrm>
            <a:off x="1170642" y="3306451"/>
            <a:ext cx="6802715" cy="2831408"/>
          </a:xfrm>
          <a:prstGeom prst="rect">
            <a:avLst/>
          </a:prstGeom>
        </p:spPr>
      </p:pic>
    </p:spTree>
    <p:extLst>
      <p:ext uri="{BB962C8B-B14F-4D97-AF65-F5344CB8AC3E}">
        <p14:creationId xmlns:p14="http://schemas.microsoft.com/office/powerpoint/2010/main" val="19059581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8AE49869-42A8-4DF6-A0BF-B4B5680CB521}"/>
              </a:ext>
            </a:extLst>
          </p:cNvPr>
          <p:cNvSpPr>
            <a:spLocks noGrp="1"/>
          </p:cNvSpPr>
          <p:nvPr>
            <p:ph idx="4294967295"/>
          </p:nvPr>
        </p:nvSpPr>
        <p:spPr>
          <a:xfrm>
            <a:off x="838200" y="1257300"/>
            <a:ext cx="7448550" cy="4919663"/>
          </a:xfrm>
        </p:spPr>
        <p:txBody>
          <a:bodyPr>
            <a:normAutofit/>
          </a:bodyPr>
          <a:lstStyle/>
          <a:p>
            <a:r>
              <a:rPr lang="zh-TW" altLang="en-US" dirty="0"/>
              <a:t>資料輸入</a:t>
            </a:r>
            <a:endParaRPr lang="en-US" altLang="zh-TW" dirty="0"/>
          </a:p>
          <a:p>
            <a:pPr lvl="1">
              <a:lnSpc>
                <a:spcPct val="150000"/>
              </a:lnSpc>
            </a:pPr>
            <a:r>
              <a:rPr lang="zh-TW" altLang="en-US" dirty="0"/>
              <a:t>輸入套件</a:t>
            </a:r>
            <a:endParaRPr lang="en-US" altLang="zh-TW" dirty="0"/>
          </a:p>
          <a:p>
            <a:pPr lvl="1">
              <a:lnSpc>
                <a:spcPct val="150000"/>
              </a:lnSpc>
            </a:pPr>
            <a:endParaRPr lang="en-US" altLang="zh-TW" dirty="0"/>
          </a:p>
          <a:p>
            <a:pPr marL="457200" lvl="1" indent="0">
              <a:lnSpc>
                <a:spcPct val="150000"/>
              </a:lnSpc>
              <a:buNone/>
            </a:pPr>
            <a:endParaRPr lang="en-US" altLang="zh-TW" dirty="0"/>
          </a:p>
          <a:p>
            <a:pPr lvl="1">
              <a:lnSpc>
                <a:spcPct val="150000"/>
              </a:lnSpc>
            </a:pPr>
            <a:r>
              <a:rPr lang="zh-TW" altLang="en-US" dirty="0"/>
              <a:t>上傳檔案：</a:t>
            </a:r>
            <a:r>
              <a:rPr lang="en-US" altLang="zh-TW" b="0" dirty="0">
                <a:solidFill>
                  <a:srgbClr val="A31515"/>
                </a:solidFill>
                <a:effectLst/>
                <a:latin typeface="Courier New" panose="02070309020205020404" pitchFamily="49" charset="0"/>
              </a:rPr>
              <a:t>1472</a:t>
            </a:r>
            <a:r>
              <a:rPr lang="zh-TW" altLang="en-US" b="0" dirty="0">
                <a:solidFill>
                  <a:srgbClr val="A31515"/>
                </a:solidFill>
                <a:effectLst/>
                <a:latin typeface="Courier New" panose="02070309020205020404" pitchFamily="49" charset="0"/>
              </a:rPr>
              <a:t>實驗 </a:t>
            </a:r>
            <a:r>
              <a:rPr lang="en-US" altLang="zh-TW" b="0" dirty="0">
                <a:solidFill>
                  <a:srgbClr val="A31515"/>
                </a:solidFill>
                <a:effectLst/>
                <a:latin typeface="Courier New" panose="02070309020205020404" pitchFamily="49" charset="0"/>
              </a:rPr>
              <a:t>20220819_39_2.tsv</a:t>
            </a:r>
          </a:p>
          <a:p>
            <a:pPr lvl="1">
              <a:lnSpc>
                <a:spcPct val="150000"/>
              </a:lnSpc>
            </a:pPr>
            <a:r>
              <a:rPr lang="zh-TW" altLang="en-US" b="0" dirty="0">
                <a:solidFill>
                  <a:srgbClr val="000000"/>
                </a:solidFill>
                <a:effectLst/>
                <a:latin typeface="Courier New" panose="02070309020205020404" pitchFamily="49" charset="0"/>
              </a:rPr>
              <a:t>匯入資料</a:t>
            </a:r>
            <a:endParaRPr lang="en-US" altLang="zh-TW" b="0" dirty="0">
              <a:solidFill>
                <a:srgbClr val="000000"/>
              </a:solidFill>
              <a:effectLst/>
              <a:latin typeface="Courier New" panose="02070309020205020404" pitchFamily="49" charset="0"/>
            </a:endParaRPr>
          </a:p>
          <a:p>
            <a:pPr lvl="1">
              <a:lnSpc>
                <a:spcPct val="150000"/>
              </a:lnSpc>
            </a:pPr>
            <a:endParaRPr lang="en-US" altLang="zh-TW" dirty="0"/>
          </a:p>
        </p:txBody>
      </p:sp>
      <p:sp>
        <p:nvSpPr>
          <p:cNvPr id="2" name="標題 1">
            <a:extLst>
              <a:ext uri="{FF2B5EF4-FFF2-40B4-BE49-F238E27FC236}">
                <a16:creationId xmlns:a16="http://schemas.microsoft.com/office/drawing/2014/main" id="{A2BFB2C1-A582-4FDE-B033-27F0C8DD2DAC}"/>
              </a:ext>
            </a:extLst>
          </p:cNvPr>
          <p:cNvSpPr>
            <a:spLocks noGrp="1"/>
          </p:cNvSpPr>
          <p:nvPr>
            <p:ph type="title"/>
          </p:nvPr>
        </p:nvSpPr>
        <p:spPr>
          <a:xfrm>
            <a:off x="1389888" y="447043"/>
            <a:ext cx="6364224" cy="567562"/>
          </a:xfrm>
        </p:spPr>
        <p:txBody>
          <a:bodyPr/>
          <a:lstStyle/>
          <a:p>
            <a:r>
              <a:rPr lang="zh-TW" altLang="en-US" dirty="0">
                <a:latin typeface="Arial" panose="020B0604020202020204" pitchFamily="34" charset="0"/>
                <a:cs typeface="Arial" panose="020B0604020202020204" pitchFamily="34" charset="0"/>
              </a:rPr>
              <a:t>案 例 練 習 </a:t>
            </a:r>
            <a:r>
              <a:rPr lang="en-US" altLang="zh-TW" dirty="0">
                <a:latin typeface="Arial" panose="020B0604020202020204" pitchFamily="34" charset="0"/>
                <a:cs typeface="Arial" panose="020B0604020202020204" pitchFamily="34" charset="0"/>
              </a:rPr>
              <a:t>-</a:t>
            </a:r>
            <a:r>
              <a:rPr lang="zh-TW" altLang="en-US" dirty="0">
                <a:latin typeface="Arial" panose="020B0604020202020204" pitchFamily="34" charset="0"/>
                <a:cs typeface="Arial" panose="020B0604020202020204" pitchFamily="34" charset="0"/>
              </a:rPr>
              <a:t> 特 徵 建 構</a:t>
            </a:r>
            <a:endParaRPr lang="zh-TW" altLang="en-US" dirty="0"/>
          </a:p>
        </p:txBody>
      </p:sp>
      <p:sp>
        <p:nvSpPr>
          <p:cNvPr id="4" name="投影片編號版面配置區 3">
            <a:extLst>
              <a:ext uri="{FF2B5EF4-FFF2-40B4-BE49-F238E27FC236}">
                <a16:creationId xmlns:a16="http://schemas.microsoft.com/office/drawing/2014/main" id="{5358CEDB-2AA4-4230-A3B0-B1027F004D2D}"/>
              </a:ext>
            </a:extLst>
          </p:cNvPr>
          <p:cNvSpPr>
            <a:spLocks noGrp="1"/>
          </p:cNvSpPr>
          <p:nvPr>
            <p:ph type="sldNum" sz="quarter" idx="12"/>
          </p:nvPr>
        </p:nvSpPr>
        <p:spPr/>
        <p:txBody>
          <a:bodyPr/>
          <a:lstStyle/>
          <a:p>
            <a:fld id="{1D30F8B3-B036-43FD-8A15-9C97D3881525}" type="slidenum">
              <a:rPr lang="zh-TW" altLang="en-US" smtClean="0"/>
              <a:t>29</a:t>
            </a:fld>
            <a:endParaRPr lang="zh-TW" altLang="en-US"/>
          </a:p>
        </p:txBody>
      </p:sp>
      <p:sp>
        <p:nvSpPr>
          <p:cNvPr id="7" name="文字方塊 6">
            <a:extLst>
              <a:ext uri="{FF2B5EF4-FFF2-40B4-BE49-F238E27FC236}">
                <a16:creationId xmlns:a16="http://schemas.microsoft.com/office/drawing/2014/main" id="{652D3DD8-14CC-EE53-B9F4-B54B4489CDB9}"/>
              </a:ext>
            </a:extLst>
          </p:cNvPr>
          <p:cNvSpPr txBox="1"/>
          <p:nvPr/>
        </p:nvSpPr>
        <p:spPr>
          <a:xfrm>
            <a:off x="1389888" y="2323921"/>
            <a:ext cx="6915912" cy="923330"/>
          </a:xfrm>
          <a:prstGeom prst="rect">
            <a:avLst/>
          </a:prstGeom>
          <a:noFill/>
          <a:ln>
            <a:solidFill>
              <a:schemeClr val="tx1"/>
            </a:solidFill>
          </a:ln>
        </p:spPr>
        <p:txBody>
          <a:bodyPr wrap="square">
            <a:spAutoFit/>
          </a:bodyPr>
          <a:lstStyle/>
          <a:p>
            <a:r>
              <a:rPr lang="en-US" altLang="zh-TW" b="0" dirty="0">
                <a:solidFill>
                  <a:srgbClr val="AF00DB"/>
                </a:solidFill>
                <a:effectLst/>
                <a:latin typeface="Courier New" panose="02070309020205020404" pitchFamily="49" charset="0"/>
              </a:rPr>
              <a:t>import</a:t>
            </a:r>
            <a:r>
              <a:rPr lang="en-US" altLang="zh-TW" b="0" dirty="0">
                <a:solidFill>
                  <a:srgbClr val="000000"/>
                </a:solidFill>
                <a:effectLst/>
                <a:latin typeface="Courier New" panose="02070309020205020404" pitchFamily="49" charset="0"/>
              </a:rPr>
              <a:t> pandas </a:t>
            </a:r>
            <a:r>
              <a:rPr lang="en-US" altLang="zh-TW" b="0" dirty="0">
                <a:solidFill>
                  <a:srgbClr val="AF00DB"/>
                </a:solidFill>
                <a:effectLst/>
                <a:latin typeface="Courier New" panose="02070309020205020404" pitchFamily="49" charset="0"/>
              </a:rPr>
              <a:t>as</a:t>
            </a:r>
            <a:r>
              <a:rPr lang="en-US" altLang="zh-TW" b="0" dirty="0">
                <a:solidFill>
                  <a:srgbClr val="000000"/>
                </a:solidFill>
                <a:effectLst/>
                <a:latin typeface="Courier New" panose="02070309020205020404" pitchFamily="49" charset="0"/>
              </a:rPr>
              <a:t> pd</a:t>
            </a:r>
          </a:p>
          <a:p>
            <a:r>
              <a:rPr lang="en-US" altLang="zh-TW" b="0" dirty="0">
                <a:solidFill>
                  <a:srgbClr val="AF00DB"/>
                </a:solidFill>
                <a:effectLst/>
                <a:latin typeface="Courier New" panose="02070309020205020404" pitchFamily="49" charset="0"/>
              </a:rPr>
              <a:t>import</a:t>
            </a:r>
            <a:r>
              <a:rPr lang="en-US" altLang="zh-TW" b="0" dirty="0">
                <a:solidFill>
                  <a:srgbClr val="000000"/>
                </a:solidFill>
                <a:effectLst/>
                <a:latin typeface="Courier New" panose="02070309020205020404" pitchFamily="49" charset="0"/>
              </a:rPr>
              <a:t> </a:t>
            </a:r>
            <a:r>
              <a:rPr lang="en-US" altLang="zh-TW" b="0" dirty="0" err="1">
                <a:solidFill>
                  <a:srgbClr val="000000"/>
                </a:solidFill>
                <a:effectLst/>
                <a:latin typeface="Courier New" panose="02070309020205020404" pitchFamily="49" charset="0"/>
              </a:rPr>
              <a:t>numpy</a:t>
            </a:r>
            <a:r>
              <a:rPr lang="en-US" altLang="zh-TW" b="0" dirty="0">
                <a:solidFill>
                  <a:srgbClr val="000000"/>
                </a:solidFill>
                <a:effectLst/>
                <a:latin typeface="Courier New" panose="02070309020205020404" pitchFamily="49" charset="0"/>
              </a:rPr>
              <a:t> </a:t>
            </a:r>
            <a:r>
              <a:rPr lang="en-US" altLang="zh-TW" b="0" dirty="0">
                <a:solidFill>
                  <a:srgbClr val="AF00DB"/>
                </a:solidFill>
                <a:effectLst/>
                <a:latin typeface="Courier New" panose="02070309020205020404" pitchFamily="49" charset="0"/>
              </a:rPr>
              <a:t>as</a:t>
            </a:r>
            <a:r>
              <a:rPr lang="en-US" altLang="zh-TW" b="0" dirty="0">
                <a:solidFill>
                  <a:srgbClr val="000000"/>
                </a:solidFill>
                <a:effectLst/>
                <a:latin typeface="Courier New" panose="02070309020205020404" pitchFamily="49" charset="0"/>
              </a:rPr>
              <a:t> np</a:t>
            </a:r>
          </a:p>
          <a:p>
            <a:r>
              <a:rPr lang="en-US" altLang="zh-TW" b="0" dirty="0">
                <a:solidFill>
                  <a:srgbClr val="AF00DB"/>
                </a:solidFill>
                <a:effectLst/>
                <a:latin typeface="Courier New" panose="02070309020205020404" pitchFamily="49" charset="0"/>
              </a:rPr>
              <a:t>import</a:t>
            </a:r>
            <a:r>
              <a:rPr lang="en-US" altLang="zh-TW" b="0" dirty="0">
                <a:solidFill>
                  <a:srgbClr val="000000"/>
                </a:solidFill>
                <a:effectLst/>
                <a:latin typeface="Courier New" panose="02070309020205020404" pitchFamily="49" charset="0"/>
              </a:rPr>
              <a:t> datetime</a:t>
            </a:r>
          </a:p>
        </p:txBody>
      </p:sp>
      <p:sp>
        <p:nvSpPr>
          <p:cNvPr id="9" name="文字方塊 8">
            <a:extLst>
              <a:ext uri="{FF2B5EF4-FFF2-40B4-BE49-F238E27FC236}">
                <a16:creationId xmlns:a16="http://schemas.microsoft.com/office/drawing/2014/main" id="{CAD7596C-E51E-498E-7C90-96D1066562F5}"/>
              </a:ext>
            </a:extLst>
          </p:cNvPr>
          <p:cNvSpPr txBox="1"/>
          <p:nvPr/>
        </p:nvSpPr>
        <p:spPr>
          <a:xfrm>
            <a:off x="1389888" y="4452441"/>
            <a:ext cx="6896862" cy="646331"/>
          </a:xfrm>
          <a:prstGeom prst="rect">
            <a:avLst/>
          </a:prstGeom>
          <a:noFill/>
          <a:ln>
            <a:solidFill>
              <a:schemeClr val="tx1"/>
            </a:solidFill>
          </a:ln>
        </p:spPr>
        <p:txBody>
          <a:bodyPr wrap="square">
            <a:spAutoFit/>
          </a:bodyPr>
          <a:lstStyle/>
          <a:p>
            <a:r>
              <a:rPr lang="en-US" altLang="zh-TW" b="0" dirty="0">
                <a:solidFill>
                  <a:srgbClr val="000000"/>
                </a:solidFill>
                <a:effectLst/>
                <a:latin typeface="Courier New" panose="02070309020205020404" pitchFamily="49" charset="0"/>
              </a:rPr>
              <a:t>data = </a:t>
            </a:r>
            <a:r>
              <a:rPr lang="en-US" altLang="zh-TW" b="0" dirty="0" err="1">
                <a:solidFill>
                  <a:srgbClr val="000000"/>
                </a:solidFill>
                <a:effectLst/>
                <a:latin typeface="Courier New" panose="02070309020205020404" pitchFamily="49" charset="0"/>
              </a:rPr>
              <a:t>pd.read_csv</a:t>
            </a:r>
            <a:r>
              <a:rPr lang="en-US" altLang="zh-TW" b="0" dirty="0">
                <a:solidFill>
                  <a:srgbClr val="000000"/>
                </a:solidFill>
                <a:effectLst/>
                <a:latin typeface="Courier New" panose="02070309020205020404" pitchFamily="49" charset="0"/>
              </a:rPr>
              <a:t>(</a:t>
            </a:r>
            <a:r>
              <a:rPr lang="en-US" altLang="zh-TW" b="0" dirty="0">
                <a:solidFill>
                  <a:srgbClr val="A31515"/>
                </a:solidFill>
                <a:effectLst/>
                <a:latin typeface="Courier New" panose="02070309020205020404" pitchFamily="49" charset="0"/>
              </a:rPr>
              <a:t>"1472</a:t>
            </a:r>
            <a:r>
              <a:rPr lang="zh-TW" altLang="en-US" b="0" dirty="0">
                <a:solidFill>
                  <a:srgbClr val="A31515"/>
                </a:solidFill>
                <a:effectLst/>
                <a:latin typeface="Courier New" panose="02070309020205020404" pitchFamily="49" charset="0"/>
              </a:rPr>
              <a:t>實驗 </a:t>
            </a:r>
            <a:r>
              <a:rPr lang="en-US" altLang="zh-TW" b="0" dirty="0">
                <a:solidFill>
                  <a:srgbClr val="A31515"/>
                </a:solidFill>
                <a:effectLst/>
                <a:latin typeface="Courier New" panose="02070309020205020404" pitchFamily="49" charset="0"/>
              </a:rPr>
              <a:t>20220819_39_2.tsv"</a:t>
            </a:r>
            <a:r>
              <a:rPr lang="en-US" altLang="zh-TW" b="0" dirty="0">
                <a:solidFill>
                  <a:srgbClr val="000000"/>
                </a:solidFill>
                <a:effectLst/>
                <a:latin typeface="Courier New" panose="02070309020205020404" pitchFamily="49" charset="0"/>
              </a:rPr>
              <a:t>, </a:t>
            </a:r>
            <a:r>
              <a:rPr lang="en-US" altLang="zh-TW" b="0" dirty="0" err="1">
                <a:solidFill>
                  <a:srgbClr val="000000"/>
                </a:solidFill>
                <a:effectLst/>
                <a:latin typeface="Courier New" panose="02070309020205020404" pitchFamily="49" charset="0"/>
              </a:rPr>
              <a:t>sep</a:t>
            </a:r>
            <a:r>
              <a:rPr lang="en-US" altLang="zh-TW" b="0" dirty="0">
                <a:solidFill>
                  <a:srgbClr val="000000"/>
                </a:solidFill>
                <a:effectLst/>
                <a:latin typeface="Courier New" panose="02070309020205020404" pitchFamily="49" charset="0"/>
              </a:rPr>
              <a:t>=</a:t>
            </a:r>
            <a:r>
              <a:rPr lang="en-US" altLang="zh-TW" b="0" dirty="0">
                <a:solidFill>
                  <a:srgbClr val="A31515"/>
                </a:solidFill>
                <a:effectLst/>
                <a:latin typeface="Courier New" panose="02070309020205020404" pitchFamily="49" charset="0"/>
              </a:rPr>
              <a:t>'\t'</a:t>
            </a:r>
            <a:r>
              <a:rPr lang="en-US" altLang="zh-TW" b="0" dirty="0">
                <a:solidFill>
                  <a:srgbClr val="000000"/>
                </a:solidFill>
                <a:effectLst/>
                <a:latin typeface="Courier New" panose="02070309020205020404" pitchFamily="49" charset="0"/>
              </a:rPr>
              <a:t>)</a:t>
            </a:r>
          </a:p>
        </p:txBody>
      </p:sp>
    </p:spTree>
    <p:extLst>
      <p:ext uri="{BB962C8B-B14F-4D97-AF65-F5344CB8AC3E}">
        <p14:creationId xmlns:p14="http://schemas.microsoft.com/office/powerpoint/2010/main" val="35477269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B1C9AB1-6843-43BB-B280-91C560B2022A}"/>
              </a:ext>
            </a:extLst>
          </p:cNvPr>
          <p:cNvSpPr>
            <a:spLocks noGrp="1"/>
          </p:cNvSpPr>
          <p:nvPr>
            <p:ph type="title"/>
          </p:nvPr>
        </p:nvSpPr>
        <p:spPr/>
        <p:txBody>
          <a:bodyPr/>
          <a:lstStyle/>
          <a:p>
            <a:r>
              <a:rPr lang="zh-TW" altLang="en-US" dirty="0"/>
              <a:t>數 據 分 析 概 論</a:t>
            </a:r>
          </a:p>
        </p:txBody>
      </p:sp>
      <p:sp>
        <p:nvSpPr>
          <p:cNvPr id="6" name="Subtitle 2">
            <a:extLst>
              <a:ext uri="{FF2B5EF4-FFF2-40B4-BE49-F238E27FC236}">
                <a16:creationId xmlns:a16="http://schemas.microsoft.com/office/drawing/2014/main" id="{B1DC4E4F-179D-4E58-90D4-7D2FB4E2513F}"/>
              </a:ext>
            </a:extLst>
          </p:cNvPr>
          <p:cNvSpPr txBox="1">
            <a:spLocks/>
          </p:cNvSpPr>
          <p:nvPr/>
        </p:nvSpPr>
        <p:spPr>
          <a:xfrm>
            <a:off x="1439652" y="3557588"/>
            <a:ext cx="6400800" cy="1314450"/>
          </a:xfrm>
          <a:prstGeom prst="rect">
            <a:avLst/>
          </a:prstGeom>
        </p:spPr>
        <p:txBody>
          <a:bodyPr/>
          <a:lstStyle>
            <a:lvl1pPr marL="0" indent="0" algn="r" defTabSz="914400" rtl="0" eaLnBrk="1" latinLnBrk="0" hangingPunct="1">
              <a:lnSpc>
                <a:spcPct val="90000"/>
              </a:lnSpc>
              <a:spcBef>
                <a:spcPts val="1000"/>
              </a:spcBef>
              <a:spcAft>
                <a:spcPts val="1200"/>
              </a:spcAft>
              <a:buSzPct val="100000"/>
              <a:buFontTx/>
              <a:buNone/>
              <a:defRPr sz="2800" kern="1200">
                <a:solidFill>
                  <a:schemeClr val="tx1"/>
                </a:solidFill>
                <a:latin typeface="微軟正黑體" panose="020B0604030504040204" pitchFamily="34" charset="-120"/>
                <a:ea typeface="微軟正黑體" panose="020B0604030504040204" pitchFamily="34" charset="-120"/>
                <a:cs typeface="+mn-cs"/>
              </a:defRPr>
            </a:lvl1pPr>
            <a:lvl2pPr marL="685800" indent="-228600" algn="l" defTabSz="914400" rtl="0" eaLnBrk="1" latinLnBrk="0" hangingPunct="1">
              <a:lnSpc>
                <a:spcPct val="100000"/>
              </a:lnSpc>
              <a:spcBef>
                <a:spcPts val="500"/>
              </a:spcBef>
              <a:buSzPct val="100000"/>
              <a:buFontTx/>
              <a:buBlip>
                <a:blip r:embed="rId2">
                  <a:extLst>
                    <a:ext uri="{96DAC541-7B7A-43D3-8B79-37D633B846F1}">
                      <asvg:svgBlip xmlns:asvg="http://schemas.microsoft.com/office/drawing/2016/SVG/main" r:embed="rId3"/>
                    </a:ext>
                  </a:extLst>
                </a:blip>
              </a:buBlip>
              <a:defRPr sz="2400" kern="1200">
                <a:solidFill>
                  <a:schemeClr val="tx1"/>
                </a:solidFill>
                <a:latin typeface="微軟正黑體" panose="020B0604030504040204" pitchFamily="34" charset="-120"/>
                <a:ea typeface="微軟正黑體" panose="020B0604030504040204" pitchFamily="34" charset="-120"/>
                <a:cs typeface="+mn-cs"/>
              </a:defRPr>
            </a:lvl2pPr>
            <a:lvl3pPr marL="1143000" indent="-228600" algn="l" defTabSz="914400" rtl="0" eaLnBrk="1" latinLnBrk="0" hangingPunct="1">
              <a:lnSpc>
                <a:spcPct val="100000"/>
              </a:lnSpc>
              <a:spcBef>
                <a:spcPts val="500"/>
              </a:spcBef>
              <a:buSzPct val="100000"/>
              <a:buFontTx/>
              <a:buBlip>
                <a:blip r:embed="rId2">
                  <a:extLst>
                    <a:ext uri="{96DAC541-7B7A-43D3-8B79-37D633B846F1}">
                      <asvg:svgBlip xmlns:asvg="http://schemas.microsoft.com/office/drawing/2016/SVG/main" r:embed="rId3"/>
                    </a:ext>
                  </a:extLst>
                </a:blip>
              </a:buBlip>
              <a:defRPr sz="2000" kern="1200">
                <a:solidFill>
                  <a:schemeClr val="tx1"/>
                </a:solidFill>
                <a:latin typeface="微軟正黑體" panose="020B0604030504040204" pitchFamily="34" charset="-120"/>
                <a:ea typeface="微軟正黑體" panose="020B0604030504040204" pitchFamily="34" charset="-120"/>
                <a:cs typeface="+mn-cs"/>
              </a:defRPr>
            </a:lvl3pPr>
            <a:lvl4pPr marL="1600200" indent="-228600" algn="l" defTabSz="914400" rtl="0" eaLnBrk="1" latinLnBrk="0" hangingPunct="1">
              <a:lnSpc>
                <a:spcPct val="100000"/>
              </a:lnSpc>
              <a:spcBef>
                <a:spcPts val="500"/>
              </a:spcBef>
              <a:buSzPct val="100000"/>
              <a:buFontTx/>
              <a:buBlip>
                <a:blip r:embed="rId2">
                  <a:extLst>
                    <a:ext uri="{96DAC541-7B7A-43D3-8B79-37D633B846F1}">
                      <asvg:svgBlip xmlns:asvg="http://schemas.microsoft.com/office/drawing/2016/SVG/main" r:embed="rId3"/>
                    </a:ext>
                  </a:extLst>
                </a:blip>
              </a:buBlip>
              <a:defRPr sz="1800" kern="1200">
                <a:solidFill>
                  <a:schemeClr val="tx1"/>
                </a:solidFill>
                <a:latin typeface="微軟正黑體" panose="020B0604030504040204" pitchFamily="34" charset="-120"/>
                <a:ea typeface="微軟正黑體" panose="020B0604030504040204" pitchFamily="34" charset="-120"/>
                <a:cs typeface="+mn-cs"/>
              </a:defRPr>
            </a:lvl4pPr>
            <a:lvl5pPr marL="2057400" indent="-228600" algn="l" defTabSz="914400" rtl="0" eaLnBrk="1" latinLnBrk="0" hangingPunct="1">
              <a:lnSpc>
                <a:spcPct val="100000"/>
              </a:lnSpc>
              <a:spcBef>
                <a:spcPts val="500"/>
              </a:spcBef>
              <a:buSzPct val="100000"/>
              <a:buFontTx/>
              <a:buBlip>
                <a:blip r:embed="rId2">
                  <a:extLst>
                    <a:ext uri="{96DAC541-7B7A-43D3-8B79-37D633B846F1}">
                      <asvg:svgBlip xmlns:asvg="http://schemas.microsoft.com/office/drawing/2016/SVG/main" r:embed="rId3"/>
                    </a:ext>
                  </a:extLst>
                </a:blip>
              </a:buBlip>
              <a:defRPr sz="1800" kern="1200">
                <a:solidFill>
                  <a:schemeClr val="tx1"/>
                </a:solidFill>
                <a:latin typeface="微軟正黑體" panose="020B0604030504040204" pitchFamily="34" charset="-120"/>
                <a:ea typeface="微軟正黑體" panose="020B0604030504040204" pitchFamily="34" charset="-12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altLang="zh-TW" sz="2800" dirty="0">
                <a:latin typeface="Arial" panose="020B0604020202020204" pitchFamily="34" charset="0"/>
                <a:cs typeface="Arial" panose="020B0604020202020204" pitchFamily="34" charset="0"/>
              </a:rPr>
              <a:t>Introduction of Data Analysis</a:t>
            </a:r>
            <a:endParaRPr lang="zh-TW" altLang="en-US" sz="1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296591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8AE49869-42A8-4DF6-A0BF-B4B5680CB521}"/>
              </a:ext>
            </a:extLst>
          </p:cNvPr>
          <p:cNvSpPr>
            <a:spLocks noGrp="1"/>
          </p:cNvSpPr>
          <p:nvPr>
            <p:ph idx="4294967295"/>
          </p:nvPr>
        </p:nvSpPr>
        <p:spPr>
          <a:xfrm>
            <a:off x="838200" y="1257300"/>
            <a:ext cx="7448550" cy="4919663"/>
          </a:xfrm>
        </p:spPr>
        <p:txBody>
          <a:bodyPr>
            <a:normAutofit/>
          </a:bodyPr>
          <a:lstStyle/>
          <a:p>
            <a:pPr algn="l"/>
            <a:r>
              <a:rPr lang="zh-TW" altLang="en-US" i="0" dirty="0">
                <a:solidFill>
                  <a:srgbClr val="212121"/>
                </a:solidFill>
                <a:effectLst/>
                <a:latin typeface="Roboto" panose="02000000000000000000" pitchFamily="2" charset="0"/>
              </a:rPr>
              <a:t>轉換微秒為時間</a:t>
            </a:r>
          </a:p>
          <a:p>
            <a:pPr marL="457200" lvl="1" indent="0">
              <a:lnSpc>
                <a:spcPct val="150000"/>
              </a:lnSpc>
              <a:buNone/>
            </a:pPr>
            <a:endParaRPr lang="en-US" altLang="zh-TW" dirty="0"/>
          </a:p>
        </p:txBody>
      </p:sp>
      <p:sp>
        <p:nvSpPr>
          <p:cNvPr id="2" name="標題 1">
            <a:extLst>
              <a:ext uri="{FF2B5EF4-FFF2-40B4-BE49-F238E27FC236}">
                <a16:creationId xmlns:a16="http://schemas.microsoft.com/office/drawing/2014/main" id="{A2BFB2C1-A582-4FDE-B033-27F0C8DD2DAC}"/>
              </a:ext>
            </a:extLst>
          </p:cNvPr>
          <p:cNvSpPr>
            <a:spLocks noGrp="1"/>
          </p:cNvSpPr>
          <p:nvPr>
            <p:ph type="title"/>
          </p:nvPr>
        </p:nvSpPr>
        <p:spPr>
          <a:xfrm>
            <a:off x="1389888" y="447043"/>
            <a:ext cx="6364224" cy="567562"/>
          </a:xfrm>
        </p:spPr>
        <p:txBody>
          <a:bodyPr/>
          <a:lstStyle/>
          <a:p>
            <a:r>
              <a:rPr lang="zh-TW" altLang="en-US" dirty="0">
                <a:latin typeface="Arial" panose="020B0604020202020204" pitchFamily="34" charset="0"/>
                <a:cs typeface="Arial" panose="020B0604020202020204" pitchFamily="34" charset="0"/>
              </a:rPr>
              <a:t>案 例 練 習 </a:t>
            </a:r>
            <a:r>
              <a:rPr lang="en-US" altLang="zh-TW" dirty="0">
                <a:latin typeface="Arial" panose="020B0604020202020204" pitchFamily="34" charset="0"/>
                <a:cs typeface="Arial" panose="020B0604020202020204" pitchFamily="34" charset="0"/>
              </a:rPr>
              <a:t>-</a:t>
            </a:r>
            <a:r>
              <a:rPr lang="zh-TW" altLang="en-US" dirty="0">
                <a:latin typeface="Arial" panose="020B0604020202020204" pitchFamily="34" charset="0"/>
                <a:cs typeface="Arial" panose="020B0604020202020204" pitchFamily="34" charset="0"/>
              </a:rPr>
              <a:t> 特 徵 建 構</a:t>
            </a:r>
            <a:endParaRPr lang="zh-TW" altLang="en-US" dirty="0"/>
          </a:p>
        </p:txBody>
      </p:sp>
      <p:sp>
        <p:nvSpPr>
          <p:cNvPr id="4" name="投影片編號版面配置區 3">
            <a:extLst>
              <a:ext uri="{FF2B5EF4-FFF2-40B4-BE49-F238E27FC236}">
                <a16:creationId xmlns:a16="http://schemas.microsoft.com/office/drawing/2014/main" id="{5358CEDB-2AA4-4230-A3B0-B1027F004D2D}"/>
              </a:ext>
            </a:extLst>
          </p:cNvPr>
          <p:cNvSpPr>
            <a:spLocks noGrp="1"/>
          </p:cNvSpPr>
          <p:nvPr>
            <p:ph type="sldNum" sz="quarter" idx="12"/>
          </p:nvPr>
        </p:nvSpPr>
        <p:spPr/>
        <p:txBody>
          <a:bodyPr/>
          <a:lstStyle/>
          <a:p>
            <a:fld id="{1D30F8B3-B036-43FD-8A15-9C97D3881525}" type="slidenum">
              <a:rPr lang="zh-TW" altLang="en-US" smtClean="0"/>
              <a:t>30</a:t>
            </a:fld>
            <a:endParaRPr lang="zh-TW" altLang="en-US"/>
          </a:p>
        </p:txBody>
      </p:sp>
      <p:sp>
        <p:nvSpPr>
          <p:cNvPr id="5" name="文字方塊 4">
            <a:extLst>
              <a:ext uri="{FF2B5EF4-FFF2-40B4-BE49-F238E27FC236}">
                <a16:creationId xmlns:a16="http://schemas.microsoft.com/office/drawing/2014/main" id="{652D3DD8-14CC-EE53-B9F4-B54B4489CDB9}"/>
              </a:ext>
            </a:extLst>
          </p:cNvPr>
          <p:cNvSpPr txBox="1"/>
          <p:nvPr/>
        </p:nvSpPr>
        <p:spPr>
          <a:xfrm>
            <a:off x="1114044" y="2021979"/>
            <a:ext cx="6915912" cy="4154984"/>
          </a:xfrm>
          <a:prstGeom prst="rect">
            <a:avLst/>
          </a:prstGeom>
          <a:noFill/>
          <a:ln>
            <a:solidFill>
              <a:schemeClr val="tx1"/>
            </a:solidFill>
          </a:ln>
        </p:spPr>
        <p:txBody>
          <a:bodyPr wrap="square">
            <a:spAutoFit/>
          </a:bodyPr>
          <a:lstStyle/>
          <a:p>
            <a:r>
              <a:rPr lang="en-US" altLang="zh-TW" sz="1200" b="0" dirty="0">
                <a:solidFill>
                  <a:srgbClr val="AF00DB"/>
                </a:solidFill>
                <a:effectLst/>
                <a:latin typeface="Courier New" panose="02070309020205020404" pitchFamily="49" charset="0"/>
              </a:rPr>
              <a:t>from</a:t>
            </a:r>
            <a:r>
              <a:rPr lang="en-US" altLang="zh-TW" sz="1200" b="0" dirty="0">
                <a:solidFill>
                  <a:srgbClr val="000000"/>
                </a:solidFill>
                <a:effectLst/>
                <a:latin typeface="Courier New" panose="02070309020205020404" pitchFamily="49" charset="0"/>
              </a:rPr>
              <a:t> datetime </a:t>
            </a:r>
            <a:r>
              <a:rPr lang="en-US" altLang="zh-TW" sz="1200" b="0" dirty="0">
                <a:solidFill>
                  <a:srgbClr val="AF00DB"/>
                </a:solidFill>
                <a:effectLst/>
                <a:latin typeface="Courier New" panose="02070309020205020404" pitchFamily="49" charset="0"/>
              </a:rPr>
              <a:t>import</a:t>
            </a:r>
            <a:r>
              <a:rPr lang="en-US" altLang="zh-TW" sz="1200" b="0" dirty="0">
                <a:solidFill>
                  <a:srgbClr val="000000"/>
                </a:solidFill>
                <a:effectLst/>
                <a:latin typeface="Courier New" panose="02070309020205020404" pitchFamily="49" charset="0"/>
              </a:rPr>
              <a:t> </a:t>
            </a:r>
            <a:r>
              <a:rPr lang="en-US" altLang="zh-TW" sz="1200" b="0" dirty="0" err="1">
                <a:solidFill>
                  <a:srgbClr val="000000"/>
                </a:solidFill>
                <a:effectLst/>
                <a:latin typeface="Courier New" panose="02070309020205020404" pitchFamily="49" charset="0"/>
              </a:rPr>
              <a:t>timedelta</a:t>
            </a:r>
            <a:endParaRPr lang="en-US" altLang="zh-TW" sz="1200" b="0" dirty="0">
              <a:solidFill>
                <a:srgbClr val="000000"/>
              </a:solidFill>
              <a:effectLst/>
              <a:latin typeface="Courier New" panose="02070309020205020404" pitchFamily="49" charset="0"/>
            </a:endParaRPr>
          </a:p>
          <a:p>
            <a:br>
              <a:rPr lang="en-US" altLang="zh-TW" sz="1200" b="0" dirty="0">
                <a:solidFill>
                  <a:srgbClr val="000000"/>
                </a:solidFill>
                <a:effectLst/>
                <a:latin typeface="Courier New" panose="02070309020205020404" pitchFamily="49" charset="0"/>
              </a:rPr>
            </a:br>
            <a:r>
              <a:rPr lang="en-US" altLang="zh-TW" sz="1200" b="0" dirty="0">
                <a:solidFill>
                  <a:srgbClr val="0000FF"/>
                </a:solidFill>
                <a:effectLst/>
                <a:latin typeface="Courier New" panose="02070309020205020404" pitchFamily="49" charset="0"/>
              </a:rPr>
              <a:t>def</a:t>
            </a:r>
            <a:r>
              <a:rPr lang="en-US" altLang="zh-TW" sz="1200" b="0" dirty="0">
                <a:solidFill>
                  <a:srgbClr val="000000"/>
                </a:solidFill>
                <a:effectLst/>
                <a:latin typeface="Courier New" panose="02070309020205020404" pitchFamily="49" charset="0"/>
              </a:rPr>
              <a:t> </a:t>
            </a:r>
            <a:r>
              <a:rPr lang="en-US" altLang="zh-TW" sz="1200" b="0" dirty="0" err="1">
                <a:solidFill>
                  <a:srgbClr val="795E26"/>
                </a:solidFill>
                <a:effectLst/>
                <a:latin typeface="Courier New" panose="02070309020205020404" pitchFamily="49" charset="0"/>
              </a:rPr>
              <a:t>milliseconds_to_hms</a:t>
            </a:r>
            <a:r>
              <a:rPr lang="en-US" altLang="zh-TW" sz="1200" b="0" dirty="0">
                <a:solidFill>
                  <a:srgbClr val="000000"/>
                </a:solidFill>
                <a:effectLst/>
                <a:latin typeface="Courier New" panose="02070309020205020404" pitchFamily="49" charset="0"/>
              </a:rPr>
              <a:t>(</a:t>
            </a:r>
            <a:r>
              <a:rPr lang="en-US" altLang="zh-TW" sz="1200" b="0" dirty="0">
                <a:solidFill>
                  <a:srgbClr val="001080"/>
                </a:solidFill>
                <a:effectLst/>
                <a:latin typeface="Courier New" panose="02070309020205020404" pitchFamily="49" charset="0"/>
              </a:rPr>
              <a:t>milliseconds</a:t>
            </a:r>
            <a:r>
              <a:rPr lang="en-US" altLang="zh-TW" sz="1200" b="0" dirty="0">
                <a:solidFill>
                  <a:srgbClr val="000000"/>
                </a:solidFill>
                <a:effectLst/>
                <a:latin typeface="Courier New" panose="02070309020205020404" pitchFamily="49" charset="0"/>
              </a:rPr>
              <a:t>: </a:t>
            </a:r>
            <a:r>
              <a:rPr lang="en-US" altLang="zh-TW" sz="1200" b="0" dirty="0">
                <a:solidFill>
                  <a:srgbClr val="001080"/>
                </a:solidFill>
                <a:effectLst/>
                <a:latin typeface="Courier New" panose="02070309020205020404" pitchFamily="49" charset="0"/>
              </a:rPr>
              <a:t>int</a:t>
            </a:r>
            <a:r>
              <a:rPr lang="en-US" altLang="zh-TW" sz="1200" b="0" dirty="0">
                <a:solidFill>
                  <a:srgbClr val="000000"/>
                </a:solidFill>
                <a:effectLst/>
                <a:latin typeface="Courier New" panose="02070309020205020404" pitchFamily="49" charset="0"/>
              </a:rPr>
              <a:t>) -&gt; </a:t>
            </a:r>
            <a:r>
              <a:rPr lang="en-US" altLang="zh-TW" sz="1200" b="0" dirty="0">
                <a:solidFill>
                  <a:srgbClr val="257693"/>
                </a:solidFill>
                <a:effectLst/>
                <a:latin typeface="Courier New" panose="02070309020205020404" pitchFamily="49" charset="0"/>
              </a:rPr>
              <a:t>str</a:t>
            </a:r>
            <a:r>
              <a:rPr lang="en-US" altLang="zh-TW" sz="1200" b="0" dirty="0">
                <a:solidFill>
                  <a:srgbClr val="000000"/>
                </a:solidFill>
                <a:effectLst/>
                <a:latin typeface="Courier New" panose="02070309020205020404" pitchFamily="49" charset="0"/>
              </a:rPr>
              <a:t>:</a:t>
            </a:r>
          </a:p>
          <a:p>
            <a:r>
              <a:rPr lang="en-US" altLang="zh-TW" sz="1200" b="0" dirty="0">
                <a:solidFill>
                  <a:srgbClr val="000000"/>
                </a:solidFill>
                <a:effectLst/>
                <a:latin typeface="Courier New" panose="02070309020205020404" pitchFamily="49" charset="0"/>
              </a:rPr>
              <a:t>    </a:t>
            </a:r>
            <a:r>
              <a:rPr lang="en-US" altLang="zh-TW" sz="1200" b="0" dirty="0">
                <a:solidFill>
                  <a:srgbClr val="A31515"/>
                </a:solidFill>
                <a:effectLst/>
                <a:latin typeface="Courier New" panose="02070309020205020404" pitchFamily="49" charset="0"/>
              </a:rPr>
              <a:t>"""</a:t>
            </a:r>
            <a:r>
              <a:rPr lang="zh-TW" altLang="en-US" sz="1200" b="0" dirty="0">
                <a:solidFill>
                  <a:srgbClr val="A31515"/>
                </a:solidFill>
                <a:effectLst/>
                <a:latin typeface="Courier New" panose="02070309020205020404" pitchFamily="49" charset="0"/>
              </a:rPr>
              <a:t>毫秒轉</a:t>
            </a:r>
            <a:r>
              <a:rPr lang="en-US" altLang="zh-TW" sz="1200" b="0" dirty="0" err="1">
                <a:solidFill>
                  <a:srgbClr val="A31515"/>
                </a:solidFill>
                <a:effectLst/>
                <a:latin typeface="Courier New" panose="02070309020205020404" pitchFamily="49" charset="0"/>
              </a:rPr>
              <a:t>hh:mm:ss.ffff</a:t>
            </a:r>
            <a:endParaRPr lang="en-US" altLang="zh-TW" sz="1200" b="0" dirty="0">
              <a:solidFill>
                <a:srgbClr val="000000"/>
              </a:solidFill>
              <a:effectLst/>
              <a:latin typeface="Courier New" panose="02070309020205020404" pitchFamily="49" charset="0"/>
            </a:endParaRPr>
          </a:p>
          <a:p>
            <a:r>
              <a:rPr lang="en-US" altLang="zh-TW" sz="1200" b="0" dirty="0">
                <a:solidFill>
                  <a:srgbClr val="A31515"/>
                </a:solidFill>
                <a:effectLst/>
                <a:latin typeface="Courier New" panose="02070309020205020404" pitchFamily="49" charset="0"/>
              </a:rPr>
              <a:t>    """</a:t>
            </a:r>
            <a:endParaRPr lang="en-US" altLang="zh-TW" sz="1200" b="0" dirty="0">
              <a:solidFill>
                <a:srgbClr val="000000"/>
              </a:solidFill>
              <a:effectLst/>
              <a:latin typeface="Courier New" panose="02070309020205020404" pitchFamily="49" charset="0"/>
            </a:endParaRPr>
          </a:p>
          <a:p>
            <a:r>
              <a:rPr lang="en-US" altLang="zh-TW" sz="1200" b="0" dirty="0">
                <a:solidFill>
                  <a:srgbClr val="000000"/>
                </a:solidFill>
                <a:effectLst/>
                <a:latin typeface="Courier New" panose="02070309020205020404" pitchFamily="49" charset="0"/>
              </a:rPr>
              <a:t>    </a:t>
            </a:r>
            <a:r>
              <a:rPr lang="en-US" altLang="zh-TW" sz="1200" b="0" dirty="0" err="1">
                <a:solidFill>
                  <a:srgbClr val="000000"/>
                </a:solidFill>
                <a:effectLst/>
                <a:latin typeface="Courier New" panose="02070309020205020404" pitchFamily="49" charset="0"/>
              </a:rPr>
              <a:t>time_delta</a:t>
            </a:r>
            <a:r>
              <a:rPr lang="en-US" altLang="zh-TW" sz="1200" b="0" dirty="0">
                <a:solidFill>
                  <a:srgbClr val="000000"/>
                </a:solidFill>
                <a:effectLst/>
                <a:latin typeface="Courier New" panose="02070309020205020404" pitchFamily="49" charset="0"/>
              </a:rPr>
              <a:t> = </a:t>
            </a:r>
            <a:r>
              <a:rPr lang="en-US" altLang="zh-TW" sz="1200" b="0" dirty="0" err="1">
                <a:solidFill>
                  <a:srgbClr val="000000"/>
                </a:solidFill>
                <a:effectLst/>
                <a:latin typeface="Courier New" panose="02070309020205020404" pitchFamily="49" charset="0"/>
              </a:rPr>
              <a:t>timedelta</a:t>
            </a:r>
            <a:r>
              <a:rPr lang="en-US" altLang="zh-TW" sz="1200" b="0" dirty="0">
                <a:solidFill>
                  <a:srgbClr val="000000"/>
                </a:solidFill>
                <a:effectLst/>
                <a:latin typeface="Courier New" panose="02070309020205020404" pitchFamily="49" charset="0"/>
              </a:rPr>
              <a:t>(milliseconds=milliseconds)</a:t>
            </a:r>
          </a:p>
          <a:p>
            <a:r>
              <a:rPr lang="en-US" altLang="zh-TW" sz="1200" b="0" dirty="0">
                <a:solidFill>
                  <a:srgbClr val="000000"/>
                </a:solidFill>
                <a:effectLst/>
                <a:latin typeface="Courier New" panose="02070309020205020404" pitchFamily="49" charset="0"/>
              </a:rPr>
              <a:t>    </a:t>
            </a:r>
            <a:r>
              <a:rPr lang="en-US" altLang="zh-TW" sz="1200" b="0" dirty="0" err="1">
                <a:solidFill>
                  <a:srgbClr val="000000"/>
                </a:solidFill>
                <a:effectLst/>
                <a:latin typeface="Courier New" panose="02070309020205020404" pitchFamily="49" charset="0"/>
              </a:rPr>
              <a:t>total_seconds</a:t>
            </a:r>
            <a:r>
              <a:rPr lang="en-US" altLang="zh-TW" sz="1200" b="0" dirty="0">
                <a:solidFill>
                  <a:srgbClr val="000000"/>
                </a:solidFill>
                <a:effectLst/>
                <a:latin typeface="Courier New" panose="02070309020205020404" pitchFamily="49" charset="0"/>
              </a:rPr>
              <a:t> = </a:t>
            </a:r>
            <a:r>
              <a:rPr lang="en-US" altLang="zh-TW" sz="1200" b="0" dirty="0" err="1">
                <a:solidFill>
                  <a:srgbClr val="000000"/>
                </a:solidFill>
                <a:effectLst/>
                <a:latin typeface="Courier New" panose="02070309020205020404" pitchFamily="49" charset="0"/>
              </a:rPr>
              <a:t>time_delta.total_seconds</a:t>
            </a:r>
            <a:r>
              <a:rPr lang="en-US" altLang="zh-TW" sz="1200" b="0" dirty="0">
                <a:solidFill>
                  <a:srgbClr val="000000"/>
                </a:solidFill>
                <a:effectLst/>
                <a:latin typeface="Courier New" panose="02070309020205020404" pitchFamily="49" charset="0"/>
              </a:rPr>
              <a:t>()/</a:t>
            </a:r>
            <a:r>
              <a:rPr lang="en-US" altLang="zh-TW" sz="1200" b="0" dirty="0">
                <a:solidFill>
                  <a:srgbClr val="116644"/>
                </a:solidFill>
                <a:effectLst/>
                <a:latin typeface="Courier New" panose="02070309020205020404" pitchFamily="49" charset="0"/>
              </a:rPr>
              <a:t>1000</a:t>
            </a:r>
            <a:br>
              <a:rPr lang="en-US" altLang="zh-TW" sz="1200" b="0" dirty="0">
                <a:solidFill>
                  <a:srgbClr val="000000"/>
                </a:solidFill>
                <a:effectLst/>
                <a:latin typeface="Courier New" panose="02070309020205020404" pitchFamily="49" charset="0"/>
              </a:rPr>
            </a:br>
            <a:r>
              <a:rPr lang="en-US" altLang="zh-TW" sz="1200" b="0" dirty="0">
                <a:solidFill>
                  <a:srgbClr val="000000"/>
                </a:solidFill>
                <a:effectLst/>
                <a:latin typeface="Courier New" panose="02070309020205020404" pitchFamily="49" charset="0"/>
              </a:rPr>
              <a:t>    </a:t>
            </a:r>
            <a:r>
              <a:rPr lang="en-US" altLang="zh-TW" sz="1200" b="0" dirty="0">
                <a:solidFill>
                  <a:srgbClr val="008000"/>
                </a:solidFill>
                <a:effectLst/>
                <a:latin typeface="Courier New" panose="02070309020205020404" pitchFamily="49" charset="0"/>
              </a:rPr>
              <a:t># 1</a:t>
            </a:r>
            <a:r>
              <a:rPr lang="zh-TW" altLang="en-US" sz="1200" b="0" dirty="0">
                <a:solidFill>
                  <a:srgbClr val="008000"/>
                </a:solidFill>
                <a:effectLst/>
                <a:latin typeface="Courier New" panose="02070309020205020404" pitchFamily="49" charset="0"/>
              </a:rPr>
              <a:t>小時</a:t>
            </a:r>
            <a:r>
              <a:rPr lang="en-US" altLang="zh-TW" sz="1200" b="0" dirty="0">
                <a:solidFill>
                  <a:srgbClr val="008000"/>
                </a:solidFill>
                <a:effectLst/>
                <a:latin typeface="Courier New" panose="02070309020205020404" pitchFamily="49" charset="0"/>
              </a:rPr>
              <a:t>3600</a:t>
            </a:r>
            <a:r>
              <a:rPr lang="zh-TW" altLang="en-US" sz="1200" b="0" dirty="0">
                <a:solidFill>
                  <a:srgbClr val="008000"/>
                </a:solidFill>
                <a:effectLst/>
                <a:latin typeface="Courier New" panose="02070309020205020404" pitchFamily="49" charset="0"/>
              </a:rPr>
              <a:t>秒</a:t>
            </a:r>
            <a:endParaRPr lang="zh-TW" altLang="en-US" sz="1200" b="0" dirty="0">
              <a:solidFill>
                <a:srgbClr val="000000"/>
              </a:solidFill>
              <a:effectLst/>
              <a:latin typeface="Courier New" panose="02070309020205020404" pitchFamily="49" charset="0"/>
            </a:endParaRPr>
          </a:p>
          <a:p>
            <a:r>
              <a:rPr lang="zh-TW" altLang="en-US" sz="1200" b="0" dirty="0">
                <a:solidFill>
                  <a:srgbClr val="000000"/>
                </a:solidFill>
                <a:effectLst/>
                <a:latin typeface="Courier New" panose="02070309020205020404" pitchFamily="49" charset="0"/>
              </a:rPr>
              <a:t>    </a:t>
            </a:r>
            <a:r>
              <a:rPr lang="en-US" altLang="zh-TW" sz="1200" b="0" dirty="0" err="1">
                <a:solidFill>
                  <a:srgbClr val="000000"/>
                </a:solidFill>
                <a:effectLst/>
                <a:latin typeface="Courier New" panose="02070309020205020404" pitchFamily="49" charset="0"/>
              </a:rPr>
              <a:t>seconds_in_hours</a:t>
            </a:r>
            <a:r>
              <a:rPr lang="en-US" altLang="zh-TW" sz="1200" b="0" dirty="0">
                <a:solidFill>
                  <a:srgbClr val="000000"/>
                </a:solidFill>
                <a:effectLst/>
                <a:latin typeface="Courier New" panose="02070309020205020404" pitchFamily="49" charset="0"/>
              </a:rPr>
              <a:t> = </a:t>
            </a:r>
            <a:r>
              <a:rPr lang="en-US" altLang="zh-TW" sz="1200" b="0" dirty="0" err="1">
                <a:solidFill>
                  <a:srgbClr val="000000"/>
                </a:solidFill>
                <a:effectLst/>
                <a:latin typeface="Courier New" panose="02070309020205020404" pitchFamily="49" charset="0"/>
              </a:rPr>
              <a:t>timedelta</a:t>
            </a:r>
            <a:r>
              <a:rPr lang="en-US" altLang="zh-TW" sz="1200" b="0" dirty="0">
                <a:solidFill>
                  <a:srgbClr val="000000"/>
                </a:solidFill>
                <a:effectLst/>
                <a:latin typeface="Courier New" panose="02070309020205020404" pitchFamily="49" charset="0"/>
              </a:rPr>
              <a:t>(hours=</a:t>
            </a:r>
            <a:r>
              <a:rPr lang="en-US" altLang="zh-TW" sz="1200" b="0" dirty="0">
                <a:solidFill>
                  <a:srgbClr val="116644"/>
                </a:solidFill>
                <a:effectLst/>
                <a:latin typeface="Courier New" panose="02070309020205020404" pitchFamily="49" charset="0"/>
              </a:rPr>
              <a:t>1</a:t>
            </a:r>
            <a:r>
              <a:rPr lang="en-US" altLang="zh-TW" sz="1200" b="0" dirty="0">
                <a:solidFill>
                  <a:srgbClr val="000000"/>
                </a:solidFill>
                <a:effectLst/>
                <a:latin typeface="Courier New" panose="02070309020205020404" pitchFamily="49" charset="0"/>
              </a:rPr>
              <a:t>).</a:t>
            </a:r>
            <a:r>
              <a:rPr lang="en-US" altLang="zh-TW" sz="1200" b="0" dirty="0" err="1">
                <a:solidFill>
                  <a:srgbClr val="000000"/>
                </a:solidFill>
                <a:effectLst/>
                <a:latin typeface="Courier New" panose="02070309020205020404" pitchFamily="49" charset="0"/>
              </a:rPr>
              <a:t>total_seconds</a:t>
            </a:r>
            <a:r>
              <a:rPr lang="en-US" altLang="zh-TW" sz="1200" b="0" dirty="0">
                <a:solidFill>
                  <a:srgbClr val="000000"/>
                </a:solidFill>
                <a:effectLst/>
                <a:latin typeface="Courier New" panose="02070309020205020404" pitchFamily="49" charset="0"/>
              </a:rPr>
              <a:t>()</a:t>
            </a:r>
            <a:br>
              <a:rPr lang="en-US" altLang="zh-TW" sz="1200" b="0" dirty="0">
                <a:solidFill>
                  <a:srgbClr val="000000"/>
                </a:solidFill>
                <a:effectLst/>
                <a:latin typeface="Courier New" panose="02070309020205020404" pitchFamily="49" charset="0"/>
              </a:rPr>
            </a:br>
            <a:r>
              <a:rPr lang="en-US" altLang="zh-TW" sz="1200" b="0" dirty="0">
                <a:solidFill>
                  <a:srgbClr val="000000"/>
                </a:solidFill>
                <a:effectLst/>
                <a:latin typeface="Courier New" panose="02070309020205020404" pitchFamily="49" charset="0"/>
              </a:rPr>
              <a:t>    </a:t>
            </a:r>
            <a:r>
              <a:rPr lang="en-US" altLang="zh-TW" sz="1200" b="0" dirty="0">
                <a:solidFill>
                  <a:srgbClr val="008000"/>
                </a:solidFill>
                <a:effectLst/>
                <a:latin typeface="Courier New" panose="02070309020205020404" pitchFamily="49" charset="0"/>
              </a:rPr>
              <a:t># 1</a:t>
            </a:r>
            <a:r>
              <a:rPr lang="zh-TW" altLang="en-US" sz="1200" b="0" dirty="0">
                <a:solidFill>
                  <a:srgbClr val="008000"/>
                </a:solidFill>
                <a:effectLst/>
                <a:latin typeface="Courier New" panose="02070309020205020404" pitchFamily="49" charset="0"/>
              </a:rPr>
              <a:t>分鐘</a:t>
            </a:r>
            <a:r>
              <a:rPr lang="en-US" altLang="zh-TW" sz="1200" b="0" dirty="0">
                <a:solidFill>
                  <a:srgbClr val="008000"/>
                </a:solidFill>
                <a:effectLst/>
                <a:latin typeface="Courier New" panose="02070309020205020404" pitchFamily="49" charset="0"/>
              </a:rPr>
              <a:t>60</a:t>
            </a:r>
            <a:r>
              <a:rPr lang="zh-TW" altLang="en-US" sz="1200" b="0" dirty="0">
                <a:solidFill>
                  <a:srgbClr val="008000"/>
                </a:solidFill>
                <a:effectLst/>
                <a:latin typeface="Courier New" panose="02070309020205020404" pitchFamily="49" charset="0"/>
              </a:rPr>
              <a:t>秒</a:t>
            </a:r>
            <a:endParaRPr lang="zh-TW" altLang="en-US" sz="1200" b="0" dirty="0">
              <a:solidFill>
                <a:srgbClr val="000000"/>
              </a:solidFill>
              <a:effectLst/>
              <a:latin typeface="Courier New" panose="02070309020205020404" pitchFamily="49" charset="0"/>
            </a:endParaRPr>
          </a:p>
          <a:p>
            <a:r>
              <a:rPr lang="zh-TW" altLang="en-US" sz="1200" b="0" dirty="0">
                <a:solidFill>
                  <a:srgbClr val="000000"/>
                </a:solidFill>
                <a:effectLst/>
                <a:latin typeface="Courier New" panose="02070309020205020404" pitchFamily="49" charset="0"/>
              </a:rPr>
              <a:t>    </a:t>
            </a:r>
            <a:r>
              <a:rPr lang="en-US" altLang="zh-TW" sz="1200" b="0" dirty="0" err="1">
                <a:solidFill>
                  <a:srgbClr val="000000"/>
                </a:solidFill>
                <a:effectLst/>
                <a:latin typeface="Courier New" panose="02070309020205020404" pitchFamily="49" charset="0"/>
              </a:rPr>
              <a:t>seconds_in_minute</a:t>
            </a:r>
            <a:r>
              <a:rPr lang="en-US" altLang="zh-TW" sz="1200" b="0" dirty="0">
                <a:solidFill>
                  <a:srgbClr val="000000"/>
                </a:solidFill>
                <a:effectLst/>
                <a:latin typeface="Courier New" panose="02070309020205020404" pitchFamily="49" charset="0"/>
              </a:rPr>
              <a:t> = </a:t>
            </a:r>
            <a:r>
              <a:rPr lang="en-US" altLang="zh-TW" sz="1200" b="0" dirty="0" err="1">
                <a:solidFill>
                  <a:srgbClr val="000000"/>
                </a:solidFill>
                <a:effectLst/>
                <a:latin typeface="Courier New" panose="02070309020205020404" pitchFamily="49" charset="0"/>
              </a:rPr>
              <a:t>timedelta</a:t>
            </a:r>
            <a:r>
              <a:rPr lang="en-US" altLang="zh-TW" sz="1200" b="0" dirty="0">
                <a:solidFill>
                  <a:srgbClr val="000000"/>
                </a:solidFill>
                <a:effectLst/>
                <a:latin typeface="Courier New" panose="02070309020205020404" pitchFamily="49" charset="0"/>
              </a:rPr>
              <a:t>(minutes=</a:t>
            </a:r>
            <a:r>
              <a:rPr lang="en-US" altLang="zh-TW" sz="1200" b="0" dirty="0">
                <a:solidFill>
                  <a:srgbClr val="116644"/>
                </a:solidFill>
                <a:effectLst/>
                <a:latin typeface="Courier New" panose="02070309020205020404" pitchFamily="49" charset="0"/>
              </a:rPr>
              <a:t>1</a:t>
            </a:r>
            <a:r>
              <a:rPr lang="en-US" altLang="zh-TW" sz="1200" b="0" dirty="0">
                <a:solidFill>
                  <a:srgbClr val="000000"/>
                </a:solidFill>
                <a:effectLst/>
                <a:latin typeface="Courier New" panose="02070309020205020404" pitchFamily="49" charset="0"/>
              </a:rPr>
              <a:t>).</a:t>
            </a:r>
            <a:r>
              <a:rPr lang="en-US" altLang="zh-TW" sz="1200" b="0" dirty="0" err="1">
                <a:solidFill>
                  <a:srgbClr val="000000"/>
                </a:solidFill>
                <a:effectLst/>
                <a:latin typeface="Courier New" panose="02070309020205020404" pitchFamily="49" charset="0"/>
              </a:rPr>
              <a:t>total_seconds</a:t>
            </a:r>
            <a:r>
              <a:rPr lang="en-US" altLang="zh-TW" sz="1200" b="0" dirty="0">
                <a:solidFill>
                  <a:srgbClr val="000000"/>
                </a:solidFill>
                <a:effectLst/>
                <a:latin typeface="Courier New" panose="02070309020205020404" pitchFamily="49" charset="0"/>
              </a:rPr>
              <a:t>()</a:t>
            </a:r>
            <a:br>
              <a:rPr lang="en-US" altLang="zh-TW" sz="1200" b="0" dirty="0">
                <a:solidFill>
                  <a:srgbClr val="000000"/>
                </a:solidFill>
                <a:effectLst/>
                <a:latin typeface="Courier New" panose="02070309020205020404" pitchFamily="49" charset="0"/>
              </a:rPr>
            </a:br>
            <a:r>
              <a:rPr lang="en-US" altLang="zh-TW" sz="1200" b="0" dirty="0">
                <a:solidFill>
                  <a:srgbClr val="000000"/>
                </a:solidFill>
                <a:effectLst/>
                <a:latin typeface="Courier New" panose="02070309020205020404" pitchFamily="49" charset="0"/>
              </a:rPr>
              <a:t>    </a:t>
            </a:r>
            <a:r>
              <a:rPr lang="en-US" altLang="zh-TW" sz="1200" b="0" dirty="0">
                <a:solidFill>
                  <a:srgbClr val="008000"/>
                </a:solidFill>
                <a:effectLst/>
                <a:latin typeface="Courier New" panose="02070309020205020404" pitchFamily="49" charset="0"/>
              </a:rPr>
              <a:t># </a:t>
            </a:r>
            <a:r>
              <a:rPr lang="zh-TW" altLang="en-US" sz="1200" b="0" dirty="0">
                <a:solidFill>
                  <a:srgbClr val="008000"/>
                </a:solidFill>
                <a:effectLst/>
                <a:latin typeface="Courier New" panose="02070309020205020404" pitchFamily="49" charset="0"/>
              </a:rPr>
              <a:t>小時</a:t>
            </a:r>
            <a:r>
              <a:rPr lang="en-US" altLang="zh-TW" sz="1200" b="0" dirty="0">
                <a:solidFill>
                  <a:srgbClr val="008000"/>
                </a:solidFill>
                <a:effectLst/>
                <a:latin typeface="Courier New" panose="02070309020205020404" pitchFamily="49" charset="0"/>
              </a:rPr>
              <a:t>, </a:t>
            </a:r>
            <a:r>
              <a:rPr lang="zh-TW" altLang="en-US" sz="1200" b="0" dirty="0">
                <a:solidFill>
                  <a:srgbClr val="008000"/>
                </a:solidFill>
                <a:effectLst/>
                <a:latin typeface="Courier New" panose="02070309020205020404" pitchFamily="49" charset="0"/>
              </a:rPr>
              <a:t>剩餘小時的秒數 </a:t>
            </a:r>
            <a:r>
              <a:rPr lang="en-US" altLang="zh-TW" sz="1200" b="0" dirty="0">
                <a:solidFill>
                  <a:srgbClr val="008000"/>
                </a:solidFill>
                <a:effectLst/>
                <a:latin typeface="Courier New" panose="02070309020205020404" pitchFamily="49" charset="0"/>
              </a:rPr>
              <a:t>= </a:t>
            </a:r>
            <a:r>
              <a:rPr lang="zh-TW" altLang="en-US" sz="1200" b="0" dirty="0">
                <a:solidFill>
                  <a:srgbClr val="008000"/>
                </a:solidFill>
                <a:effectLst/>
                <a:latin typeface="Courier New" panose="02070309020205020404" pitchFamily="49" charset="0"/>
              </a:rPr>
              <a:t>總秒數</a:t>
            </a:r>
            <a:r>
              <a:rPr lang="en-US" altLang="zh-TW" sz="1200" b="0" dirty="0">
                <a:solidFill>
                  <a:srgbClr val="008000"/>
                </a:solidFill>
                <a:effectLst/>
                <a:latin typeface="Courier New" panose="02070309020205020404" pitchFamily="49" charset="0"/>
              </a:rPr>
              <a:t>/3600</a:t>
            </a:r>
            <a:r>
              <a:rPr lang="zh-TW" altLang="en-US" sz="1200" b="0" dirty="0">
                <a:solidFill>
                  <a:srgbClr val="008000"/>
                </a:solidFill>
                <a:effectLst/>
                <a:latin typeface="Courier New" panose="02070309020205020404" pitchFamily="49" charset="0"/>
              </a:rPr>
              <a:t>秒</a:t>
            </a:r>
            <a:r>
              <a:rPr lang="en-US" altLang="zh-TW" sz="1200" b="0" dirty="0">
                <a:solidFill>
                  <a:srgbClr val="008000"/>
                </a:solidFill>
                <a:effectLst/>
                <a:latin typeface="Courier New" panose="02070309020205020404" pitchFamily="49" charset="0"/>
              </a:rPr>
              <a:t>(1</a:t>
            </a:r>
            <a:r>
              <a:rPr lang="zh-TW" altLang="en-US" sz="1200" b="0" dirty="0">
                <a:solidFill>
                  <a:srgbClr val="008000"/>
                </a:solidFill>
                <a:effectLst/>
                <a:latin typeface="Courier New" panose="02070309020205020404" pitchFamily="49" charset="0"/>
              </a:rPr>
              <a:t>小時</a:t>
            </a:r>
            <a:r>
              <a:rPr lang="en-US" altLang="zh-TW" sz="1200" b="0" dirty="0">
                <a:solidFill>
                  <a:srgbClr val="008000"/>
                </a:solidFill>
                <a:effectLst/>
                <a:latin typeface="Courier New" panose="02070309020205020404" pitchFamily="49" charset="0"/>
              </a:rPr>
              <a:t>=3600</a:t>
            </a:r>
            <a:r>
              <a:rPr lang="zh-TW" altLang="en-US" sz="1200" b="0" dirty="0">
                <a:solidFill>
                  <a:srgbClr val="008000"/>
                </a:solidFill>
                <a:effectLst/>
                <a:latin typeface="Courier New" panose="02070309020205020404" pitchFamily="49" charset="0"/>
              </a:rPr>
              <a:t>秒</a:t>
            </a:r>
            <a:r>
              <a:rPr lang="en-US" altLang="zh-TW" sz="1200" b="0" dirty="0">
                <a:solidFill>
                  <a:srgbClr val="008000"/>
                </a:solidFill>
                <a:effectLst/>
                <a:latin typeface="Courier New" panose="02070309020205020404" pitchFamily="49" charset="0"/>
              </a:rPr>
              <a:t>)</a:t>
            </a:r>
            <a:endParaRPr lang="zh-TW" altLang="en-US" sz="1200" b="0" dirty="0">
              <a:solidFill>
                <a:srgbClr val="000000"/>
              </a:solidFill>
              <a:effectLst/>
              <a:latin typeface="Courier New" panose="02070309020205020404" pitchFamily="49" charset="0"/>
            </a:endParaRPr>
          </a:p>
          <a:p>
            <a:r>
              <a:rPr lang="zh-TW" altLang="en-US" sz="1200" b="0" dirty="0">
                <a:solidFill>
                  <a:srgbClr val="000000"/>
                </a:solidFill>
                <a:effectLst/>
                <a:latin typeface="Courier New" panose="02070309020205020404" pitchFamily="49" charset="0"/>
              </a:rPr>
              <a:t>    </a:t>
            </a:r>
            <a:r>
              <a:rPr lang="en-US" altLang="zh-TW" sz="1200" b="0" dirty="0">
                <a:solidFill>
                  <a:srgbClr val="000000"/>
                </a:solidFill>
                <a:effectLst/>
                <a:latin typeface="Courier New" panose="02070309020205020404" pitchFamily="49" charset="0"/>
              </a:rPr>
              <a:t>hours, remainder = </a:t>
            </a:r>
            <a:r>
              <a:rPr lang="en-US" altLang="zh-TW" sz="1200" b="0" dirty="0" err="1">
                <a:solidFill>
                  <a:srgbClr val="795E26"/>
                </a:solidFill>
                <a:effectLst/>
                <a:latin typeface="Courier New" panose="02070309020205020404" pitchFamily="49" charset="0"/>
              </a:rPr>
              <a:t>divmod</a:t>
            </a:r>
            <a:r>
              <a:rPr lang="en-US" altLang="zh-TW" sz="1200" b="0" dirty="0">
                <a:solidFill>
                  <a:srgbClr val="000000"/>
                </a:solidFill>
                <a:effectLst/>
                <a:latin typeface="Courier New" panose="02070309020205020404" pitchFamily="49" charset="0"/>
              </a:rPr>
              <a:t>(</a:t>
            </a:r>
            <a:r>
              <a:rPr lang="en-US" altLang="zh-TW" sz="1200" b="0" dirty="0" err="1">
                <a:solidFill>
                  <a:srgbClr val="000000"/>
                </a:solidFill>
                <a:effectLst/>
                <a:latin typeface="Courier New" panose="02070309020205020404" pitchFamily="49" charset="0"/>
              </a:rPr>
              <a:t>total_seconds</a:t>
            </a:r>
            <a:r>
              <a:rPr lang="en-US" altLang="zh-TW" sz="1200" b="0" dirty="0">
                <a:solidFill>
                  <a:srgbClr val="000000"/>
                </a:solidFill>
                <a:effectLst/>
                <a:latin typeface="Courier New" panose="02070309020205020404" pitchFamily="49" charset="0"/>
              </a:rPr>
              <a:t>, </a:t>
            </a:r>
            <a:r>
              <a:rPr lang="en-US" altLang="zh-TW" sz="1200" b="0" dirty="0" err="1">
                <a:solidFill>
                  <a:srgbClr val="000000"/>
                </a:solidFill>
                <a:effectLst/>
                <a:latin typeface="Courier New" panose="02070309020205020404" pitchFamily="49" charset="0"/>
              </a:rPr>
              <a:t>seconds_in_hours</a:t>
            </a:r>
            <a:r>
              <a:rPr lang="en-US" altLang="zh-TW" sz="1200" b="0" dirty="0">
                <a:solidFill>
                  <a:srgbClr val="000000"/>
                </a:solidFill>
                <a:effectLst/>
                <a:latin typeface="Courier New" panose="02070309020205020404" pitchFamily="49" charset="0"/>
              </a:rPr>
              <a:t>)</a:t>
            </a:r>
          </a:p>
          <a:p>
            <a:r>
              <a:rPr lang="en-US" altLang="zh-TW" sz="1200" b="0" dirty="0">
                <a:solidFill>
                  <a:srgbClr val="000000"/>
                </a:solidFill>
                <a:effectLst/>
                <a:latin typeface="Courier New" panose="02070309020205020404" pitchFamily="49" charset="0"/>
              </a:rPr>
              <a:t>    </a:t>
            </a:r>
            <a:r>
              <a:rPr lang="en-US" altLang="zh-TW" sz="1200" b="0" dirty="0">
                <a:solidFill>
                  <a:srgbClr val="008000"/>
                </a:solidFill>
                <a:effectLst/>
                <a:latin typeface="Courier New" panose="02070309020205020404" pitchFamily="49" charset="0"/>
              </a:rPr>
              <a:t># </a:t>
            </a:r>
            <a:r>
              <a:rPr lang="zh-TW" altLang="en-US" sz="1200" b="0" dirty="0">
                <a:solidFill>
                  <a:srgbClr val="008000"/>
                </a:solidFill>
                <a:effectLst/>
                <a:latin typeface="Courier New" panose="02070309020205020404" pitchFamily="49" charset="0"/>
              </a:rPr>
              <a:t>分鐘</a:t>
            </a:r>
            <a:r>
              <a:rPr lang="en-US" altLang="zh-TW" sz="1200" b="0" dirty="0">
                <a:solidFill>
                  <a:srgbClr val="008000"/>
                </a:solidFill>
                <a:effectLst/>
                <a:latin typeface="Courier New" panose="02070309020205020404" pitchFamily="49" charset="0"/>
              </a:rPr>
              <a:t>, </a:t>
            </a:r>
            <a:r>
              <a:rPr lang="zh-TW" altLang="en-US" sz="1200" b="0" dirty="0">
                <a:solidFill>
                  <a:srgbClr val="008000"/>
                </a:solidFill>
                <a:effectLst/>
                <a:latin typeface="Courier New" panose="02070309020205020404" pitchFamily="49" charset="0"/>
              </a:rPr>
              <a:t>剩餘秒數 </a:t>
            </a:r>
            <a:r>
              <a:rPr lang="en-US" altLang="zh-TW" sz="1200" b="0" dirty="0">
                <a:solidFill>
                  <a:srgbClr val="008000"/>
                </a:solidFill>
                <a:effectLst/>
                <a:latin typeface="Courier New" panose="02070309020205020404" pitchFamily="49" charset="0"/>
              </a:rPr>
              <a:t>= </a:t>
            </a:r>
            <a:r>
              <a:rPr lang="zh-TW" altLang="en-US" sz="1200" b="0" dirty="0">
                <a:solidFill>
                  <a:srgbClr val="008000"/>
                </a:solidFill>
                <a:effectLst/>
                <a:latin typeface="Courier New" panose="02070309020205020404" pitchFamily="49" charset="0"/>
              </a:rPr>
              <a:t>剩餘小時的秒數</a:t>
            </a:r>
            <a:r>
              <a:rPr lang="en-US" altLang="zh-TW" sz="1200" b="0" dirty="0">
                <a:solidFill>
                  <a:srgbClr val="008000"/>
                </a:solidFill>
                <a:effectLst/>
                <a:latin typeface="Courier New" panose="02070309020205020404" pitchFamily="49" charset="0"/>
              </a:rPr>
              <a:t>/60</a:t>
            </a:r>
            <a:r>
              <a:rPr lang="zh-TW" altLang="en-US" sz="1200" b="0" dirty="0">
                <a:solidFill>
                  <a:srgbClr val="008000"/>
                </a:solidFill>
                <a:effectLst/>
                <a:latin typeface="Courier New" panose="02070309020205020404" pitchFamily="49" charset="0"/>
              </a:rPr>
              <a:t>秒</a:t>
            </a:r>
            <a:r>
              <a:rPr lang="en-US" altLang="zh-TW" sz="1200" b="0" dirty="0">
                <a:solidFill>
                  <a:srgbClr val="008000"/>
                </a:solidFill>
                <a:effectLst/>
                <a:latin typeface="Courier New" panose="02070309020205020404" pitchFamily="49" charset="0"/>
              </a:rPr>
              <a:t>(1</a:t>
            </a:r>
            <a:r>
              <a:rPr lang="zh-TW" altLang="en-US" sz="1200" b="0" dirty="0">
                <a:solidFill>
                  <a:srgbClr val="008000"/>
                </a:solidFill>
                <a:effectLst/>
                <a:latin typeface="Courier New" panose="02070309020205020404" pitchFamily="49" charset="0"/>
              </a:rPr>
              <a:t>分鐘</a:t>
            </a:r>
            <a:r>
              <a:rPr lang="en-US" altLang="zh-TW" sz="1200" b="0" dirty="0">
                <a:solidFill>
                  <a:srgbClr val="008000"/>
                </a:solidFill>
                <a:effectLst/>
                <a:latin typeface="Courier New" panose="02070309020205020404" pitchFamily="49" charset="0"/>
              </a:rPr>
              <a:t>=60</a:t>
            </a:r>
            <a:r>
              <a:rPr lang="zh-TW" altLang="en-US" sz="1200" b="0" dirty="0">
                <a:solidFill>
                  <a:srgbClr val="008000"/>
                </a:solidFill>
                <a:effectLst/>
                <a:latin typeface="Courier New" panose="02070309020205020404" pitchFamily="49" charset="0"/>
              </a:rPr>
              <a:t>秒</a:t>
            </a:r>
            <a:r>
              <a:rPr lang="en-US" altLang="zh-TW" sz="1200" b="0" dirty="0">
                <a:solidFill>
                  <a:srgbClr val="008000"/>
                </a:solidFill>
                <a:effectLst/>
                <a:latin typeface="Courier New" panose="02070309020205020404" pitchFamily="49" charset="0"/>
              </a:rPr>
              <a:t>)</a:t>
            </a:r>
            <a:endParaRPr lang="zh-TW" altLang="en-US" sz="1200" b="0" dirty="0">
              <a:solidFill>
                <a:srgbClr val="000000"/>
              </a:solidFill>
              <a:effectLst/>
              <a:latin typeface="Courier New" panose="02070309020205020404" pitchFamily="49" charset="0"/>
            </a:endParaRPr>
          </a:p>
          <a:p>
            <a:r>
              <a:rPr lang="zh-TW" altLang="en-US" sz="1200" b="0" dirty="0">
                <a:solidFill>
                  <a:srgbClr val="000000"/>
                </a:solidFill>
                <a:effectLst/>
                <a:latin typeface="Courier New" panose="02070309020205020404" pitchFamily="49" charset="0"/>
              </a:rPr>
              <a:t>    </a:t>
            </a:r>
            <a:r>
              <a:rPr lang="en-US" altLang="zh-TW" sz="1200" b="0" dirty="0">
                <a:solidFill>
                  <a:srgbClr val="000000"/>
                </a:solidFill>
                <a:effectLst/>
                <a:latin typeface="Courier New" panose="02070309020205020404" pitchFamily="49" charset="0"/>
              </a:rPr>
              <a:t>minutes, seconds = </a:t>
            </a:r>
            <a:r>
              <a:rPr lang="en-US" altLang="zh-TW" sz="1200" b="0" dirty="0" err="1">
                <a:solidFill>
                  <a:srgbClr val="795E26"/>
                </a:solidFill>
                <a:effectLst/>
                <a:latin typeface="Courier New" panose="02070309020205020404" pitchFamily="49" charset="0"/>
              </a:rPr>
              <a:t>divmod</a:t>
            </a:r>
            <a:r>
              <a:rPr lang="en-US" altLang="zh-TW" sz="1200" b="0" dirty="0">
                <a:solidFill>
                  <a:srgbClr val="000000"/>
                </a:solidFill>
                <a:effectLst/>
                <a:latin typeface="Courier New" panose="02070309020205020404" pitchFamily="49" charset="0"/>
              </a:rPr>
              <a:t>(remainder, </a:t>
            </a:r>
            <a:r>
              <a:rPr lang="en-US" altLang="zh-TW" sz="1200" b="0" dirty="0" err="1">
                <a:solidFill>
                  <a:srgbClr val="000000"/>
                </a:solidFill>
                <a:effectLst/>
                <a:latin typeface="Courier New" panose="02070309020205020404" pitchFamily="49" charset="0"/>
              </a:rPr>
              <a:t>seconds_in_minute</a:t>
            </a:r>
            <a:r>
              <a:rPr lang="en-US" altLang="zh-TW" sz="1200" b="0" dirty="0">
                <a:solidFill>
                  <a:srgbClr val="000000"/>
                </a:solidFill>
                <a:effectLst/>
                <a:latin typeface="Courier New" panose="02070309020205020404" pitchFamily="49" charset="0"/>
              </a:rPr>
              <a:t>)</a:t>
            </a:r>
          </a:p>
          <a:p>
            <a:r>
              <a:rPr lang="en-US" altLang="zh-TW" sz="1200" b="0" dirty="0">
                <a:solidFill>
                  <a:srgbClr val="000000"/>
                </a:solidFill>
                <a:effectLst/>
                <a:latin typeface="Courier New" panose="02070309020205020404" pitchFamily="49" charset="0"/>
              </a:rPr>
              <a:t>    </a:t>
            </a:r>
            <a:r>
              <a:rPr lang="en-US" altLang="zh-TW" sz="1200" b="0" dirty="0">
                <a:solidFill>
                  <a:srgbClr val="008000"/>
                </a:solidFill>
                <a:effectLst/>
                <a:latin typeface="Courier New" panose="02070309020205020404" pitchFamily="49" charset="0"/>
              </a:rPr>
              <a:t># </a:t>
            </a:r>
            <a:r>
              <a:rPr lang="zh-TW" altLang="en-US" sz="1200" b="0" dirty="0">
                <a:solidFill>
                  <a:srgbClr val="008000"/>
                </a:solidFill>
                <a:effectLst/>
                <a:latin typeface="Courier New" panose="02070309020205020404" pitchFamily="49" charset="0"/>
              </a:rPr>
              <a:t>秒</a:t>
            </a:r>
            <a:r>
              <a:rPr lang="en-US" altLang="zh-TW" sz="1200" b="0" dirty="0">
                <a:solidFill>
                  <a:srgbClr val="008000"/>
                </a:solidFill>
                <a:effectLst/>
                <a:latin typeface="Courier New" panose="02070309020205020404" pitchFamily="49" charset="0"/>
              </a:rPr>
              <a:t>, </a:t>
            </a:r>
            <a:r>
              <a:rPr lang="zh-TW" altLang="en-US" sz="1200" b="0" dirty="0">
                <a:solidFill>
                  <a:srgbClr val="008000"/>
                </a:solidFill>
                <a:effectLst/>
                <a:latin typeface="Courier New" panose="02070309020205020404" pitchFamily="49" charset="0"/>
              </a:rPr>
              <a:t>毫秒 </a:t>
            </a:r>
            <a:r>
              <a:rPr lang="en-US" altLang="zh-TW" sz="1200" b="0" dirty="0">
                <a:solidFill>
                  <a:srgbClr val="008000"/>
                </a:solidFill>
                <a:effectLst/>
                <a:latin typeface="Courier New" panose="02070309020205020404" pitchFamily="49" charset="0"/>
              </a:rPr>
              <a:t>= </a:t>
            </a:r>
            <a:r>
              <a:rPr lang="zh-TW" altLang="en-US" sz="1200" b="0" dirty="0">
                <a:solidFill>
                  <a:srgbClr val="008000"/>
                </a:solidFill>
                <a:effectLst/>
                <a:latin typeface="Courier New" panose="02070309020205020404" pitchFamily="49" charset="0"/>
              </a:rPr>
              <a:t>剩餘秒數的整數部分和毫秒部分</a:t>
            </a:r>
            <a:endParaRPr lang="zh-TW" altLang="en-US" sz="1200" b="0" dirty="0">
              <a:solidFill>
                <a:srgbClr val="000000"/>
              </a:solidFill>
              <a:effectLst/>
              <a:latin typeface="Courier New" panose="02070309020205020404" pitchFamily="49" charset="0"/>
            </a:endParaRPr>
          </a:p>
          <a:p>
            <a:r>
              <a:rPr lang="zh-TW" altLang="en-US" sz="1200" b="0" dirty="0">
                <a:solidFill>
                  <a:srgbClr val="000000"/>
                </a:solidFill>
                <a:effectLst/>
                <a:latin typeface="Courier New" panose="02070309020205020404" pitchFamily="49" charset="0"/>
              </a:rPr>
              <a:t>    </a:t>
            </a:r>
            <a:r>
              <a:rPr lang="en-US" altLang="zh-TW" sz="1200" b="0" dirty="0" err="1">
                <a:solidFill>
                  <a:srgbClr val="000000"/>
                </a:solidFill>
                <a:effectLst/>
                <a:latin typeface="Courier New" panose="02070309020205020404" pitchFamily="49" charset="0"/>
              </a:rPr>
              <a:t>seconds_int</a:t>
            </a:r>
            <a:r>
              <a:rPr lang="en-US" altLang="zh-TW" sz="1200" b="0" dirty="0">
                <a:solidFill>
                  <a:srgbClr val="000000"/>
                </a:solidFill>
                <a:effectLst/>
                <a:latin typeface="Courier New" panose="02070309020205020404" pitchFamily="49" charset="0"/>
              </a:rPr>
              <a:t> = </a:t>
            </a:r>
            <a:r>
              <a:rPr lang="en-US" altLang="zh-TW" sz="1200" b="0" dirty="0">
                <a:solidFill>
                  <a:srgbClr val="257693"/>
                </a:solidFill>
                <a:effectLst/>
                <a:latin typeface="Courier New" panose="02070309020205020404" pitchFamily="49" charset="0"/>
              </a:rPr>
              <a:t>int</a:t>
            </a:r>
            <a:r>
              <a:rPr lang="en-US" altLang="zh-TW" sz="1200" b="0" dirty="0">
                <a:solidFill>
                  <a:srgbClr val="000000"/>
                </a:solidFill>
                <a:effectLst/>
                <a:latin typeface="Courier New" panose="02070309020205020404" pitchFamily="49" charset="0"/>
              </a:rPr>
              <a:t>(seconds)</a:t>
            </a:r>
          </a:p>
          <a:p>
            <a:r>
              <a:rPr lang="en-US" altLang="zh-TW" sz="1200" b="0" dirty="0">
                <a:solidFill>
                  <a:srgbClr val="000000"/>
                </a:solidFill>
                <a:effectLst/>
                <a:latin typeface="Courier New" panose="02070309020205020404" pitchFamily="49" charset="0"/>
              </a:rPr>
              <a:t>    milliseconds = </a:t>
            </a:r>
            <a:r>
              <a:rPr lang="en-US" altLang="zh-TW" sz="1200" b="0" dirty="0">
                <a:solidFill>
                  <a:srgbClr val="257693"/>
                </a:solidFill>
                <a:effectLst/>
                <a:latin typeface="Courier New" panose="02070309020205020404" pitchFamily="49" charset="0"/>
              </a:rPr>
              <a:t>int</a:t>
            </a:r>
            <a:r>
              <a:rPr lang="en-US" altLang="zh-TW" sz="1200" b="0" dirty="0">
                <a:solidFill>
                  <a:srgbClr val="000000"/>
                </a:solidFill>
                <a:effectLst/>
                <a:latin typeface="Courier New" panose="02070309020205020404" pitchFamily="49" charset="0"/>
              </a:rPr>
              <a:t>((seconds - </a:t>
            </a:r>
            <a:r>
              <a:rPr lang="en-US" altLang="zh-TW" sz="1200" b="0" dirty="0" err="1">
                <a:solidFill>
                  <a:srgbClr val="000000"/>
                </a:solidFill>
                <a:effectLst/>
                <a:latin typeface="Courier New" panose="02070309020205020404" pitchFamily="49" charset="0"/>
              </a:rPr>
              <a:t>seconds_int</a:t>
            </a:r>
            <a:r>
              <a:rPr lang="en-US" altLang="zh-TW" sz="1200" b="0" dirty="0">
                <a:solidFill>
                  <a:srgbClr val="000000"/>
                </a:solidFill>
                <a:effectLst/>
                <a:latin typeface="Courier New" panose="02070309020205020404" pitchFamily="49" charset="0"/>
              </a:rPr>
              <a:t>) * </a:t>
            </a:r>
            <a:r>
              <a:rPr lang="en-US" altLang="zh-TW" sz="1200" b="0" dirty="0">
                <a:solidFill>
                  <a:srgbClr val="116644"/>
                </a:solidFill>
                <a:effectLst/>
                <a:latin typeface="Courier New" panose="02070309020205020404" pitchFamily="49" charset="0"/>
              </a:rPr>
              <a:t>1000</a:t>
            </a:r>
            <a:r>
              <a:rPr lang="en-US" altLang="zh-TW" sz="1200" b="0" dirty="0">
                <a:solidFill>
                  <a:srgbClr val="000000"/>
                </a:solidFill>
                <a:effectLst/>
                <a:latin typeface="Courier New" panose="02070309020205020404" pitchFamily="49" charset="0"/>
              </a:rPr>
              <a:t>)</a:t>
            </a:r>
            <a:br>
              <a:rPr lang="en-US" altLang="zh-TW" sz="1200" b="0" dirty="0">
                <a:solidFill>
                  <a:srgbClr val="000000"/>
                </a:solidFill>
                <a:effectLst/>
                <a:latin typeface="Courier New" panose="02070309020205020404" pitchFamily="49" charset="0"/>
              </a:rPr>
            </a:br>
            <a:r>
              <a:rPr lang="en-US" altLang="zh-TW" sz="1200" b="0" dirty="0">
                <a:solidFill>
                  <a:srgbClr val="000000"/>
                </a:solidFill>
                <a:effectLst/>
                <a:latin typeface="Courier New" panose="02070309020205020404" pitchFamily="49" charset="0"/>
              </a:rPr>
              <a:t>    </a:t>
            </a:r>
            <a:r>
              <a:rPr lang="en-US" altLang="zh-TW" sz="1200" b="0" dirty="0">
                <a:solidFill>
                  <a:srgbClr val="AF00DB"/>
                </a:solidFill>
                <a:effectLst/>
                <a:latin typeface="Courier New" panose="02070309020205020404" pitchFamily="49" charset="0"/>
              </a:rPr>
              <a:t>return</a:t>
            </a:r>
            <a:r>
              <a:rPr lang="en-US" altLang="zh-TW" sz="1200" b="0" dirty="0">
                <a:solidFill>
                  <a:srgbClr val="000000"/>
                </a:solidFill>
                <a:effectLst/>
                <a:latin typeface="Courier New" panose="02070309020205020404" pitchFamily="49" charset="0"/>
              </a:rPr>
              <a:t> </a:t>
            </a:r>
            <a:r>
              <a:rPr lang="en-US" altLang="zh-TW" sz="1200" b="0" dirty="0">
                <a:solidFill>
                  <a:srgbClr val="0000FF"/>
                </a:solidFill>
                <a:effectLst/>
                <a:latin typeface="Courier New" panose="02070309020205020404" pitchFamily="49" charset="0"/>
              </a:rPr>
              <a:t>f</a:t>
            </a:r>
            <a:r>
              <a:rPr lang="en-US" altLang="zh-TW" sz="1200" b="0" dirty="0">
                <a:solidFill>
                  <a:srgbClr val="A31515"/>
                </a:solidFill>
                <a:effectLst/>
                <a:latin typeface="Courier New" panose="02070309020205020404" pitchFamily="49" charset="0"/>
              </a:rPr>
              <a:t>'</a:t>
            </a:r>
            <a:r>
              <a:rPr lang="en-US" altLang="zh-TW" sz="1200" b="0" dirty="0">
                <a:solidFill>
                  <a:srgbClr val="000000"/>
                </a:solidFill>
                <a:effectLst/>
                <a:latin typeface="Courier New" panose="02070309020205020404" pitchFamily="49" charset="0"/>
              </a:rPr>
              <a:t>{</a:t>
            </a:r>
            <a:r>
              <a:rPr lang="en-US" altLang="zh-TW" sz="1200" b="0" dirty="0">
                <a:solidFill>
                  <a:srgbClr val="257693"/>
                </a:solidFill>
                <a:effectLst/>
                <a:latin typeface="Courier New" panose="02070309020205020404" pitchFamily="49" charset="0"/>
              </a:rPr>
              <a:t>int</a:t>
            </a:r>
            <a:r>
              <a:rPr lang="en-US" altLang="zh-TW" sz="1200" b="0" dirty="0">
                <a:solidFill>
                  <a:srgbClr val="000000"/>
                </a:solidFill>
                <a:effectLst/>
                <a:latin typeface="Courier New" panose="02070309020205020404" pitchFamily="49" charset="0"/>
              </a:rPr>
              <a:t>(hours)</a:t>
            </a:r>
            <a:r>
              <a:rPr lang="en-US" altLang="zh-TW" sz="1200" b="0" dirty="0">
                <a:solidFill>
                  <a:srgbClr val="116644"/>
                </a:solidFill>
                <a:effectLst/>
                <a:latin typeface="Courier New" panose="02070309020205020404" pitchFamily="49" charset="0"/>
              </a:rPr>
              <a:t>:02</a:t>
            </a:r>
            <a:r>
              <a:rPr lang="en-US" altLang="zh-TW" sz="1200" b="0" dirty="0">
                <a:solidFill>
                  <a:srgbClr val="000000"/>
                </a:solidFill>
                <a:effectLst/>
                <a:latin typeface="Courier New" panose="02070309020205020404" pitchFamily="49" charset="0"/>
              </a:rPr>
              <a:t>}</a:t>
            </a:r>
            <a:r>
              <a:rPr lang="en-US" altLang="zh-TW" sz="1200" b="0" dirty="0">
                <a:solidFill>
                  <a:srgbClr val="A31515"/>
                </a:solidFill>
                <a:effectLst/>
                <a:latin typeface="Courier New" panose="02070309020205020404" pitchFamily="49" charset="0"/>
              </a:rPr>
              <a:t>:</a:t>
            </a:r>
            <a:r>
              <a:rPr lang="en-US" altLang="zh-TW" sz="1200" b="0" dirty="0">
                <a:solidFill>
                  <a:srgbClr val="000000"/>
                </a:solidFill>
                <a:effectLst/>
                <a:latin typeface="Courier New" panose="02070309020205020404" pitchFamily="49" charset="0"/>
              </a:rPr>
              <a:t>{</a:t>
            </a:r>
            <a:r>
              <a:rPr lang="en-US" altLang="zh-TW" sz="1200" b="0" dirty="0">
                <a:solidFill>
                  <a:srgbClr val="257693"/>
                </a:solidFill>
                <a:effectLst/>
                <a:latin typeface="Courier New" panose="02070309020205020404" pitchFamily="49" charset="0"/>
              </a:rPr>
              <a:t>int</a:t>
            </a:r>
            <a:r>
              <a:rPr lang="en-US" altLang="zh-TW" sz="1200" b="0" dirty="0">
                <a:solidFill>
                  <a:srgbClr val="000000"/>
                </a:solidFill>
                <a:effectLst/>
                <a:latin typeface="Courier New" panose="02070309020205020404" pitchFamily="49" charset="0"/>
              </a:rPr>
              <a:t>(minutes)</a:t>
            </a:r>
            <a:r>
              <a:rPr lang="en-US" altLang="zh-TW" sz="1200" b="0" dirty="0">
                <a:solidFill>
                  <a:srgbClr val="116644"/>
                </a:solidFill>
                <a:effectLst/>
                <a:latin typeface="Courier New" panose="02070309020205020404" pitchFamily="49" charset="0"/>
              </a:rPr>
              <a:t>:02</a:t>
            </a:r>
            <a:r>
              <a:rPr lang="en-US" altLang="zh-TW" sz="1200" b="0" dirty="0">
                <a:solidFill>
                  <a:srgbClr val="000000"/>
                </a:solidFill>
                <a:effectLst/>
                <a:latin typeface="Courier New" panose="02070309020205020404" pitchFamily="49" charset="0"/>
              </a:rPr>
              <a:t>}</a:t>
            </a:r>
            <a:r>
              <a:rPr lang="en-US" altLang="zh-TW" sz="1200" b="0" dirty="0">
                <a:solidFill>
                  <a:srgbClr val="A31515"/>
                </a:solidFill>
                <a:effectLst/>
                <a:latin typeface="Courier New" panose="02070309020205020404" pitchFamily="49" charset="0"/>
              </a:rPr>
              <a:t>:</a:t>
            </a:r>
            <a:r>
              <a:rPr lang="en-US" altLang="zh-TW" sz="1200" b="0" dirty="0">
                <a:solidFill>
                  <a:srgbClr val="000000"/>
                </a:solidFill>
                <a:effectLst/>
                <a:latin typeface="Courier New" panose="02070309020205020404" pitchFamily="49" charset="0"/>
              </a:rPr>
              <a:t>{seconds_int</a:t>
            </a:r>
            <a:r>
              <a:rPr lang="en-US" altLang="zh-TW" sz="1200" b="0" dirty="0">
                <a:solidFill>
                  <a:srgbClr val="116644"/>
                </a:solidFill>
                <a:effectLst/>
                <a:latin typeface="Courier New" panose="02070309020205020404" pitchFamily="49" charset="0"/>
              </a:rPr>
              <a:t>:02</a:t>
            </a:r>
            <a:r>
              <a:rPr lang="en-US" altLang="zh-TW" sz="1200" b="0" dirty="0">
                <a:solidFill>
                  <a:srgbClr val="000000"/>
                </a:solidFill>
                <a:effectLst/>
                <a:latin typeface="Courier New" panose="02070309020205020404" pitchFamily="49" charset="0"/>
              </a:rPr>
              <a:t>}</a:t>
            </a:r>
            <a:r>
              <a:rPr lang="en-US" altLang="zh-TW" sz="1200" b="0" dirty="0">
                <a:solidFill>
                  <a:srgbClr val="A31515"/>
                </a:solidFill>
                <a:effectLst/>
                <a:latin typeface="Courier New" panose="02070309020205020404" pitchFamily="49" charset="0"/>
              </a:rPr>
              <a:t>.</a:t>
            </a:r>
            <a:r>
              <a:rPr lang="en-US" altLang="zh-TW" sz="1200" b="0" dirty="0">
                <a:solidFill>
                  <a:srgbClr val="000000"/>
                </a:solidFill>
                <a:effectLst/>
                <a:latin typeface="Courier New" panose="02070309020205020404" pitchFamily="49" charset="0"/>
              </a:rPr>
              <a:t>{milliseconds</a:t>
            </a:r>
            <a:r>
              <a:rPr lang="en-US" altLang="zh-TW" sz="1200" b="0" dirty="0">
                <a:solidFill>
                  <a:srgbClr val="116644"/>
                </a:solidFill>
                <a:effectLst/>
                <a:latin typeface="Courier New" panose="02070309020205020404" pitchFamily="49" charset="0"/>
              </a:rPr>
              <a:t>:03</a:t>
            </a:r>
            <a:r>
              <a:rPr lang="en-US" altLang="zh-TW" sz="1200" b="0" dirty="0">
                <a:solidFill>
                  <a:srgbClr val="000000"/>
                </a:solidFill>
                <a:effectLst/>
                <a:latin typeface="Courier New" panose="02070309020205020404" pitchFamily="49" charset="0"/>
              </a:rPr>
              <a:t>}</a:t>
            </a:r>
            <a:r>
              <a:rPr lang="en-US" altLang="zh-TW" sz="1200" b="0" dirty="0">
                <a:solidFill>
                  <a:srgbClr val="A31515"/>
                </a:solidFill>
                <a:effectLst/>
                <a:latin typeface="Courier New" panose="02070309020205020404" pitchFamily="49" charset="0"/>
              </a:rPr>
              <a:t>'</a:t>
            </a:r>
            <a:endParaRPr lang="en-US" altLang="zh-TW" sz="1200" b="0" dirty="0">
              <a:solidFill>
                <a:srgbClr val="000000"/>
              </a:solidFill>
              <a:effectLst/>
              <a:latin typeface="Courier New" panose="02070309020205020404" pitchFamily="49" charset="0"/>
            </a:endParaRPr>
          </a:p>
          <a:p>
            <a:r>
              <a:rPr lang="en-US" altLang="zh-TW" sz="1200" b="0" dirty="0">
                <a:solidFill>
                  <a:srgbClr val="000000"/>
                </a:solidFill>
                <a:effectLst/>
                <a:latin typeface="Courier New" panose="02070309020205020404" pitchFamily="49" charset="0"/>
              </a:rPr>
              <a:t>    </a:t>
            </a:r>
          </a:p>
          <a:p>
            <a:r>
              <a:rPr lang="en-US" altLang="zh-TW" sz="1200" b="0" dirty="0">
                <a:solidFill>
                  <a:srgbClr val="795E26"/>
                </a:solidFill>
                <a:effectLst/>
                <a:latin typeface="Courier New" panose="02070309020205020404" pitchFamily="49" charset="0"/>
              </a:rPr>
              <a:t>print</a:t>
            </a:r>
            <a:r>
              <a:rPr lang="en-US" altLang="zh-TW" sz="1200" b="0" dirty="0">
                <a:solidFill>
                  <a:srgbClr val="000000"/>
                </a:solidFill>
                <a:effectLst/>
                <a:latin typeface="Courier New" panose="02070309020205020404" pitchFamily="49" charset="0"/>
              </a:rPr>
              <a:t>(</a:t>
            </a:r>
            <a:r>
              <a:rPr lang="en-US" altLang="zh-TW" sz="1200" b="0" dirty="0" err="1">
                <a:solidFill>
                  <a:srgbClr val="000000"/>
                </a:solidFill>
                <a:effectLst/>
                <a:latin typeface="Courier New" panose="02070309020205020404" pitchFamily="49" charset="0"/>
              </a:rPr>
              <a:t>milliseconds_to_hms</a:t>
            </a:r>
            <a:r>
              <a:rPr lang="en-US" altLang="zh-TW" sz="1200" b="0" dirty="0">
                <a:solidFill>
                  <a:srgbClr val="000000"/>
                </a:solidFill>
                <a:effectLst/>
                <a:latin typeface="Courier New" panose="02070309020205020404" pitchFamily="49" charset="0"/>
              </a:rPr>
              <a:t>(</a:t>
            </a:r>
            <a:r>
              <a:rPr lang="en-US" altLang="zh-TW" sz="1200" b="0" dirty="0">
                <a:solidFill>
                  <a:srgbClr val="116644"/>
                </a:solidFill>
                <a:effectLst/>
                <a:latin typeface="Courier New" panose="02070309020205020404" pitchFamily="49" charset="0"/>
              </a:rPr>
              <a:t>1004.115</a:t>
            </a:r>
            <a:r>
              <a:rPr lang="en-US" altLang="zh-TW" sz="1200" b="0" dirty="0">
                <a:solidFill>
                  <a:srgbClr val="000000"/>
                </a:solidFill>
                <a:effectLst/>
                <a:latin typeface="Courier New" panose="02070309020205020404" pitchFamily="49" charset="0"/>
              </a:rPr>
              <a:t>))</a:t>
            </a:r>
          </a:p>
        </p:txBody>
      </p:sp>
      <p:sp>
        <p:nvSpPr>
          <p:cNvPr id="6" name="文字方塊 5">
            <a:extLst>
              <a:ext uri="{FF2B5EF4-FFF2-40B4-BE49-F238E27FC236}">
                <a16:creationId xmlns:a16="http://schemas.microsoft.com/office/drawing/2014/main" id="{6741D54D-5B3C-1E36-D39D-8F9FBAECEE34}"/>
              </a:ext>
            </a:extLst>
          </p:cNvPr>
          <p:cNvSpPr txBox="1"/>
          <p:nvPr/>
        </p:nvSpPr>
        <p:spPr>
          <a:xfrm>
            <a:off x="2774475" y="1625395"/>
            <a:ext cx="1665841" cy="338554"/>
          </a:xfrm>
          <a:prstGeom prst="rect">
            <a:avLst/>
          </a:prstGeom>
          <a:noFill/>
        </p:spPr>
        <p:txBody>
          <a:bodyPr wrap="none" rtlCol="0">
            <a:spAutoFit/>
          </a:bodyPr>
          <a:lstStyle/>
          <a:p>
            <a:r>
              <a:rPr lang="en-US" altLang="zh-TW" sz="1600" b="1" dirty="0">
                <a:latin typeface="Microsoft JhengHei" panose="020B0604030504040204" pitchFamily="34" charset="-120"/>
                <a:ea typeface="Microsoft JhengHei" panose="020B0604030504040204" pitchFamily="34" charset="-120"/>
              </a:rPr>
              <a:t>1</a:t>
            </a:r>
            <a:r>
              <a:rPr lang="zh-TW" altLang="en-US" sz="1600" b="1" dirty="0">
                <a:latin typeface="Microsoft JhengHei" panose="020B0604030504040204" pitchFamily="34" charset="-120"/>
                <a:ea typeface="Microsoft JhengHei" panose="020B0604030504040204" pitchFamily="34" charset="-120"/>
              </a:rPr>
              <a:t>秒</a:t>
            </a:r>
            <a:r>
              <a:rPr lang="en-US" altLang="zh-TW" sz="1600" b="1" dirty="0">
                <a:latin typeface="Microsoft JhengHei" panose="020B0604030504040204" pitchFamily="34" charset="-120"/>
                <a:ea typeface="Microsoft JhengHei" panose="020B0604030504040204" pitchFamily="34" charset="-120"/>
              </a:rPr>
              <a:t>=</a:t>
            </a:r>
            <a:r>
              <a:rPr lang="zh-TW" altLang="en-US" sz="1600" b="1" dirty="0">
                <a:latin typeface="Microsoft JhengHei" panose="020B0604030504040204" pitchFamily="34" charset="-120"/>
                <a:ea typeface="Microsoft JhengHei" panose="020B0604030504040204" pitchFamily="34" charset="-120"/>
              </a:rPr>
              <a:t> </a:t>
            </a:r>
            <a:r>
              <a:rPr lang="en-US" altLang="zh-TW" sz="1600" b="1" dirty="0">
                <a:latin typeface="Microsoft JhengHei" panose="020B0604030504040204" pitchFamily="34" charset="-120"/>
                <a:ea typeface="Microsoft JhengHei" panose="020B0604030504040204" pitchFamily="34" charset="-120"/>
              </a:rPr>
              <a:t>1000</a:t>
            </a:r>
            <a:r>
              <a:rPr lang="zh-TW" altLang="en-US" sz="1600" b="1" dirty="0">
                <a:latin typeface="Microsoft JhengHei" panose="020B0604030504040204" pitchFamily="34" charset="-120"/>
                <a:ea typeface="Microsoft JhengHei" panose="020B0604030504040204" pitchFamily="34" charset="-120"/>
              </a:rPr>
              <a:t>毫秒 </a:t>
            </a:r>
          </a:p>
        </p:txBody>
      </p:sp>
      <p:sp>
        <p:nvSpPr>
          <p:cNvPr id="8" name="文字方塊 7">
            <a:extLst>
              <a:ext uri="{FF2B5EF4-FFF2-40B4-BE49-F238E27FC236}">
                <a16:creationId xmlns:a16="http://schemas.microsoft.com/office/drawing/2014/main" id="{698AA4B3-838F-9B36-C05F-2BB7D0E743E6}"/>
              </a:ext>
            </a:extLst>
          </p:cNvPr>
          <p:cNvSpPr txBox="1"/>
          <p:nvPr/>
        </p:nvSpPr>
        <p:spPr>
          <a:xfrm>
            <a:off x="4498500" y="1625395"/>
            <a:ext cx="1871025" cy="338554"/>
          </a:xfrm>
          <a:prstGeom prst="rect">
            <a:avLst/>
          </a:prstGeom>
          <a:noFill/>
        </p:spPr>
        <p:txBody>
          <a:bodyPr wrap="none" rtlCol="0">
            <a:spAutoFit/>
          </a:bodyPr>
          <a:lstStyle/>
          <a:p>
            <a:r>
              <a:rPr lang="en-US" altLang="zh-TW" sz="1600" b="1" dirty="0">
                <a:latin typeface="Microsoft JhengHei" panose="020B0604030504040204" pitchFamily="34" charset="-120"/>
                <a:ea typeface="Microsoft JhengHei" panose="020B0604030504040204" pitchFamily="34" charset="-120"/>
              </a:rPr>
              <a:t>1</a:t>
            </a:r>
            <a:r>
              <a:rPr lang="zh-TW" altLang="en-US" sz="1600" b="1" dirty="0">
                <a:latin typeface="Microsoft JhengHei" panose="020B0604030504040204" pitchFamily="34" charset="-120"/>
                <a:ea typeface="Microsoft JhengHei" panose="020B0604030504040204" pitchFamily="34" charset="-120"/>
              </a:rPr>
              <a:t>毫秒</a:t>
            </a:r>
            <a:r>
              <a:rPr lang="en-US" altLang="zh-TW" sz="1600" b="1" dirty="0">
                <a:latin typeface="Microsoft JhengHei" panose="020B0604030504040204" pitchFamily="34" charset="-120"/>
                <a:ea typeface="Microsoft JhengHei" panose="020B0604030504040204" pitchFamily="34" charset="-120"/>
              </a:rPr>
              <a:t>=</a:t>
            </a:r>
            <a:r>
              <a:rPr lang="zh-TW" altLang="en-US" sz="1600" b="1" dirty="0">
                <a:latin typeface="Microsoft JhengHei" panose="020B0604030504040204" pitchFamily="34" charset="-120"/>
                <a:ea typeface="Microsoft JhengHei" panose="020B0604030504040204" pitchFamily="34" charset="-120"/>
              </a:rPr>
              <a:t> </a:t>
            </a:r>
            <a:r>
              <a:rPr lang="en-US" altLang="zh-TW" sz="1600" b="1" dirty="0">
                <a:latin typeface="Microsoft JhengHei" panose="020B0604030504040204" pitchFamily="34" charset="-120"/>
                <a:ea typeface="Microsoft JhengHei" panose="020B0604030504040204" pitchFamily="34" charset="-120"/>
              </a:rPr>
              <a:t>1000</a:t>
            </a:r>
            <a:r>
              <a:rPr lang="zh-TW" altLang="en-US" sz="1600" b="1" dirty="0">
                <a:latin typeface="Microsoft JhengHei" panose="020B0604030504040204" pitchFamily="34" charset="-120"/>
                <a:ea typeface="Microsoft JhengHei" panose="020B0604030504040204" pitchFamily="34" charset="-120"/>
              </a:rPr>
              <a:t>微秒 </a:t>
            </a:r>
          </a:p>
        </p:txBody>
      </p:sp>
    </p:spTree>
    <p:extLst>
      <p:ext uri="{BB962C8B-B14F-4D97-AF65-F5344CB8AC3E}">
        <p14:creationId xmlns:p14="http://schemas.microsoft.com/office/powerpoint/2010/main" val="21367630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8AE49869-42A8-4DF6-A0BF-B4B5680CB521}"/>
              </a:ext>
            </a:extLst>
          </p:cNvPr>
          <p:cNvSpPr>
            <a:spLocks noGrp="1"/>
          </p:cNvSpPr>
          <p:nvPr>
            <p:ph idx="4294967295"/>
          </p:nvPr>
        </p:nvSpPr>
        <p:spPr>
          <a:xfrm>
            <a:off x="838200" y="1257300"/>
            <a:ext cx="7448550" cy="4919663"/>
          </a:xfrm>
        </p:spPr>
        <p:txBody>
          <a:bodyPr>
            <a:normAutofit/>
          </a:bodyPr>
          <a:lstStyle/>
          <a:p>
            <a:pPr algn="l"/>
            <a:r>
              <a:rPr lang="zh-TW" altLang="en-US" i="0" dirty="0">
                <a:solidFill>
                  <a:srgbClr val="212121"/>
                </a:solidFill>
                <a:effectLst/>
                <a:latin typeface="Roboto" panose="02000000000000000000" pitchFamily="2" charset="0"/>
              </a:rPr>
              <a:t>轉換微秒為時間</a:t>
            </a:r>
            <a:endParaRPr lang="en-US" altLang="zh-TW" i="0" dirty="0">
              <a:solidFill>
                <a:srgbClr val="212121"/>
              </a:solidFill>
              <a:effectLst/>
              <a:latin typeface="Roboto" panose="02000000000000000000" pitchFamily="2" charset="0"/>
            </a:endParaRPr>
          </a:p>
          <a:p>
            <a:pPr lvl="1"/>
            <a:r>
              <a:rPr lang="zh-TW" altLang="en-US" i="0" dirty="0">
                <a:solidFill>
                  <a:srgbClr val="212121"/>
                </a:solidFill>
                <a:effectLst/>
                <a:latin typeface="Roboto" panose="02000000000000000000" pitchFamily="2" charset="0"/>
              </a:rPr>
              <a:t>將原本微秒的時間轉換為格式 </a:t>
            </a:r>
            <a:r>
              <a:rPr lang="en-US" altLang="zh-TW" i="0" dirty="0" err="1">
                <a:solidFill>
                  <a:srgbClr val="212121"/>
                </a:solidFill>
                <a:effectLst/>
                <a:latin typeface="Roboto" panose="02000000000000000000" pitchFamily="2" charset="0"/>
              </a:rPr>
              <a:t>hh:mm:ss</a:t>
            </a:r>
            <a:r>
              <a:rPr lang="en-US" altLang="zh-TW" dirty="0" err="1">
                <a:solidFill>
                  <a:srgbClr val="212121"/>
                </a:solidFill>
                <a:latin typeface="Roboto" panose="02000000000000000000" pitchFamily="2" charset="0"/>
              </a:rPr>
              <a:t>.ffff</a:t>
            </a:r>
            <a:endParaRPr lang="zh-TW" altLang="en-US" i="0" dirty="0">
              <a:solidFill>
                <a:srgbClr val="212121"/>
              </a:solidFill>
              <a:effectLst/>
              <a:latin typeface="Roboto" panose="02000000000000000000" pitchFamily="2" charset="0"/>
            </a:endParaRPr>
          </a:p>
          <a:p>
            <a:pPr marL="457200" lvl="1" indent="0">
              <a:lnSpc>
                <a:spcPct val="150000"/>
              </a:lnSpc>
              <a:buNone/>
            </a:pPr>
            <a:endParaRPr lang="en-US" altLang="zh-TW" dirty="0"/>
          </a:p>
        </p:txBody>
      </p:sp>
      <p:sp>
        <p:nvSpPr>
          <p:cNvPr id="2" name="標題 1">
            <a:extLst>
              <a:ext uri="{FF2B5EF4-FFF2-40B4-BE49-F238E27FC236}">
                <a16:creationId xmlns:a16="http://schemas.microsoft.com/office/drawing/2014/main" id="{A2BFB2C1-A582-4FDE-B033-27F0C8DD2DAC}"/>
              </a:ext>
            </a:extLst>
          </p:cNvPr>
          <p:cNvSpPr>
            <a:spLocks noGrp="1"/>
          </p:cNvSpPr>
          <p:nvPr>
            <p:ph type="title"/>
          </p:nvPr>
        </p:nvSpPr>
        <p:spPr>
          <a:xfrm>
            <a:off x="1389888" y="447043"/>
            <a:ext cx="6364224" cy="567562"/>
          </a:xfrm>
        </p:spPr>
        <p:txBody>
          <a:bodyPr/>
          <a:lstStyle/>
          <a:p>
            <a:r>
              <a:rPr lang="zh-TW" altLang="en-US" dirty="0">
                <a:latin typeface="Arial" panose="020B0604020202020204" pitchFamily="34" charset="0"/>
                <a:cs typeface="Arial" panose="020B0604020202020204" pitchFamily="34" charset="0"/>
              </a:rPr>
              <a:t>案 例 練 習 </a:t>
            </a:r>
            <a:r>
              <a:rPr lang="en-US" altLang="zh-TW" dirty="0">
                <a:latin typeface="Arial" panose="020B0604020202020204" pitchFamily="34" charset="0"/>
                <a:cs typeface="Arial" panose="020B0604020202020204" pitchFamily="34" charset="0"/>
              </a:rPr>
              <a:t>-</a:t>
            </a:r>
            <a:r>
              <a:rPr lang="zh-TW" altLang="en-US" dirty="0">
                <a:latin typeface="Arial" panose="020B0604020202020204" pitchFamily="34" charset="0"/>
                <a:cs typeface="Arial" panose="020B0604020202020204" pitchFamily="34" charset="0"/>
              </a:rPr>
              <a:t> 特 徵 建 構</a:t>
            </a:r>
            <a:endParaRPr lang="zh-TW" altLang="en-US" dirty="0"/>
          </a:p>
        </p:txBody>
      </p:sp>
      <p:sp>
        <p:nvSpPr>
          <p:cNvPr id="4" name="投影片編號版面配置區 3">
            <a:extLst>
              <a:ext uri="{FF2B5EF4-FFF2-40B4-BE49-F238E27FC236}">
                <a16:creationId xmlns:a16="http://schemas.microsoft.com/office/drawing/2014/main" id="{5358CEDB-2AA4-4230-A3B0-B1027F004D2D}"/>
              </a:ext>
            </a:extLst>
          </p:cNvPr>
          <p:cNvSpPr>
            <a:spLocks noGrp="1"/>
          </p:cNvSpPr>
          <p:nvPr>
            <p:ph type="sldNum" sz="quarter" idx="12"/>
          </p:nvPr>
        </p:nvSpPr>
        <p:spPr/>
        <p:txBody>
          <a:bodyPr/>
          <a:lstStyle/>
          <a:p>
            <a:fld id="{1D30F8B3-B036-43FD-8A15-9C97D3881525}" type="slidenum">
              <a:rPr lang="zh-TW" altLang="en-US" smtClean="0"/>
              <a:t>31</a:t>
            </a:fld>
            <a:endParaRPr lang="zh-TW" altLang="en-US"/>
          </a:p>
        </p:txBody>
      </p:sp>
      <p:sp>
        <p:nvSpPr>
          <p:cNvPr id="5" name="文字方塊 4">
            <a:extLst>
              <a:ext uri="{FF2B5EF4-FFF2-40B4-BE49-F238E27FC236}">
                <a16:creationId xmlns:a16="http://schemas.microsoft.com/office/drawing/2014/main" id="{652D3DD8-14CC-EE53-B9F4-B54B4489CDB9}"/>
              </a:ext>
            </a:extLst>
          </p:cNvPr>
          <p:cNvSpPr txBox="1"/>
          <p:nvPr/>
        </p:nvSpPr>
        <p:spPr>
          <a:xfrm>
            <a:off x="1114044" y="2413337"/>
            <a:ext cx="6915912" cy="1015663"/>
          </a:xfrm>
          <a:prstGeom prst="rect">
            <a:avLst/>
          </a:prstGeom>
          <a:noFill/>
          <a:ln>
            <a:solidFill>
              <a:schemeClr val="tx1"/>
            </a:solidFill>
          </a:ln>
        </p:spPr>
        <p:txBody>
          <a:bodyPr wrap="square">
            <a:spAutoFit/>
          </a:bodyPr>
          <a:lstStyle/>
          <a:p>
            <a:r>
              <a:rPr lang="en-US" altLang="zh-TW" sz="1200" b="0" dirty="0" err="1">
                <a:solidFill>
                  <a:srgbClr val="000000"/>
                </a:solidFill>
                <a:effectLst/>
                <a:latin typeface="Courier New" panose="02070309020205020404" pitchFamily="49" charset="0"/>
              </a:rPr>
              <a:t>time_list</a:t>
            </a:r>
            <a:r>
              <a:rPr lang="en-US" altLang="zh-TW" sz="1200" b="0" dirty="0">
                <a:solidFill>
                  <a:srgbClr val="000000"/>
                </a:solidFill>
                <a:effectLst/>
                <a:latin typeface="Courier New" panose="02070309020205020404" pitchFamily="49" charset="0"/>
              </a:rPr>
              <a:t> = []</a:t>
            </a:r>
          </a:p>
          <a:p>
            <a:r>
              <a:rPr lang="en-US" altLang="zh-TW" sz="1200" b="0" dirty="0">
                <a:solidFill>
                  <a:srgbClr val="AF00DB"/>
                </a:solidFill>
                <a:effectLst/>
                <a:latin typeface="Courier New" panose="02070309020205020404" pitchFamily="49" charset="0"/>
              </a:rPr>
              <a:t>for</a:t>
            </a:r>
            <a:r>
              <a:rPr lang="en-US" altLang="zh-TW" sz="1200" b="0" dirty="0">
                <a:solidFill>
                  <a:srgbClr val="000000"/>
                </a:solidFill>
                <a:effectLst/>
                <a:latin typeface="Courier New" panose="02070309020205020404" pitchFamily="49" charset="0"/>
              </a:rPr>
              <a:t> </a:t>
            </a:r>
            <a:r>
              <a:rPr lang="en-US" altLang="zh-TW" sz="1200" b="0" dirty="0" err="1">
                <a:solidFill>
                  <a:srgbClr val="000000"/>
                </a:solidFill>
                <a:effectLst/>
                <a:latin typeface="Courier New" panose="02070309020205020404" pitchFamily="49" charset="0"/>
              </a:rPr>
              <a:t>i</a:t>
            </a:r>
            <a:r>
              <a:rPr lang="en-US" altLang="zh-TW" sz="1200" b="0" dirty="0">
                <a:solidFill>
                  <a:srgbClr val="000000"/>
                </a:solidFill>
                <a:effectLst/>
                <a:latin typeface="Courier New" panose="02070309020205020404" pitchFamily="49" charset="0"/>
              </a:rPr>
              <a:t> </a:t>
            </a:r>
            <a:r>
              <a:rPr lang="en-US" altLang="zh-TW" sz="1200" b="0" dirty="0">
                <a:solidFill>
                  <a:srgbClr val="0000FF"/>
                </a:solidFill>
                <a:effectLst/>
                <a:latin typeface="Courier New" panose="02070309020205020404" pitchFamily="49" charset="0"/>
              </a:rPr>
              <a:t>in</a:t>
            </a:r>
            <a:r>
              <a:rPr lang="en-US" altLang="zh-TW" sz="1200" b="0" dirty="0">
                <a:solidFill>
                  <a:srgbClr val="000000"/>
                </a:solidFill>
                <a:effectLst/>
                <a:latin typeface="Courier New" panose="02070309020205020404" pitchFamily="49" charset="0"/>
              </a:rPr>
              <a:t> range (</a:t>
            </a:r>
            <a:r>
              <a:rPr lang="en-US" altLang="zh-TW" sz="1200" b="0" dirty="0" err="1">
                <a:solidFill>
                  <a:srgbClr val="795E26"/>
                </a:solidFill>
                <a:effectLst/>
                <a:latin typeface="Courier New" panose="02070309020205020404" pitchFamily="49" charset="0"/>
              </a:rPr>
              <a:t>len</a:t>
            </a:r>
            <a:r>
              <a:rPr lang="en-US" altLang="zh-TW" sz="1200" b="0" dirty="0">
                <a:solidFill>
                  <a:srgbClr val="000000"/>
                </a:solidFill>
                <a:effectLst/>
                <a:latin typeface="Courier New" panose="02070309020205020404" pitchFamily="49" charset="0"/>
              </a:rPr>
              <a:t>(data)):</a:t>
            </a:r>
          </a:p>
          <a:p>
            <a:r>
              <a:rPr lang="en-US" altLang="zh-TW" sz="1200" b="0" dirty="0">
                <a:solidFill>
                  <a:srgbClr val="000000"/>
                </a:solidFill>
                <a:effectLst/>
                <a:latin typeface="Courier New" panose="02070309020205020404" pitchFamily="49" charset="0"/>
              </a:rPr>
              <a:t>    time = </a:t>
            </a:r>
            <a:r>
              <a:rPr lang="en-US" altLang="zh-TW" sz="1200" b="0" dirty="0" err="1">
                <a:solidFill>
                  <a:srgbClr val="000000"/>
                </a:solidFill>
                <a:effectLst/>
                <a:latin typeface="Courier New" panose="02070309020205020404" pitchFamily="49" charset="0"/>
              </a:rPr>
              <a:t>milliseconds_to_hms</a:t>
            </a:r>
            <a:r>
              <a:rPr lang="en-US" altLang="zh-TW" sz="1200" b="0" dirty="0">
                <a:solidFill>
                  <a:srgbClr val="000000"/>
                </a:solidFill>
                <a:effectLst/>
                <a:latin typeface="Courier New" panose="02070309020205020404" pitchFamily="49" charset="0"/>
              </a:rPr>
              <a:t>(</a:t>
            </a:r>
            <a:r>
              <a:rPr lang="en-US" altLang="zh-TW" sz="1200" b="0" dirty="0">
                <a:solidFill>
                  <a:srgbClr val="257693"/>
                </a:solidFill>
                <a:effectLst/>
                <a:latin typeface="Courier New" panose="02070309020205020404" pitchFamily="49" charset="0"/>
              </a:rPr>
              <a:t>int</a:t>
            </a:r>
            <a:r>
              <a:rPr lang="en-US" altLang="zh-TW" sz="1200" b="0" dirty="0">
                <a:solidFill>
                  <a:srgbClr val="000000"/>
                </a:solidFill>
                <a:effectLst/>
                <a:latin typeface="Courier New" panose="02070309020205020404" pitchFamily="49" charset="0"/>
              </a:rPr>
              <a:t>(data[</a:t>
            </a:r>
            <a:r>
              <a:rPr lang="en-US" altLang="zh-TW" sz="1200" b="0" dirty="0">
                <a:solidFill>
                  <a:srgbClr val="A31515"/>
                </a:solidFill>
                <a:effectLst/>
                <a:latin typeface="Courier New" panose="02070309020205020404" pitchFamily="49" charset="0"/>
              </a:rPr>
              <a:t>'Recording timestamp'</a:t>
            </a:r>
            <a:r>
              <a:rPr lang="en-US" altLang="zh-TW" sz="1200" b="0" dirty="0">
                <a:solidFill>
                  <a:srgbClr val="000000"/>
                </a:solidFill>
                <a:effectLst/>
                <a:latin typeface="Courier New" panose="02070309020205020404" pitchFamily="49" charset="0"/>
              </a:rPr>
              <a:t>][</a:t>
            </a:r>
            <a:r>
              <a:rPr lang="en-US" altLang="zh-TW" sz="1200" b="0" dirty="0" err="1">
                <a:solidFill>
                  <a:srgbClr val="000000"/>
                </a:solidFill>
                <a:effectLst/>
                <a:latin typeface="Courier New" panose="02070309020205020404" pitchFamily="49" charset="0"/>
              </a:rPr>
              <a:t>i</a:t>
            </a:r>
            <a:r>
              <a:rPr lang="en-US" altLang="zh-TW" sz="1200" b="0" dirty="0">
                <a:solidFill>
                  <a:srgbClr val="000000"/>
                </a:solidFill>
                <a:effectLst/>
                <a:latin typeface="Courier New" panose="02070309020205020404" pitchFamily="49" charset="0"/>
              </a:rPr>
              <a:t>]))</a:t>
            </a:r>
          </a:p>
          <a:p>
            <a:r>
              <a:rPr lang="en-US" altLang="zh-TW" sz="1200" b="0" dirty="0">
                <a:solidFill>
                  <a:srgbClr val="000000"/>
                </a:solidFill>
                <a:effectLst/>
                <a:latin typeface="Courier New" panose="02070309020205020404" pitchFamily="49" charset="0"/>
              </a:rPr>
              <a:t>    </a:t>
            </a:r>
            <a:r>
              <a:rPr lang="en-US" altLang="zh-TW" sz="1200" b="0" dirty="0" err="1">
                <a:solidFill>
                  <a:srgbClr val="000000"/>
                </a:solidFill>
                <a:effectLst/>
                <a:latin typeface="Courier New" panose="02070309020205020404" pitchFamily="49" charset="0"/>
              </a:rPr>
              <a:t>time_list.append</a:t>
            </a:r>
            <a:r>
              <a:rPr lang="en-US" altLang="zh-TW" sz="1200" b="0" dirty="0">
                <a:solidFill>
                  <a:srgbClr val="000000"/>
                </a:solidFill>
                <a:effectLst/>
                <a:latin typeface="Courier New" panose="02070309020205020404" pitchFamily="49" charset="0"/>
              </a:rPr>
              <a:t>(time)</a:t>
            </a:r>
          </a:p>
          <a:p>
            <a:r>
              <a:rPr lang="en-US" altLang="zh-TW" sz="1200" b="0" dirty="0">
                <a:solidFill>
                  <a:srgbClr val="000000"/>
                </a:solidFill>
                <a:effectLst/>
                <a:latin typeface="Courier New" panose="02070309020205020404" pitchFamily="49" charset="0"/>
              </a:rPr>
              <a:t>data = </a:t>
            </a:r>
            <a:r>
              <a:rPr lang="en-US" altLang="zh-TW" sz="1200" b="0" dirty="0" err="1">
                <a:solidFill>
                  <a:srgbClr val="000000"/>
                </a:solidFill>
                <a:effectLst/>
                <a:latin typeface="Courier New" panose="02070309020205020404" pitchFamily="49" charset="0"/>
              </a:rPr>
              <a:t>pd.concat</a:t>
            </a:r>
            <a:r>
              <a:rPr lang="en-US" altLang="zh-TW" sz="1200" b="0" dirty="0">
                <a:solidFill>
                  <a:srgbClr val="000000"/>
                </a:solidFill>
                <a:effectLst/>
                <a:latin typeface="Courier New" panose="02070309020205020404" pitchFamily="49" charset="0"/>
              </a:rPr>
              <a:t>([</a:t>
            </a:r>
            <a:r>
              <a:rPr lang="en-US" altLang="zh-TW" sz="1200" b="0" dirty="0" err="1">
                <a:solidFill>
                  <a:srgbClr val="000000"/>
                </a:solidFill>
                <a:effectLst/>
                <a:latin typeface="Courier New" panose="02070309020205020404" pitchFamily="49" charset="0"/>
              </a:rPr>
              <a:t>pd.DataFrame</a:t>
            </a:r>
            <a:r>
              <a:rPr lang="en-US" altLang="zh-TW" sz="1200" b="0" dirty="0">
                <a:solidFill>
                  <a:srgbClr val="000000"/>
                </a:solidFill>
                <a:effectLst/>
                <a:latin typeface="Courier New" panose="02070309020205020404" pitchFamily="49" charset="0"/>
              </a:rPr>
              <a:t>({</a:t>
            </a:r>
            <a:r>
              <a:rPr lang="en-US" altLang="zh-TW" sz="1200" b="0" dirty="0">
                <a:solidFill>
                  <a:srgbClr val="A31515"/>
                </a:solidFill>
                <a:effectLst/>
                <a:latin typeface="Courier New" panose="02070309020205020404" pitchFamily="49" charset="0"/>
              </a:rPr>
              <a:t>'time list'</a:t>
            </a:r>
            <a:r>
              <a:rPr lang="en-US" altLang="zh-TW" sz="1200" b="0" dirty="0">
                <a:solidFill>
                  <a:srgbClr val="000000"/>
                </a:solidFill>
                <a:effectLst/>
                <a:latin typeface="Courier New" panose="02070309020205020404" pitchFamily="49" charset="0"/>
              </a:rPr>
              <a:t>:</a:t>
            </a:r>
            <a:r>
              <a:rPr lang="en-US" altLang="zh-TW" sz="1200" b="0" dirty="0" err="1">
                <a:solidFill>
                  <a:srgbClr val="000000"/>
                </a:solidFill>
                <a:effectLst/>
                <a:latin typeface="Courier New" panose="02070309020205020404" pitchFamily="49" charset="0"/>
              </a:rPr>
              <a:t>time_list</a:t>
            </a:r>
            <a:r>
              <a:rPr lang="en-US" altLang="zh-TW" sz="1200" b="0" dirty="0">
                <a:solidFill>
                  <a:srgbClr val="000000"/>
                </a:solidFill>
                <a:effectLst/>
                <a:latin typeface="Courier New" panose="02070309020205020404" pitchFamily="49" charset="0"/>
              </a:rPr>
              <a:t>}),data],axis=</a:t>
            </a:r>
            <a:r>
              <a:rPr lang="en-US" altLang="zh-TW" sz="1200" b="0" dirty="0">
                <a:solidFill>
                  <a:srgbClr val="116644"/>
                </a:solidFill>
                <a:effectLst/>
                <a:latin typeface="Courier New" panose="02070309020205020404" pitchFamily="49" charset="0"/>
              </a:rPr>
              <a:t>1</a:t>
            </a:r>
            <a:r>
              <a:rPr lang="en-US" altLang="zh-TW" sz="1200" b="0" dirty="0">
                <a:solidFill>
                  <a:srgbClr val="000000"/>
                </a:solidFill>
                <a:effectLst/>
                <a:latin typeface="Courier New" panose="02070309020205020404" pitchFamily="49" charset="0"/>
              </a:rPr>
              <a:t>)</a:t>
            </a:r>
          </a:p>
        </p:txBody>
      </p:sp>
      <p:pic>
        <p:nvPicPr>
          <p:cNvPr id="9" name="圖片 8" descr="一張含有 文字, 螢幕擷取畫面, 數字, 字型 的圖片&#10;&#10;自動產生的描述">
            <a:extLst>
              <a:ext uri="{FF2B5EF4-FFF2-40B4-BE49-F238E27FC236}">
                <a16:creationId xmlns:a16="http://schemas.microsoft.com/office/drawing/2014/main" id="{BA60660B-0483-52AE-CCBD-A4F01173154F}"/>
              </a:ext>
            </a:extLst>
          </p:cNvPr>
          <p:cNvPicPr>
            <a:picLocks noChangeAspect="1"/>
          </p:cNvPicPr>
          <p:nvPr/>
        </p:nvPicPr>
        <p:blipFill>
          <a:blip r:embed="rId2" cstate="email">
            <a:extLst>
              <a:ext uri="{28A0092B-C50C-407E-A947-70E740481C1C}">
                <a14:useLocalDpi xmlns:a14="http://schemas.microsoft.com/office/drawing/2010/main"/>
              </a:ext>
            </a:extLst>
          </a:blip>
          <a:srcRect/>
          <a:stretch/>
        </p:blipFill>
        <p:spPr>
          <a:xfrm>
            <a:off x="1607033" y="3671695"/>
            <a:ext cx="5929933" cy="2095793"/>
          </a:xfrm>
          <a:prstGeom prst="rect">
            <a:avLst/>
          </a:prstGeom>
        </p:spPr>
      </p:pic>
    </p:spTree>
    <p:extLst>
      <p:ext uri="{BB962C8B-B14F-4D97-AF65-F5344CB8AC3E}">
        <p14:creationId xmlns:p14="http://schemas.microsoft.com/office/powerpoint/2010/main" val="27007077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8AE49869-42A8-4DF6-A0BF-B4B5680CB521}"/>
              </a:ext>
            </a:extLst>
          </p:cNvPr>
          <p:cNvSpPr>
            <a:spLocks noGrp="1"/>
          </p:cNvSpPr>
          <p:nvPr>
            <p:ph idx="4294967295"/>
          </p:nvPr>
        </p:nvSpPr>
        <p:spPr>
          <a:xfrm>
            <a:off x="838200" y="1257300"/>
            <a:ext cx="7448550" cy="4919663"/>
          </a:xfrm>
        </p:spPr>
        <p:txBody>
          <a:bodyPr>
            <a:normAutofit/>
          </a:bodyPr>
          <a:lstStyle/>
          <a:p>
            <a:pPr algn="l"/>
            <a:r>
              <a:rPr lang="zh-TW" altLang="en-US" i="0" dirty="0">
                <a:solidFill>
                  <a:srgbClr val="212121"/>
                </a:solidFill>
                <a:effectLst/>
                <a:latin typeface="Roboto" panose="02000000000000000000" pitchFamily="2" charset="0"/>
              </a:rPr>
              <a:t>篩選跟點擊相關的事件</a:t>
            </a:r>
          </a:p>
          <a:p>
            <a:pPr lvl="1"/>
            <a:r>
              <a:rPr lang="zh-TW" altLang="en-US" dirty="0">
                <a:solidFill>
                  <a:srgbClr val="212121"/>
                </a:solidFill>
                <a:latin typeface="Roboto" panose="02000000000000000000" pitchFamily="2" charset="0"/>
              </a:rPr>
              <a:t>篩選事件欄位</a:t>
            </a:r>
            <a:r>
              <a:rPr lang="en-US" altLang="zh-TW" dirty="0">
                <a:solidFill>
                  <a:srgbClr val="212121"/>
                </a:solidFill>
                <a:latin typeface="Roboto" panose="02000000000000000000" pitchFamily="2" charset="0"/>
              </a:rPr>
              <a:t>(Event)</a:t>
            </a:r>
            <a:r>
              <a:rPr lang="zh-TW" altLang="en-US" dirty="0">
                <a:solidFill>
                  <a:srgbClr val="212121"/>
                </a:solidFill>
                <a:latin typeface="Roboto" panose="02000000000000000000" pitchFamily="2" charset="0"/>
              </a:rPr>
              <a:t>為滑鼠點擊</a:t>
            </a:r>
            <a:r>
              <a:rPr lang="en-US" altLang="zh-TW" dirty="0">
                <a:solidFill>
                  <a:srgbClr val="212121"/>
                </a:solidFill>
                <a:latin typeface="Roboto" panose="02000000000000000000" pitchFamily="2" charset="0"/>
              </a:rPr>
              <a:t>‘</a:t>
            </a:r>
            <a:r>
              <a:rPr lang="en-US" altLang="zh-TW" dirty="0" err="1">
                <a:solidFill>
                  <a:srgbClr val="212121"/>
                </a:solidFill>
                <a:latin typeface="Roboto" panose="02000000000000000000" pitchFamily="2" charset="0"/>
              </a:rPr>
              <a:t>MouseEvent</a:t>
            </a:r>
            <a:r>
              <a:rPr lang="en-US" altLang="zh-TW" dirty="0">
                <a:solidFill>
                  <a:srgbClr val="212121"/>
                </a:solidFill>
                <a:latin typeface="Roboto" panose="02000000000000000000" pitchFamily="2" charset="0"/>
              </a:rPr>
              <a:t>‘ </a:t>
            </a:r>
            <a:r>
              <a:rPr lang="zh-TW" altLang="en-US" dirty="0">
                <a:solidFill>
                  <a:srgbClr val="212121"/>
                </a:solidFill>
                <a:latin typeface="Roboto" panose="02000000000000000000" pitchFamily="2" charset="0"/>
              </a:rPr>
              <a:t>的資料</a:t>
            </a:r>
            <a:endParaRPr lang="en-US" altLang="zh-TW" dirty="0">
              <a:solidFill>
                <a:srgbClr val="212121"/>
              </a:solidFill>
              <a:latin typeface="Roboto" panose="02000000000000000000" pitchFamily="2" charset="0"/>
            </a:endParaRPr>
          </a:p>
          <a:p>
            <a:pPr lvl="1"/>
            <a:endParaRPr lang="en-US" altLang="zh-TW" i="0" dirty="0">
              <a:solidFill>
                <a:srgbClr val="212121"/>
              </a:solidFill>
              <a:effectLst/>
              <a:latin typeface="Roboto" panose="02000000000000000000" pitchFamily="2" charset="0"/>
            </a:endParaRPr>
          </a:p>
          <a:p>
            <a:pPr lvl="1"/>
            <a:endParaRPr lang="en-US" altLang="zh-TW" dirty="0">
              <a:solidFill>
                <a:srgbClr val="212121"/>
              </a:solidFill>
              <a:latin typeface="Roboto" panose="02000000000000000000" pitchFamily="2" charset="0"/>
            </a:endParaRPr>
          </a:p>
          <a:p>
            <a:pPr lvl="1"/>
            <a:endParaRPr lang="en-US" altLang="zh-TW" i="0" dirty="0">
              <a:solidFill>
                <a:srgbClr val="212121"/>
              </a:solidFill>
              <a:effectLst/>
              <a:latin typeface="Roboto" panose="02000000000000000000" pitchFamily="2" charset="0"/>
            </a:endParaRPr>
          </a:p>
          <a:p>
            <a:pPr lvl="1"/>
            <a:r>
              <a:rPr lang="zh-TW" altLang="en-US" dirty="0">
                <a:solidFill>
                  <a:srgbClr val="212121"/>
                </a:solidFill>
                <a:latin typeface="Roboto" panose="02000000000000000000" pitchFamily="2" charset="0"/>
              </a:rPr>
              <a:t>計算任兩個滑鼠點擊事件的間格時間</a:t>
            </a:r>
            <a:endParaRPr lang="zh-TW" altLang="en-US" i="0" dirty="0">
              <a:solidFill>
                <a:srgbClr val="212121"/>
              </a:solidFill>
              <a:effectLst/>
              <a:latin typeface="Roboto" panose="02000000000000000000" pitchFamily="2" charset="0"/>
            </a:endParaRPr>
          </a:p>
          <a:p>
            <a:pPr marL="457200" lvl="1" indent="0">
              <a:lnSpc>
                <a:spcPct val="150000"/>
              </a:lnSpc>
              <a:buNone/>
            </a:pPr>
            <a:endParaRPr lang="en-US" altLang="zh-TW" dirty="0"/>
          </a:p>
          <a:p>
            <a:pPr marL="457200" lvl="1" indent="0">
              <a:lnSpc>
                <a:spcPct val="150000"/>
              </a:lnSpc>
              <a:buNone/>
            </a:pPr>
            <a:endParaRPr lang="en-US" altLang="zh-TW" dirty="0"/>
          </a:p>
          <a:p>
            <a:pPr marL="457200" lvl="1" indent="0">
              <a:lnSpc>
                <a:spcPct val="150000"/>
              </a:lnSpc>
              <a:buNone/>
            </a:pPr>
            <a:endParaRPr lang="en-US" altLang="zh-TW" dirty="0"/>
          </a:p>
        </p:txBody>
      </p:sp>
      <p:sp>
        <p:nvSpPr>
          <p:cNvPr id="2" name="標題 1">
            <a:extLst>
              <a:ext uri="{FF2B5EF4-FFF2-40B4-BE49-F238E27FC236}">
                <a16:creationId xmlns:a16="http://schemas.microsoft.com/office/drawing/2014/main" id="{A2BFB2C1-A582-4FDE-B033-27F0C8DD2DAC}"/>
              </a:ext>
            </a:extLst>
          </p:cNvPr>
          <p:cNvSpPr>
            <a:spLocks noGrp="1"/>
          </p:cNvSpPr>
          <p:nvPr>
            <p:ph type="title"/>
          </p:nvPr>
        </p:nvSpPr>
        <p:spPr>
          <a:xfrm>
            <a:off x="1389888" y="447043"/>
            <a:ext cx="6364224" cy="567562"/>
          </a:xfrm>
        </p:spPr>
        <p:txBody>
          <a:bodyPr/>
          <a:lstStyle/>
          <a:p>
            <a:r>
              <a:rPr lang="zh-TW" altLang="en-US" dirty="0">
                <a:latin typeface="Arial" panose="020B0604020202020204" pitchFamily="34" charset="0"/>
                <a:cs typeface="Arial" panose="020B0604020202020204" pitchFamily="34" charset="0"/>
              </a:rPr>
              <a:t>案 例 練 習 </a:t>
            </a:r>
            <a:r>
              <a:rPr lang="en-US" altLang="zh-TW" dirty="0">
                <a:latin typeface="Arial" panose="020B0604020202020204" pitchFamily="34" charset="0"/>
                <a:cs typeface="Arial" panose="020B0604020202020204" pitchFamily="34" charset="0"/>
              </a:rPr>
              <a:t>-</a:t>
            </a:r>
            <a:r>
              <a:rPr lang="zh-TW" altLang="en-US" dirty="0">
                <a:latin typeface="Arial" panose="020B0604020202020204" pitchFamily="34" charset="0"/>
                <a:cs typeface="Arial" panose="020B0604020202020204" pitchFamily="34" charset="0"/>
              </a:rPr>
              <a:t> 特 徵 建 構</a:t>
            </a:r>
            <a:endParaRPr lang="zh-TW" altLang="en-US" dirty="0"/>
          </a:p>
        </p:txBody>
      </p:sp>
      <p:sp>
        <p:nvSpPr>
          <p:cNvPr id="4" name="投影片編號版面配置區 3">
            <a:extLst>
              <a:ext uri="{FF2B5EF4-FFF2-40B4-BE49-F238E27FC236}">
                <a16:creationId xmlns:a16="http://schemas.microsoft.com/office/drawing/2014/main" id="{5358CEDB-2AA4-4230-A3B0-B1027F004D2D}"/>
              </a:ext>
            </a:extLst>
          </p:cNvPr>
          <p:cNvSpPr>
            <a:spLocks noGrp="1"/>
          </p:cNvSpPr>
          <p:nvPr>
            <p:ph type="sldNum" sz="quarter" idx="12"/>
          </p:nvPr>
        </p:nvSpPr>
        <p:spPr/>
        <p:txBody>
          <a:bodyPr/>
          <a:lstStyle/>
          <a:p>
            <a:fld id="{1D30F8B3-B036-43FD-8A15-9C97D3881525}" type="slidenum">
              <a:rPr lang="zh-TW" altLang="en-US" smtClean="0"/>
              <a:t>32</a:t>
            </a:fld>
            <a:endParaRPr lang="zh-TW" altLang="en-US"/>
          </a:p>
        </p:txBody>
      </p:sp>
      <p:sp>
        <p:nvSpPr>
          <p:cNvPr id="12" name="文字方塊 11">
            <a:extLst>
              <a:ext uri="{FF2B5EF4-FFF2-40B4-BE49-F238E27FC236}">
                <a16:creationId xmlns:a16="http://schemas.microsoft.com/office/drawing/2014/main" id="{D512FAE7-2C56-9844-C26C-3D73CD78EB31}"/>
              </a:ext>
            </a:extLst>
          </p:cNvPr>
          <p:cNvSpPr txBox="1"/>
          <p:nvPr/>
        </p:nvSpPr>
        <p:spPr>
          <a:xfrm>
            <a:off x="1104519" y="2258298"/>
            <a:ext cx="6915912" cy="738664"/>
          </a:xfrm>
          <a:prstGeom prst="rect">
            <a:avLst/>
          </a:prstGeom>
          <a:noFill/>
          <a:ln>
            <a:solidFill>
              <a:schemeClr val="tx1"/>
            </a:solidFill>
          </a:ln>
        </p:spPr>
        <p:txBody>
          <a:bodyPr wrap="square">
            <a:spAutoFit/>
          </a:bodyPr>
          <a:lstStyle/>
          <a:p>
            <a:r>
              <a:rPr lang="en-US" altLang="zh-TW" sz="1400" b="0" dirty="0">
                <a:solidFill>
                  <a:srgbClr val="000000"/>
                </a:solidFill>
                <a:effectLst/>
                <a:latin typeface="Courier New" panose="02070309020205020404" pitchFamily="49" charset="0"/>
              </a:rPr>
              <a:t>mouse = data[</a:t>
            </a:r>
            <a:r>
              <a:rPr lang="en-US" altLang="zh-TW" sz="1400" b="0" dirty="0">
                <a:solidFill>
                  <a:srgbClr val="A31515"/>
                </a:solidFill>
                <a:effectLst/>
                <a:latin typeface="Courier New" panose="02070309020205020404" pitchFamily="49" charset="0"/>
              </a:rPr>
              <a:t>'Event'</a:t>
            </a:r>
            <a:r>
              <a:rPr lang="en-US" altLang="zh-TW" sz="1400" b="0" dirty="0">
                <a:solidFill>
                  <a:srgbClr val="000000"/>
                </a:solidFill>
                <a:effectLst/>
                <a:latin typeface="Courier New" panose="02070309020205020404" pitchFamily="49" charset="0"/>
              </a:rPr>
              <a:t>] == </a:t>
            </a:r>
            <a:r>
              <a:rPr lang="en-US" altLang="zh-TW" sz="1400" b="0" dirty="0">
                <a:solidFill>
                  <a:srgbClr val="A31515"/>
                </a:solidFill>
                <a:effectLst/>
                <a:latin typeface="Courier New" panose="02070309020205020404" pitchFamily="49" charset="0"/>
              </a:rPr>
              <a:t>'</a:t>
            </a:r>
            <a:r>
              <a:rPr lang="en-US" altLang="zh-TW" sz="1400" b="0" dirty="0" err="1">
                <a:solidFill>
                  <a:srgbClr val="A31515"/>
                </a:solidFill>
                <a:effectLst/>
                <a:latin typeface="Courier New" panose="02070309020205020404" pitchFamily="49" charset="0"/>
              </a:rPr>
              <a:t>MouseEvent</a:t>
            </a:r>
            <a:r>
              <a:rPr lang="en-US" altLang="zh-TW" sz="1400" b="0" dirty="0">
                <a:solidFill>
                  <a:srgbClr val="A31515"/>
                </a:solidFill>
                <a:effectLst/>
                <a:latin typeface="Courier New" panose="02070309020205020404" pitchFamily="49" charset="0"/>
              </a:rPr>
              <a:t>'</a:t>
            </a:r>
            <a:r>
              <a:rPr lang="en-US" altLang="zh-TW" sz="1400" b="0" dirty="0">
                <a:solidFill>
                  <a:srgbClr val="000000"/>
                </a:solidFill>
                <a:effectLst/>
                <a:latin typeface="Courier New" panose="02070309020205020404" pitchFamily="49" charset="0"/>
              </a:rPr>
              <a:t> </a:t>
            </a:r>
            <a:r>
              <a:rPr lang="en-US" altLang="zh-TW" sz="1400" b="0" dirty="0">
                <a:solidFill>
                  <a:srgbClr val="008000"/>
                </a:solidFill>
                <a:effectLst/>
                <a:latin typeface="Courier New" panose="02070309020205020404" pitchFamily="49" charset="0"/>
              </a:rPr>
              <a:t>#</a:t>
            </a:r>
            <a:r>
              <a:rPr lang="zh-TW" altLang="en-US" sz="1400" b="0" dirty="0">
                <a:solidFill>
                  <a:srgbClr val="008000"/>
                </a:solidFill>
                <a:effectLst/>
                <a:latin typeface="Courier New" panose="02070309020205020404" pitchFamily="49" charset="0"/>
              </a:rPr>
              <a:t>計算那些欄位是</a:t>
            </a:r>
            <a:r>
              <a:rPr lang="en-US" altLang="zh-TW" sz="1400" b="0" dirty="0" err="1">
                <a:solidFill>
                  <a:srgbClr val="008000"/>
                </a:solidFill>
                <a:effectLst/>
                <a:latin typeface="Courier New" panose="02070309020205020404" pitchFamily="49" charset="0"/>
              </a:rPr>
              <a:t>Moouse</a:t>
            </a:r>
            <a:endParaRPr lang="en-US" altLang="zh-TW" sz="1400" b="0" dirty="0">
              <a:solidFill>
                <a:srgbClr val="000000"/>
              </a:solidFill>
              <a:effectLst/>
              <a:latin typeface="Courier New" panose="02070309020205020404" pitchFamily="49" charset="0"/>
            </a:endParaRPr>
          </a:p>
          <a:p>
            <a:r>
              <a:rPr lang="en-US" altLang="zh-TW" sz="1400" b="0" dirty="0" err="1">
                <a:solidFill>
                  <a:srgbClr val="000000"/>
                </a:solidFill>
                <a:effectLst/>
                <a:latin typeface="Courier New" panose="02070309020205020404" pitchFamily="49" charset="0"/>
              </a:rPr>
              <a:t>mouse_data</a:t>
            </a:r>
            <a:r>
              <a:rPr lang="en-US" altLang="zh-TW" sz="1400" b="0" dirty="0">
                <a:solidFill>
                  <a:srgbClr val="000000"/>
                </a:solidFill>
                <a:effectLst/>
                <a:latin typeface="Courier New" panose="02070309020205020404" pitchFamily="49" charset="0"/>
              </a:rPr>
              <a:t> = data[mouse] </a:t>
            </a:r>
            <a:r>
              <a:rPr lang="en-US" altLang="zh-TW" sz="1400" b="0" dirty="0">
                <a:solidFill>
                  <a:srgbClr val="008000"/>
                </a:solidFill>
                <a:effectLst/>
                <a:latin typeface="Courier New" panose="02070309020205020404" pitchFamily="49" charset="0"/>
              </a:rPr>
              <a:t>#</a:t>
            </a:r>
            <a:r>
              <a:rPr lang="zh-TW" altLang="en-US" sz="1400" b="0" dirty="0">
                <a:solidFill>
                  <a:srgbClr val="008000"/>
                </a:solidFill>
                <a:effectLst/>
                <a:latin typeface="Courier New" panose="02070309020205020404" pitchFamily="49" charset="0"/>
              </a:rPr>
              <a:t>取出對應欄位的資料</a:t>
            </a:r>
            <a:endParaRPr lang="zh-TW" altLang="en-US" sz="1400" b="0" dirty="0">
              <a:solidFill>
                <a:srgbClr val="000000"/>
              </a:solidFill>
              <a:effectLst/>
              <a:latin typeface="Courier New" panose="02070309020205020404" pitchFamily="49" charset="0"/>
            </a:endParaRPr>
          </a:p>
          <a:p>
            <a:r>
              <a:rPr lang="en-US" altLang="zh-TW" sz="1400" b="0" dirty="0" err="1">
                <a:solidFill>
                  <a:srgbClr val="000000"/>
                </a:solidFill>
                <a:effectLst/>
                <a:latin typeface="Courier New" panose="02070309020205020404" pitchFamily="49" charset="0"/>
              </a:rPr>
              <a:t>mouse_data.reset_index</a:t>
            </a:r>
            <a:r>
              <a:rPr lang="en-US" altLang="zh-TW" sz="1400" b="0" dirty="0">
                <a:solidFill>
                  <a:srgbClr val="000000"/>
                </a:solidFill>
                <a:effectLst/>
                <a:latin typeface="Courier New" panose="02070309020205020404" pitchFamily="49" charset="0"/>
              </a:rPr>
              <a:t>(drop=</a:t>
            </a:r>
            <a:r>
              <a:rPr lang="en-US" altLang="zh-TW" sz="1400" b="0" dirty="0">
                <a:solidFill>
                  <a:srgbClr val="0000FF"/>
                </a:solidFill>
                <a:effectLst/>
                <a:latin typeface="Courier New" panose="02070309020205020404" pitchFamily="49" charset="0"/>
              </a:rPr>
              <a:t>True</a:t>
            </a:r>
            <a:r>
              <a:rPr lang="en-US" altLang="zh-TW" sz="1400" b="0" dirty="0">
                <a:solidFill>
                  <a:srgbClr val="000000"/>
                </a:solidFill>
                <a:effectLst/>
                <a:latin typeface="Courier New" panose="02070309020205020404" pitchFamily="49" charset="0"/>
              </a:rPr>
              <a:t>, </a:t>
            </a:r>
            <a:r>
              <a:rPr lang="en-US" altLang="zh-TW" sz="1400" b="0" dirty="0" err="1">
                <a:solidFill>
                  <a:srgbClr val="000000"/>
                </a:solidFill>
                <a:effectLst/>
                <a:latin typeface="Courier New" panose="02070309020205020404" pitchFamily="49" charset="0"/>
              </a:rPr>
              <a:t>inplace</a:t>
            </a:r>
            <a:r>
              <a:rPr lang="en-US" altLang="zh-TW" sz="1400" b="0" dirty="0">
                <a:solidFill>
                  <a:srgbClr val="000000"/>
                </a:solidFill>
                <a:effectLst/>
                <a:latin typeface="Courier New" panose="02070309020205020404" pitchFamily="49" charset="0"/>
              </a:rPr>
              <a:t>=</a:t>
            </a:r>
            <a:r>
              <a:rPr lang="en-US" altLang="zh-TW" sz="1400" b="0" dirty="0">
                <a:solidFill>
                  <a:srgbClr val="0000FF"/>
                </a:solidFill>
                <a:effectLst/>
                <a:latin typeface="Courier New" panose="02070309020205020404" pitchFamily="49" charset="0"/>
              </a:rPr>
              <a:t>True</a:t>
            </a:r>
            <a:r>
              <a:rPr lang="en-US" altLang="zh-TW" sz="1400" b="0" dirty="0">
                <a:solidFill>
                  <a:srgbClr val="000000"/>
                </a:solidFill>
                <a:effectLst/>
                <a:latin typeface="Courier New" panose="02070309020205020404" pitchFamily="49" charset="0"/>
              </a:rPr>
              <a:t>) </a:t>
            </a:r>
            <a:r>
              <a:rPr lang="en-US" altLang="zh-TW" sz="1400" b="0" dirty="0">
                <a:solidFill>
                  <a:srgbClr val="008000"/>
                </a:solidFill>
                <a:effectLst/>
                <a:latin typeface="Courier New" panose="02070309020205020404" pitchFamily="49" charset="0"/>
              </a:rPr>
              <a:t>#</a:t>
            </a:r>
            <a:r>
              <a:rPr lang="zh-TW" altLang="en-US" sz="1400" b="0" dirty="0">
                <a:solidFill>
                  <a:srgbClr val="008000"/>
                </a:solidFill>
                <a:effectLst/>
                <a:latin typeface="Courier New" panose="02070309020205020404" pitchFamily="49" charset="0"/>
              </a:rPr>
              <a:t>重新調整索引</a:t>
            </a:r>
            <a:endParaRPr lang="zh-TW" altLang="en-US" sz="1400" b="0" dirty="0">
              <a:solidFill>
                <a:srgbClr val="000000"/>
              </a:solidFill>
              <a:effectLst/>
              <a:latin typeface="Courier New" panose="02070309020205020404" pitchFamily="49" charset="0"/>
            </a:endParaRPr>
          </a:p>
        </p:txBody>
      </p:sp>
      <p:sp>
        <p:nvSpPr>
          <p:cNvPr id="10" name="文字方塊 9">
            <a:extLst>
              <a:ext uri="{FF2B5EF4-FFF2-40B4-BE49-F238E27FC236}">
                <a16:creationId xmlns:a16="http://schemas.microsoft.com/office/drawing/2014/main" id="{1C25571D-5DBA-DB60-36D1-040575FB05F9}"/>
              </a:ext>
            </a:extLst>
          </p:cNvPr>
          <p:cNvSpPr txBox="1"/>
          <p:nvPr/>
        </p:nvSpPr>
        <p:spPr>
          <a:xfrm>
            <a:off x="1104518" y="3845403"/>
            <a:ext cx="6915911" cy="2246769"/>
          </a:xfrm>
          <a:prstGeom prst="rect">
            <a:avLst/>
          </a:prstGeom>
          <a:noFill/>
          <a:ln>
            <a:solidFill>
              <a:schemeClr val="tx1"/>
            </a:solidFill>
          </a:ln>
        </p:spPr>
        <p:txBody>
          <a:bodyPr wrap="square">
            <a:spAutoFit/>
          </a:bodyPr>
          <a:lstStyle/>
          <a:p>
            <a:r>
              <a:rPr lang="en-US" altLang="zh-TW" sz="1400" b="0" dirty="0">
                <a:solidFill>
                  <a:srgbClr val="0000FF"/>
                </a:solidFill>
                <a:effectLst/>
                <a:latin typeface="Courier New" panose="02070309020205020404" pitchFamily="49" charset="0"/>
              </a:rPr>
              <a:t>def</a:t>
            </a:r>
            <a:r>
              <a:rPr lang="en-US" altLang="zh-TW" sz="1400" b="0" dirty="0">
                <a:solidFill>
                  <a:srgbClr val="000000"/>
                </a:solidFill>
                <a:effectLst/>
                <a:latin typeface="Courier New" panose="02070309020205020404" pitchFamily="49" charset="0"/>
              </a:rPr>
              <a:t> </a:t>
            </a:r>
            <a:r>
              <a:rPr lang="en-US" altLang="zh-TW" sz="1400" b="0" dirty="0" err="1">
                <a:solidFill>
                  <a:srgbClr val="795E26"/>
                </a:solidFill>
                <a:effectLst/>
                <a:latin typeface="Courier New" panose="02070309020205020404" pitchFamily="49" charset="0"/>
              </a:rPr>
              <a:t>calculate_mouse_intervals</a:t>
            </a:r>
            <a:r>
              <a:rPr lang="en-US" altLang="zh-TW" sz="1400" b="0" dirty="0">
                <a:solidFill>
                  <a:srgbClr val="000000"/>
                </a:solidFill>
                <a:effectLst/>
                <a:latin typeface="Courier New" panose="02070309020205020404" pitchFamily="49" charset="0"/>
              </a:rPr>
              <a:t>(</a:t>
            </a:r>
            <a:r>
              <a:rPr lang="en-US" altLang="zh-TW" sz="1400" b="0" dirty="0">
                <a:solidFill>
                  <a:srgbClr val="001080"/>
                </a:solidFill>
                <a:effectLst/>
                <a:latin typeface="Courier New" panose="02070309020205020404" pitchFamily="49" charset="0"/>
              </a:rPr>
              <a:t>picklist</a:t>
            </a:r>
            <a:r>
              <a:rPr lang="en-US" altLang="zh-TW" sz="1400" b="0" dirty="0">
                <a:solidFill>
                  <a:srgbClr val="000000"/>
                </a:solidFill>
                <a:effectLst/>
                <a:latin typeface="Courier New" panose="02070309020205020404" pitchFamily="49" charset="0"/>
              </a:rPr>
              <a:t>):</a:t>
            </a:r>
          </a:p>
          <a:p>
            <a:r>
              <a:rPr lang="en-US" altLang="zh-TW" sz="1400" b="0" dirty="0">
                <a:solidFill>
                  <a:srgbClr val="000000"/>
                </a:solidFill>
                <a:effectLst/>
                <a:latin typeface="Courier New" panose="02070309020205020404" pitchFamily="49" charset="0"/>
              </a:rPr>
              <a:t>    </a:t>
            </a:r>
            <a:r>
              <a:rPr lang="en-US" altLang="zh-TW" sz="1400" b="0" dirty="0" err="1">
                <a:solidFill>
                  <a:srgbClr val="000000"/>
                </a:solidFill>
                <a:effectLst/>
                <a:latin typeface="Courier New" panose="02070309020205020404" pitchFamily="49" charset="0"/>
              </a:rPr>
              <a:t>delay_list</a:t>
            </a:r>
            <a:r>
              <a:rPr lang="en-US" altLang="zh-TW" sz="1400" b="0" dirty="0">
                <a:solidFill>
                  <a:srgbClr val="000000"/>
                </a:solidFill>
                <a:effectLst/>
                <a:latin typeface="Courier New" panose="02070309020205020404" pitchFamily="49" charset="0"/>
              </a:rPr>
              <a:t> = []</a:t>
            </a:r>
          </a:p>
          <a:p>
            <a:r>
              <a:rPr lang="en-US" altLang="zh-TW" sz="1400" b="0" dirty="0">
                <a:solidFill>
                  <a:srgbClr val="000000"/>
                </a:solidFill>
                <a:effectLst/>
                <a:latin typeface="Courier New" panose="02070309020205020404" pitchFamily="49" charset="0"/>
              </a:rPr>
              <a:t>    </a:t>
            </a:r>
            <a:r>
              <a:rPr lang="en-US" altLang="zh-TW" sz="1400" b="0" dirty="0">
                <a:solidFill>
                  <a:srgbClr val="AF00DB"/>
                </a:solidFill>
                <a:effectLst/>
                <a:latin typeface="Courier New" panose="02070309020205020404" pitchFamily="49" charset="0"/>
              </a:rPr>
              <a:t>for</a:t>
            </a:r>
            <a:r>
              <a:rPr lang="en-US" altLang="zh-TW" sz="1400" b="0" dirty="0">
                <a:solidFill>
                  <a:srgbClr val="000000"/>
                </a:solidFill>
                <a:effectLst/>
                <a:latin typeface="Courier New" panose="02070309020205020404" pitchFamily="49" charset="0"/>
              </a:rPr>
              <a:t> </a:t>
            </a:r>
            <a:r>
              <a:rPr lang="en-US" altLang="zh-TW" sz="1400" b="0" dirty="0" err="1">
                <a:solidFill>
                  <a:srgbClr val="000000"/>
                </a:solidFill>
                <a:effectLst/>
                <a:latin typeface="Courier New" panose="02070309020205020404" pitchFamily="49" charset="0"/>
              </a:rPr>
              <a:t>i</a:t>
            </a:r>
            <a:r>
              <a:rPr lang="en-US" altLang="zh-TW" sz="1400" b="0" dirty="0">
                <a:solidFill>
                  <a:srgbClr val="000000"/>
                </a:solidFill>
                <a:effectLst/>
                <a:latin typeface="Courier New" panose="02070309020205020404" pitchFamily="49" charset="0"/>
              </a:rPr>
              <a:t> </a:t>
            </a:r>
            <a:r>
              <a:rPr lang="en-US" altLang="zh-TW" sz="1400" b="0" dirty="0">
                <a:solidFill>
                  <a:srgbClr val="0000FF"/>
                </a:solidFill>
                <a:effectLst/>
                <a:latin typeface="Courier New" panose="02070309020205020404" pitchFamily="49" charset="0"/>
              </a:rPr>
              <a:t>in</a:t>
            </a:r>
            <a:r>
              <a:rPr lang="en-US" altLang="zh-TW" sz="1400" b="0" dirty="0">
                <a:solidFill>
                  <a:srgbClr val="000000"/>
                </a:solidFill>
                <a:effectLst/>
                <a:latin typeface="Courier New" panose="02070309020205020404" pitchFamily="49" charset="0"/>
              </a:rPr>
              <a:t> </a:t>
            </a:r>
            <a:r>
              <a:rPr lang="en-US" altLang="zh-TW" sz="1400" b="0" dirty="0">
                <a:solidFill>
                  <a:srgbClr val="795E26"/>
                </a:solidFill>
                <a:effectLst/>
                <a:latin typeface="Courier New" panose="02070309020205020404" pitchFamily="49" charset="0"/>
              </a:rPr>
              <a:t>range</a:t>
            </a:r>
            <a:r>
              <a:rPr lang="en-US" altLang="zh-TW" sz="1400" b="0" dirty="0">
                <a:solidFill>
                  <a:srgbClr val="000000"/>
                </a:solidFill>
                <a:effectLst/>
                <a:latin typeface="Courier New" panose="02070309020205020404" pitchFamily="49" charset="0"/>
              </a:rPr>
              <a:t>(</a:t>
            </a:r>
            <a:r>
              <a:rPr lang="en-US" altLang="zh-TW" sz="1400" b="0" dirty="0">
                <a:solidFill>
                  <a:srgbClr val="116644"/>
                </a:solidFill>
                <a:effectLst/>
                <a:latin typeface="Courier New" panose="02070309020205020404" pitchFamily="49" charset="0"/>
              </a:rPr>
              <a:t>1</a:t>
            </a:r>
            <a:r>
              <a:rPr lang="en-US" altLang="zh-TW" sz="1400" b="0" dirty="0">
                <a:solidFill>
                  <a:srgbClr val="000000"/>
                </a:solidFill>
                <a:effectLst/>
                <a:latin typeface="Courier New" panose="02070309020205020404" pitchFamily="49" charset="0"/>
              </a:rPr>
              <a:t>, </a:t>
            </a:r>
            <a:r>
              <a:rPr lang="en-US" altLang="zh-TW" sz="1400" b="0" dirty="0" err="1">
                <a:solidFill>
                  <a:srgbClr val="795E26"/>
                </a:solidFill>
                <a:effectLst/>
                <a:latin typeface="Courier New" panose="02070309020205020404" pitchFamily="49" charset="0"/>
              </a:rPr>
              <a:t>len</a:t>
            </a:r>
            <a:r>
              <a:rPr lang="en-US" altLang="zh-TW" sz="1400" b="0" dirty="0">
                <a:solidFill>
                  <a:srgbClr val="000000"/>
                </a:solidFill>
                <a:effectLst/>
                <a:latin typeface="Courier New" panose="02070309020205020404" pitchFamily="49" charset="0"/>
              </a:rPr>
              <a:t>(picklist)):</a:t>
            </a:r>
          </a:p>
          <a:p>
            <a:r>
              <a:rPr lang="en-US" altLang="zh-TW" sz="1400" b="0" dirty="0">
                <a:solidFill>
                  <a:srgbClr val="000000"/>
                </a:solidFill>
                <a:effectLst/>
                <a:latin typeface="Courier New" panose="02070309020205020404" pitchFamily="49" charset="0"/>
              </a:rPr>
              <a:t>        </a:t>
            </a:r>
            <a:r>
              <a:rPr lang="en-US" altLang="zh-TW" sz="1400" b="0" dirty="0" err="1">
                <a:solidFill>
                  <a:srgbClr val="000000"/>
                </a:solidFill>
                <a:effectLst/>
                <a:latin typeface="Courier New" panose="02070309020205020404" pitchFamily="49" charset="0"/>
              </a:rPr>
              <a:t>mouse_delay</a:t>
            </a:r>
            <a:r>
              <a:rPr lang="en-US" altLang="zh-TW" sz="1400" b="0" dirty="0">
                <a:solidFill>
                  <a:srgbClr val="000000"/>
                </a:solidFill>
                <a:effectLst/>
                <a:latin typeface="Courier New" panose="02070309020205020404" pitchFamily="49" charset="0"/>
              </a:rPr>
              <a:t> = picklist[</a:t>
            </a:r>
            <a:r>
              <a:rPr lang="en-US" altLang="zh-TW" sz="1400" b="0" dirty="0" err="1">
                <a:solidFill>
                  <a:srgbClr val="000000"/>
                </a:solidFill>
                <a:effectLst/>
                <a:latin typeface="Courier New" panose="02070309020205020404" pitchFamily="49" charset="0"/>
              </a:rPr>
              <a:t>i</a:t>
            </a:r>
            <a:r>
              <a:rPr lang="en-US" altLang="zh-TW" sz="1400" b="0" dirty="0">
                <a:solidFill>
                  <a:srgbClr val="000000"/>
                </a:solidFill>
                <a:effectLst/>
                <a:latin typeface="Courier New" panose="02070309020205020404" pitchFamily="49" charset="0"/>
              </a:rPr>
              <a:t>] - picklist[</a:t>
            </a:r>
            <a:r>
              <a:rPr lang="en-US" altLang="zh-TW" sz="1400" b="0" dirty="0" err="1">
                <a:solidFill>
                  <a:srgbClr val="000000"/>
                </a:solidFill>
                <a:effectLst/>
                <a:latin typeface="Courier New" panose="02070309020205020404" pitchFamily="49" charset="0"/>
              </a:rPr>
              <a:t>i</a:t>
            </a:r>
            <a:r>
              <a:rPr lang="en-US" altLang="zh-TW" sz="1400" b="0" dirty="0">
                <a:solidFill>
                  <a:srgbClr val="000000"/>
                </a:solidFill>
                <a:effectLst/>
                <a:latin typeface="Courier New" panose="02070309020205020404" pitchFamily="49" charset="0"/>
              </a:rPr>
              <a:t> - </a:t>
            </a:r>
            <a:r>
              <a:rPr lang="en-US" altLang="zh-TW" sz="1400" b="0" dirty="0">
                <a:solidFill>
                  <a:srgbClr val="116644"/>
                </a:solidFill>
                <a:effectLst/>
                <a:latin typeface="Courier New" panose="02070309020205020404" pitchFamily="49" charset="0"/>
              </a:rPr>
              <a:t>1</a:t>
            </a:r>
            <a:r>
              <a:rPr lang="en-US" altLang="zh-TW" sz="1400" b="0" dirty="0">
                <a:solidFill>
                  <a:srgbClr val="000000"/>
                </a:solidFill>
                <a:effectLst/>
                <a:latin typeface="Courier New" panose="02070309020205020404" pitchFamily="49" charset="0"/>
              </a:rPr>
              <a:t>]</a:t>
            </a:r>
            <a:r>
              <a:rPr lang="en-US" altLang="zh-TW" sz="1400" b="0" dirty="0">
                <a:solidFill>
                  <a:srgbClr val="008000"/>
                </a:solidFill>
                <a:effectLst/>
                <a:latin typeface="Courier New" panose="02070309020205020404" pitchFamily="49" charset="0"/>
              </a:rPr>
              <a:t># </a:t>
            </a:r>
            <a:r>
              <a:rPr lang="zh-TW" altLang="en-US" sz="1400" b="0" dirty="0">
                <a:solidFill>
                  <a:srgbClr val="008000"/>
                </a:solidFill>
                <a:effectLst/>
                <a:latin typeface="Courier New" panose="02070309020205020404" pitchFamily="49" charset="0"/>
              </a:rPr>
              <a:t>計算兩點距離</a:t>
            </a:r>
            <a:endParaRPr lang="zh-TW" altLang="en-US" sz="1400" b="0" dirty="0">
              <a:solidFill>
                <a:srgbClr val="000000"/>
              </a:solidFill>
              <a:effectLst/>
              <a:latin typeface="Courier New" panose="02070309020205020404" pitchFamily="49" charset="0"/>
            </a:endParaRPr>
          </a:p>
          <a:p>
            <a:r>
              <a:rPr lang="zh-TW" altLang="en-US" sz="1400" b="0" dirty="0">
                <a:solidFill>
                  <a:srgbClr val="000000"/>
                </a:solidFill>
                <a:effectLst/>
                <a:latin typeface="Courier New" panose="02070309020205020404" pitchFamily="49" charset="0"/>
              </a:rPr>
              <a:t>        </a:t>
            </a:r>
            <a:r>
              <a:rPr lang="en-US" altLang="zh-TW" sz="1400" b="0" dirty="0" err="1">
                <a:solidFill>
                  <a:srgbClr val="000000"/>
                </a:solidFill>
                <a:effectLst/>
                <a:latin typeface="Courier New" panose="02070309020205020404" pitchFamily="49" charset="0"/>
              </a:rPr>
              <a:t>ms_dist</a:t>
            </a:r>
            <a:r>
              <a:rPr lang="en-US" altLang="zh-TW" sz="1400" b="0" dirty="0">
                <a:solidFill>
                  <a:srgbClr val="000000"/>
                </a:solidFill>
                <a:effectLst/>
                <a:latin typeface="Courier New" panose="02070309020205020404" pitchFamily="49" charset="0"/>
              </a:rPr>
              <a:t> = </a:t>
            </a:r>
            <a:r>
              <a:rPr lang="en-US" altLang="zh-TW" sz="1400" b="0" dirty="0" err="1">
                <a:solidFill>
                  <a:srgbClr val="000000"/>
                </a:solidFill>
                <a:effectLst/>
                <a:latin typeface="Courier New" panose="02070309020205020404" pitchFamily="49" charset="0"/>
              </a:rPr>
              <a:t>mouse_delay</a:t>
            </a:r>
            <a:r>
              <a:rPr lang="en-US" altLang="zh-TW" sz="1400" b="0" dirty="0">
                <a:solidFill>
                  <a:srgbClr val="000000"/>
                </a:solidFill>
                <a:effectLst/>
                <a:latin typeface="Courier New" panose="02070309020205020404" pitchFamily="49" charset="0"/>
              </a:rPr>
              <a:t> / </a:t>
            </a:r>
            <a:r>
              <a:rPr lang="en-US" altLang="zh-TW" sz="1400" b="0" dirty="0">
                <a:solidFill>
                  <a:srgbClr val="116644"/>
                </a:solidFill>
                <a:effectLst/>
                <a:latin typeface="Courier New" panose="02070309020205020404" pitchFamily="49" charset="0"/>
              </a:rPr>
              <a:t>1000.0</a:t>
            </a:r>
            <a:r>
              <a:rPr lang="en-US" altLang="zh-TW" sz="1400" b="0" dirty="0">
                <a:solidFill>
                  <a:srgbClr val="000000"/>
                </a:solidFill>
                <a:effectLst/>
                <a:latin typeface="Courier New" panose="02070309020205020404" pitchFamily="49" charset="0"/>
              </a:rPr>
              <a:t>  </a:t>
            </a:r>
            <a:r>
              <a:rPr lang="en-US" altLang="zh-TW" sz="1400" b="0" dirty="0">
                <a:solidFill>
                  <a:srgbClr val="008000"/>
                </a:solidFill>
                <a:effectLst/>
                <a:latin typeface="Courier New" panose="02070309020205020404" pitchFamily="49" charset="0"/>
              </a:rPr>
              <a:t># </a:t>
            </a:r>
            <a:r>
              <a:rPr lang="zh-TW" altLang="en-US" sz="1400" b="0" dirty="0">
                <a:solidFill>
                  <a:srgbClr val="008000"/>
                </a:solidFill>
                <a:effectLst/>
                <a:latin typeface="Courier New" panose="02070309020205020404" pitchFamily="49" charset="0"/>
              </a:rPr>
              <a:t>微秒轉換為毫秒單位</a:t>
            </a:r>
            <a:endParaRPr lang="zh-TW" altLang="en-US" sz="1400" b="0" dirty="0">
              <a:solidFill>
                <a:srgbClr val="000000"/>
              </a:solidFill>
              <a:effectLst/>
              <a:latin typeface="Courier New" panose="02070309020205020404" pitchFamily="49" charset="0"/>
            </a:endParaRPr>
          </a:p>
          <a:p>
            <a:r>
              <a:rPr lang="zh-TW" altLang="en-US" sz="1400" b="0" dirty="0">
                <a:solidFill>
                  <a:srgbClr val="000000"/>
                </a:solidFill>
                <a:effectLst/>
                <a:latin typeface="Courier New" panose="02070309020205020404" pitchFamily="49" charset="0"/>
              </a:rPr>
              <a:t>        </a:t>
            </a:r>
            <a:r>
              <a:rPr lang="en-US" altLang="zh-TW" sz="1400" b="0" dirty="0" err="1">
                <a:solidFill>
                  <a:srgbClr val="000000"/>
                </a:solidFill>
                <a:effectLst/>
                <a:latin typeface="Courier New" panose="02070309020205020404" pitchFamily="49" charset="0"/>
              </a:rPr>
              <a:t>delay_list.append</a:t>
            </a:r>
            <a:r>
              <a:rPr lang="en-US" altLang="zh-TW" sz="1400" b="0" dirty="0">
                <a:solidFill>
                  <a:srgbClr val="000000"/>
                </a:solidFill>
                <a:effectLst/>
                <a:latin typeface="Courier New" panose="02070309020205020404" pitchFamily="49" charset="0"/>
              </a:rPr>
              <a:t>(</a:t>
            </a:r>
            <a:r>
              <a:rPr lang="en-US" altLang="zh-TW" sz="1400" b="0" dirty="0" err="1">
                <a:solidFill>
                  <a:srgbClr val="000000"/>
                </a:solidFill>
                <a:effectLst/>
                <a:latin typeface="Courier New" panose="02070309020205020404" pitchFamily="49" charset="0"/>
              </a:rPr>
              <a:t>ms_dist</a:t>
            </a:r>
            <a:r>
              <a:rPr lang="en-US" altLang="zh-TW" sz="1400" b="0" dirty="0">
                <a:solidFill>
                  <a:srgbClr val="000000"/>
                </a:solidFill>
                <a:effectLst/>
                <a:latin typeface="Courier New" panose="02070309020205020404" pitchFamily="49" charset="0"/>
              </a:rPr>
              <a:t>)</a:t>
            </a:r>
          </a:p>
          <a:p>
            <a:r>
              <a:rPr lang="en-US" altLang="zh-TW" sz="1400" b="0" dirty="0">
                <a:solidFill>
                  <a:srgbClr val="000000"/>
                </a:solidFill>
                <a:effectLst/>
                <a:latin typeface="Courier New" panose="02070309020205020404" pitchFamily="49" charset="0"/>
              </a:rPr>
              <a:t>    </a:t>
            </a:r>
            <a:r>
              <a:rPr lang="en-US" altLang="zh-TW" sz="1400" b="0" dirty="0">
                <a:solidFill>
                  <a:srgbClr val="AF00DB"/>
                </a:solidFill>
                <a:effectLst/>
                <a:latin typeface="Courier New" panose="02070309020205020404" pitchFamily="49" charset="0"/>
              </a:rPr>
              <a:t>return</a:t>
            </a:r>
            <a:r>
              <a:rPr lang="en-US" altLang="zh-TW" sz="1400" b="0" dirty="0">
                <a:solidFill>
                  <a:srgbClr val="000000"/>
                </a:solidFill>
                <a:effectLst/>
                <a:latin typeface="Courier New" panose="02070309020205020404" pitchFamily="49" charset="0"/>
              </a:rPr>
              <a:t> </a:t>
            </a:r>
            <a:r>
              <a:rPr lang="en-US" altLang="zh-TW" sz="1400" b="0" dirty="0" err="1">
                <a:solidFill>
                  <a:srgbClr val="000000"/>
                </a:solidFill>
                <a:effectLst/>
                <a:latin typeface="Courier New" panose="02070309020205020404" pitchFamily="49" charset="0"/>
              </a:rPr>
              <a:t>delay_list</a:t>
            </a:r>
            <a:r>
              <a:rPr lang="en-US" altLang="zh-TW" sz="1400" b="0" dirty="0">
                <a:solidFill>
                  <a:srgbClr val="000000"/>
                </a:solidFill>
                <a:effectLst/>
                <a:latin typeface="Courier New" panose="02070309020205020404" pitchFamily="49" charset="0"/>
              </a:rPr>
              <a:t>  </a:t>
            </a:r>
          </a:p>
          <a:p>
            <a:br>
              <a:rPr lang="en-US" altLang="zh-TW" sz="1400" b="0" dirty="0">
                <a:solidFill>
                  <a:srgbClr val="000000"/>
                </a:solidFill>
                <a:effectLst/>
                <a:latin typeface="Courier New" panose="02070309020205020404" pitchFamily="49" charset="0"/>
              </a:rPr>
            </a:br>
            <a:r>
              <a:rPr lang="en-US" altLang="zh-TW" sz="1400" b="0" dirty="0" err="1">
                <a:solidFill>
                  <a:srgbClr val="000000"/>
                </a:solidFill>
                <a:effectLst/>
                <a:latin typeface="Courier New" panose="02070309020205020404" pitchFamily="49" charset="0"/>
              </a:rPr>
              <a:t>mouse_delay</a:t>
            </a:r>
            <a:r>
              <a:rPr lang="en-US" altLang="zh-TW" sz="1400" b="0" dirty="0">
                <a:solidFill>
                  <a:srgbClr val="000000"/>
                </a:solidFill>
                <a:effectLst/>
                <a:latin typeface="Courier New" panose="02070309020205020404" pitchFamily="49" charset="0"/>
              </a:rPr>
              <a:t> = </a:t>
            </a:r>
            <a:r>
              <a:rPr lang="en-US" altLang="zh-TW" sz="1400" b="0" dirty="0" err="1">
                <a:solidFill>
                  <a:srgbClr val="000000"/>
                </a:solidFill>
                <a:effectLst/>
                <a:latin typeface="Courier New" panose="02070309020205020404" pitchFamily="49" charset="0"/>
              </a:rPr>
              <a:t>calculate_mouse_intervals</a:t>
            </a:r>
            <a:r>
              <a:rPr lang="en-US" altLang="zh-TW" sz="1400" b="0" dirty="0">
                <a:solidFill>
                  <a:srgbClr val="000000"/>
                </a:solidFill>
                <a:effectLst/>
                <a:latin typeface="Courier New" panose="02070309020205020404" pitchFamily="49" charset="0"/>
              </a:rPr>
              <a:t>(</a:t>
            </a:r>
            <a:r>
              <a:rPr lang="en-US" altLang="zh-TW" sz="1400" b="0" dirty="0" err="1">
                <a:solidFill>
                  <a:srgbClr val="000000"/>
                </a:solidFill>
                <a:effectLst/>
                <a:latin typeface="Courier New" panose="02070309020205020404" pitchFamily="49" charset="0"/>
              </a:rPr>
              <a:t>mouse_data</a:t>
            </a:r>
            <a:r>
              <a:rPr lang="en-US" altLang="zh-TW" sz="1400" b="0" dirty="0">
                <a:solidFill>
                  <a:srgbClr val="000000"/>
                </a:solidFill>
                <a:effectLst/>
                <a:latin typeface="Courier New" panose="02070309020205020404" pitchFamily="49" charset="0"/>
              </a:rPr>
              <a:t>[</a:t>
            </a:r>
            <a:r>
              <a:rPr lang="en-US" altLang="zh-TW" sz="1400" b="0" dirty="0">
                <a:solidFill>
                  <a:srgbClr val="A31515"/>
                </a:solidFill>
                <a:effectLst/>
                <a:latin typeface="Courier New" panose="02070309020205020404" pitchFamily="49" charset="0"/>
              </a:rPr>
              <a:t>'Recording timestamp'</a:t>
            </a:r>
            <a:r>
              <a:rPr lang="en-US" altLang="zh-TW" sz="1400" b="0" dirty="0">
                <a:solidFill>
                  <a:srgbClr val="000000"/>
                </a:solidFill>
                <a:effectLst/>
                <a:latin typeface="Courier New" panose="02070309020205020404" pitchFamily="49" charset="0"/>
              </a:rPr>
              <a:t>])</a:t>
            </a:r>
          </a:p>
        </p:txBody>
      </p:sp>
    </p:spTree>
    <p:extLst>
      <p:ext uri="{BB962C8B-B14F-4D97-AF65-F5344CB8AC3E}">
        <p14:creationId xmlns:p14="http://schemas.microsoft.com/office/powerpoint/2010/main" val="42908188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8AE49869-42A8-4DF6-A0BF-B4B5680CB521}"/>
              </a:ext>
            </a:extLst>
          </p:cNvPr>
          <p:cNvSpPr>
            <a:spLocks noGrp="1"/>
          </p:cNvSpPr>
          <p:nvPr>
            <p:ph idx="4294967295"/>
          </p:nvPr>
        </p:nvSpPr>
        <p:spPr>
          <a:xfrm>
            <a:off x="838200" y="1257300"/>
            <a:ext cx="7448550" cy="4919663"/>
          </a:xfrm>
        </p:spPr>
        <p:txBody>
          <a:bodyPr>
            <a:normAutofit/>
          </a:bodyPr>
          <a:lstStyle/>
          <a:p>
            <a:pPr algn="l"/>
            <a:r>
              <a:rPr lang="zh-TW" altLang="en-US" i="0" dirty="0">
                <a:solidFill>
                  <a:srgbClr val="212121"/>
                </a:solidFill>
                <a:effectLst/>
                <a:latin typeface="Roboto" panose="02000000000000000000" pitchFamily="2" charset="0"/>
              </a:rPr>
              <a:t>將篩選出的欄位整合</a:t>
            </a:r>
          </a:p>
          <a:p>
            <a:pPr lvl="1"/>
            <a:r>
              <a:rPr lang="zh-TW" altLang="en-US" dirty="0">
                <a:solidFill>
                  <a:srgbClr val="212121"/>
                </a:solidFill>
                <a:latin typeface="Roboto" panose="02000000000000000000" pitchFamily="2" charset="0"/>
              </a:rPr>
              <a:t>將我們需要的資料欄位個別拉出來製作成新表格</a:t>
            </a:r>
            <a:endParaRPr lang="en-US" altLang="zh-TW" dirty="0">
              <a:solidFill>
                <a:srgbClr val="212121"/>
              </a:solidFill>
              <a:latin typeface="Roboto" panose="02000000000000000000" pitchFamily="2" charset="0"/>
            </a:endParaRPr>
          </a:p>
          <a:p>
            <a:pPr lvl="1"/>
            <a:endParaRPr lang="en-US" altLang="zh-TW" dirty="0">
              <a:solidFill>
                <a:srgbClr val="212121"/>
              </a:solidFill>
              <a:latin typeface="Roboto" panose="02000000000000000000" pitchFamily="2" charset="0"/>
            </a:endParaRPr>
          </a:p>
          <a:p>
            <a:pPr lvl="1"/>
            <a:endParaRPr lang="en-US" altLang="zh-TW" i="0" dirty="0">
              <a:solidFill>
                <a:srgbClr val="212121"/>
              </a:solidFill>
              <a:effectLst/>
              <a:latin typeface="Roboto" panose="02000000000000000000" pitchFamily="2" charset="0"/>
            </a:endParaRPr>
          </a:p>
          <a:p>
            <a:pPr lvl="1"/>
            <a:endParaRPr lang="en-US" altLang="zh-TW" dirty="0">
              <a:solidFill>
                <a:srgbClr val="212121"/>
              </a:solidFill>
              <a:latin typeface="Roboto" panose="02000000000000000000" pitchFamily="2" charset="0"/>
            </a:endParaRPr>
          </a:p>
          <a:p>
            <a:pPr lvl="1"/>
            <a:endParaRPr lang="en-US" altLang="zh-TW" i="0" dirty="0">
              <a:solidFill>
                <a:srgbClr val="212121"/>
              </a:solidFill>
              <a:effectLst/>
              <a:latin typeface="Roboto" panose="02000000000000000000" pitchFamily="2" charset="0"/>
            </a:endParaRPr>
          </a:p>
          <a:p>
            <a:pPr lvl="1"/>
            <a:r>
              <a:rPr lang="zh-TW" altLang="en-US" i="0" dirty="0">
                <a:solidFill>
                  <a:srgbClr val="212121"/>
                </a:solidFill>
                <a:effectLst/>
                <a:latin typeface="Roboto" panose="02000000000000000000" pitchFamily="2" charset="0"/>
              </a:rPr>
              <a:t>將檔案用</a:t>
            </a:r>
            <a:r>
              <a:rPr lang="en-US" altLang="zh-TW" i="0" dirty="0">
                <a:solidFill>
                  <a:srgbClr val="212121"/>
                </a:solidFill>
                <a:effectLst/>
                <a:latin typeface="Roboto" panose="02000000000000000000" pitchFamily="2" charset="0"/>
              </a:rPr>
              <a:t>excel</a:t>
            </a:r>
            <a:r>
              <a:rPr lang="zh-TW" altLang="en-US" i="0" dirty="0">
                <a:solidFill>
                  <a:srgbClr val="212121"/>
                </a:solidFill>
                <a:effectLst/>
                <a:latin typeface="Roboto" panose="02000000000000000000" pitchFamily="2" charset="0"/>
              </a:rPr>
              <a:t>的格式匯出，會儲存在</a:t>
            </a:r>
            <a:r>
              <a:rPr lang="en-US" altLang="zh-TW" i="0" dirty="0">
                <a:solidFill>
                  <a:srgbClr val="212121"/>
                </a:solidFill>
                <a:effectLst/>
                <a:latin typeface="Roboto" panose="02000000000000000000" pitchFamily="2" charset="0"/>
              </a:rPr>
              <a:t>content</a:t>
            </a:r>
            <a:r>
              <a:rPr lang="zh-TW" altLang="en-US" i="0" dirty="0">
                <a:solidFill>
                  <a:srgbClr val="212121"/>
                </a:solidFill>
                <a:effectLst/>
                <a:latin typeface="Roboto" panose="02000000000000000000" pitchFamily="2" charset="0"/>
              </a:rPr>
              <a:t>中</a:t>
            </a:r>
          </a:p>
          <a:p>
            <a:pPr marL="457200" lvl="1" indent="0">
              <a:lnSpc>
                <a:spcPct val="150000"/>
              </a:lnSpc>
              <a:buNone/>
            </a:pPr>
            <a:endParaRPr lang="en-US" altLang="zh-TW" dirty="0"/>
          </a:p>
          <a:p>
            <a:pPr marL="457200" lvl="1" indent="0">
              <a:lnSpc>
                <a:spcPct val="150000"/>
              </a:lnSpc>
              <a:buNone/>
            </a:pPr>
            <a:endParaRPr lang="en-US" altLang="zh-TW" dirty="0"/>
          </a:p>
          <a:p>
            <a:pPr marL="457200" lvl="1" indent="0">
              <a:lnSpc>
                <a:spcPct val="150000"/>
              </a:lnSpc>
              <a:buNone/>
            </a:pPr>
            <a:endParaRPr lang="en-US" altLang="zh-TW" dirty="0"/>
          </a:p>
        </p:txBody>
      </p:sp>
      <p:sp>
        <p:nvSpPr>
          <p:cNvPr id="2" name="標題 1">
            <a:extLst>
              <a:ext uri="{FF2B5EF4-FFF2-40B4-BE49-F238E27FC236}">
                <a16:creationId xmlns:a16="http://schemas.microsoft.com/office/drawing/2014/main" id="{A2BFB2C1-A582-4FDE-B033-27F0C8DD2DAC}"/>
              </a:ext>
            </a:extLst>
          </p:cNvPr>
          <p:cNvSpPr>
            <a:spLocks noGrp="1"/>
          </p:cNvSpPr>
          <p:nvPr>
            <p:ph type="title"/>
          </p:nvPr>
        </p:nvSpPr>
        <p:spPr>
          <a:xfrm>
            <a:off x="1389888" y="447043"/>
            <a:ext cx="6364224" cy="567562"/>
          </a:xfrm>
        </p:spPr>
        <p:txBody>
          <a:bodyPr/>
          <a:lstStyle/>
          <a:p>
            <a:r>
              <a:rPr lang="zh-TW" altLang="en-US" dirty="0">
                <a:latin typeface="Arial" panose="020B0604020202020204" pitchFamily="34" charset="0"/>
                <a:cs typeface="Arial" panose="020B0604020202020204" pitchFamily="34" charset="0"/>
              </a:rPr>
              <a:t>案 例 練 習 </a:t>
            </a:r>
            <a:r>
              <a:rPr lang="en-US" altLang="zh-TW" dirty="0">
                <a:latin typeface="Arial" panose="020B0604020202020204" pitchFamily="34" charset="0"/>
                <a:cs typeface="Arial" panose="020B0604020202020204" pitchFamily="34" charset="0"/>
              </a:rPr>
              <a:t>-</a:t>
            </a:r>
            <a:r>
              <a:rPr lang="zh-TW" altLang="en-US" dirty="0">
                <a:latin typeface="Arial" panose="020B0604020202020204" pitchFamily="34" charset="0"/>
                <a:cs typeface="Arial" panose="020B0604020202020204" pitchFamily="34" charset="0"/>
              </a:rPr>
              <a:t> 特 徵 建 構</a:t>
            </a:r>
            <a:endParaRPr lang="zh-TW" altLang="en-US" dirty="0"/>
          </a:p>
        </p:txBody>
      </p:sp>
      <p:sp>
        <p:nvSpPr>
          <p:cNvPr id="4" name="投影片編號版面配置區 3">
            <a:extLst>
              <a:ext uri="{FF2B5EF4-FFF2-40B4-BE49-F238E27FC236}">
                <a16:creationId xmlns:a16="http://schemas.microsoft.com/office/drawing/2014/main" id="{5358CEDB-2AA4-4230-A3B0-B1027F004D2D}"/>
              </a:ext>
            </a:extLst>
          </p:cNvPr>
          <p:cNvSpPr>
            <a:spLocks noGrp="1"/>
          </p:cNvSpPr>
          <p:nvPr>
            <p:ph type="sldNum" sz="quarter" idx="12"/>
          </p:nvPr>
        </p:nvSpPr>
        <p:spPr/>
        <p:txBody>
          <a:bodyPr/>
          <a:lstStyle/>
          <a:p>
            <a:fld id="{1D30F8B3-B036-43FD-8A15-9C97D3881525}" type="slidenum">
              <a:rPr lang="zh-TW" altLang="en-US" smtClean="0"/>
              <a:t>33</a:t>
            </a:fld>
            <a:endParaRPr lang="zh-TW" altLang="en-US"/>
          </a:p>
        </p:txBody>
      </p:sp>
      <p:sp>
        <p:nvSpPr>
          <p:cNvPr id="12" name="文字方塊 11">
            <a:extLst>
              <a:ext uri="{FF2B5EF4-FFF2-40B4-BE49-F238E27FC236}">
                <a16:creationId xmlns:a16="http://schemas.microsoft.com/office/drawing/2014/main" id="{D512FAE7-2C56-9844-C26C-3D73CD78EB31}"/>
              </a:ext>
            </a:extLst>
          </p:cNvPr>
          <p:cNvSpPr txBox="1"/>
          <p:nvPr/>
        </p:nvSpPr>
        <p:spPr>
          <a:xfrm>
            <a:off x="928687" y="2145614"/>
            <a:ext cx="7286624" cy="1384995"/>
          </a:xfrm>
          <a:prstGeom prst="rect">
            <a:avLst/>
          </a:prstGeom>
          <a:noFill/>
          <a:ln>
            <a:solidFill>
              <a:schemeClr val="tx1"/>
            </a:solidFill>
          </a:ln>
        </p:spPr>
        <p:txBody>
          <a:bodyPr wrap="square">
            <a:spAutoFit/>
          </a:bodyPr>
          <a:lstStyle/>
          <a:p>
            <a:r>
              <a:rPr lang="en-US" altLang="zh-TW" sz="1400" b="0" dirty="0" err="1">
                <a:solidFill>
                  <a:srgbClr val="000000"/>
                </a:solidFill>
                <a:effectLst/>
                <a:latin typeface="Courier New" panose="02070309020205020404" pitchFamily="49" charset="0"/>
              </a:rPr>
              <a:t>mouse_form</a:t>
            </a:r>
            <a:r>
              <a:rPr lang="en-US" altLang="zh-TW" sz="1400" b="0" dirty="0">
                <a:solidFill>
                  <a:srgbClr val="000000"/>
                </a:solidFill>
                <a:effectLst/>
                <a:latin typeface="Courier New" panose="02070309020205020404" pitchFamily="49" charset="0"/>
              </a:rPr>
              <a:t> = </a:t>
            </a:r>
            <a:r>
              <a:rPr lang="en-US" altLang="zh-TW" sz="1400" b="0" dirty="0" err="1">
                <a:solidFill>
                  <a:srgbClr val="000000"/>
                </a:solidFill>
                <a:effectLst/>
                <a:latin typeface="Courier New" panose="02070309020205020404" pitchFamily="49" charset="0"/>
              </a:rPr>
              <a:t>pd.DataFrame</a:t>
            </a:r>
            <a:r>
              <a:rPr lang="en-US" altLang="zh-TW" sz="1400" b="0" dirty="0">
                <a:solidFill>
                  <a:srgbClr val="000000"/>
                </a:solidFill>
                <a:effectLst/>
                <a:latin typeface="Courier New" panose="02070309020205020404" pitchFamily="49" charset="0"/>
              </a:rPr>
              <a:t>({</a:t>
            </a:r>
            <a:r>
              <a:rPr lang="en-US" altLang="zh-TW" sz="1400" b="0" dirty="0">
                <a:solidFill>
                  <a:srgbClr val="A31515"/>
                </a:solidFill>
                <a:effectLst/>
                <a:latin typeface="Courier New" panose="02070309020205020404" pitchFamily="49" charset="0"/>
              </a:rPr>
              <a:t>'time'</a:t>
            </a:r>
            <a:r>
              <a:rPr lang="en-US" altLang="zh-TW" sz="1400" b="0" dirty="0">
                <a:solidFill>
                  <a:srgbClr val="000000"/>
                </a:solidFill>
                <a:effectLst/>
                <a:latin typeface="Courier New" panose="02070309020205020404" pitchFamily="49" charset="0"/>
              </a:rPr>
              <a:t>:</a:t>
            </a:r>
            <a:r>
              <a:rPr lang="en-US" altLang="zh-TW" sz="1400" b="0" dirty="0" err="1">
                <a:solidFill>
                  <a:srgbClr val="000000"/>
                </a:solidFill>
                <a:effectLst/>
                <a:latin typeface="Courier New" panose="02070309020205020404" pitchFamily="49" charset="0"/>
              </a:rPr>
              <a:t>mouse_data</a:t>
            </a:r>
            <a:r>
              <a:rPr lang="en-US" altLang="zh-TW" sz="1400" b="0" dirty="0">
                <a:solidFill>
                  <a:srgbClr val="000000"/>
                </a:solidFill>
                <a:effectLst/>
                <a:latin typeface="Courier New" panose="02070309020205020404" pitchFamily="49" charset="0"/>
              </a:rPr>
              <a:t>[</a:t>
            </a:r>
            <a:r>
              <a:rPr lang="en-US" altLang="zh-TW" sz="1400" b="0" dirty="0">
                <a:solidFill>
                  <a:srgbClr val="A31515"/>
                </a:solidFill>
                <a:effectLst/>
                <a:latin typeface="Courier New" panose="02070309020205020404" pitchFamily="49" charset="0"/>
              </a:rPr>
              <a:t>'time list'</a:t>
            </a:r>
            <a:r>
              <a:rPr lang="en-US" altLang="zh-TW" sz="1400" b="0" dirty="0">
                <a:solidFill>
                  <a:srgbClr val="000000"/>
                </a:solidFill>
                <a:effectLst/>
                <a:latin typeface="Courier New" panose="02070309020205020404" pitchFamily="49" charset="0"/>
              </a:rPr>
              <a:t>][:</a:t>
            </a:r>
            <a:r>
              <a:rPr lang="en-US" altLang="zh-TW" sz="1400" b="0" dirty="0">
                <a:solidFill>
                  <a:srgbClr val="116644"/>
                </a:solidFill>
                <a:effectLst/>
                <a:latin typeface="Courier New" panose="02070309020205020404" pitchFamily="49" charset="0"/>
              </a:rPr>
              <a:t>-1</a:t>
            </a:r>
            <a:r>
              <a:rPr lang="en-US" altLang="zh-TW" sz="1400" b="0" dirty="0">
                <a:solidFill>
                  <a:srgbClr val="000000"/>
                </a:solidFill>
                <a:effectLst/>
                <a:latin typeface="Courier New" panose="02070309020205020404" pitchFamily="49" charset="0"/>
              </a:rPr>
              <a:t>],</a:t>
            </a:r>
          </a:p>
          <a:p>
            <a:r>
              <a:rPr lang="en-US" altLang="zh-TW" sz="1400" b="0" dirty="0">
                <a:solidFill>
                  <a:srgbClr val="000000"/>
                </a:solidFill>
                <a:effectLst/>
                <a:latin typeface="Courier New" panose="02070309020205020404" pitchFamily="49" charset="0"/>
              </a:rPr>
              <a:t>                           </a:t>
            </a:r>
            <a:r>
              <a:rPr lang="en-US" altLang="zh-TW" sz="1400" b="0" dirty="0">
                <a:solidFill>
                  <a:srgbClr val="A31515"/>
                </a:solidFill>
                <a:effectLst/>
                <a:latin typeface="Courier New" panose="02070309020205020404" pitchFamily="49" charset="0"/>
              </a:rPr>
              <a:t>'Recording Timestamp’</a:t>
            </a:r>
            <a:r>
              <a:rPr lang="en-US" altLang="zh-TW" sz="1400" b="0" dirty="0">
                <a:solidFill>
                  <a:srgbClr val="000000"/>
                </a:solidFill>
                <a:effectLst/>
                <a:latin typeface="Courier New" panose="02070309020205020404" pitchFamily="49" charset="0"/>
              </a:rPr>
              <a:t>:</a:t>
            </a:r>
          </a:p>
          <a:p>
            <a:r>
              <a:rPr lang="zh-TW" altLang="en-US" sz="1400" b="0" dirty="0">
                <a:solidFill>
                  <a:srgbClr val="000000"/>
                </a:solidFill>
                <a:effectLst/>
                <a:latin typeface="Courier New" panose="02070309020205020404" pitchFamily="49" charset="0"/>
              </a:rPr>
              <a:t>                            </a:t>
            </a:r>
            <a:r>
              <a:rPr lang="en-US" altLang="zh-TW" sz="1400" b="0" dirty="0" err="1">
                <a:solidFill>
                  <a:srgbClr val="000000"/>
                </a:solidFill>
                <a:effectLst/>
                <a:latin typeface="Courier New" panose="02070309020205020404" pitchFamily="49" charset="0"/>
              </a:rPr>
              <a:t>mouse_data</a:t>
            </a:r>
            <a:r>
              <a:rPr lang="en-US" altLang="zh-TW" sz="1400" b="0" dirty="0">
                <a:solidFill>
                  <a:srgbClr val="000000"/>
                </a:solidFill>
                <a:effectLst/>
                <a:latin typeface="Courier New" panose="02070309020205020404" pitchFamily="49" charset="0"/>
              </a:rPr>
              <a:t>[</a:t>
            </a:r>
            <a:r>
              <a:rPr lang="en-US" altLang="zh-TW" sz="1400" b="0" dirty="0">
                <a:solidFill>
                  <a:srgbClr val="A31515"/>
                </a:solidFill>
                <a:effectLst/>
                <a:latin typeface="Courier New" panose="02070309020205020404" pitchFamily="49" charset="0"/>
              </a:rPr>
              <a:t>'Recording timestamp'</a:t>
            </a:r>
            <a:r>
              <a:rPr lang="en-US" altLang="zh-TW" sz="1400" b="0" dirty="0">
                <a:solidFill>
                  <a:srgbClr val="000000"/>
                </a:solidFill>
                <a:effectLst/>
                <a:latin typeface="Courier New" panose="02070309020205020404" pitchFamily="49" charset="0"/>
              </a:rPr>
              <a:t>][:</a:t>
            </a:r>
            <a:r>
              <a:rPr lang="en-US" altLang="zh-TW" sz="1400" b="0" dirty="0">
                <a:solidFill>
                  <a:srgbClr val="116644"/>
                </a:solidFill>
                <a:effectLst/>
                <a:latin typeface="Courier New" panose="02070309020205020404" pitchFamily="49" charset="0"/>
              </a:rPr>
              <a:t>-1</a:t>
            </a:r>
            <a:r>
              <a:rPr lang="en-US" altLang="zh-TW" sz="1400" b="0" dirty="0">
                <a:solidFill>
                  <a:srgbClr val="000000"/>
                </a:solidFill>
                <a:effectLst/>
                <a:latin typeface="Courier New" panose="02070309020205020404" pitchFamily="49" charset="0"/>
              </a:rPr>
              <a:t>], </a:t>
            </a:r>
          </a:p>
          <a:p>
            <a:r>
              <a:rPr lang="en-US" altLang="zh-TW" sz="1400" b="0" dirty="0">
                <a:solidFill>
                  <a:srgbClr val="000000"/>
                </a:solidFill>
                <a:effectLst/>
                <a:latin typeface="Courier New" panose="02070309020205020404" pitchFamily="49" charset="0"/>
              </a:rPr>
              <a:t>                           </a:t>
            </a:r>
            <a:r>
              <a:rPr lang="en-US" altLang="zh-TW" sz="1400" b="0" dirty="0">
                <a:solidFill>
                  <a:srgbClr val="A31515"/>
                </a:solidFill>
                <a:effectLst/>
                <a:latin typeface="Courier New" panose="02070309020205020404" pitchFamily="49" charset="0"/>
              </a:rPr>
              <a:t>'Mouse delay'</a:t>
            </a:r>
            <a:r>
              <a:rPr lang="en-US" altLang="zh-TW" sz="1400" b="0" dirty="0">
                <a:solidFill>
                  <a:srgbClr val="000000"/>
                </a:solidFill>
                <a:effectLst/>
                <a:latin typeface="Courier New" panose="02070309020205020404" pitchFamily="49" charset="0"/>
              </a:rPr>
              <a:t>:</a:t>
            </a:r>
            <a:r>
              <a:rPr lang="en-US" altLang="zh-TW" sz="1400" b="0" dirty="0" err="1">
                <a:solidFill>
                  <a:srgbClr val="000000"/>
                </a:solidFill>
                <a:effectLst/>
                <a:latin typeface="Courier New" panose="02070309020205020404" pitchFamily="49" charset="0"/>
              </a:rPr>
              <a:t>mouse_delay</a:t>
            </a:r>
            <a:r>
              <a:rPr lang="en-US" altLang="zh-TW" sz="1400" b="0" dirty="0">
                <a:solidFill>
                  <a:srgbClr val="000000"/>
                </a:solidFill>
                <a:effectLst/>
                <a:latin typeface="Courier New" panose="02070309020205020404" pitchFamily="49" charset="0"/>
              </a:rPr>
              <a:t>})</a:t>
            </a:r>
          </a:p>
          <a:p>
            <a:r>
              <a:rPr lang="zh-TW" altLang="en-US" sz="1400" dirty="0">
                <a:solidFill>
                  <a:srgbClr val="000000"/>
                </a:solidFill>
                <a:latin typeface="Courier New" panose="02070309020205020404" pitchFamily="49" charset="0"/>
              </a:rPr>
              <a:t>                           </a:t>
            </a:r>
            <a:r>
              <a:rPr lang="en-US" altLang="zh-TW" sz="1400" b="0" dirty="0">
                <a:solidFill>
                  <a:srgbClr val="008000"/>
                </a:solidFill>
                <a:effectLst/>
                <a:latin typeface="Courier New" panose="02070309020205020404" pitchFamily="49" charset="0"/>
              </a:rPr>
              <a:t>#</a:t>
            </a:r>
            <a:r>
              <a:rPr lang="zh-TW" altLang="en-US" sz="1400" b="0" dirty="0">
                <a:solidFill>
                  <a:srgbClr val="008000"/>
                </a:solidFill>
                <a:effectLst/>
                <a:latin typeface="Courier New" panose="02070309020205020404" pitchFamily="49" charset="0"/>
              </a:rPr>
              <a:t>扣除最後一次按鈕沒有反應時間</a:t>
            </a:r>
            <a:endParaRPr lang="en-US" altLang="zh-TW" sz="1400" b="0" dirty="0">
              <a:solidFill>
                <a:srgbClr val="008000"/>
              </a:solidFill>
              <a:effectLst/>
              <a:latin typeface="Courier New" panose="02070309020205020404" pitchFamily="49" charset="0"/>
            </a:endParaRPr>
          </a:p>
          <a:p>
            <a:r>
              <a:rPr lang="en-US" altLang="zh-TW" sz="1400" b="0" dirty="0">
                <a:solidFill>
                  <a:srgbClr val="795E26"/>
                </a:solidFill>
                <a:effectLst/>
                <a:latin typeface="Courier New" panose="02070309020205020404" pitchFamily="49" charset="0"/>
              </a:rPr>
              <a:t>print</a:t>
            </a:r>
            <a:r>
              <a:rPr lang="en-US" altLang="zh-TW" sz="1400" b="0" dirty="0">
                <a:solidFill>
                  <a:srgbClr val="000000"/>
                </a:solidFill>
                <a:effectLst/>
                <a:latin typeface="Courier New" panose="02070309020205020404" pitchFamily="49" charset="0"/>
              </a:rPr>
              <a:t>(</a:t>
            </a:r>
            <a:r>
              <a:rPr lang="en-US" altLang="zh-TW" sz="1400" b="0" dirty="0" err="1">
                <a:solidFill>
                  <a:srgbClr val="000000"/>
                </a:solidFill>
                <a:effectLst/>
                <a:latin typeface="Courier New" panose="02070309020205020404" pitchFamily="49" charset="0"/>
              </a:rPr>
              <a:t>mouse_form</a:t>
            </a:r>
            <a:r>
              <a:rPr lang="en-US" altLang="zh-TW" sz="1400" b="0" dirty="0">
                <a:solidFill>
                  <a:srgbClr val="000000"/>
                </a:solidFill>
                <a:effectLst/>
                <a:latin typeface="Courier New" panose="02070309020205020404" pitchFamily="49" charset="0"/>
              </a:rPr>
              <a:t>)</a:t>
            </a:r>
          </a:p>
        </p:txBody>
      </p:sp>
      <p:sp>
        <p:nvSpPr>
          <p:cNvPr id="10" name="文字方塊 9">
            <a:extLst>
              <a:ext uri="{FF2B5EF4-FFF2-40B4-BE49-F238E27FC236}">
                <a16:creationId xmlns:a16="http://schemas.microsoft.com/office/drawing/2014/main" id="{1C25571D-5DBA-DB60-36D1-040575FB05F9}"/>
              </a:ext>
            </a:extLst>
          </p:cNvPr>
          <p:cNvSpPr txBox="1"/>
          <p:nvPr/>
        </p:nvSpPr>
        <p:spPr>
          <a:xfrm>
            <a:off x="928688" y="4050388"/>
            <a:ext cx="7286623" cy="2031325"/>
          </a:xfrm>
          <a:prstGeom prst="rect">
            <a:avLst/>
          </a:prstGeom>
          <a:noFill/>
          <a:ln>
            <a:solidFill>
              <a:schemeClr val="tx1"/>
            </a:solidFill>
          </a:ln>
        </p:spPr>
        <p:txBody>
          <a:bodyPr wrap="square">
            <a:spAutoFit/>
          </a:bodyPr>
          <a:lstStyle/>
          <a:p>
            <a:r>
              <a:rPr lang="en-US" altLang="zh-TW" sz="1400" b="0" dirty="0">
                <a:solidFill>
                  <a:srgbClr val="AF00DB"/>
                </a:solidFill>
                <a:effectLst/>
                <a:latin typeface="Courier New" panose="02070309020205020404" pitchFamily="49" charset="0"/>
              </a:rPr>
              <a:t>import</a:t>
            </a:r>
            <a:r>
              <a:rPr lang="en-US" altLang="zh-TW" sz="1400" b="0" dirty="0">
                <a:solidFill>
                  <a:srgbClr val="000000"/>
                </a:solidFill>
                <a:effectLst/>
                <a:latin typeface="Courier New" panose="02070309020205020404" pitchFamily="49" charset="0"/>
              </a:rPr>
              <a:t> pandas </a:t>
            </a:r>
            <a:r>
              <a:rPr lang="en-US" altLang="zh-TW" sz="1400" b="0" dirty="0">
                <a:solidFill>
                  <a:srgbClr val="AF00DB"/>
                </a:solidFill>
                <a:effectLst/>
                <a:latin typeface="Courier New" panose="02070309020205020404" pitchFamily="49" charset="0"/>
              </a:rPr>
              <a:t>as</a:t>
            </a:r>
            <a:r>
              <a:rPr lang="en-US" altLang="zh-TW" sz="1400" b="0" dirty="0">
                <a:solidFill>
                  <a:srgbClr val="000000"/>
                </a:solidFill>
                <a:effectLst/>
                <a:latin typeface="Courier New" panose="02070309020205020404" pitchFamily="49" charset="0"/>
              </a:rPr>
              <a:t> pd</a:t>
            </a:r>
          </a:p>
          <a:p>
            <a:r>
              <a:rPr lang="en-US" altLang="zh-TW" sz="1400" b="0" dirty="0">
                <a:solidFill>
                  <a:srgbClr val="008000"/>
                </a:solidFill>
                <a:effectLst/>
                <a:latin typeface="Courier New" panose="02070309020205020404" pitchFamily="49" charset="0"/>
              </a:rPr>
              <a:t># Create a Pandas Excel writer using </a:t>
            </a:r>
            <a:r>
              <a:rPr lang="en-US" altLang="zh-TW" sz="1400" b="0" dirty="0" err="1">
                <a:solidFill>
                  <a:srgbClr val="008000"/>
                </a:solidFill>
                <a:effectLst/>
                <a:latin typeface="Courier New" panose="02070309020205020404" pitchFamily="49" charset="0"/>
              </a:rPr>
              <a:t>XlsxWriter</a:t>
            </a:r>
            <a:r>
              <a:rPr lang="en-US" altLang="zh-TW" sz="1400" b="0" dirty="0">
                <a:solidFill>
                  <a:srgbClr val="008000"/>
                </a:solidFill>
                <a:effectLst/>
                <a:latin typeface="Courier New" panose="02070309020205020404" pitchFamily="49" charset="0"/>
              </a:rPr>
              <a:t> as the engine.</a:t>
            </a:r>
            <a:endParaRPr lang="en-US" altLang="zh-TW" sz="1400" b="0" dirty="0">
              <a:solidFill>
                <a:srgbClr val="000000"/>
              </a:solidFill>
              <a:effectLst/>
              <a:latin typeface="Courier New" panose="02070309020205020404" pitchFamily="49" charset="0"/>
            </a:endParaRPr>
          </a:p>
          <a:p>
            <a:r>
              <a:rPr lang="en-US" altLang="zh-TW" sz="1400" b="0" dirty="0">
                <a:solidFill>
                  <a:srgbClr val="000000"/>
                </a:solidFill>
                <a:effectLst/>
                <a:latin typeface="Courier New" panose="02070309020205020404" pitchFamily="49" charset="0"/>
              </a:rPr>
              <a:t>writer = </a:t>
            </a:r>
            <a:r>
              <a:rPr lang="en-US" altLang="zh-TW" sz="1400" b="0" dirty="0" err="1">
                <a:solidFill>
                  <a:srgbClr val="000000"/>
                </a:solidFill>
                <a:effectLst/>
                <a:latin typeface="Courier New" panose="02070309020205020404" pitchFamily="49" charset="0"/>
              </a:rPr>
              <a:t>pd.ExcelWriter</a:t>
            </a:r>
            <a:r>
              <a:rPr lang="en-US" altLang="zh-TW" sz="1400" b="0" dirty="0">
                <a:solidFill>
                  <a:srgbClr val="000000"/>
                </a:solidFill>
                <a:effectLst/>
                <a:latin typeface="Courier New" panose="02070309020205020404" pitchFamily="49" charset="0"/>
              </a:rPr>
              <a:t>(</a:t>
            </a:r>
            <a:r>
              <a:rPr lang="en-US" altLang="zh-TW" sz="1400" b="0" dirty="0">
                <a:solidFill>
                  <a:srgbClr val="A31515"/>
                </a:solidFill>
                <a:effectLst/>
                <a:latin typeface="Courier New" panose="02070309020205020404" pitchFamily="49" charset="0"/>
              </a:rPr>
              <a:t>'mouse_click.xlsx'</a:t>
            </a:r>
            <a:r>
              <a:rPr lang="en-US" altLang="zh-TW" sz="1400" b="0" dirty="0">
                <a:solidFill>
                  <a:srgbClr val="000000"/>
                </a:solidFill>
                <a:effectLst/>
                <a:latin typeface="Courier New" panose="02070309020205020404" pitchFamily="49" charset="0"/>
              </a:rPr>
              <a:t>, engine=</a:t>
            </a:r>
            <a:r>
              <a:rPr lang="en-US" altLang="zh-TW" sz="1400" b="0" dirty="0">
                <a:solidFill>
                  <a:srgbClr val="A31515"/>
                </a:solidFill>
                <a:effectLst/>
                <a:latin typeface="Courier New" panose="02070309020205020404" pitchFamily="49" charset="0"/>
              </a:rPr>
              <a:t>'</a:t>
            </a:r>
            <a:r>
              <a:rPr lang="en-US" altLang="zh-TW" sz="1400" b="0" dirty="0" err="1">
                <a:solidFill>
                  <a:srgbClr val="A31515"/>
                </a:solidFill>
                <a:effectLst/>
                <a:latin typeface="Courier New" panose="02070309020205020404" pitchFamily="49" charset="0"/>
              </a:rPr>
              <a:t>openpyxl</a:t>
            </a:r>
            <a:r>
              <a:rPr lang="en-US" altLang="zh-TW" sz="1400" b="0" dirty="0">
                <a:solidFill>
                  <a:srgbClr val="A31515"/>
                </a:solidFill>
                <a:effectLst/>
                <a:latin typeface="Courier New" panose="02070309020205020404" pitchFamily="49" charset="0"/>
              </a:rPr>
              <a:t>'</a:t>
            </a:r>
            <a:r>
              <a:rPr lang="en-US" altLang="zh-TW" sz="1400" b="0" dirty="0">
                <a:solidFill>
                  <a:srgbClr val="000000"/>
                </a:solidFill>
                <a:effectLst/>
                <a:latin typeface="Courier New" panose="02070309020205020404" pitchFamily="49" charset="0"/>
              </a:rPr>
              <a:t>)</a:t>
            </a:r>
          </a:p>
          <a:p>
            <a:br>
              <a:rPr lang="en-US" altLang="zh-TW" sz="1400" b="0" dirty="0">
                <a:solidFill>
                  <a:srgbClr val="000000"/>
                </a:solidFill>
                <a:effectLst/>
                <a:latin typeface="Courier New" panose="02070309020205020404" pitchFamily="49" charset="0"/>
              </a:rPr>
            </a:br>
            <a:r>
              <a:rPr lang="en-US" altLang="zh-TW" sz="1400" b="0" dirty="0">
                <a:solidFill>
                  <a:srgbClr val="008000"/>
                </a:solidFill>
                <a:effectLst/>
                <a:latin typeface="Courier New" panose="02070309020205020404" pitchFamily="49" charset="0"/>
              </a:rPr>
              <a:t># Convert the </a:t>
            </a:r>
            <a:r>
              <a:rPr lang="en-US" altLang="zh-TW" sz="1400" b="0" dirty="0" err="1">
                <a:solidFill>
                  <a:srgbClr val="008000"/>
                </a:solidFill>
                <a:effectLst/>
                <a:latin typeface="Courier New" panose="02070309020205020404" pitchFamily="49" charset="0"/>
              </a:rPr>
              <a:t>dataframe</a:t>
            </a:r>
            <a:r>
              <a:rPr lang="en-US" altLang="zh-TW" sz="1400" b="0" dirty="0">
                <a:solidFill>
                  <a:srgbClr val="008000"/>
                </a:solidFill>
                <a:effectLst/>
                <a:latin typeface="Courier New" panose="02070309020205020404" pitchFamily="49" charset="0"/>
              </a:rPr>
              <a:t> to an </a:t>
            </a:r>
            <a:r>
              <a:rPr lang="en-US" altLang="zh-TW" sz="1400" b="0" dirty="0" err="1">
                <a:solidFill>
                  <a:srgbClr val="008000"/>
                </a:solidFill>
                <a:effectLst/>
                <a:latin typeface="Courier New" panose="02070309020205020404" pitchFamily="49" charset="0"/>
              </a:rPr>
              <a:t>XlsxWriter</a:t>
            </a:r>
            <a:r>
              <a:rPr lang="en-US" altLang="zh-TW" sz="1400" b="0" dirty="0">
                <a:solidFill>
                  <a:srgbClr val="008000"/>
                </a:solidFill>
                <a:effectLst/>
                <a:latin typeface="Courier New" panose="02070309020205020404" pitchFamily="49" charset="0"/>
              </a:rPr>
              <a:t> Excel object.</a:t>
            </a:r>
            <a:endParaRPr lang="en-US" altLang="zh-TW" sz="1400" b="0" dirty="0">
              <a:solidFill>
                <a:srgbClr val="000000"/>
              </a:solidFill>
              <a:effectLst/>
              <a:latin typeface="Courier New" panose="02070309020205020404" pitchFamily="49" charset="0"/>
            </a:endParaRPr>
          </a:p>
          <a:p>
            <a:r>
              <a:rPr lang="en-US" altLang="zh-TW" sz="1400" b="0" dirty="0" err="1">
                <a:solidFill>
                  <a:srgbClr val="000000"/>
                </a:solidFill>
                <a:effectLst/>
                <a:latin typeface="Courier New" panose="02070309020205020404" pitchFamily="49" charset="0"/>
              </a:rPr>
              <a:t>mouse_form.to_excel</a:t>
            </a:r>
            <a:r>
              <a:rPr lang="en-US" altLang="zh-TW" sz="1400" b="0" dirty="0">
                <a:solidFill>
                  <a:srgbClr val="000000"/>
                </a:solidFill>
                <a:effectLst/>
                <a:latin typeface="Courier New" panose="02070309020205020404" pitchFamily="49" charset="0"/>
              </a:rPr>
              <a:t>(writer, </a:t>
            </a:r>
            <a:r>
              <a:rPr lang="en-US" altLang="zh-TW" sz="1400" b="0" dirty="0" err="1">
                <a:solidFill>
                  <a:srgbClr val="000000"/>
                </a:solidFill>
                <a:effectLst/>
                <a:latin typeface="Courier New" panose="02070309020205020404" pitchFamily="49" charset="0"/>
              </a:rPr>
              <a:t>sheet_name</a:t>
            </a:r>
            <a:r>
              <a:rPr lang="en-US" altLang="zh-TW" sz="1400" b="0" dirty="0">
                <a:solidFill>
                  <a:srgbClr val="000000"/>
                </a:solidFill>
                <a:effectLst/>
                <a:latin typeface="Courier New" panose="02070309020205020404" pitchFamily="49" charset="0"/>
              </a:rPr>
              <a:t>=</a:t>
            </a:r>
            <a:r>
              <a:rPr lang="en-US" altLang="zh-TW" sz="1400" b="0" dirty="0">
                <a:solidFill>
                  <a:srgbClr val="A31515"/>
                </a:solidFill>
                <a:effectLst/>
                <a:latin typeface="Courier New" panose="02070309020205020404" pitchFamily="49" charset="0"/>
              </a:rPr>
              <a:t>'</a:t>
            </a:r>
            <a:r>
              <a:rPr lang="en-US" altLang="zh-TW" sz="1400" b="0" dirty="0" err="1">
                <a:solidFill>
                  <a:srgbClr val="A31515"/>
                </a:solidFill>
                <a:effectLst/>
                <a:latin typeface="Courier New" panose="02070309020205020404" pitchFamily="49" charset="0"/>
              </a:rPr>
              <a:t>mouse_click</a:t>
            </a:r>
            <a:r>
              <a:rPr lang="en-US" altLang="zh-TW" sz="1400" b="0" dirty="0">
                <a:solidFill>
                  <a:srgbClr val="A31515"/>
                </a:solidFill>
                <a:effectLst/>
                <a:latin typeface="Courier New" panose="02070309020205020404" pitchFamily="49" charset="0"/>
              </a:rPr>
              <a:t>'</a:t>
            </a:r>
            <a:r>
              <a:rPr lang="en-US" altLang="zh-TW" sz="1400" b="0" dirty="0">
                <a:solidFill>
                  <a:srgbClr val="000000"/>
                </a:solidFill>
                <a:effectLst/>
                <a:latin typeface="Courier New" panose="02070309020205020404" pitchFamily="49" charset="0"/>
              </a:rPr>
              <a:t>)</a:t>
            </a:r>
          </a:p>
          <a:p>
            <a:br>
              <a:rPr lang="en-US" altLang="zh-TW" sz="1400" b="0" dirty="0">
                <a:solidFill>
                  <a:srgbClr val="000000"/>
                </a:solidFill>
                <a:effectLst/>
                <a:latin typeface="Courier New" panose="02070309020205020404" pitchFamily="49" charset="0"/>
              </a:rPr>
            </a:br>
            <a:r>
              <a:rPr lang="en-US" altLang="zh-TW" sz="1400" b="0" dirty="0">
                <a:solidFill>
                  <a:srgbClr val="008000"/>
                </a:solidFill>
                <a:effectLst/>
                <a:latin typeface="Courier New" panose="02070309020205020404" pitchFamily="49" charset="0"/>
              </a:rPr>
              <a:t># Close the Pandas Excel writer and output the Excel file.</a:t>
            </a:r>
            <a:endParaRPr lang="en-US" altLang="zh-TW" sz="1400" b="0" dirty="0">
              <a:solidFill>
                <a:srgbClr val="000000"/>
              </a:solidFill>
              <a:effectLst/>
              <a:latin typeface="Courier New" panose="02070309020205020404" pitchFamily="49" charset="0"/>
            </a:endParaRPr>
          </a:p>
          <a:p>
            <a:r>
              <a:rPr lang="en-US" altLang="zh-TW" sz="1400" b="0" dirty="0" err="1">
                <a:solidFill>
                  <a:srgbClr val="000000"/>
                </a:solidFill>
                <a:effectLst/>
                <a:latin typeface="Courier New" panose="02070309020205020404" pitchFamily="49" charset="0"/>
              </a:rPr>
              <a:t>writer.close</a:t>
            </a:r>
            <a:r>
              <a:rPr lang="en-US" altLang="zh-TW" sz="1400" b="0" dirty="0">
                <a:solidFill>
                  <a:srgbClr val="000000"/>
                </a:solidFill>
                <a:effectLst/>
                <a:latin typeface="Courier New" panose="02070309020205020404" pitchFamily="49" charset="0"/>
              </a:rPr>
              <a:t>()</a:t>
            </a:r>
          </a:p>
        </p:txBody>
      </p:sp>
    </p:spTree>
    <p:extLst>
      <p:ext uri="{BB962C8B-B14F-4D97-AF65-F5344CB8AC3E}">
        <p14:creationId xmlns:p14="http://schemas.microsoft.com/office/powerpoint/2010/main" val="21899677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8AE49869-42A8-4DF6-A0BF-B4B5680CB521}"/>
              </a:ext>
            </a:extLst>
          </p:cNvPr>
          <p:cNvSpPr>
            <a:spLocks noGrp="1"/>
          </p:cNvSpPr>
          <p:nvPr>
            <p:ph idx="4294967295"/>
          </p:nvPr>
        </p:nvSpPr>
        <p:spPr>
          <a:xfrm>
            <a:off x="838200" y="1257300"/>
            <a:ext cx="7448550" cy="4919663"/>
          </a:xfrm>
        </p:spPr>
        <p:txBody>
          <a:bodyPr>
            <a:normAutofit/>
          </a:bodyPr>
          <a:lstStyle/>
          <a:p>
            <a:pPr algn="l"/>
            <a:r>
              <a:rPr lang="zh-TW" altLang="en-US" i="0" dirty="0">
                <a:solidFill>
                  <a:srgbClr val="212121"/>
                </a:solidFill>
                <a:effectLst/>
                <a:latin typeface="Roboto" panose="02000000000000000000" pitchFamily="2" charset="0"/>
              </a:rPr>
              <a:t>將篩選出的欄位整合</a:t>
            </a:r>
          </a:p>
          <a:p>
            <a:pPr marL="457200" lvl="1" indent="0">
              <a:lnSpc>
                <a:spcPct val="150000"/>
              </a:lnSpc>
              <a:buNone/>
            </a:pPr>
            <a:endParaRPr lang="en-US" altLang="zh-TW" dirty="0"/>
          </a:p>
          <a:p>
            <a:pPr marL="457200" lvl="1" indent="0">
              <a:lnSpc>
                <a:spcPct val="150000"/>
              </a:lnSpc>
              <a:buNone/>
            </a:pPr>
            <a:endParaRPr lang="en-US" altLang="zh-TW" dirty="0"/>
          </a:p>
          <a:p>
            <a:pPr marL="457200" lvl="1" indent="0">
              <a:lnSpc>
                <a:spcPct val="150000"/>
              </a:lnSpc>
              <a:buNone/>
            </a:pPr>
            <a:endParaRPr lang="en-US" altLang="zh-TW" dirty="0"/>
          </a:p>
        </p:txBody>
      </p:sp>
      <p:sp>
        <p:nvSpPr>
          <p:cNvPr id="2" name="標題 1">
            <a:extLst>
              <a:ext uri="{FF2B5EF4-FFF2-40B4-BE49-F238E27FC236}">
                <a16:creationId xmlns:a16="http://schemas.microsoft.com/office/drawing/2014/main" id="{A2BFB2C1-A582-4FDE-B033-27F0C8DD2DAC}"/>
              </a:ext>
            </a:extLst>
          </p:cNvPr>
          <p:cNvSpPr>
            <a:spLocks noGrp="1"/>
          </p:cNvSpPr>
          <p:nvPr>
            <p:ph type="title"/>
          </p:nvPr>
        </p:nvSpPr>
        <p:spPr>
          <a:xfrm>
            <a:off x="1389888" y="447043"/>
            <a:ext cx="6364224" cy="567562"/>
          </a:xfrm>
        </p:spPr>
        <p:txBody>
          <a:bodyPr/>
          <a:lstStyle/>
          <a:p>
            <a:r>
              <a:rPr lang="zh-TW" altLang="en-US" dirty="0">
                <a:latin typeface="Arial" panose="020B0604020202020204" pitchFamily="34" charset="0"/>
                <a:cs typeface="Arial" panose="020B0604020202020204" pitchFamily="34" charset="0"/>
              </a:rPr>
              <a:t>案 例 練 習 </a:t>
            </a:r>
            <a:r>
              <a:rPr lang="en-US" altLang="zh-TW" dirty="0">
                <a:latin typeface="Arial" panose="020B0604020202020204" pitchFamily="34" charset="0"/>
                <a:cs typeface="Arial" panose="020B0604020202020204" pitchFamily="34" charset="0"/>
              </a:rPr>
              <a:t>-</a:t>
            </a:r>
            <a:r>
              <a:rPr lang="zh-TW" altLang="en-US" dirty="0">
                <a:latin typeface="Arial" panose="020B0604020202020204" pitchFamily="34" charset="0"/>
                <a:cs typeface="Arial" panose="020B0604020202020204" pitchFamily="34" charset="0"/>
              </a:rPr>
              <a:t> 特 徵 建 構</a:t>
            </a:r>
            <a:endParaRPr lang="zh-TW" altLang="en-US" dirty="0"/>
          </a:p>
        </p:txBody>
      </p:sp>
      <p:sp>
        <p:nvSpPr>
          <p:cNvPr id="4" name="投影片編號版面配置區 3">
            <a:extLst>
              <a:ext uri="{FF2B5EF4-FFF2-40B4-BE49-F238E27FC236}">
                <a16:creationId xmlns:a16="http://schemas.microsoft.com/office/drawing/2014/main" id="{5358CEDB-2AA4-4230-A3B0-B1027F004D2D}"/>
              </a:ext>
            </a:extLst>
          </p:cNvPr>
          <p:cNvSpPr>
            <a:spLocks noGrp="1"/>
          </p:cNvSpPr>
          <p:nvPr>
            <p:ph type="sldNum" sz="quarter" idx="12"/>
          </p:nvPr>
        </p:nvSpPr>
        <p:spPr/>
        <p:txBody>
          <a:bodyPr/>
          <a:lstStyle/>
          <a:p>
            <a:fld id="{1D30F8B3-B036-43FD-8A15-9C97D3881525}" type="slidenum">
              <a:rPr lang="zh-TW" altLang="en-US" smtClean="0"/>
              <a:t>34</a:t>
            </a:fld>
            <a:endParaRPr lang="zh-TW" altLang="en-US"/>
          </a:p>
        </p:txBody>
      </p:sp>
      <p:pic>
        <p:nvPicPr>
          <p:cNvPr id="6" name="圖片 5">
            <a:extLst>
              <a:ext uri="{FF2B5EF4-FFF2-40B4-BE49-F238E27FC236}">
                <a16:creationId xmlns:a16="http://schemas.microsoft.com/office/drawing/2014/main" id="{3781C177-3FAC-6A98-A795-755792962AA2}"/>
              </a:ext>
            </a:extLst>
          </p:cNvPr>
          <p:cNvPicPr>
            <a:picLocks noChangeAspect="1"/>
          </p:cNvPicPr>
          <p:nvPr/>
        </p:nvPicPr>
        <p:blipFill>
          <a:blip r:embed="rId2"/>
          <a:stretch>
            <a:fillRect/>
          </a:stretch>
        </p:blipFill>
        <p:spPr>
          <a:xfrm>
            <a:off x="1409700" y="3063583"/>
            <a:ext cx="4743450" cy="3048000"/>
          </a:xfrm>
          <a:prstGeom prst="rect">
            <a:avLst/>
          </a:prstGeom>
        </p:spPr>
      </p:pic>
      <p:pic>
        <p:nvPicPr>
          <p:cNvPr id="8" name="圖片 7">
            <a:extLst>
              <a:ext uri="{FF2B5EF4-FFF2-40B4-BE49-F238E27FC236}">
                <a16:creationId xmlns:a16="http://schemas.microsoft.com/office/drawing/2014/main" id="{5F9F5A34-6538-3D88-5548-3D1091B50848}"/>
              </a:ext>
            </a:extLst>
          </p:cNvPr>
          <p:cNvPicPr>
            <a:picLocks noChangeAspect="1"/>
          </p:cNvPicPr>
          <p:nvPr/>
        </p:nvPicPr>
        <p:blipFill>
          <a:blip r:embed="rId3"/>
          <a:stretch>
            <a:fillRect/>
          </a:stretch>
        </p:blipFill>
        <p:spPr>
          <a:xfrm>
            <a:off x="1409700" y="1694657"/>
            <a:ext cx="4819650" cy="1076325"/>
          </a:xfrm>
          <a:prstGeom prst="rect">
            <a:avLst/>
          </a:prstGeom>
        </p:spPr>
      </p:pic>
      <p:sp>
        <p:nvSpPr>
          <p:cNvPr id="9" name="矩形 8">
            <a:extLst>
              <a:ext uri="{FF2B5EF4-FFF2-40B4-BE49-F238E27FC236}">
                <a16:creationId xmlns:a16="http://schemas.microsoft.com/office/drawing/2014/main" id="{EEFFCF11-2CF9-6AB0-4008-E50C325FB13B}"/>
              </a:ext>
            </a:extLst>
          </p:cNvPr>
          <p:cNvSpPr/>
          <p:nvPr/>
        </p:nvSpPr>
        <p:spPr>
          <a:xfrm>
            <a:off x="4918508" y="3279181"/>
            <a:ext cx="1234641" cy="1013685"/>
          </a:xfrm>
          <a:prstGeom prst="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dirty="0"/>
              <a:t>                       </a:t>
            </a:r>
            <a:endParaRPr lang="zh-TW" altLang="en-US" dirty="0"/>
          </a:p>
        </p:txBody>
      </p:sp>
      <p:sp>
        <p:nvSpPr>
          <p:cNvPr id="11" name="矩形 10">
            <a:extLst>
              <a:ext uri="{FF2B5EF4-FFF2-40B4-BE49-F238E27FC236}">
                <a16:creationId xmlns:a16="http://schemas.microsoft.com/office/drawing/2014/main" id="{A50422B7-56BF-3DE8-109A-478D37DE69AA}"/>
              </a:ext>
            </a:extLst>
          </p:cNvPr>
          <p:cNvSpPr/>
          <p:nvPr/>
        </p:nvSpPr>
        <p:spPr>
          <a:xfrm>
            <a:off x="4146884" y="1928551"/>
            <a:ext cx="694624" cy="227508"/>
          </a:xfrm>
          <a:prstGeom prst="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dirty="0"/>
              <a:t>                       </a:t>
            </a:r>
            <a:endParaRPr lang="zh-TW" altLang="en-US" dirty="0"/>
          </a:p>
        </p:txBody>
      </p:sp>
      <p:sp>
        <p:nvSpPr>
          <p:cNvPr id="16" name="矩形 15">
            <a:extLst>
              <a:ext uri="{FF2B5EF4-FFF2-40B4-BE49-F238E27FC236}">
                <a16:creationId xmlns:a16="http://schemas.microsoft.com/office/drawing/2014/main" id="{00D940B3-AF3B-6ABA-3C96-85AC0A7E7D2F}"/>
              </a:ext>
            </a:extLst>
          </p:cNvPr>
          <p:cNvSpPr/>
          <p:nvPr/>
        </p:nvSpPr>
        <p:spPr>
          <a:xfrm>
            <a:off x="1409700" y="3063583"/>
            <a:ext cx="3508806" cy="3048000"/>
          </a:xfrm>
          <a:prstGeom prst="rect">
            <a:avLst/>
          </a:prstGeom>
          <a:solidFill>
            <a:schemeClr val="bg1">
              <a:alpha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矩形 16">
            <a:extLst>
              <a:ext uri="{FF2B5EF4-FFF2-40B4-BE49-F238E27FC236}">
                <a16:creationId xmlns:a16="http://schemas.microsoft.com/office/drawing/2014/main" id="{672E2412-D590-EE8A-94C9-E5FAA4E58188}"/>
              </a:ext>
            </a:extLst>
          </p:cNvPr>
          <p:cNvSpPr/>
          <p:nvPr/>
        </p:nvSpPr>
        <p:spPr>
          <a:xfrm>
            <a:off x="1409700" y="1694657"/>
            <a:ext cx="2737182" cy="1076325"/>
          </a:xfrm>
          <a:prstGeom prst="rect">
            <a:avLst/>
          </a:prstGeom>
          <a:solidFill>
            <a:schemeClr val="bg1">
              <a:alpha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8" name="接點: 肘形 17">
            <a:extLst>
              <a:ext uri="{FF2B5EF4-FFF2-40B4-BE49-F238E27FC236}">
                <a16:creationId xmlns:a16="http://schemas.microsoft.com/office/drawing/2014/main" id="{610047AA-6179-9321-C599-936714CCE781}"/>
              </a:ext>
            </a:extLst>
          </p:cNvPr>
          <p:cNvCxnSpPr>
            <a:cxnSpLocks/>
            <a:stCxn id="11" idx="2"/>
            <a:endCxn id="9" idx="1"/>
          </p:cNvCxnSpPr>
          <p:nvPr/>
        </p:nvCxnSpPr>
        <p:spPr>
          <a:xfrm rot="16200000" flipH="1">
            <a:off x="3891370" y="2758885"/>
            <a:ext cx="1629965" cy="424312"/>
          </a:xfrm>
          <a:prstGeom prst="bentConnector2">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21" name="文字方塊 20">
            <a:extLst>
              <a:ext uri="{FF2B5EF4-FFF2-40B4-BE49-F238E27FC236}">
                <a16:creationId xmlns:a16="http://schemas.microsoft.com/office/drawing/2014/main" id="{7006799B-1AF5-DCEF-D2BC-399EEF18B6F2}"/>
              </a:ext>
            </a:extLst>
          </p:cNvPr>
          <p:cNvSpPr txBox="1"/>
          <p:nvPr/>
        </p:nvSpPr>
        <p:spPr>
          <a:xfrm>
            <a:off x="646293" y="1771154"/>
            <a:ext cx="832185" cy="923330"/>
          </a:xfrm>
          <a:prstGeom prst="rect">
            <a:avLst/>
          </a:prstGeom>
          <a:noFill/>
        </p:spPr>
        <p:txBody>
          <a:bodyPr wrap="square" rtlCol="0">
            <a:spAutoFit/>
          </a:bodyPr>
          <a:lstStyle/>
          <a:p>
            <a:pPr algn="ctr"/>
            <a:r>
              <a:rPr lang="zh-TW" altLang="en-US" dirty="0">
                <a:latin typeface="Yu Gothic Medium" panose="020B0500000000000000" pitchFamily="34" charset="-128"/>
                <a:ea typeface="Yu Gothic Medium" panose="020B0500000000000000" pitchFamily="34" charset="-128"/>
              </a:rPr>
              <a:t>程式事件紀錄</a:t>
            </a:r>
          </a:p>
        </p:txBody>
      </p:sp>
      <p:sp>
        <p:nvSpPr>
          <p:cNvPr id="22" name="矩形 21">
            <a:extLst>
              <a:ext uri="{FF2B5EF4-FFF2-40B4-BE49-F238E27FC236}">
                <a16:creationId xmlns:a16="http://schemas.microsoft.com/office/drawing/2014/main" id="{8CDEE5E8-12C2-9EF6-3434-52229FCD923F}"/>
              </a:ext>
            </a:extLst>
          </p:cNvPr>
          <p:cNvSpPr/>
          <p:nvPr/>
        </p:nvSpPr>
        <p:spPr>
          <a:xfrm>
            <a:off x="4840101" y="1928549"/>
            <a:ext cx="694624" cy="227508"/>
          </a:xfrm>
          <a:prstGeom prst="rect">
            <a:avLst/>
          </a:prstGeom>
          <a:noFill/>
          <a:ln w="28575">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dirty="0"/>
              <a:t>                       </a:t>
            </a:r>
            <a:endParaRPr lang="zh-TW" altLang="en-US" dirty="0"/>
          </a:p>
        </p:txBody>
      </p:sp>
      <p:sp>
        <p:nvSpPr>
          <p:cNvPr id="23" name="矩形 22">
            <a:extLst>
              <a:ext uri="{FF2B5EF4-FFF2-40B4-BE49-F238E27FC236}">
                <a16:creationId xmlns:a16="http://schemas.microsoft.com/office/drawing/2014/main" id="{00655EBF-AE66-B4EA-3929-1FA4D77337DB}"/>
              </a:ext>
            </a:extLst>
          </p:cNvPr>
          <p:cNvSpPr/>
          <p:nvPr/>
        </p:nvSpPr>
        <p:spPr>
          <a:xfrm>
            <a:off x="4918505" y="4282100"/>
            <a:ext cx="1234641" cy="227508"/>
          </a:xfrm>
          <a:prstGeom prst="rect">
            <a:avLst/>
          </a:prstGeom>
          <a:noFill/>
          <a:ln w="28575">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dirty="0"/>
              <a:t>                       </a:t>
            </a:r>
            <a:endParaRPr lang="zh-TW" altLang="en-US" dirty="0"/>
          </a:p>
        </p:txBody>
      </p:sp>
      <p:cxnSp>
        <p:nvCxnSpPr>
          <p:cNvPr id="24" name="接點: 肘形 23">
            <a:extLst>
              <a:ext uri="{FF2B5EF4-FFF2-40B4-BE49-F238E27FC236}">
                <a16:creationId xmlns:a16="http://schemas.microsoft.com/office/drawing/2014/main" id="{2DAB5279-F33A-6B17-B9F2-633442CF2278}"/>
              </a:ext>
            </a:extLst>
          </p:cNvPr>
          <p:cNvCxnSpPr>
            <a:cxnSpLocks/>
            <a:stCxn id="22" idx="2"/>
            <a:endCxn id="23" idx="1"/>
          </p:cNvCxnSpPr>
          <p:nvPr/>
        </p:nvCxnSpPr>
        <p:spPr>
          <a:xfrm rot="5400000">
            <a:off x="3933061" y="3141501"/>
            <a:ext cx="2239797" cy="268908"/>
          </a:xfrm>
          <a:prstGeom prst="bentConnector4">
            <a:avLst>
              <a:gd name="adj1" fmla="val 42358"/>
              <a:gd name="adj2" fmla="val 185010"/>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sp>
        <p:nvSpPr>
          <p:cNvPr id="28" name="文字方塊 27">
            <a:extLst>
              <a:ext uri="{FF2B5EF4-FFF2-40B4-BE49-F238E27FC236}">
                <a16:creationId xmlns:a16="http://schemas.microsoft.com/office/drawing/2014/main" id="{6B6C5736-2FDA-A209-D524-8D2FDB10F2A7}"/>
              </a:ext>
            </a:extLst>
          </p:cNvPr>
          <p:cNvSpPr txBox="1"/>
          <p:nvPr/>
        </p:nvSpPr>
        <p:spPr>
          <a:xfrm>
            <a:off x="646293" y="4125918"/>
            <a:ext cx="832185" cy="923330"/>
          </a:xfrm>
          <a:prstGeom prst="rect">
            <a:avLst/>
          </a:prstGeom>
          <a:noFill/>
        </p:spPr>
        <p:txBody>
          <a:bodyPr wrap="square" rtlCol="0">
            <a:spAutoFit/>
          </a:bodyPr>
          <a:lstStyle/>
          <a:p>
            <a:pPr algn="ctr"/>
            <a:r>
              <a:rPr lang="zh-TW" altLang="en-US">
                <a:latin typeface="Yu Gothic Medium" panose="020B0500000000000000" pitchFamily="34" charset="-128"/>
                <a:ea typeface="Yu Gothic Medium" panose="020B0500000000000000" pitchFamily="34" charset="-128"/>
              </a:rPr>
              <a:t>眼動事件</a:t>
            </a:r>
            <a:r>
              <a:rPr lang="zh-TW" altLang="en-US" dirty="0">
                <a:latin typeface="Yu Gothic Medium" panose="020B0500000000000000" pitchFamily="34" charset="-128"/>
                <a:ea typeface="Yu Gothic Medium" panose="020B0500000000000000" pitchFamily="34" charset="-128"/>
              </a:rPr>
              <a:t>紀錄</a:t>
            </a:r>
          </a:p>
        </p:txBody>
      </p:sp>
      <p:sp>
        <p:nvSpPr>
          <p:cNvPr id="29" name="矩形 28">
            <a:extLst>
              <a:ext uri="{FF2B5EF4-FFF2-40B4-BE49-F238E27FC236}">
                <a16:creationId xmlns:a16="http://schemas.microsoft.com/office/drawing/2014/main" id="{6D9B06D0-56C3-F990-8E61-C898CA9AB1A7}"/>
              </a:ext>
            </a:extLst>
          </p:cNvPr>
          <p:cNvSpPr/>
          <p:nvPr/>
        </p:nvSpPr>
        <p:spPr>
          <a:xfrm>
            <a:off x="4146885" y="2126440"/>
            <a:ext cx="694624" cy="227508"/>
          </a:xfrm>
          <a:prstGeom prst="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dirty="0"/>
              <a:t>                       </a:t>
            </a:r>
            <a:endParaRPr lang="zh-TW" altLang="en-US" dirty="0"/>
          </a:p>
        </p:txBody>
      </p:sp>
      <p:sp>
        <p:nvSpPr>
          <p:cNvPr id="30" name="矩形 29">
            <a:extLst>
              <a:ext uri="{FF2B5EF4-FFF2-40B4-BE49-F238E27FC236}">
                <a16:creationId xmlns:a16="http://schemas.microsoft.com/office/drawing/2014/main" id="{EEFF2B3D-E2E2-77CB-5F1F-4BAAB98C37DF}"/>
              </a:ext>
            </a:extLst>
          </p:cNvPr>
          <p:cNvSpPr/>
          <p:nvPr/>
        </p:nvSpPr>
        <p:spPr>
          <a:xfrm>
            <a:off x="4840102" y="2126438"/>
            <a:ext cx="694624" cy="227508"/>
          </a:xfrm>
          <a:prstGeom prst="rect">
            <a:avLst/>
          </a:prstGeom>
          <a:noFill/>
          <a:ln w="28575">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dirty="0"/>
              <a:t>                       </a:t>
            </a:r>
            <a:endParaRPr lang="zh-TW" altLang="en-US" dirty="0"/>
          </a:p>
        </p:txBody>
      </p:sp>
      <p:sp>
        <p:nvSpPr>
          <p:cNvPr id="31" name="矩形 30">
            <a:extLst>
              <a:ext uri="{FF2B5EF4-FFF2-40B4-BE49-F238E27FC236}">
                <a16:creationId xmlns:a16="http://schemas.microsoft.com/office/drawing/2014/main" id="{4CBD7221-D112-2B01-D5C7-C08A1F435DC5}"/>
              </a:ext>
            </a:extLst>
          </p:cNvPr>
          <p:cNvSpPr/>
          <p:nvPr/>
        </p:nvSpPr>
        <p:spPr>
          <a:xfrm>
            <a:off x="4917404" y="4508464"/>
            <a:ext cx="1234641" cy="1354527"/>
          </a:xfrm>
          <a:prstGeom prst="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dirty="0"/>
              <a:t>                       </a:t>
            </a:r>
            <a:endParaRPr lang="zh-TW" altLang="en-US" dirty="0"/>
          </a:p>
        </p:txBody>
      </p:sp>
      <p:sp>
        <p:nvSpPr>
          <p:cNvPr id="32" name="矩形 31">
            <a:extLst>
              <a:ext uri="{FF2B5EF4-FFF2-40B4-BE49-F238E27FC236}">
                <a16:creationId xmlns:a16="http://schemas.microsoft.com/office/drawing/2014/main" id="{60540AD0-BF39-4C50-D738-CF4A4ED7785E}"/>
              </a:ext>
            </a:extLst>
          </p:cNvPr>
          <p:cNvSpPr/>
          <p:nvPr/>
        </p:nvSpPr>
        <p:spPr>
          <a:xfrm>
            <a:off x="4917401" y="5873533"/>
            <a:ext cx="1234641" cy="227508"/>
          </a:xfrm>
          <a:prstGeom prst="rect">
            <a:avLst/>
          </a:prstGeom>
          <a:noFill/>
          <a:ln w="28575">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dirty="0"/>
              <a:t>                       </a:t>
            </a:r>
            <a:endParaRPr lang="zh-TW" altLang="en-US" dirty="0"/>
          </a:p>
        </p:txBody>
      </p:sp>
      <p:cxnSp>
        <p:nvCxnSpPr>
          <p:cNvPr id="33" name="接點: 肘形 32">
            <a:extLst>
              <a:ext uri="{FF2B5EF4-FFF2-40B4-BE49-F238E27FC236}">
                <a16:creationId xmlns:a16="http://schemas.microsoft.com/office/drawing/2014/main" id="{00FE18F9-73F5-E6B5-3220-F59DC05278E9}"/>
              </a:ext>
            </a:extLst>
          </p:cNvPr>
          <p:cNvCxnSpPr>
            <a:cxnSpLocks/>
            <a:stCxn id="29" idx="2"/>
            <a:endCxn id="31" idx="1"/>
          </p:cNvCxnSpPr>
          <p:nvPr/>
        </p:nvCxnSpPr>
        <p:spPr>
          <a:xfrm rot="16200000" flipH="1">
            <a:off x="3289910" y="3558234"/>
            <a:ext cx="2831780" cy="423207"/>
          </a:xfrm>
          <a:prstGeom prst="bentConnector2">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4" name="接點: 肘形 33">
            <a:extLst>
              <a:ext uri="{FF2B5EF4-FFF2-40B4-BE49-F238E27FC236}">
                <a16:creationId xmlns:a16="http://schemas.microsoft.com/office/drawing/2014/main" id="{E0BED15D-B021-054F-1A35-C291B9EC8F90}"/>
              </a:ext>
            </a:extLst>
          </p:cNvPr>
          <p:cNvCxnSpPr>
            <a:cxnSpLocks/>
            <a:stCxn id="30" idx="2"/>
            <a:endCxn id="32" idx="1"/>
          </p:cNvCxnSpPr>
          <p:nvPr/>
        </p:nvCxnSpPr>
        <p:spPr>
          <a:xfrm rot="5400000">
            <a:off x="3235738" y="4035610"/>
            <a:ext cx="3633341" cy="270013"/>
          </a:xfrm>
          <a:prstGeom prst="bentConnector4">
            <a:avLst>
              <a:gd name="adj1" fmla="val 48435"/>
              <a:gd name="adj2" fmla="val 184663"/>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sp>
        <p:nvSpPr>
          <p:cNvPr id="42" name="文字方塊 41">
            <a:extLst>
              <a:ext uri="{FF2B5EF4-FFF2-40B4-BE49-F238E27FC236}">
                <a16:creationId xmlns:a16="http://schemas.microsoft.com/office/drawing/2014/main" id="{0A720C3F-4346-04B2-8A3D-643135973D51}"/>
              </a:ext>
            </a:extLst>
          </p:cNvPr>
          <p:cNvSpPr txBox="1"/>
          <p:nvPr/>
        </p:nvSpPr>
        <p:spPr>
          <a:xfrm>
            <a:off x="6689501" y="3179764"/>
            <a:ext cx="1545936" cy="369332"/>
          </a:xfrm>
          <a:prstGeom prst="rect">
            <a:avLst/>
          </a:prstGeom>
          <a:noFill/>
        </p:spPr>
        <p:txBody>
          <a:bodyPr wrap="none" rtlCol="0">
            <a:spAutoFit/>
          </a:bodyPr>
          <a:lstStyle/>
          <a:p>
            <a:r>
              <a:rPr lang="en-US" altLang="zh-TW" dirty="0"/>
              <a:t>pixel 1</a:t>
            </a:r>
            <a:r>
              <a:rPr lang="zh-TW" altLang="en-US" dirty="0"/>
              <a:t>：</a:t>
            </a:r>
            <a:r>
              <a:rPr lang="en-US" altLang="zh-TW" dirty="0"/>
              <a:t>3+1.7</a:t>
            </a:r>
            <a:endParaRPr lang="zh-TW" altLang="en-US" dirty="0"/>
          </a:p>
        </p:txBody>
      </p:sp>
      <p:sp>
        <p:nvSpPr>
          <p:cNvPr id="43" name="文字方塊 42">
            <a:extLst>
              <a:ext uri="{FF2B5EF4-FFF2-40B4-BE49-F238E27FC236}">
                <a16:creationId xmlns:a16="http://schemas.microsoft.com/office/drawing/2014/main" id="{CAB923D0-A36B-8535-C5C7-1F2284DFEB66}"/>
              </a:ext>
            </a:extLst>
          </p:cNvPr>
          <p:cNvSpPr txBox="1"/>
          <p:nvPr/>
        </p:nvSpPr>
        <p:spPr>
          <a:xfrm>
            <a:off x="6689501" y="3456505"/>
            <a:ext cx="1313501" cy="369332"/>
          </a:xfrm>
          <a:prstGeom prst="rect">
            <a:avLst/>
          </a:prstGeom>
          <a:noFill/>
        </p:spPr>
        <p:txBody>
          <a:bodyPr wrap="none" rtlCol="0">
            <a:spAutoFit/>
          </a:bodyPr>
          <a:lstStyle/>
          <a:p>
            <a:r>
              <a:rPr lang="en-US" altLang="zh-TW" dirty="0"/>
              <a:t>pixel 2</a:t>
            </a:r>
            <a:r>
              <a:rPr lang="zh-TW" altLang="en-US" dirty="0"/>
              <a:t>：</a:t>
            </a:r>
            <a:r>
              <a:rPr lang="en-US" altLang="zh-TW" dirty="0"/>
              <a:t>1.5</a:t>
            </a:r>
            <a:endParaRPr lang="zh-TW" altLang="en-US" dirty="0"/>
          </a:p>
        </p:txBody>
      </p:sp>
      <p:sp>
        <p:nvSpPr>
          <p:cNvPr id="44" name="文字方塊 43">
            <a:extLst>
              <a:ext uri="{FF2B5EF4-FFF2-40B4-BE49-F238E27FC236}">
                <a16:creationId xmlns:a16="http://schemas.microsoft.com/office/drawing/2014/main" id="{5C4B83BE-BBB6-BB3D-0963-60732A39F7FA}"/>
              </a:ext>
            </a:extLst>
          </p:cNvPr>
          <p:cNvSpPr txBox="1"/>
          <p:nvPr/>
        </p:nvSpPr>
        <p:spPr>
          <a:xfrm>
            <a:off x="6689501" y="3733246"/>
            <a:ext cx="1313501" cy="369332"/>
          </a:xfrm>
          <a:prstGeom prst="rect">
            <a:avLst/>
          </a:prstGeom>
          <a:noFill/>
        </p:spPr>
        <p:txBody>
          <a:bodyPr wrap="none" rtlCol="0">
            <a:spAutoFit/>
          </a:bodyPr>
          <a:lstStyle/>
          <a:p>
            <a:r>
              <a:rPr lang="en-US" altLang="zh-TW" dirty="0"/>
              <a:t>pixel 3</a:t>
            </a:r>
            <a:r>
              <a:rPr lang="zh-TW" altLang="en-US" dirty="0"/>
              <a:t>：</a:t>
            </a:r>
            <a:r>
              <a:rPr lang="en-US" altLang="zh-TW" dirty="0"/>
              <a:t>1.5</a:t>
            </a:r>
            <a:endParaRPr lang="zh-TW" altLang="en-US" dirty="0"/>
          </a:p>
        </p:txBody>
      </p:sp>
      <p:sp>
        <p:nvSpPr>
          <p:cNvPr id="45" name="文字方塊 44">
            <a:extLst>
              <a:ext uri="{FF2B5EF4-FFF2-40B4-BE49-F238E27FC236}">
                <a16:creationId xmlns:a16="http://schemas.microsoft.com/office/drawing/2014/main" id="{CD84A7A6-9983-3835-9C4A-CC55B0F64352}"/>
              </a:ext>
            </a:extLst>
          </p:cNvPr>
          <p:cNvSpPr txBox="1"/>
          <p:nvPr/>
        </p:nvSpPr>
        <p:spPr>
          <a:xfrm>
            <a:off x="6689501" y="4009987"/>
            <a:ext cx="1313501" cy="369332"/>
          </a:xfrm>
          <a:prstGeom prst="rect">
            <a:avLst/>
          </a:prstGeom>
          <a:noFill/>
        </p:spPr>
        <p:txBody>
          <a:bodyPr wrap="none" rtlCol="0">
            <a:spAutoFit/>
          </a:bodyPr>
          <a:lstStyle/>
          <a:p>
            <a:r>
              <a:rPr lang="en-US" altLang="zh-TW" dirty="0"/>
              <a:t>pixel 4</a:t>
            </a:r>
            <a:r>
              <a:rPr lang="zh-TW" altLang="en-US" dirty="0"/>
              <a:t>：</a:t>
            </a:r>
            <a:r>
              <a:rPr lang="en-US" altLang="zh-TW" dirty="0"/>
              <a:t>1.5</a:t>
            </a:r>
            <a:endParaRPr lang="zh-TW" altLang="en-US" dirty="0"/>
          </a:p>
        </p:txBody>
      </p:sp>
      <p:sp>
        <p:nvSpPr>
          <p:cNvPr id="46" name="文字方塊 45">
            <a:extLst>
              <a:ext uri="{FF2B5EF4-FFF2-40B4-BE49-F238E27FC236}">
                <a16:creationId xmlns:a16="http://schemas.microsoft.com/office/drawing/2014/main" id="{50E05D3B-064E-4BEF-9E82-6C93868FC481}"/>
              </a:ext>
            </a:extLst>
          </p:cNvPr>
          <p:cNvSpPr txBox="1"/>
          <p:nvPr/>
        </p:nvSpPr>
        <p:spPr>
          <a:xfrm>
            <a:off x="6689501" y="4286728"/>
            <a:ext cx="1313501" cy="369332"/>
          </a:xfrm>
          <a:prstGeom prst="rect">
            <a:avLst/>
          </a:prstGeom>
          <a:noFill/>
        </p:spPr>
        <p:txBody>
          <a:bodyPr wrap="none" rtlCol="0">
            <a:spAutoFit/>
          </a:bodyPr>
          <a:lstStyle/>
          <a:p>
            <a:r>
              <a:rPr lang="en-US" altLang="zh-TW" dirty="0"/>
              <a:t>pixel 5</a:t>
            </a:r>
            <a:r>
              <a:rPr lang="zh-TW" altLang="en-US" dirty="0"/>
              <a:t>：</a:t>
            </a:r>
            <a:r>
              <a:rPr lang="en-US" altLang="zh-TW" dirty="0"/>
              <a:t>1.6</a:t>
            </a:r>
            <a:endParaRPr lang="zh-TW" altLang="en-US" dirty="0"/>
          </a:p>
        </p:txBody>
      </p:sp>
      <p:cxnSp>
        <p:nvCxnSpPr>
          <p:cNvPr id="48" name="直線單箭頭接點 47">
            <a:extLst>
              <a:ext uri="{FF2B5EF4-FFF2-40B4-BE49-F238E27FC236}">
                <a16:creationId xmlns:a16="http://schemas.microsoft.com/office/drawing/2014/main" id="{2770CDFA-F6E5-AAEC-34F2-76B8197BE6E9}"/>
              </a:ext>
            </a:extLst>
          </p:cNvPr>
          <p:cNvCxnSpPr>
            <a:cxnSpLocks/>
            <a:endCxn id="42" idx="1"/>
          </p:cNvCxnSpPr>
          <p:nvPr/>
        </p:nvCxnSpPr>
        <p:spPr>
          <a:xfrm>
            <a:off x="6152042" y="3364430"/>
            <a:ext cx="537459" cy="0"/>
          </a:xfrm>
          <a:prstGeom prst="straightConnector1">
            <a:avLst/>
          </a:prstGeom>
          <a:ln w="127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線單箭頭接點 50">
            <a:extLst>
              <a:ext uri="{FF2B5EF4-FFF2-40B4-BE49-F238E27FC236}">
                <a16:creationId xmlns:a16="http://schemas.microsoft.com/office/drawing/2014/main" id="{74EF4CA5-4DE7-E61E-4728-F568533F700D}"/>
              </a:ext>
            </a:extLst>
          </p:cNvPr>
          <p:cNvCxnSpPr>
            <a:cxnSpLocks/>
            <a:endCxn id="43" idx="1"/>
          </p:cNvCxnSpPr>
          <p:nvPr/>
        </p:nvCxnSpPr>
        <p:spPr>
          <a:xfrm>
            <a:off x="6152042" y="3584538"/>
            <a:ext cx="537459" cy="56633"/>
          </a:xfrm>
          <a:prstGeom prst="straightConnector1">
            <a:avLst/>
          </a:prstGeom>
          <a:ln w="127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3" name="直線單箭頭接點 52">
            <a:extLst>
              <a:ext uri="{FF2B5EF4-FFF2-40B4-BE49-F238E27FC236}">
                <a16:creationId xmlns:a16="http://schemas.microsoft.com/office/drawing/2014/main" id="{AD1E2A94-50D2-50CB-BAAD-893E399E5841}"/>
              </a:ext>
            </a:extLst>
          </p:cNvPr>
          <p:cNvCxnSpPr>
            <a:cxnSpLocks/>
            <a:endCxn id="44" idx="1"/>
          </p:cNvCxnSpPr>
          <p:nvPr/>
        </p:nvCxnSpPr>
        <p:spPr>
          <a:xfrm>
            <a:off x="6152041" y="3771521"/>
            <a:ext cx="537460" cy="146391"/>
          </a:xfrm>
          <a:prstGeom prst="straightConnector1">
            <a:avLst/>
          </a:prstGeom>
          <a:ln w="127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5" name="直線單箭頭接點 54">
            <a:extLst>
              <a:ext uri="{FF2B5EF4-FFF2-40B4-BE49-F238E27FC236}">
                <a16:creationId xmlns:a16="http://schemas.microsoft.com/office/drawing/2014/main" id="{CF9F44DE-E337-7F92-3424-5A9C9F22B00A}"/>
              </a:ext>
            </a:extLst>
          </p:cNvPr>
          <p:cNvCxnSpPr>
            <a:cxnSpLocks/>
            <a:endCxn id="45" idx="1"/>
          </p:cNvCxnSpPr>
          <p:nvPr/>
        </p:nvCxnSpPr>
        <p:spPr>
          <a:xfrm>
            <a:off x="6152041" y="3977563"/>
            <a:ext cx="537460" cy="217090"/>
          </a:xfrm>
          <a:prstGeom prst="straightConnector1">
            <a:avLst/>
          </a:prstGeom>
          <a:ln w="127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7" name="直線單箭頭接點 56">
            <a:extLst>
              <a:ext uri="{FF2B5EF4-FFF2-40B4-BE49-F238E27FC236}">
                <a16:creationId xmlns:a16="http://schemas.microsoft.com/office/drawing/2014/main" id="{5EA0C6A5-F59C-B791-9957-E441B9BAAB14}"/>
              </a:ext>
            </a:extLst>
          </p:cNvPr>
          <p:cNvCxnSpPr>
            <a:cxnSpLocks/>
            <a:endCxn id="46" idx="1"/>
          </p:cNvCxnSpPr>
          <p:nvPr/>
        </p:nvCxnSpPr>
        <p:spPr>
          <a:xfrm>
            <a:off x="6152041" y="4183605"/>
            <a:ext cx="537460" cy="287789"/>
          </a:xfrm>
          <a:prstGeom prst="straightConnector1">
            <a:avLst/>
          </a:prstGeom>
          <a:ln w="127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5396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wipe(up)">
                                      <p:cBhvr>
                                        <p:cTn id="11" dur="500"/>
                                        <p:tgtEl>
                                          <p:spTgt spid="18"/>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48"/>
                                        </p:tgtEl>
                                        <p:attrNameLst>
                                          <p:attrName>style.visibility</p:attrName>
                                        </p:attrNameLst>
                                      </p:cBhvr>
                                      <p:to>
                                        <p:strVal val="visible"/>
                                      </p:to>
                                    </p:set>
                                    <p:animEffect transition="in" filter="wipe(left)">
                                      <p:cBhvr>
                                        <p:cTn id="20" dur="500"/>
                                        <p:tgtEl>
                                          <p:spTgt spid="48"/>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42"/>
                                        </p:tgtEl>
                                        <p:attrNameLst>
                                          <p:attrName>style.visibility</p:attrName>
                                        </p:attrNameLst>
                                      </p:cBhvr>
                                      <p:to>
                                        <p:strVal val="visible"/>
                                      </p:to>
                                    </p:set>
                                    <p:animEffect transition="in" filter="wipe(left)">
                                      <p:cBhvr>
                                        <p:cTn id="23" dur="500"/>
                                        <p:tgtEl>
                                          <p:spTgt spid="42"/>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51"/>
                                        </p:tgtEl>
                                        <p:attrNameLst>
                                          <p:attrName>style.visibility</p:attrName>
                                        </p:attrNameLst>
                                      </p:cBhvr>
                                      <p:to>
                                        <p:strVal val="visible"/>
                                      </p:to>
                                    </p:set>
                                    <p:animEffect transition="in" filter="wipe(left)">
                                      <p:cBhvr>
                                        <p:cTn id="28" dur="500"/>
                                        <p:tgtEl>
                                          <p:spTgt spid="51"/>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43"/>
                                        </p:tgtEl>
                                        <p:attrNameLst>
                                          <p:attrName>style.visibility</p:attrName>
                                        </p:attrNameLst>
                                      </p:cBhvr>
                                      <p:to>
                                        <p:strVal val="visible"/>
                                      </p:to>
                                    </p:set>
                                    <p:animEffect transition="in" filter="wipe(left)">
                                      <p:cBhvr>
                                        <p:cTn id="31" dur="500"/>
                                        <p:tgtEl>
                                          <p:spTgt spid="43"/>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53"/>
                                        </p:tgtEl>
                                        <p:attrNameLst>
                                          <p:attrName>style.visibility</p:attrName>
                                        </p:attrNameLst>
                                      </p:cBhvr>
                                      <p:to>
                                        <p:strVal val="visible"/>
                                      </p:to>
                                    </p:set>
                                    <p:animEffect transition="in" filter="wipe(left)">
                                      <p:cBhvr>
                                        <p:cTn id="36" dur="500"/>
                                        <p:tgtEl>
                                          <p:spTgt spid="53"/>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44"/>
                                        </p:tgtEl>
                                        <p:attrNameLst>
                                          <p:attrName>style.visibility</p:attrName>
                                        </p:attrNameLst>
                                      </p:cBhvr>
                                      <p:to>
                                        <p:strVal val="visible"/>
                                      </p:to>
                                    </p:set>
                                    <p:animEffect transition="in" filter="wipe(left)">
                                      <p:cBhvr>
                                        <p:cTn id="39" dur="500"/>
                                        <p:tgtEl>
                                          <p:spTgt spid="44"/>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nodeType="clickEffect">
                                  <p:stCondLst>
                                    <p:cond delay="0"/>
                                  </p:stCondLst>
                                  <p:childTnLst>
                                    <p:set>
                                      <p:cBhvr>
                                        <p:cTn id="43" dur="1" fill="hold">
                                          <p:stCondLst>
                                            <p:cond delay="0"/>
                                          </p:stCondLst>
                                        </p:cTn>
                                        <p:tgtEl>
                                          <p:spTgt spid="55"/>
                                        </p:tgtEl>
                                        <p:attrNameLst>
                                          <p:attrName>style.visibility</p:attrName>
                                        </p:attrNameLst>
                                      </p:cBhvr>
                                      <p:to>
                                        <p:strVal val="visible"/>
                                      </p:to>
                                    </p:set>
                                    <p:animEffect transition="in" filter="wipe(left)">
                                      <p:cBhvr>
                                        <p:cTn id="44" dur="500"/>
                                        <p:tgtEl>
                                          <p:spTgt spid="55"/>
                                        </p:tgtEl>
                                      </p:cBhvr>
                                    </p:animEffect>
                                  </p:childTnLst>
                                </p:cTn>
                              </p:par>
                              <p:par>
                                <p:cTn id="45" presetID="22" presetClass="entr" presetSubtype="4" fill="hold" grpId="0" nodeType="withEffect">
                                  <p:stCondLst>
                                    <p:cond delay="0"/>
                                  </p:stCondLst>
                                  <p:childTnLst>
                                    <p:set>
                                      <p:cBhvr>
                                        <p:cTn id="46" dur="1" fill="hold">
                                          <p:stCondLst>
                                            <p:cond delay="0"/>
                                          </p:stCondLst>
                                        </p:cTn>
                                        <p:tgtEl>
                                          <p:spTgt spid="45"/>
                                        </p:tgtEl>
                                        <p:attrNameLst>
                                          <p:attrName>style.visibility</p:attrName>
                                        </p:attrNameLst>
                                      </p:cBhvr>
                                      <p:to>
                                        <p:strVal val="visible"/>
                                      </p:to>
                                    </p:set>
                                    <p:animEffect transition="in" filter="wipe(down)">
                                      <p:cBhvr>
                                        <p:cTn id="47" dur="500"/>
                                        <p:tgtEl>
                                          <p:spTgt spid="45"/>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57"/>
                                        </p:tgtEl>
                                        <p:attrNameLst>
                                          <p:attrName>style.visibility</p:attrName>
                                        </p:attrNameLst>
                                      </p:cBhvr>
                                      <p:to>
                                        <p:strVal val="visible"/>
                                      </p:to>
                                    </p:set>
                                    <p:animEffect transition="in" filter="wipe(left)">
                                      <p:cBhvr>
                                        <p:cTn id="52" dur="500"/>
                                        <p:tgtEl>
                                          <p:spTgt spid="57"/>
                                        </p:tgtEl>
                                      </p:cBhvr>
                                    </p:animEffect>
                                  </p:childTnLst>
                                </p:cTn>
                              </p:par>
                              <p:par>
                                <p:cTn id="53" presetID="22" presetClass="entr" presetSubtype="8" fill="hold" grpId="0" nodeType="withEffect">
                                  <p:stCondLst>
                                    <p:cond delay="0"/>
                                  </p:stCondLst>
                                  <p:childTnLst>
                                    <p:set>
                                      <p:cBhvr>
                                        <p:cTn id="54" dur="1" fill="hold">
                                          <p:stCondLst>
                                            <p:cond delay="0"/>
                                          </p:stCondLst>
                                        </p:cTn>
                                        <p:tgtEl>
                                          <p:spTgt spid="46"/>
                                        </p:tgtEl>
                                        <p:attrNameLst>
                                          <p:attrName>style.visibility</p:attrName>
                                        </p:attrNameLst>
                                      </p:cBhvr>
                                      <p:to>
                                        <p:strVal val="visible"/>
                                      </p:to>
                                    </p:set>
                                    <p:animEffect transition="in" filter="wipe(left)">
                                      <p:cBhvr>
                                        <p:cTn id="55" dur="500"/>
                                        <p:tgtEl>
                                          <p:spTgt spid="46"/>
                                        </p:tgtEl>
                                      </p:cBhvr>
                                    </p:animEffect>
                                  </p:childTnLst>
                                </p:cTn>
                              </p:par>
                            </p:childTnLst>
                          </p:cTn>
                        </p:par>
                      </p:childTnLst>
                    </p:cTn>
                  </p:par>
                  <p:par>
                    <p:cTn id="56" fill="hold">
                      <p:stCondLst>
                        <p:cond delay="indefinite"/>
                      </p:stCondLst>
                      <p:childTnLst>
                        <p:par>
                          <p:cTn id="57" fill="hold">
                            <p:stCondLst>
                              <p:cond delay="0"/>
                            </p:stCondLst>
                            <p:childTnLst>
                              <p:par>
                                <p:cTn id="58" presetID="1" presetClass="exit" presetSubtype="0" fill="hold" nodeType="clickEffect">
                                  <p:stCondLst>
                                    <p:cond delay="0"/>
                                  </p:stCondLst>
                                  <p:childTnLst>
                                    <p:set>
                                      <p:cBhvr>
                                        <p:cTn id="59" dur="1" fill="hold">
                                          <p:stCondLst>
                                            <p:cond delay="0"/>
                                          </p:stCondLst>
                                        </p:cTn>
                                        <p:tgtEl>
                                          <p:spTgt spid="48"/>
                                        </p:tgtEl>
                                        <p:attrNameLst>
                                          <p:attrName>style.visibility</p:attrName>
                                        </p:attrNameLst>
                                      </p:cBhvr>
                                      <p:to>
                                        <p:strVal val="hidden"/>
                                      </p:to>
                                    </p:set>
                                  </p:childTnLst>
                                </p:cTn>
                              </p:par>
                              <p:par>
                                <p:cTn id="60" presetID="1" presetClass="exit" presetSubtype="0" fill="hold" grpId="1" nodeType="withEffect">
                                  <p:stCondLst>
                                    <p:cond delay="0"/>
                                  </p:stCondLst>
                                  <p:childTnLst>
                                    <p:set>
                                      <p:cBhvr>
                                        <p:cTn id="61" dur="1" fill="hold">
                                          <p:stCondLst>
                                            <p:cond delay="0"/>
                                          </p:stCondLst>
                                        </p:cTn>
                                        <p:tgtEl>
                                          <p:spTgt spid="42"/>
                                        </p:tgtEl>
                                        <p:attrNameLst>
                                          <p:attrName>style.visibility</p:attrName>
                                        </p:attrNameLst>
                                      </p:cBhvr>
                                      <p:to>
                                        <p:strVal val="hidden"/>
                                      </p:to>
                                    </p:set>
                                  </p:childTnLst>
                                </p:cTn>
                              </p:par>
                              <p:par>
                                <p:cTn id="62" presetID="1" presetClass="exit" presetSubtype="0" fill="hold" nodeType="withEffect">
                                  <p:stCondLst>
                                    <p:cond delay="0"/>
                                  </p:stCondLst>
                                  <p:childTnLst>
                                    <p:set>
                                      <p:cBhvr>
                                        <p:cTn id="63" dur="1" fill="hold">
                                          <p:stCondLst>
                                            <p:cond delay="0"/>
                                          </p:stCondLst>
                                        </p:cTn>
                                        <p:tgtEl>
                                          <p:spTgt spid="51"/>
                                        </p:tgtEl>
                                        <p:attrNameLst>
                                          <p:attrName>style.visibility</p:attrName>
                                        </p:attrNameLst>
                                      </p:cBhvr>
                                      <p:to>
                                        <p:strVal val="hidden"/>
                                      </p:to>
                                    </p:set>
                                  </p:childTnLst>
                                </p:cTn>
                              </p:par>
                              <p:par>
                                <p:cTn id="64" presetID="1" presetClass="exit" presetSubtype="0" fill="hold" grpId="1" nodeType="withEffect">
                                  <p:stCondLst>
                                    <p:cond delay="0"/>
                                  </p:stCondLst>
                                  <p:childTnLst>
                                    <p:set>
                                      <p:cBhvr>
                                        <p:cTn id="65" dur="1" fill="hold">
                                          <p:stCondLst>
                                            <p:cond delay="0"/>
                                          </p:stCondLst>
                                        </p:cTn>
                                        <p:tgtEl>
                                          <p:spTgt spid="43"/>
                                        </p:tgtEl>
                                        <p:attrNameLst>
                                          <p:attrName>style.visibility</p:attrName>
                                        </p:attrNameLst>
                                      </p:cBhvr>
                                      <p:to>
                                        <p:strVal val="hidden"/>
                                      </p:to>
                                    </p:set>
                                  </p:childTnLst>
                                </p:cTn>
                              </p:par>
                              <p:par>
                                <p:cTn id="66" presetID="1" presetClass="exit" presetSubtype="0" fill="hold" nodeType="withEffect">
                                  <p:stCondLst>
                                    <p:cond delay="0"/>
                                  </p:stCondLst>
                                  <p:childTnLst>
                                    <p:set>
                                      <p:cBhvr>
                                        <p:cTn id="67" dur="1" fill="hold">
                                          <p:stCondLst>
                                            <p:cond delay="0"/>
                                          </p:stCondLst>
                                        </p:cTn>
                                        <p:tgtEl>
                                          <p:spTgt spid="53"/>
                                        </p:tgtEl>
                                        <p:attrNameLst>
                                          <p:attrName>style.visibility</p:attrName>
                                        </p:attrNameLst>
                                      </p:cBhvr>
                                      <p:to>
                                        <p:strVal val="hidden"/>
                                      </p:to>
                                    </p:set>
                                  </p:childTnLst>
                                </p:cTn>
                              </p:par>
                              <p:par>
                                <p:cTn id="68" presetID="1" presetClass="exit" presetSubtype="0" fill="hold" grpId="1" nodeType="withEffect">
                                  <p:stCondLst>
                                    <p:cond delay="0"/>
                                  </p:stCondLst>
                                  <p:childTnLst>
                                    <p:set>
                                      <p:cBhvr>
                                        <p:cTn id="69" dur="1" fill="hold">
                                          <p:stCondLst>
                                            <p:cond delay="0"/>
                                          </p:stCondLst>
                                        </p:cTn>
                                        <p:tgtEl>
                                          <p:spTgt spid="44"/>
                                        </p:tgtEl>
                                        <p:attrNameLst>
                                          <p:attrName>style.visibility</p:attrName>
                                        </p:attrNameLst>
                                      </p:cBhvr>
                                      <p:to>
                                        <p:strVal val="hidden"/>
                                      </p:to>
                                    </p:set>
                                  </p:childTnLst>
                                </p:cTn>
                              </p:par>
                              <p:par>
                                <p:cTn id="70" presetID="1" presetClass="exit" presetSubtype="0" fill="hold" nodeType="withEffect">
                                  <p:stCondLst>
                                    <p:cond delay="0"/>
                                  </p:stCondLst>
                                  <p:childTnLst>
                                    <p:set>
                                      <p:cBhvr>
                                        <p:cTn id="71" dur="1" fill="hold">
                                          <p:stCondLst>
                                            <p:cond delay="0"/>
                                          </p:stCondLst>
                                        </p:cTn>
                                        <p:tgtEl>
                                          <p:spTgt spid="55"/>
                                        </p:tgtEl>
                                        <p:attrNameLst>
                                          <p:attrName>style.visibility</p:attrName>
                                        </p:attrNameLst>
                                      </p:cBhvr>
                                      <p:to>
                                        <p:strVal val="hidden"/>
                                      </p:to>
                                    </p:set>
                                  </p:childTnLst>
                                </p:cTn>
                              </p:par>
                              <p:par>
                                <p:cTn id="72" presetID="1" presetClass="exit" presetSubtype="0" fill="hold" grpId="1" nodeType="withEffect">
                                  <p:stCondLst>
                                    <p:cond delay="0"/>
                                  </p:stCondLst>
                                  <p:childTnLst>
                                    <p:set>
                                      <p:cBhvr>
                                        <p:cTn id="73" dur="1" fill="hold">
                                          <p:stCondLst>
                                            <p:cond delay="0"/>
                                          </p:stCondLst>
                                        </p:cTn>
                                        <p:tgtEl>
                                          <p:spTgt spid="45"/>
                                        </p:tgtEl>
                                        <p:attrNameLst>
                                          <p:attrName>style.visibility</p:attrName>
                                        </p:attrNameLst>
                                      </p:cBhvr>
                                      <p:to>
                                        <p:strVal val="hidden"/>
                                      </p:to>
                                    </p:set>
                                  </p:childTnLst>
                                </p:cTn>
                              </p:par>
                              <p:par>
                                <p:cTn id="74" presetID="1" presetClass="exit" presetSubtype="0" fill="hold" nodeType="withEffect">
                                  <p:stCondLst>
                                    <p:cond delay="0"/>
                                  </p:stCondLst>
                                  <p:childTnLst>
                                    <p:set>
                                      <p:cBhvr>
                                        <p:cTn id="75" dur="1" fill="hold">
                                          <p:stCondLst>
                                            <p:cond delay="0"/>
                                          </p:stCondLst>
                                        </p:cTn>
                                        <p:tgtEl>
                                          <p:spTgt spid="57"/>
                                        </p:tgtEl>
                                        <p:attrNameLst>
                                          <p:attrName>style.visibility</p:attrName>
                                        </p:attrNameLst>
                                      </p:cBhvr>
                                      <p:to>
                                        <p:strVal val="hidden"/>
                                      </p:to>
                                    </p:set>
                                  </p:childTnLst>
                                </p:cTn>
                              </p:par>
                              <p:par>
                                <p:cTn id="76" presetID="1" presetClass="exit" presetSubtype="0" fill="hold" grpId="1" nodeType="withEffect">
                                  <p:stCondLst>
                                    <p:cond delay="0"/>
                                  </p:stCondLst>
                                  <p:childTnLst>
                                    <p:set>
                                      <p:cBhvr>
                                        <p:cTn id="77" dur="1" fill="hold">
                                          <p:stCondLst>
                                            <p:cond delay="0"/>
                                          </p:stCondLst>
                                        </p:cTn>
                                        <p:tgtEl>
                                          <p:spTgt spid="46"/>
                                        </p:tgtEl>
                                        <p:attrNameLst>
                                          <p:attrName>style.visibility</p:attrName>
                                        </p:attrNameLst>
                                      </p:cBhvr>
                                      <p:to>
                                        <p:strVal val="hidden"/>
                                      </p:to>
                                    </p:set>
                                  </p:childTnLst>
                                </p:cTn>
                              </p:par>
                              <p:par>
                                <p:cTn id="78" presetID="1" presetClass="exit" presetSubtype="0" fill="hold" grpId="1" nodeType="withEffect">
                                  <p:stCondLst>
                                    <p:cond delay="0"/>
                                  </p:stCondLst>
                                  <p:childTnLst>
                                    <p:set>
                                      <p:cBhvr>
                                        <p:cTn id="79" dur="1" fill="hold">
                                          <p:stCondLst>
                                            <p:cond delay="0"/>
                                          </p:stCondLst>
                                        </p:cTn>
                                        <p:tgtEl>
                                          <p:spTgt spid="11"/>
                                        </p:tgtEl>
                                        <p:attrNameLst>
                                          <p:attrName>style.visibility</p:attrName>
                                        </p:attrNameLst>
                                      </p:cBhvr>
                                      <p:to>
                                        <p:strVal val="hidden"/>
                                      </p:to>
                                    </p:set>
                                  </p:childTnLst>
                                </p:cTn>
                              </p:par>
                              <p:par>
                                <p:cTn id="80" presetID="1" presetClass="exit" presetSubtype="0" fill="hold" nodeType="withEffect">
                                  <p:stCondLst>
                                    <p:cond delay="0"/>
                                  </p:stCondLst>
                                  <p:childTnLst>
                                    <p:set>
                                      <p:cBhvr>
                                        <p:cTn id="81" dur="1" fill="hold">
                                          <p:stCondLst>
                                            <p:cond delay="0"/>
                                          </p:stCondLst>
                                        </p:cTn>
                                        <p:tgtEl>
                                          <p:spTgt spid="18"/>
                                        </p:tgtEl>
                                        <p:attrNameLst>
                                          <p:attrName>style.visibility</p:attrName>
                                        </p:attrNameLst>
                                      </p:cBhvr>
                                      <p:to>
                                        <p:strVal val="hidden"/>
                                      </p:to>
                                    </p:set>
                                  </p:childTnLst>
                                </p:cTn>
                              </p:par>
                              <p:par>
                                <p:cTn id="82" presetID="1" presetClass="exit" presetSubtype="0" fill="hold" grpId="1" nodeType="withEffect">
                                  <p:stCondLst>
                                    <p:cond delay="0"/>
                                  </p:stCondLst>
                                  <p:childTnLst>
                                    <p:set>
                                      <p:cBhvr>
                                        <p:cTn id="83" dur="1" fill="hold">
                                          <p:stCondLst>
                                            <p:cond delay="0"/>
                                          </p:stCondLst>
                                        </p:cTn>
                                        <p:tgtEl>
                                          <p:spTgt spid="9"/>
                                        </p:tgtEl>
                                        <p:attrNameLst>
                                          <p:attrName>style.visibility</p:attrName>
                                        </p:attrNameLst>
                                      </p:cBhvr>
                                      <p:to>
                                        <p:strVal val="hidden"/>
                                      </p:to>
                                    </p:set>
                                  </p:childTnLst>
                                </p:cTn>
                              </p:par>
                              <p:par>
                                <p:cTn id="84" presetID="10" presetClass="entr" presetSubtype="0" fill="hold" grpId="0" nodeType="withEffect">
                                  <p:stCondLst>
                                    <p:cond delay="0"/>
                                  </p:stCondLst>
                                  <p:childTnLst>
                                    <p:set>
                                      <p:cBhvr>
                                        <p:cTn id="85" dur="1" fill="hold">
                                          <p:stCondLst>
                                            <p:cond delay="0"/>
                                          </p:stCondLst>
                                        </p:cTn>
                                        <p:tgtEl>
                                          <p:spTgt spid="22"/>
                                        </p:tgtEl>
                                        <p:attrNameLst>
                                          <p:attrName>style.visibility</p:attrName>
                                        </p:attrNameLst>
                                      </p:cBhvr>
                                      <p:to>
                                        <p:strVal val="visible"/>
                                      </p:to>
                                    </p:set>
                                    <p:animEffect transition="in" filter="fade">
                                      <p:cBhvr>
                                        <p:cTn id="86" dur="500"/>
                                        <p:tgtEl>
                                          <p:spTgt spid="22"/>
                                        </p:tgtEl>
                                      </p:cBhvr>
                                    </p:animEffect>
                                  </p:childTnLst>
                                </p:cTn>
                              </p:par>
                            </p:childTnLst>
                          </p:cTn>
                        </p:par>
                        <p:par>
                          <p:cTn id="87" fill="hold">
                            <p:stCondLst>
                              <p:cond delay="500"/>
                            </p:stCondLst>
                            <p:childTnLst>
                              <p:par>
                                <p:cTn id="88" presetID="22" presetClass="entr" presetSubtype="1" fill="hold" nodeType="afterEffect">
                                  <p:stCondLst>
                                    <p:cond delay="0"/>
                                  </p:stCondLst>
                                  <p:childTnLst>
                                    <p:set>
                                      <p:cBhvr>
                                        <p:cTn id="89" dur="1" fill="hold">
                                          <p:stCondLst>
                                            <p:cond delay="0"/>
                                          </p:stCondLst>
                                        </p:cTn>
                                        <p:tgtEl>
                                          <p:spTgt spid="24"/>
                                        </p:tgtEl>
                                        <p:attrNameLst>
                                          <p:attrName>style.visibility</p:attrName>
                                        </p:attrNameLst>
                                      </p:cBhvr>
                                      <p:to>
                                        <p:strVal val="visible"/>
                                      </p:to>
                                    </p:set>
                                    <p:animEffect transition="in" filter="wipe(up)">
                                      <p:cBhvr>
                                        <p:cTn id="90" dur="500"/>
                                        <p:tgtEl>
                                          <p:spTgt spid="24"/>
                                        </p:tgtEl>
                                      </p:cBhvr>
                                    </p:animEffect>
                                  </p:childTnLst>
                                </p:cTn>
                              </p:par>
                            </p:childTnLst>
                          </p:cTn>
                        </p:par>
                        <p:par>
                          <p:cTn id="91" fill="hold">
                            <p:stCondLst>
                              <p:cond delay="1000"/>
                            </p:stCondLst>
                            <p:childTnLst>
                              <p:par>
                                <p:cTn id="92" presetID="10" presetClass="entr" presetSubtype="0" fill="hold" grpId="0" nodeType="afterEffect">
                                  <p:stCondLst>
                                    <p:cond delay="0"/>
                                  </p:stCondLst>
                                  <p:childTnLst>
                                    <p:set>
                                      <p:cBhvr>
                                        <p:cTn id="93" dur="1" fill="hold">
                                          <p:stCondLst>
                                            <p:cond delay="0"/>
                                          </p:stCondLst>
                                        </p:cTn>
                                        <p:tgtEl>
                                          <p:spTgt spid="23"/>
                                        </p:tgtEl>
                                        <p:attrNameLst>
                                          <p:attrName>style.visibility</p:attrName>
                                        </p:attrNameLst>
                                      </p:cBhvr>
                                      <p:to>
                                        <p:strVal val="visible"/>
                                      </p:to>
                                    </p:set>
                                    <p:animEffect transition="in" filter="fade">
                                      <p:cBhvr>
                                        <p:cTn id="94" dur="500"/>
                                        <p:tgtEl>
                                          <p:spTgt spid="23"/>
                                        </p:tgtEl>
                                      </p:cBhvr>
                                    </p:animEffect>
                                  </p:childTnLst>
                                </p:cTn>
                              </p:par>
                            </p:childTnLst>
                          </p:cTn>
                        </p:par>
                      </p:childTnLst>
                    </p:cTn>
                  </p:par>
                  <p:par>
                    <p:cTn id="95" fill="hold">
                      <p:stCondLst>
                        <p:cond delay="indefinite"/>
                      </p:stCondLst>
                      <p:childTnLst>
                        <p:par>
                          <p:cTn id="96" fill="hold">
                            <p:stCondLst>
                              <p:cond delay="0"/>
                            </p:stCondLst>
                            <p:childTnLst>
                              <p:par>
                                <p:cTn id="97" presetID="1" presetClass="exit" presetSubtype="0" fill="hold" grpId="1" nodeType="clickEffect">
                                  <p:stCondLst>
                                    <p:cond delay="0"/>
                                  </p:stCondLst>
                                  <p:childTnLst>
                                    <p:set>
                                      <p:cBhvr>
                                        <p:cTn id="98" dur="1" fill="hold">
                                          <p:stCondLst>
                                            <p:cond delay="0"/>
                                          </p:stCondLst>
                                        </p:cTn>
                                        <p:tgtEl>
                                          <p:spTgt spid="22"/>
                                        </p:tgtEl>
                                        <p:attrNameLst>
                                          <p:attrName>style.visibility</p:attrName>
                                        </p:attrNameLst>
                                      </p:cBhvr>
                                      <p:to>
                                        <p:strVal val="hidden"/>
                                      </p:to>
                                    </p:set>
                                  </p:childTnLst>
                                </p:cTn>
                              </p:par>
                              <p:par>
                                <p:cTn id="99" presetID="1" presetClass="exit" presetSubtype="0" fill="hold" nodeType="withEffect">
                                  <p:stCondLst>
                                    <p:cond delay="0"/>
                                  </p:stCondLst>
                                  <p:childTnLst>
                                    <p:set>
                                      <p:cBhvr>
                                        <p:cTn id="100" dur="1" fill="hold">
                                          <p:stCondLst>
                                            <p:cond delay="0"/>
                                          </p:stCondLst>
                                        </p:cTn>
                                        <p:tgtEl>
                                          <p:spTgt spid="24"/>
                                        </p:tgtEl>
                                        <p:attrNameLst>
                                          <p:attrName>style.visibility</p:attrName>
                                        </p:attrNameLst>
                                      </p:cBhvr>
                                      <p:to>
                                        <p:strVal val="hidden"/>
                                      </p:to>
                                    </p:set>
                                  </p:childTnLst>
                                </p:cTn>
                              </p:par>
                              <p:par>
                                <p:cTn id="101" presetID="1" presetClass="exit" presetSubtype="0" fill="hold" grpId="1" nodeType="withEffect">
                                  <p:stCondLst>
                                    <p:cond delay="0"/>
                                  </p:stCondLst>
                                  <p:childTnLst>
                                    <p:set>
                                      <p:cBhvr>
                                        <p:cTn id="102" dur="1" fill="hold">
                                          <p:stCondLst>
                                            <p:cond delay="0"/>
                                          </p:stCondLst>
                                        </p:cTn>
                                        <p:tgtEl>
                                          <p:spTgt spid="23"/>
                                        </p:tgtEl>
                                        <p:attrNameLst>
                                          <p:attrName>style.visibility</p:attrName>
                                        </p:attrNameLst>
                                      </p:cBhvr>
                                      <p:to>
                                        <p:strVal val="hidden"/>
                                      </p:to>
                                    </p:set>
                                  </p:childTnLst>
                                </p:cTn>
                              </p:par>
                              <p:par>
                                <p:cTn id="103" presetID="10" presetClass="entr" presetSubtype="0" fill="hold" grpId="0" nodeType="withEffect">
                                  <p:stCondLst>
                                    <p:cond delay="0"/>
                                  </p:stCondLst>
                                  <p:childTnLst>
                                    <p:set>
                                      <p:cBhvr>
                                        <p:cTn id="104" dur="1" fill="hold">
                                          <p:stCondLst>
                                            <p:cond delay="0"/>
                                          </p:stCondLst>
                                        </p:cTn>
                                        <p:tgtEl>
                                          <p:spTgt spid="29"/>
                                        </p:tgtEl>
                                        <p:attrNameLst>
                                          <p:attrName>style.visibility</p:attrName>
                                        </p:attrNameLst>
                                      </p:cBhvr>
                                      <p:to>
                                        <p:strVal val="visible"/>
                                      </p:to>
                                    </p:set>
                                    <p:animEffect transition="in" filter="fade">
                                      <p:cBhvr>
                                        <p:cTn id="105" dur="500"/>
                                        <p:tgtEl>
                                          <p:spTgt spid="29"/>
                                        </p:tgtEl>
                                      </p:cBhvr>
                                    </p:animEffect>
                                  </p:childTnLst>
                                </p:cTn>
                              </p:par>
                            </p:childTnLst>
                          </p:cTn>
                        </p:par>
                        <p:par>
                          <p:cTn id="106" fill="hold">
                            <p:stCondLst>
                              <p:cond delay="500"/>
                            </p:stCondLst>
                            <p:childTnLst>
                              <p:par>
                                <p:cTn id="107" presetID="22" presetClass="entr" presetSubtype="1" fill="hold" nodeType="afterEffect">
                                  <p:stCondLst>
                                    <p:cond delay="0"/>
                                  </p:stCondLst>
                                  <p:childTnLst>
                                    <p:set>
                                      <p:cBhvr>
                                        <p:cTn id="108" dur="1" fill="hold">
                                          <p:stCondLst>
                                            <p:cond delay="0"/>
                                          </p:stCondLst>
                                        </p:cTn>
                                        <p:tgtEl>
                                          <p:spTgt spid="33"/>
                                        </p:tgtEl>
                                        <p:attrNameLst>
                                          <p:attrName>style.visibility</p:attrName>
                                        </p:attrNameLst>
                                      </p:cBhvr>
                                      <p:to>
                                        <p:strVal val="visible"/>
                                      </p:to>
                                    </p:set>
                                    <p:animEffect transition="in" filter="wipe(up)">
                                      <p:cBhvr>
                                        <p:cTn id="109" dur="500"/>
                                        <p:tgtEl>
                                          <p:spTgt spid="33"/>
                                        </p:tgtEl>
                                      </p:cBhvr>
                                    </p:animEffect>
                                  </p:childTnLst>
                                </p:cTn>
                              </p:par>
                            </p:childTnLst>
                          </p:cTn>
                        </p:par>
                        <p:par>
                          <p:cTn id="110" fill="hold">
                            <p:stCondLst>
                              <p:cond delay="1000"/>
                            </p:stCondLst>
                            <p:childTnLst>
                              <p:par>
                                <p:cTn id="111" presetID="10" presetClass="entr" presetSubtype="0" fill="hold" grpId="0" nodeType="afterEffect">
                                  <p:stCondLst>
                                    <p:cond delay="0"/>
                                  </p:stCondLst>
                                  <p:childTnLst>
                                    <p:set>
                                      <p:cBhvr>
                                        <p:cTn id="112" dur="1" fill="hold">
                                          <p:stCondLst>
                                            <p:cond delay="0"/>
                                          </p:stCondLst>
                                        </p:cTn>
                                        <p:tgtEl>
                                          <p:spTgt spid="31"/>
                                        </p:tgtEl>
                                        <p:attrNameLst>
                                          <p:attrName>style.visibility</p:attrName>
                                        </p:attrNameLst>
                                      </p:cBhvr>
                                      <p:to>
                                        <p:strVal val="visible"/>
                                      </p:to>
                                    </p:set>
                                    <p:animEffect transition="in" filter="fade">
                                      <p:cBhvr>
                                        <p:cTn id="113" dur="500"/>
                                        <p:tgtEl>
                                          <p:spTgt spid="31"/>
                                        </p:tgtEl>
                                      </p:cBhvr>
                                    </p:animEffect>
                                  </p:childTnLst>
                                </p:cTn>
                              </p:par>
                            </p:childTnLst>
                          </p:cTn>
                        </p:par>
                      </p:childTnLst>
                    </p:cTn>
                  </p:par>
                  <p:par>
                    <p:cTn id="114" fill="hold">
                      <p:stCondLst>
                        <p:cond delay="indefinite"/>
                      </p:stCondLst>
                      <p:childTnLst>
                        <p:par>
                          <p:cTn id="115" fill="hold">
                            <p:stCondLst>
                              <p:cond delay="0"/>
                            </p:stCondLst>
                            <p:childTnLst>
                              <p:par>
                                <p:cTn id="116" presetID="1" presetClass="exit" presetSubtype="0" fill="hold" grpId="1" nodeType="clickEffect">
                                  <p:stCondLst>
                                    <p:cond delay="0"/>
                                  </p:stCondLst>
                                  <p:childTnLst>
                                    <p:set>
                                      <p:cBhvr>
                                        <p:cTn id="117" dur="1" fill="hold">
                                          <p:stCondLst>
                                            <p:cond delay="0"/>
                                          </p:stCondLst>
                                        </p:cTn>
                                        <p:tgtEl>
                                          <p:spTgt spid="29"/>
                                        </p:tgtEl>
                                        <p:attrNameLst>
                                          <p:attrName>style.visibility</p:attrName>
                                        </p:attrNameLst>
                                      </p:cBhvr>
                                      <p:to>
                                        <p:strVal val="hidden"/>
                                      </p:to>
                                    </p:set>
                                  </p:childTnLst>
                                </p:cTn>
                              </p:par>
                              <p:par>
                                <p:cTn id="118" presetID="1" presetClass="exit" presetSubtype="0" fill="hold" nodeType="withEffect">
                                  <p:stCondLst>
                                    <p:cond delay="0"/>
                                  </p:stCondLst>
                                  <p:childTnLst>
                                    <p:set>
                                      <p:cBhvr>
                                        <p:cTn id="119" dur="1" fill="hold">
                                          <p:stCondLst>
                                            <p:cond delay="0"/>
                                          </p:stCondLst>
                                        </p:cTn>
                                        <p:tgtEl>
                                          <p:spTgt spid="33"/>
                                        </p:tgtEl>
                                        <p:attrNameLst>
                                          <p:attrName>style.visibility</p:attrName>
                                        </p:attrNameLst>
                                      </p:cBhvr>
                                      <p:to>
                                        <p:strVal val="hidden"/>
                                      </p:to>
                                    </p:set>
                                  </p:childTnLst>
                                </p:cTn>
                              </p:par>
                              <p:par>
                                <p:cTn id="120" presetID="1" presetClass="exit" presetSubtype="0" fill="hold" grpId="1" nodeType="withEffect">
                                  <p:stCondLst>
                                    <p:cond delay="0"/>
                                  </p:stCondLst>
                                  <p:childTnLst>
                                    <p:set>
                                      <p:cBhvr>
                                        <p:cTn id="121" dur="1" fill="hold">
                                          <p:stCondLst>
                                            <p:cond delay="0"/>
                                          </p:stCondLst>
                                        </p:cTn>
                                        <p:tgtEl>
                                          <p:spTgt spid="31"/>
                                        </p:tgtEl>
                                        <p:attrNameLst>
                                          <p:attrName>style.visibility</p:attrName>
                                        </p:attrNameLst>
                                      </p:cBhvr>
                                      <p:to>
                                        <p:strVal val="hidden"/>
                                      </p:to>
                                    </p:set>
                                  </p:childTnLst>
                                </p:cTn>
                              </p:par>
                              <p:par>
                                <p:cTn id="122" presetID="10" presetClass="entr" presetSubtype="0" fill="hold" grpId="0" nodeType="withEffect">
                                  <p:stCondLst>
                                    <p:cond delay="0"/>
                                  </p:stCondLst>
                                  <p:childTnLst>
                                    <p:set>
                                      <p:cBhvr>
                                        <p:cTn id="123" dur="1" fill="hold">
                                          <p:stCondLst>
                                            <p:cond delay="0"/>
                                          </p:stCondLst>
                                        </p:cTn>
                                        <p:tgtEl>
                                          <p:spTgt spid="30"/>
                                        </p:tgtEl>
                                        <p:attrNameLst>
                                          <p:attrName>style.visibility</p:attrName>
                                        </p:attrNameLst>
                                      </p:cBhvr>
                                      <p:to>
                                        <p:strVal val="visible"/>
                                      </p:to>
                                    </p:set>
                                    <p:animEffect transition="in" filter="fade">
                                      <p:cBhvr>
                                        <p:cTn id="124" dur="500"/>
                                        <p:tgtEl>
                                          <p:spTgt spid="30"/>
                                        </p:tgtEl>
                                      </p:cBhvr>
                                    </p:animEffect>
                                  </p:childTnLst>
                                </p:cTn>
                              </p:par>
                            </p:childTnLst>
                          </p:cTn>
                        </p:par>
                        <p:par>
                          <p:cTn id="125" fill="hold">
                            <p:stCondLst>
                              <p:cond delay="500"/>
                            </p:stCondLst>
                            <p:childTnLst>
                              <p:par>
                                <p:cTn id="126" presetID="22" presetClass="entr" presetSubtype="1" fill="hold" nodeType="afterEffect">
                                  <p:stCondLst>
                                    <p:cond delay="0"/>
                                  </p:stCondLst>
                                  <p:childTnLst>
                                    <p:set>
                                      <p:cBhvr>
                                        <p:cTn id="127" dur="1" fill="hold">
                                          <p:stCondLst>
                                            <p:cond delay="0"/>
                                          </p:stCondLst>
                                        </p:cTn>
                                        <p:tgtEl>
                                          <p:spTgt spid="34"/>
                                        </p:tgtEl>
                                        <p:attrNameLst>
                                          <p:attrName>style.visibility</p:attrName>
                                        </p:attrNameLst>
                                      </p:cBhvr>
                                      <p:to>
                                        <p:strVal val="visible"/>
                                      </p:to>
                                    </p:set>
                                    <p:animEffect transition="in" filter="wipe(up)">
                                      <p:cBhvr>
                                        <p:cTn id="128" dur="500"/>
                                        <p:tgtEl>
                                          <p:spTgt spid="34"/>
                                        </p:tgtEl>
                                      </p:cBhvr>
                                    </p:animEffect>
                                  </p:childTnLst>
                                </p:cTn>
                              </p:par>
                            </p:childTnLst>
                          </p:cTn>
                        </p:par>
                        <p:par>
                          <p:cTn id="129" fill="hold">
                            <p:stCondLst>
                              <p:cond delay="1000"/>
                            </p:stCondLst>
                            <p:childTnLst>
                              <p:par>
                                <p:cTn id="130" presetID="10" presetClass="entr" presetSubtype="0" fill="hold" grpId="0" nodeType="afterEffect">
                                  <p:stCondLst>
                                    <p:cond delay="0"/>
                                  </p:stCondLst>
                                  <p:childTnLst>
                                    <p:set>
                                      <p:cBhvr>
                                        <p:cTn id="131" dur="1" fill="hold">
                                          <p:stCondLst>
                                            <p:cond delay="0"/>
                                          </p:stCondLst>
                                        </p:cTn>
                                        <p:tgtEl>
                                          <p:spTgt spid="32"/>
                                        </p:tgtEl>
                                        <p:attrNameLst>
                                          <p:attrName>style.visibility</p:attrName>
                                        </p:attrNameLst>
                                      </p:cBhvr>
                                      <p:to>
                                        <p:strVal val="visible"/>
                                      </p:to>
                                    </p:set>
                                    <p:animEffect transition="in" filter="fade">
                                      <p:cBhvr>
                                        <p:cTn id="132"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P spid="11" grpId="0" animBg="1"/>
      <p:bldP spid="11" grpId="1" animBg="1"/>
      <p:bldP spid="22" grpId="0" animBg="1"/>
      <p:bldP spid="22" grpId="1" animBg="1"/>
      <p:bldP spid="23" grpId="0" animBg="1"/>
      <p:bldP spid="23" grpId="1" animBg="1"/>
      <p:bldP spid="29" grpId="0" animBg="1"/>
      <p:bldP spid="29" grpId="1" animBg="1"/>
      <p:bldP spid="30" grpId="0" animBg="1"/>
      <p:bldP spid="31" grpId="0" animBg="1"/>
      <p:bldP spid="31" grpId="1" animBg="1"/>
      <p:bldP spid="32" grpId="0" animBg="1"/>
      <p:bldP spid="42" grpId="0"/>
      <p:bldP spid="42" grpId="1"/>
      <p:bldP spid="43" grpId="0"/>
      <p:bldP spid="43" grpId="1"/>
      <p:bldP spid="44" grpId="0"/>
      <p:bldP spid="44" grpId="1"/>
      <p:bldP spid="45" grpId="0"/>
      <p:bldP spid="45" grpId="1"/>
      <p:bldP spid="46" grpId="0"/>
      <p:bldP spid="46" grpId="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1F41861-1618-4CE1-BFBA-4EB118E4A20D}"/>
              </a:ext>
            </a:extLst>
          </p:cNvPr>
          <p:cNvSpPr>
            <a:spLocks noGrp="1"/>
          </p:cNvSpPr>
          <p:nvPr>
            <p:ph type="title"/>
          </p:nvPr>
        </p:nvSpPr>
        <p:spPr/>
        <p:txBody>
          <a:bodyPr/>
          <a:lstStyle/>
          <a:p>
            <a:r>
              <a:rPr lang="zh-TW" altLang="en-US" dirty="0"/>
              <a:t>謝 謝 聆 聽</a:t>
            </a:r>
          </a:p>
        </p:txBody>
      </p:sp>
      <p:sp>
        <p:nvSpPr>
          <p:cNvPr id="3" name="文字版面配置區 2">
            <a:extLst>
              <a:ext uri="{FF2B5EF4-FFF2-40B4-BE49-F238E27FC236}">
                <a16:creationId xmlns:a16="http://schemas.microsoft.com/office/drawing/2014/main" id="{87CB7007-F7EB-4CBA-99F3-06004D557BA9}"/>
              </a:ext>
            </a:extLst>
          </p:cNvPr>
          <p:cNvSpPr>
            <a:spLocks noGrp="1"/>
          </p:cNvSpPr>
          <p:nvPr>
            <p:ph type="body" sz="quarter" idx="10"/>
          </p:nvPr>
        </p:nvSpPr>
        <p:spPr/>
        <p:txBody>
          <a:bodyPr/>
          <a:lstStyle/>
          <a:p>
            <a:r>
              <a:rPr lang="zh-TW" altLang="en-US" dirty="0"/>
              <a:t>講師：洪啟倫</a:t>
            </a:r>
          </a:p>
        </p:txBody>
      </p:sp>
      <p:sp>
        <p:nvSpPr>
          <p:cNvPr id="4" name="文字版面配置區 3">
            <a:extLst>
              <a:ext uri="{FF2B5EF4-FFF2-40B4-BE49-F238E27FC236}">
                <a16:creationId xmlns:a16="http://schemas.microsoft.com/office/drawing/2014/main" id="{350174DD-9626-412D-8E39-DA4BC29167A5}"/>
              </a:ext>
            </a:extLst>
          </p:cNvPr>
          <p:cNvSpPr>
            <a:spLocks noGrp="1"/>
          </p:cNvSpPr>
          <p:nvPr>
            <p:ph type="body" sz="quarter" idx="11"/>
          </p:nvPr>
        </p:nvSpPr>
        <p:spPr>
          <a:xfrm>
            <a:off x="2519172" y="3898759"/>
            <a:ext cx="4105656" cy="435596"/>
          </a:xfrm>
        </p:spPr>
        <p:txBody>
          <a:bodyPr/>
          <a:lstStyle/>
          <a:p>
            <a:r>
              <a:rPr lang="en-US" altLang="zh-TW" sz="1800" dirty="0"/>
              <a:t>2024/09/27</a:t>
            </a:r>
            <a:endParaRPr lang="zh-TW" altLang="en-US" sz="1800" dirty="0"/>
          </a:p>
        </p:txBody>
      </p:sp>
    </p:spTree>
    <p:extLst>
      <p:ext uri="{BB962C8B-B14F-4D97-AF65-F5344CB8AC3E}">
        <p14:creationId xmlns:p14="http://schemas.microsoft.com/office/powerpoint/2010/main" val="27848061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382F558-7C62-4471-A905-073713522530}"/>
              </a:ext>
            </a:extLst>
          </p:cNvPr>
          <p:cNvSpPr>
            <a:spLocks noGrp="1"/>
          </p:cNvSpPr>
          <p:nvPr>
            <p:ph type="title"/>
          </p:nvPr>
        </p:nvSpPr>
        <p:spPr/>
        <p:txBody>
          <a:bodyPr/>
          <a:lstStyle/>
          <a:p>
            <a:r>
              <a:rPr lang="zh-TW" altLang="en-US" dirty="0"/>
              <a:t>大 綱</a:t>
            </a:r>
          </a:p>
        </p:txBody>
      </p:sp>
      <p:sp>
        <p:nvSpPr>
          <p:cNvPr id="3" name="內容版面配置區 2">
            <a:extLst>
              <a:ext uri="{FF2B5EF4-FFF2-40B4-BE49-F238E27FC236}">
                <a16:creationId xmlns:a16="http://schemas.microsoft.com/office/drawing/2014/main" id="{4E1ED0C1-4AC4-453B-9B76-891E514F4380}"/>
              </a:ext>
            </a:extLst>
          </p:cNvPr>
          <p:cNvSpPr>
            <a:spLocks noGrp="1"/>
          </p:cNvSpPr>
          <p:nvPr>
            <p:ph idx="4294967295"/>
          </p:nvPr>
        </p:nvSpPr>
        <p:spPr>
          <a:xfrm>
            <a:off x="838200" y="1257300"/>
            <a:ext cx="7448550" cy="4919663"/>
          </a:xfrm>
        </p:spPr>
        <p:txBody>
          <a:bodyPr>
            <a:normAutofit/>
          </a:bodyPr>
          <a:lstStyle/>
          <a:p>
            <a:pPr>
              <a:lnSpc>
                <a:spcPct val="150000"/>
              </a:lnSpc>
            </a:pPr>
            <a:r>
              <a:rPr lang="zh-TW" altLang="en-US" sz="2400" dirty="0"/>
              <a:t>數據分析概論</a:t>
            </a:r>
            <a:endParaRPr lang="en-US" altLang="zh-TW" sz="2400" dirty="0"/>
          </a:p>
          <a:p>
            <a:pPr>
              <a:lnSpc>
                <a:spcPct val="150000"/>
              </a:lnSpc>
            </a:pPr>
            <a:r>
              <a:rPr lang="zh-TW" altLang="en-US" sz="2400" dirty="0"/>
              <a:t>資料預處理</a:t>
            </a:r>
            <a:endParaRPr lang="en-US" altLang="zh-TW" sz="2400" dirty="0"/>
          </a:p>
          <a:p>
            <a:pPr>
              <a:lnSpc>
                <a:spcPct val="150000"/>
              </a:lnSpc>
            </a:pPr>
            <a:r>
              <a:rPr lang="en-US" altLang="zh-TW" sz="2400" dirty="0"/>
              <a:t>Google </a:t>
            </a:r>
            <a:r>
              <a:rPr lang="en-US" altLang="zh-TW" sz="2400" dirty="0" err="1"/>
              <a:t>colab</a:t>
            </a:r>
            <a:r>
              <a:rPr lang="zh-TW" altLang="en-US" sz="2400" dirty="0"/>
              <a:t> 介紹</a:t>
            </a:r>
            <a:endParaRPr lang="en-US" altLang="zh-TW" sz="2400" dirty="0"/>
          </a:p>
          <a:p>
            <a:pPr>
              <a:lnSpc>
                <a:spcPct val="150000"/>
              </a:lnSpc>
            </a:pPr>
            <a:r>
              <a:rPr lang="zh-TW" altLang="en-US" sz="2400" dirty="0"/>
              <a:t>案例練習</a:t>
            </a:r>
            <a:endParaRPr lang="en-US" altLang="zh-TW" sz="2400" dirty="0"/>
          </a:p>
        </p:txBody>
      </p:sp>
      <p:sp>
        <p:nvSpPr>
          <p:cNvPr id="4" name="投影片編號版面配置區 3">
            <a:extLst>
              <a:ext uri="{FF2B5EF4-FFF2-40B4-BE49-F238E27FC236}">
                <a16:creationId xmlns:a16="http://schemas.microsoft.com/office/drawing/2014/main" id="{92C7A50F-665C-428A-9F0A-9479E5A21D67}"/>
              </a:ext>
            </a:extLst>
          </p:cNvPr>
          <p:cNvSpPr>
            <a:spLocks noGrp="1"/>
          </p:cNvSpPr>
          <p:nvPr>
            <p:ph type="sldNum" sz="quarter" idx="12"/>
          </p:nvPr>
        </p:nvSpPr>
        <p:spPr/>
        <p:txBody>
          <a:bodyPr/>
          <a:lstStyle/>
          <a:p>
            <a:fld id="{1D30F8B3-B036-43FD-8A15-9C97D3881525}" type="slidenum">
              <a:rPr lang="zh-TW" altLang="en-US" smtClean="0"/>
              <a:t>4</a:t>
            </a:fld>
            <a:endParaRPr lang="zh-TW" altLang="en-US"/>
          </a:p>
        </p:txBody>
      </p:sp>
    </p:spTree>
    <p:extLst>
      <p:ext uri="{BB962C8B-B14F-4D97-AF65-F5344CB8AC3E}">
        <p14:creationId xmlns:p14="http://schemas.microsoft.com/office/powerpoint/2010/main" val="11191341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B1C9AB1-6843-43BB-B280-91C560B2022A}"/>
              </a:ext>
            </a:extLst>
          </p:cNvPr>
          <p:cNvSpPr>
            <a:spLocks noGrp="1"/>
          </p:cNvSpPr>
          <p:nvPr>
            <p:ph type="title"/>
          </p:nvPr>
        </p:nvSpPr>
        <p:spPr/>
        <p:txBody>
          <a:bodyPr/>
          <a:lstStyle/>
          <a:p>
            <a:r>
              <a:rPr lang="zh-TW" altLang="en-US" dirty="0"/>
              <a:t>數 據 分 析 概 論</a:t>
            </a:r>
          </a:p>
        </p:txBody>
      </p:sp>
      <p:sp>
        <p:nvSpPr>
          <p:cNvPr id="6" name="Subtitle 2">
            <a:extLst>
              <a:ext uri="{FF2B5EF4-FFF2-40B4-BE49-F238E27FC236}">
                <a16:creationId xmlns:a16="http://schemas.microsoft.com/office/drawing/2014/main" id="{B1DC4E4F-179D-4E58-90D4-7D2FB4E2513F}"/>
              </a:ext>
            </a:extLst>
          </p:cNvPr>
          <p:cNvSpPr txBox="1">
            <a:spLocks/>
          </p:cNvSpPr>
          <p:nvPr/>
        </p:nvSpPr>
        <p:spPr>
          <a:xfrm>
            <a:off x="1439652" y="3557588"/>
            <a:ext cx="6400800" cy="1314450"/>
          </a:xfrm>
          <a:prstGeom prst="rect">
            <a:avLst/>
          </a:prstGeom>
        </p:spPr>
        <p:txBody>
          <a:bodyPr/>
          <a:lstStyle>
            <a:lvl1pPr marL="0" indent="0" algn="r" defTabSz="914400" rtl="0" eaLnBrk="1" latinLnBrk="0" hangingPunct="1">
              <a:lnSpc>
                <a:spcPct val="90000"/>
              </a:lnSpc>
              <a:spcBef>
                <a:spcPts val="1000"/>
              </a:spcBef>
              <a:spcAft>
                <a:spcPts val="1200"/>
              </a:spcAft>
              <a:buSzPct val="100000"/>
              <a:buFontTx/>
              <a:buNone/>
              <a:defRPr sz="2800" kern="1200">
                <a:solidFill>
                  <a:schemeClr val="tx1"/>
                </a:solidFill>
                <a:latin typeface="微軟正黑體" panose="020B0604030504040204" pitchFamily="34" charset="-120"/>
                <a:ea typeface="微軟正黑體" panose="020B0604030504040204" pitchFamily="34" charset="-120"/>
                <a:cs typeface="+mn-cs"/>
              </a:defRPr>
            </a:lvl1pPr>
            <a:lvl2pPr marL="685800" indent="-228600" algn="l" defTabSz="914400" rtl="0" eaLnBrk="1" latinLnBrk="0" hangingPunct="1">
              <a:lnSpc>
                <a:spcPct val="100000"/>
              </a:lnSpc>
              <a:spcBef>
                <a:spcPts val="500"/>
              </a:spcBef>
              <a:buSzPct val="100000"/>
              <a:buFontTx/>
              <a:buBlip>
                <a:blip r:embed="rId2">
                  <a:extLst>
                    <a:ext uri="{96DAC541-7B7A-43D3-8B79-37D633B846F1}">
                      <asvg:svgBlip xmlns:asvg="http://schemas.microsoft.com/office/drawing/2016/SVG/main" r:embed="rId3"/>
                    </a:ext>
                  </a:extLst>
                </a:blip>
              </a:buBlip>
              <a:defRPr sz="2400" kern="1200">
                <a:solidFill>
                  <a:schemeClr val="tx1"/>
                </a:solidFill>
                <a:latin typeface="微軟正黑體" panose="020B0604030504040204" pitchFamily="34" charset="-120"/>
                <a:ea typeface="微軟正黑體" panose="020B0604030504040204" pitchFamily="34" charset="-120"/>
                <a:cs typeface="+mn-cs"/>
              </a:defRPr>
            </a:lvl2pPr>
            <a:lvl3pPr marL="1143000" indent="-228600" algn="l" defTabSz="914400" rtl="0" eaLnBrk="1" latinLnBrk="0" hangingPunct="1">
              <a:lnSpc>
                <a:spcPct val="100000"/>
              </a:lnSpc>
              <a:spcBef>
                <a:spcPts val="500"/>
              </a:spcBef>
              <a:buSzPct val="100000"/>
              <a:buFontTx/>
              <a:buBlip>
                <a:blip r:embed="rId2">
                  <a:extLst>
                    <a:ext uri="{96DAC541-7B7A-43D3-8B79-37D633B846F1}">
                      <asvg:svgBlip xmlns:asvg="http://schemas.microsoft.com/office/drawing/2016/SVG/main" r:embed="rId3"/>
                    </a:ext>
                  </a:extLst>
                </a:blip>
              </a:buBlip>
              <a:defRPr sz="2000" kern="1200">
                <a:solidFill>
                  <a:schemeClr val="tx1"/>
                </a:solidFill>
                <a:latin typeface="微軟正黑體" panose="020B0604030504040204" pitchFamily="34" charset="-120"/>
                <a:ea typeface="微軟正黑體" panose="020B0604030504040204" pitchFamily="34" charset="-120"/>
                <a:cs typeface="+mn-cs"/>
              </a:defRPr>
            </a:lvl3pPr>
            <a:lvl4pPr marL="1600200" indent="-228600" algn="l" defTabSz="914400" rtl="0" eaLnBrk="1" latinLnBrk="0" hangingPunct="1">
              <a:lnSpc>
                <a:spcPct val="100000"/>
              </a:lnSpc>
              <a:spcBef>
                <a:spcPts val="500"/>
              </a:spcBef>
              <a:buSzPct val="100000"/>
              <a:buFontTx/>
              <a:buBlip>
                <a:blip r:embed="rId2">
                  <a:extLst>
                    <a:ext uri="{96DAC541-7B7A-43D3-8B79-37D633B846F1}">
                      <asvg:svgBlip xmlns:asvg="http://schemas.microsoft.com/office/drawing/2016/SVG/main" r:embed="rId3"/>
                    </a:ext>
                  </a:extLst>
                </a:blip>
              </a:buBlip>
              <a:defRPr sz="1800" kern="1200">
                <a:solidFill>
                  <a:schemeClr val="tx1"/>
                </a:solidFill>
                <a:latin typeface="微軟正黑體" panose="020B0604030504040204" pitchFamily="34" charset="-120"/>
                <a:ea typeface="微軟正黑體" panose="020B0604030504040204" pitchFamily="34" charset="-120"/>
                <a:cs typeface="+mn-cs"/>
              </a:defRPr>
            </a:lvl4pPr>
            <a:lvl5pPr marL="2057400" indent="-228600" algn="l" defTabSz="914400" rtl="0" eaLnBrk="1" latinLnBrk="0" hangingPunct="1">
              <a:lnSpc>
                <a:spcPct val="100000"/>
              </a:lnSpc>
              <a:spcBef>
                <a:spcPts val="500"/>
              </a:spcBef>
              <a:buSzPct val="100000"/>
              <a:buFontTx/>
              <a:buBlip>
                <a:blip r:embed="rId2">
                  <a:extLst>
                    <a:ext uri="{96DAC541-7B7A-43D3-8B79-37D633B846F1}">
                      <asvg:svgBlip xmlns:asvg="http://schemas.microsoft.com/office/drawing/2016/SVG/main" r:embed="rId3"/>
                    </a:ext>
                  </a:extLst>
                </a:blip>
              </a:buBlip>
              <a:defRPr sz="1800" kern="1200">
                <a:solidFill>
                  <a:schemeClr val="tx1"/>
                </a:solidFill>
                <a:latin typeface="微軟正黑體" panose="020B0604030504040204" pitchFamily="34" charset="-120"/>
                <a:ea typeface="微軟正黑體" panose="020B0604030504040204" pitchFamily="34" charset="-12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altLang="zh-TW" sz="2800" dirty="0">
                <a:latin typeface="Arial" panose="020B0604020202020204" pitchFamily="34" charset="0"/>
                <a:cs typeface="Arial" panose="020B0604020202020204" pitchFamily="34" charset="0"/>
              </a:rPr>
              <a:t>Introduction of Data Analysis</a:t>
            </a:r>
            <a:endParaRPr lang="zh-TW" altLang="en-US" sz="1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731681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2BFB2C1-A582-4FDE-B033-27F0C8DD2DAC}"/>
              </a:ext>
            </a:extLst>
          </p:cNvPr>
          <p:cNvSpPr>
            <a:spLocks noGrp="1"/>
          </p:cNvSpPr>
          <p:nvPr>
            <p:ph type="title"/>
          </p:nvPr>
        </p:nvSpPr>
        <p:spPr>
          <a:xfrm>
            <a:off x="1389888" y="447043"/>
            <a:ext cx="6364224" cy="567562"/>
          </a:xfrm>
        </p:spPr>
        <p:txBody>
          <a:bodyPr/>
          <a:lstStyle/>
          <a:p>
            <a:r>
              <a:rPr lang="zh-TW" altLang="en-US" dirty="0"/>
              <a:t>數 據 分 析 概 論</a:t>
            </a:r>
          </a:p>
        </p:txBody>
      </p:sp>
      <p:sp>
        <p:nvSpPr>
          <p:cNvPr id="3" name="內容版面配置區 2">
            <a:extLst>
              <a:ext uri="{FF2B5EF4-FFF2-40B4-BE49-F238E27FC236}">
                <a16:creationId xmlns:a16="http://schemas.microsoft.com/office/drawing/2014/main" id="{8AE49869-42A8-4DF6-A0BF-B4B5680CB521}"/>
              </a:ext>
            </a:extLst>
          </p:cNvPr>
          <p:cNvSpPr>
            <a:spLocks noGrp="1"/>
          </p:cNvSpPr>
          <p:nvPr>
            <p:ph idx="4294967295"/>
          </p:nvPr>
        </p:nvSpPr>
        <p:spPr>
          <a:xfrm>
            <a:off x="838200" y="1257300"/>
            <a:ext cx="7448550" cy="4919663"/>
          </a:xfrm>
        </p:spPr>
        <p:txBody>
          <a:bodyPr>
            <a:normAutofit/>
          </a:bodyPr>
          <a:lstStyle/>
          <a:p>
            <a:r>
              <a:rPr lang="zh-TW" altLang="en-US" dirty="0">
                <a:solidFill>
                  <a:srgbClr val="303233"/>
                </a:solidFill>
              </a:rPr>
              <a:t>數據分析</a:t>
            </a:r>
            <a:endParaRPr lang="en-US" altLang="zh-TW" dirty="0"/>
          </a:p>
          <a:p>
            <a:pPr lvl="1"/>
            <a:r>
              <a:rPr lang="en-US" altLang="zh-TW" dirty="0"/>
              <a:t>2006 </a:t>
            </a:r>
            <a:r>
              <a:rPr lang="zh-TW" altLang="en-US" dirty="0"/>
              <a:t>年 </a:t>
            </a:r>
            <a:r>
              <a:rPr lang="en-US" altLang="zh-TW" dirty="0"/>
              <a:t>1 </a:t>
            </a:r>
            <a:r>
              <a:rPr lang="zh-TW" altLang="en-US" dirty="0"/>
              <a:t>月，美國著名學術作家 </a:t>
            </a:r>
            <a:r>
              <a:rPr lang="en-US" altLang="zh-TW" dirty="0"/>
              <a:t>Thomas H. Davenport </a:t>
            </a:r>
            <a:r>
              <a:rPr lang="zh-TW" altLang="en-US" dirty="0"/>
              <a:t>在</a:t>
            </a:r>
            <a:r>
              <a:rPr lang="en-US" altLang="zh-TW" dirty="0"/>
              <a:t>《</a:t>
            </a:r>
            <a:r>
              <a:rPr lang="zh-TW" altLang="en-US" dirty="0"/>
              <a:t>哈佛商業評論</a:t>
            </a:r>
            <a:r>
              <a:rPr lang="en-US" altLang="zh-TW" dirty="0"/>
              <a:t>》</a:t>
            </a:r>
            <a:r>
              <a:rPr lang="zh-TW" altLang="en-US" dirty="0"/>
              <a:t>上發表了一篇名為 </a:t>
            </a:r>
            <a:r>
              <a:rPr lang="en-US" altLang="zh-TW" dirty="0"/>
              <a:t>Competing on Analytics </a:t>
            </a:r>
            <a:r>
              <a:rPr lang="zh-TW" altLang="en-US" dirty="0"/>
              <a:t>的文章：</a:t>
            </a:r>
            <a:endParaRPr lang="en-US" altLang="zh-TW" dirty="0"/>
          </a:p>
          <a:p>
            <a:pPr lvl="1"/>
            <a:endParaRPr lang="en-US" altLang="zh-TW" dirty="0"/>
          </a:p>
          <a:p>
            <a:pPr lvl="1"/>
            <a:endParaRPr lang="en-US" altLang="zh-TW" dirty="0"/>
          </a:p>
          <a:p>
            <a:pPr lvl="1"/>
            <a:endParaRPr lang="en-US" altLang="zh-TW" dirty="0"/>
          </a:p>
          <a:p>
            <a:pPr lvl="1"/>
            <a:endParaRPr lang="en-US" altLang="zh-TW" dirty="0"/>
          </a:p>
          <a:p>
            <a:pPr lvl="1"/>
            <a:endParaRPr lang="en-US" altLang="zh-TW" dirty="0"/>
          </a:p>
          <a:p>
            <a:pPr lvl="1"/>
            <a:endParaRPr lang="en-US" altLang="zh-TW" dirty="0"/>
          </a:p>
          <a:p>
            <a:pPr lvl="1"/>
            <a:r>
              <a:rPr lang="zh-TW" altLang="en-US" dirty="0"/>
              <a:t>在這篇文章之後，不同行業的公司開始學習如何使用傳統和新的數據源來獲得競爭優勢</a:t>
            </a:r>
            <a:endParaRPr lang="en-US" altLang="zh-TW" dirty="0"/>
          </a:p>
        </p:txBody>
      </p:sp>
      <p:sp>
        <p:nvSpPr>
          <p:cNvPr id="4" name="投影片編號版面配置區 3">
            <a:extLst>
              <a:ext uri="{FF2B5EF4-FFF2-40B4-BE49-F238E27FC236}">
                <a16:creationId xmlns:a16="http://schemas.microsoft.com/office/drawing/2014/main" id="{5358CEDB-2AA4-4230-A3B0-B1027F004D2D}"/>
              </a:ext>
            </a:extLst>
          </p:cNvPr>
          <p:cNvSpPr>
            <a:spLocks noGrp="1"/>
          </p:cNvSpPr>
          <p:nvPr>
            <p:ph type="sldNum" sz="quarter" idx="12"/>
          </p:nvPr>
        </p:nvSpPr>
        <p:spPr/>
        <p:txBody>
          <a:bodyPr/>
          <a:lstStyle/>
          <a:p>
            <a:fld id="{1D30F8B3-B036-43FD-8A15-9C97D3881525}" type="slidenum">
              <a:rPr lang="zh-TW" altLang="en-US" smtClean="0"/>
              <a:t>6</a:t>
            </a:fld>
            <a:endParaRPr lang="zh-TW" altLang="en-US"/>
          </a:p>
        </p:txBody>
      </p:sp>
      <p:sp>
        <p:nvSpPr>
          <p:cNvPr id="5" name="文字方塊 4">
            <a:extLst>
              <a:ext uri="{FF2B5EF4-FFF2-40B4-BE49-F238E27FC236}">
                <a16:creationId xmlns:a16="http://schemas.microsoft.com/office/drawing/2014/main" id="{26FC6949-BAEC-432F-BA5F-C8A0B8BABEB7}"/>
              </a:ext>
            </a:extLst>
          </p:cNvPr>
          <p:cNvSpPr txBox="1"/>
          <p:nvPr/>
        </p:nvSpPr>
        <p:spPr>
          <a:xfrm>
            <a:off x="857250" y="2932301"/>
            <a:ext cx="7429500" cy="1569660"/>
          </a:xfrm>
          <a:prstGeom prst="rect">
            <a:avLst/>
          </a:prstGeom>
          <a:noFill/>
          <a:ln w="19050">
            <a:solidFill>
              <a:schemeClr val="accent4"/>
            </a:solidFill>
          </a:ln>
        </p:spPr>
        <p:txBody>
          <a:bodyPr wrap="square" rtlCol="0">
            <a:spAutoFit/>
          </a:bodyPr>
          <a:lstStyle/>
          <a:p>
            <a:pPr algn="ctr"/>
            <a:r>
              <a:rPr lang="en-US" altLang="zh-TW" sz="1600" i="1" dirty="0">
                <a:latin typeface="微軟正黑體" panose="020B0604030504040204" pitchFamily="34" charset="-120"/>
                <a:ea typeface="微軟正黑體" panose="020B0604030504040204" pitchFamily="34" charset="-120"/>
              </a:rPr>
              <a:t>"….At a time when firms in many industries offer similar products and use comparable technologies, business processes are among the last remaining points of differentiation. And analytics competitors wring every last drop of value  from those processes."</a:t>
            </a:r>
          </a:p>
          <a:p>
            <a:pPr algn="ctr"/>
            <a:r>
              <a:rPr lang="zh-TW" altLang="en-US" sz="1600" dirty="0">
                <a:latin typeface="微軟正黑體" panose="020B0604030504040204" pitchFamily="34" charset="-120"/>
                <a:ea typeface="微軟正黑體" panose="020B0604030504040204" pitchFamily="34" charset="-120"/>
              </a:rPr>
              <a:t>“</a:t>
            </a:r>
            <a:r>
              <a:rPr lang="en-US" altLang="zh-TW" sz="1600" dirty="0">
                <a:latin typeface="微軟正黑體" panose="020B0604030504040204" pitchFamily="34" charset="-120"/>
                <a:ea typeface="微軟正黑體" panose="020B0604030504040204" pitchFamily="34" charset="-120"/>
              </a:rPr>
              <a:t>......</a:t>
            </a:r>
            <a:r>
              <a:rPr lang="zh-TW" altLang="en-US" sz="1600" dirty="0">
                <a:latin typeface="微軟正黑體" panose="020B0604030504040204" pitchFamily="34" charset="-120"/>
                <a:ea typeface="微軟正黑體" panose="020B0604030504040204" pitchFamily="34" charset="-120"/>
              </a:rPr>
              <a:t>當許多行業的公司提供類似產品並使用類似技術時，業務流程是最後剩下的差異化點之一。分析競爭對手從這些流程中榨取每一滴價值。”</a:t>
            </a:r>
          </a:p>
        </p:txBody>
      </p:sp>
    </p:spTree>
    <p:extLst>
      <p:ext uri="{BB962C8B-B14F-4D97-AF65-F5344CB8AC3E}">
        <p14:creationId xmlns:p14="http://schemas.microsoft.com/office/powerpoint/2010/main" val="31554501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2BFB2C1-A582-4FDE-B033-27F0C8DD2DAC}"/>
              </a:ext>
            </a:extLst>
          </p:cNvPr>
          <p:cNvSpPr>
            <a:spLocks noGrp="1"/>
          </p:cNvSpPr>
          <p:nvPr>
            <p:ph type="title"/>
          </p:nvPr>
        </p:nvSpPr>
        <p:spPr>
          <a:xfrm>
            <a:off x="1389888" y="447043"/>
            <a:ext cx="6364224" cy="567562"/>
          </a:xfrm>
        </p:spPr>
        <p:txBody>
          <a:bodyPr/>
          <a:lstStyle/>
          <a:p>
            <a:r>
              <a:rPr lang="zh-TW" altLang="en-US" dirty="0"/>
              <a:t>數 據 分 析 概 論</a:t>
            </a:r>
          </a:p>
        </p:txBody>
      </p:sp>
      <p:sp>
        <p:nvSpPr>
          <p:cNvPr id="3" name="內容版面配置區 2">
            <a:extLst>
              <a:ext uri="{FF2B5EF4-FFF2-40B4-BE49-F238E27FC236}">
                <a16:creationId xmlns:a16="http://schemas.microsoft.com/office/drawing/2014/main" id="{8AE49869-42A8-4DF6-A0BF-B4B5680CB521}"/>
              </a:ext>
            </a:extLst>
          </p:cNvPr>
          <p:cNvSpPr>
            <a:spLocks noGrp="1"/>
          </p:cNvSpPr>
          <p:nvPr>
            <p:ph idx="4294967295"/>
          </p:nvPr>
        </p:nvSpPr>
        <p:spPr>
          <a:xfrm>
            <a:off x="838200" y="1257300"/>
            <a:ext cx="7448550" cy="4919663"/>
          </a:xfrm>
        </p:spPr>
        <p:txBody>
          <a:bodyPr>
            <a:normAutofit/>
          </a:bodyPr>
          <a:lstStyle/>
          <a:p>
            <a:r>
              <a:rPr lang="zh-TW" altLang="en-US" dirty="0">
                <a:solidFill>
                  <a:srgbClr val="303233"/>
                </a:solidFill>
              </a:rPr>
              <a:t>數據分析</a:t>
            </a:r>
            <a:endParaRPr lang="en-US" altLang="zh-TW" dirty="0"/>
          </a:p>
          <a:p>
            <a:pPr lvl="1"/>
            <a:r>
              <a:rPr lang="zh-TW" altLang="en-US" dirty="0"/>
              <a:t>數據分析主要透過不同技術與方法，從數據中提取新資訊</a:t>
            </a:r>
            <a:endParaRPr lang="en-US" altLang="zh-TW" dirty="0"/>
          </a:p>
          <a:p>
            <a:pPr lvl="2"/>
            <a:r>
              <a:rPr lang="zh-TW" altLang="en-US" dirty="0"/>
              <a:t>該技術包括統計學、資料探勘、機器學習、最佳化求解、數據可視化和許多其他領域。</a:t>
            </a:r>
            <a:endParaRPr lang="en-US" altLang="zh-TW" dirty="0"/>
          </a:p>
          <a:p>
            <a:pPr lvl="2"/>
            <a:r>
              <a:rPr lang="en-US" altLang="zh-TW" sz="1800" dirty="0"/>
              <a:t>The term comprises statistics, data mining, machine learning, operations research, data visualization, and many other areas.</a:t>
            </a:r>
            <a:endParaRPr lang="en-US" altLang="zh-TW" dirty="0"/>
          </a:p>
          <a:p>
            <a:pPr lvl="1"/>
            <a:r>
              <a:rPr lang="zh-TW" altLang="en-US" dirty="0"/>
              <a:t>數據分析本身不會提供任何新的價值或優勢；它僅是幫助人們</a:t>
            </a:r>
            <a:r>
              <a:rPr lang="zh-TW" altLang="en-US" b="1" dirty="0">
                <a:solidFill>
                  <a:schemeClr val="accent4"/>
                </a:solidFill>
              </a:rPr>
              <a:t>做出更好的決定</a:t>
            </a:r>
            <a:r>
              <a:rPr lang="zh-TW" altLang="en-US" dirty="0"/>
              <a:t>。</a:t>
            </a:r>
            <a:endParaRPr lang="en-US" altLang="zh-TW" dirty="0"/>
          </a:p>
          <a:p>
            <a:pPr lvl="1"/>
            <a:r>
              <a:rPr lang="zh-TW" altLang="en-US" dirty="0"/>
              <a:t>數據分析使進行決策時能屏除基於感覺和直覺情形，轉而採取以</a:t>
            </a:r>
            <a:r>
              <a:rPr lang="zh-TW" altLang="en-US" b="1" dirty="0">
                <a:solidFill>
                  <a:schemeClr val="accent4"/>
                </a:solidFill>
              </a:rPr>
              <a:t>證據導向</a:t>
            </a:r>
            <a:r>
              <a:rPr lang="zh-TW" altLang="en-US" dirty="0"/>
              <a:t>的決策。</a:t>
            </a:r>
            <a:endParaRPr lang="en-US" altLang="zh-TW" dirty="0"/>
          </a:p>
        </p:txBody>
      </p:sp>
      <p:sp>
        <p:nvSpPr>
          <p:cNvPr id="4" name="投影片編號版面配置區 3">
            <a:extLst>
              <a:ext uri="{FF2B5EF4-FFF2-40B4-BE49-F238E27FC236}">
                <a16:creationId xmlns:a16="http://schemas.microsoft.com/office/drawing/2014/main" id="{5358CEDB-2AA4-4230-A3B0-B1027F004D2D}"/>
              </a:ext>
            </a:extLst>
          </p:cNvPr>
          <p:cNvSpPr>
            <a:spLocks noGrp="1"/>
          </p:cNvSpPr>
          <p:nvPr>
            <p:ph type="sldNum" sz="quarter" idx="12"/>
          </p:nvPr>
        </p:nvSpPr>
        <p:spPr/>
        <p:txBody>
          <a:bodyPr/>
          <a:lstStyle/>
          <a:p>
            <a:fld id="{1D30F8B3-B036-43FD-8A15-9C97D3881525}" type="slidenum">
              <a:rPr lang="zh-TW" altLang="en-US" smtClean="0"/>
              <a:t>7</a:t>
            </a:fld>
            <a:endParaRPr lang="zh-TW" altLang="en-US"/>
          </a:p>
        </p:txBody>
      </p:sp>
    </p:spTree>
    <p:extLst>
      <p:ext uri="{BB962C8B-B14F-4D97-AF65-F5344CB8AC3E}">
        <p14:creationId xmlns:p14="http://schemas.microsoft.com/office/powerpoint/2010/main" val="41416217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2BFB2C1-A582-4FDE-B033-27F0C8DD2DAC}"/>
              </a:ext>
            </a:extLst>
          </p:cNvPr>
          <p:cNvSpPr>
            <a:spLocks noGrp="1"/>
          </p:cNvSpPr>
          <p:nvPr>
            <p:ph type="title"/>
          </p:nvPr>
        </p:nvSpPr>
        <p:spPr>
          <a:xfrm>
            <a:off x="1389888" y="447043"/>
            <a:ext cx="6364224" cy="567562"/>
          </a:xfrm>
        </p:spPr>
        <p:txBody>
          <a:bodyPr/>
          <a:lstStyle/>
          <a:p>
            <a:r>
              <a:rPr lang="zh-TW" altLang="en-US" dirty="0"/>
              <a:t>數 據 分 析 概 論</a:t>
            </a:r>
          </a:p>
        </p:txBody>
      </p:sp>
      <p:sp>
        <p:nvSpPr>
          <p:cNvPr id="3" name="內容版面配置區 2">
            <a:extLst>
              <a:ext uri="{FF2B5EF4-FFF2-40B4-BE49-F238E27FC236}">
                <a16:creationId xmlns:a16="http://schemas.microsoft.com/office/drawing/2014/main" id="{8AE49869-42A8-4DF6-A0BF-B4B5680CB521}"/>
              </a:ext>
            </a:extLst>
          </p:cNvPr>
          <p:cNvSpPr>
            <a:spLocks noGrp="1"/>
          </p:cNvSpPr>
          <p:nvPr>
            <p:ph idx="4294967295"/>
          </p:nvPr>
        </p:nvSpPr>
        <p:spPr>
          <a:xfrm>
            <a:off x="838200" y="1257300"/>
            <a:ext cx="7448550" cy="4991100"/>
          </a:xfrm>
        </p:spPr>
        <p:txBody>
          <a:bodyPr>
            <a:normAutofit/>
          </a:bodyPr>
          <a:lstStyle/>
          <a:p>
            <a:r>
              <a:rPr lang="zh-TW" altLang="en-US" dirty="0">
                <a:solidFill>
                  <a:srgbClr val="303233"/>
                </a:solidFill>
              </a:rPr>
              <a:t>數據預測</a:t>
            </a:r>
            <a:endParaRPr lang="en-US" altLang="zh-TW" dirty="0">
              <a:solidFill>
                <a:srgbClr val="303233"/>
              </a:solidFill>
            </a:endParaRPr>
          </a:p>
          <a:p>
            <a:pPr lvl="1"/>
            <a:r>
              <a:rPr lang="zh-TW" altLang="en-US" dirty="0"/>
              <a:t>預測是數據分析的一個部分，其目標是從</a:t>
            </a:r>
            <a:r>
              <a:rPr lang="zh-TW" altLang="en-US" b="1" dirty="0">
                <a:solidFill>
                  <a:schemeClr val="accent4"/>
                </a:solidFill>
              </a:rPr>
              <a:t>數據中提取知識並使用它來預測某些東西</a:t>
            </a:r>
            <a:r>
              <a:rPr lang="zh-TW" altLang="en-US" dirty="0"/>
              <a:t>。</a:t>
            </a:r>
            <a:endParaRPr lang="en-US" altLang="zh-TW" dirty="0"/>
          </a:p>
          <a:p>
            <a:pPr lvl="1"/>
            <a:endParaRPr lang="en-US" altLang="zh-TW" dirty="0"/>
          </a:p>
          <a:p>
            <a:pPr lvl="1"/>
            <a:endParaRPr lang="en-US" altLang="zh-TW" dirty="0"/>
          </a:p>
          <a:p>
            <a:pPr lvl="1"/>
            <a:endParaRPr lang="en-US" altLang="zh-TW" dirty="0"/>
          </a:p>
          <a:p>
            <a:pPr lvl="1"/>
            <a:endParaRPr lang="en-US" altLang="zh-TW" dirty="0"/>
          </a:p>
          <a:p>
            <a:pPr marL="457200" lvl="1" indent="0">
              <a:buNone/>
            </a:pPr>
            <a:r>
              <a:rPr lang="zh-TW" altLang="en-US" b="1" dirty="0"/>
              <a:t>範例</a:t>
            </a:r>
            <a:endParaRPr lang="en-US" altLang="zh-TW" b="1" dirty="0"/>
          </a:p>
          <a:p>
            <a:pPr marL="457200" lvl="1" indent="0">
              <a:buNone/>
            </a:pPr>
            <a:r>
              <a:rPr lang="zh-TW" altLang="en-US" sz="1800" dirty="0"/>
              <a:t>一家保險公司有很多索賠需要審查，但只有幾個人去做。 他們知道有些索賠是欺詐性的，但他們沒有足夠的人員和時間來審查所有索賠。 那麼，是隨機選擇索賠還是建立一個預測系統來選擇欺詐概率較高的索賠？</a:t>
            </a:r>
            <a:endParaRPr lang="en-US" altLang="zh-TW" sz="1800" dirty="0"/>
          </a:p>
          <a:p>
            <a:pPr lvl="2"/>
            <a:r>
              <a:rPr lang="zh-TW" altLang="en-US" dirty="0"/>
              <a:t>如果可以建立一個比猜測更好的預測系統，該公司將能有效改善期檢測工作，並節省大量資金。</a:t>
            </a:r>
            <a:endParaRPr lang="en-US" altLang="zh-TW" dirty="0"/>
          </a:p>
        </p:txBody>
      </p:sp>
      <p:sp>
        <p:nvSpPr>
          <p:cNvPr id="4" name="投影片編號版面配置區 3">
            <a:extLst>
              <a:ext uri="{FF2B5EF4-FFF2-40B4-BE49-F238E27FC236}">
                <a16:creationId xmlns:a16="http://schemas.microsoft.com/office/drawing/2014/main" id="{5358CEDB-2AA4-4230-A3B0-B1027F004D2D}"/>
              </a:ext>
            </a:extLst>
          </p:cNvPr>
          <p:cNvSpPr>
            <a:spLocks noGrp="1"/>
          </p:cNvSpPr>
          <p:nvPr>
            <p:ph type="sldNum" sz="quarter" idx="12"/>
          </p:nvPr>
        </p:nvSpPr>
        <p:spPr/>
        <p:txBody>
          <a:bodyPr/>
          <a:lstStyle/>
          <a:p>
            <a:fld id="{1D30F8B3-B036-43FD-8A15-9C97D3881525}" type="slidenum">
              <a:rPr lang="zh-TW" altLang="en-US" smtClean="0"/>
              <a:t>8</a:t>
            </a:fld>
            <a:endParaRPr lang="zh-TW" altLang="en-US"/>
          </a:p>
        </p:txBody>
      </p:sp>
      <p:sp>
        <p:nvSpPr>
          <p:cNvPr id="5" name="文字方塊 4">
            <a:extLst>
              <a:ext uri="{FF2B5EF4-FFF2-40B4-BE49-F238E27FC236}">
                <a16:creationId xmlns:a16="http://schemas.microsoft.com/office/drawing/2014/main" id="{8DA1666B-D4C2-49B1-8D84-8AD245138E44}"/>
              </a:ext>
            </a:extLst>
          </p:cNvPr>
          <p:cNvSpPr txBox="1"/>
          <p:nvPr/>
        </p:nvSpPr>
        <p:spPr>
          <a:xfrm>
            <a:off x="1041400" y="2484160"/>
            <a:ext cx="7061200" cy="1415772"/>
          </a:xfrm>
          <a:prstGeom prst="rect">
            <a:avLst/>
          </a:prstGeom>
          <a:noFill/>
          <a:ln>
            <a:solidFill>
              <a:schemeClr val="accent4"/>
            </a:solidFill>
          </a:ln>
        </p:spPr>
        <p:txBody>
          <a:bodyPr wrap="square" rtlCol="0">
            <a:spAutoFit/>
          </a:bodyPr>
          <a:lstStyle/>
          <a:p>
            <a:pPr algn="ctr"/>
            <a:r>
              <a:rPr lang="en-US" altLang="zh-TW" i="1" dirty="0">
                <a:latin typeface="微軟正黑體" panose="020B0604030504040204" pitchFamily="34" charset="-120"/>
                <a:ea typeface="微軟正黑體" panose="020B0604030504040204" pitchFamily="34" charset="-120"/>
              </a:rPr>
              <a:t>"Technology that learns from experience (data) to predict the future behavior of individuals in order to drive better decisions." </a:t>
            </a:r>
            <a:endParaRPr lang="en-US" altLang="zh-TW" dirty="0">
              <a:latin typeface="微軟正黑體" panose="020B0604030504040204" pitchFamily="34" charset="-120"/>
              <a:ea typeface="微軟正黑體" panose="020B0604030504040204" pitchFamily="34" charset="-120"/>
            </a:endParaRPr>
          </a:p>
          <a:p>
            <a:pPr algn="ctr"/>
            <a:r>
              <a:rPr lang="zh-TW" altLang="en-US" dirty="0">
                <a:latin typeface="微軟正黑體" panose="020B0604030504040204" pitchFamily="34" charset="-120"/>
                <a:ea typeface="微軟正黑體" panose="020B0604030504040204" pitchFamily="34" charset="-120"/>
              </a:rPr>
              <a:t>“從經驗（數據）中學習以預測個人未來行為，</a:t>
            </a:r>
            <a:endParaRPr lang="en-US" altLang="zh-TW" dirty="0">
              <a:latin typeface="微軟正黑體" panose="020B0604030504040204" pitchFamily="34" charset="-120"/>
              <a:ea typeface="微軟正黑體" panose="020B0604030504040204" pitchFamily="34" charset="-120"/>
            </a:endParaRPr>
          </a:p>
          <a:p>
            <a:pPr algn="ctr"/>
            <a:r>
              <a:rPr lang="zh-TW" altLang="en-US" dirty="0">
                <a:latin typeface="微軟正黑體" panose="020B0604030504040204" pitchFamily="34" charset="-120"/>
                <a:ea typeface="微軟正黑體" panose="020B0604030504040204" pitchFamily="34" charset="-120"/>
              </a:rPr>
              <a:t>並做出更好決策的一項技術”</a:t>
            </a:r>
            <a:endParaRPr lang="en-US" altLang="zh-TW" dirty="0">
              <a:latin typeface="微軟正黑體" panose="020B0604030504040204" pitchFamily="34" charset="-120"/>
              <a:ea typeface="微軟正黑體" panose="020B0604030504040204" pitchFamily="34" charset="-120"/>
            </a:endParaRPr>
          </a:p>
          <a:p>
            <a:pPr algn="r"/>
            <a:r>
              <a:rPr lang="en-US" altLang="zh-TW" sz="1400" dirty="0">
                <a:latin typeface="微軟正黑體" panose="020B0604030504040204" pitchFamily="34" charset="-120"/>
                <a:ea typeface="微軟正黑體" panose="020B0604030504040204" pitchFamily="34" charset="-120"/>
              </a:rPr>
              <a:t>Eric Siegel 《</a:t>
            </a:r>
            <a:r>
              <a:rPr lang="zh-TW" altLang="en-US" sz="1400" dirty="0">
                <a:latin typeface="微軟正黑體" panose="020B0604030504040204" pitchFamily="34" charset="-120"/>
                <a:ea typeface="微軟正黑體" panose="020B0604030504040204" pitchFamily="34" charset="-120"/>
              </a:rPr>
              <a:t>預測分析</a:t>
            </a:r>
            <a:r>
              <a:rPr lang="en-US" altLang="zh-TW" sz="1400" dirty="0">
                <a:latin typeface="微軟正黑體" panose="020B0604030504040204" pitchFamily="34" charset="-120"/>
                <a:ea typeface="微軟正黑體" panose="020B0604030504040204" pitchFamily="34" charset="-120"/>
              </a:rPr>
              <a:t>》</a:t>
            </a:r>
            <a:endParaRPr lang="zh-TW" altLang="en-US" sz="14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4895818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2BFB2C1-A582-4FDE-B033-27F0C8DD2DAC}"/>
              </a:ext>
            </a:extLst>
          </p:cNvPr>
          <p:cNvSpPr>
            <a:spLocks noGrp="1"/>
          </p:cNvSpPr>
          <p:nvPr>
            <p:ph type="title"/>
          </p:nvPr>
        </p:nvSpPr>
        <p:spPr>
          <a:xfrm>
            <a:off x="1389888" y="447043"/>
            <a:ext cx="6364224" cy="567562"/>
          </a:xfrm>
        </p:spPr>
        <p:txBody>
          <a:bodyPr/>
          <a:lstStyle/>
          <a:p>
            <a:r>
              <a:rPr lang="zh-TW" altLang="en-US" dirty="0"/>
              <a:t>數 據 分 析 概 論</a:t>
            </a:r>
          </a:p>
        </p:txBody>
      </p:sp>
      <p:sp>
        <p:nvSpPr>
          <p:cNvPr id="3" name="內容版面配置區 2">
            <a:extLst>
              <a:ext uri="{FF2B5EF4-FFF2-40B4-BE49-F238E27FC236}">
                <a16:creationId xmlns:a16="http://schemas.microsoft.com/office/drawing/2014/main" id="{8AE49869-42A8-4DF6-A0BF-B4B5680CB521}"/>
              </a:ext>
            </a:extLst>
          </p:cNvPr>
          <p:cNvSpPr>
            <a:spLocks noGrp="1"/>
          </p:cNvSpPr>
          <p:nvPr>
            <p:ph idx="4294967295"/>
          </p:nvPr>
        </p:nvSpPr>
        <p:spPr>
          <a:xfrm>
            <a:off x="838200" y="1257300"/>
            <a:ext cx="7448550" cy="4919663"/>
          </a:xfrm>
        </p:spPr>
        <p:txBody>
          <a:bodyPr>
            <a:normAutofit/>
          </a:bodyPr>
          <a:lstStyle/>
          <a:p>
            <a:r>
              <a:rPr lang="zh-TW" altLang="en-US" dirty="0">
                <a:solidFill>
                  <a:srgbClr val="303233"/>
                </a:solidFill>
              </a:rPr>
              <a:t>數據預測流程</a:t>
            </a:r>
            <a:endParaRPr lang="en-US" altLang="zh-TW" dirty="0"/>
          </a:p>
          <a:p>
            <a:pPr marL="457200" lvl="1" indent="0">
              <a:buNone/>
            </a:pPr>
            <a:r>
              <a:rPr lang="zh-TW" altLang="en-US" b="1" dirty="0"/>
              <a:t>問題定義</a:t>
            </a:r>
            <a:r>
              <a:rPr lang="en-US" altLang="zh-TW" dirty="0"/>
              <a:t>(Problem definition)</a:t>
            </a:r>
          </a:p>
          <a:p>
            <a:pPr lvl="1"/>
            <a:r>
              <a:rPr lang="zh-TW" altLang="en-US" dirty="0"/>
              <a:t>了解預測問題與核心目標</a:t>
            </a:r>
            <a:endParaRPr lang="en-US" altLang="zh-TW" dirty="0"/>
          </a:p>
          <a:p>
            <a:pPr marL="457200" lvl="1" indent="0">
              <a:spcBef>
                <a:spcPts val="1200"/>
              </a:spcBef>
              <a:buNone/>
            </a:pPr>
            <a:r>
              <a:rPr lang="zh-TW" altLang="en-US" b="1" dirty="0"/>
              <a:t>資料提取與載入</a:t>
            </a:r>
            <a:r>
              <a:rPr lang="en-US" altLang="zh-TW" dirty="0"/>
              <a:t>(Extract and load data)</a:t>
            </a:r>
          </a:p>
          <a:p>
            <a:pPr lvl="1"/>
            <a:r>
              <a:rPr lang="zh-TW" altLang="en-US" dirty="0"/>
              <a:t>將數據從資料庫或文件夾中提取並載入</a:t>
            </a:r>
            <a:endParaRPr lang="en-US" altLang="zh-TW" dirty="0"/>
          </a:p>
          <a:p>
            <a:pPr marL="457200" lvl="1" indent="0">
              <a:spcBef>
                <a:spcPts val="1200"/>
              </a:spcBef>
              <a:buNone/>
            </a:pPr>
            <a:r>
              <a:rPr lang="zh-TW" altLang="en-US" b="1" dirty="0"/>
              <a:t>數據整備</a:t>
            </a:r>
            <a:r>
              <a:rPr lang="en-US" altLang="zh-TW" b="1" dirty="0"/>
              <a:t>(Prepare Data)</a:t>
            </a:r>
          </a:p>
          <a:p>
            <a:pPr lvl="1"/>
            <a:r>
              <a:rPr lang="zh-TW" altLang="en-US" dirty="0"/>
              <a:t>將原始數據轉換成可分析型式</a:t>
            </a:r>
            <a:endParaRPr lang="en-US" altLang="zh-TW" dirty="0"/>
          </a:p>
          <a:p>
            <a:pPr lvl="2"/>
            <a:r>
              <a:rPr lang="zh-TW" altLang="en-US" dirty="0"/>
              <a:t>資料型別需進行轉譯或再提取</a:t>
            </a:r>
            <a:r>
              <a:rPr lang="en-US" altLang="zh-TW" dirty="0"/>
              <a:t>(</a:t>
            </a:r>
            <a:r>
              <a:rPr lang="zh-TW" altLang="en-US" dirty="0"/>
              <a:t>特徵值</a:t>
            </a:r>
            <a:r>
              <a:rPr lang="en-US" altLang="zh-TW" dirty="0"/>
              <a:t>)</a:t>
            </a:r>
          </a:p>
          <a:p>
            <a:pPr marL="457200" lvl="1" indent="0">
              <a:spcBef>
                <a:spcPts val="1200"/>
              </a:spcBef>
              <a:buNone/>
            </a:pPr>
            <a:r>
              <a:rPr lang="zh-TW" altLang="en-US" b="1" dirty="0"/>
              <a:t>建立模型</a:t>
            </a:r>
            <a:r>
              <a:rPr lang="en-US" altLang="zh-TW" b="1" dirty="0"/>
              <a:t>(Create Model)</a:t>
            </a:r>
          </a:p>
          <a:p>
            <a:pPr lvl="1"/>
            <a:r>
              <a:rPr lang="zh-TW" altLang="en-US" dirty="0"/>
              <a:t>嘗試建立模型</a:t>
            </a:r>
            <a:endParaRPr lang="en-US" altLang="zh-TW" dirty="0"/>
          </a:p>
        </p:txBody>
      </p:sp>
      <p:sp>
        <p:nvSpPr>
          <p:cNvPr id="4" name="投影片編號版面配置區 3">
            <a:extLst>
              <a:ext uri="{FF2B5EF4-FFF2-40B4-BE49-F238E27FC236}">
                <a16:creationId xmlns:a16="http://schemas.microsoft.com/office/drawing/2014/main" id="{5358CEDB-2AA4-4230-A3B0-B1027F004D2D}"/>
              </a:ext>
            </a:extLst>
          </p:cNvPr>
          <p:cNvSpPr>
            <a:spLocks noGrp="1"/>
          </p:cNvSpPr>
          <p:nvPr>
            <p:ph type="sldNum" sz="quarter" idx="12"/>
          </p:nvPr>
        </p:nvSpPr>
        <p:spPr/>
        <p:txBody>
          <a:bodyPr/>
          <a:lstStyle/>
          <a:p>
            <a:fld id="{1D30F8B3-B036-43FD-8A15-9C97D3881525}" type="slidenum">
              <a:rPr lang="zh-TW" altLang="en-US" smtClean="0"/>
              <a:t>9</a:t>
            </a:fld>
            <a:endParaRPr lang="zh-TW" altLang="en-US"/>
          </a:p>
        </p:txBody>
      </p:sp>
    </p:spTree>
    <p:extLst>
      <p:ext uri="{BB962C8B-B14F-4D97-AF65-F5344CB8AC3E}">
        <p14:creationId xmlns:p14="http://schemas.microsoft.com/office/powerpoint/2010/main" val="35866141"/>
      </p:ext>
    </p:extLst>
  </p:cSld>
  <p:clrMapOvr>
    <a:masterClrMapping/>
  </p:clrMapOvr>
</p:sld>
</file>

<file path=ppt/theme/theme1.xml><?xml version="1.0" encoding="utf-8"?>
<a:theme xmlns:a="http://schemas.openxmlformats.org/drawingml/2006/main" name="2_Office 佈景主題">
  <a:themeElements>
    <a:clrScheme name="紅色">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Tw Cen MT">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佈景主題">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佈景主題">
  <a:themeElements>
    <a:clrScheme name="紅色">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Office 佈景主題">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佈景主題">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_Office 佈景主題">
  <a:themeElements>
    <a:clrScheme name="紅色">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Office 佈景主題">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佈景主題">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4_Office 佈景主題">
  <a:themeElements>
    <a:clrScheme name="紅色">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Tw Cen MT">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佈景主題">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10746</TotalTime>
  <Words>2926</Words>
  <Application>Microsoft Office PowerPoint</Application>
  <PresentationFormat>如螢幕大小 (4:3)</PresentationFormat>
  <Paragraphs>378</Paragraphs>
  <Slides>35</Slides>
  <Notes>0</Notes>
  <HiddenSlides>0</HiddenSlides>
  <MMClips>1</MMClips>
  <ScaleCrop>false</ScaleCrop>
  <HeadingPairs>
    <vt:vector size="6" baseType="variant">
      <vt:variant>
        <vt:lpstr>使用字型</vt:lpstr>
      </vt:variant>
      <vt:variant>
        <vt:i4>16</vt:i4>
      </vt:variant>
      <vt:variant>
        <vt:lpstr>佈景主題</vt:lpstr>
      </vt:variant>
      <vt:variant>
        <vt:i4>4</vt:i4>
      </vt:variant>
      <vt:variant>
        <vt:lpstr>投影片標題</vt:lpstr>
      </vt:variant>
      <vt:variant>
        <vt:i4>35</vt:i4>
      </vt:variant>
    </vt:vector>
  </HeadingPairs>
  <TitlesOfParts>
    <vt:vector size="55" baseType="lpstr">
      <vt:lpstr>微軟正黑體</vt:lpstr>
      <vt:lpstr>微軟正黑體</vt:lpstr>
      <vt:lpstr>Noto Sans TC</vt:lpstr>
      <vt:lpstr>OracleSansVF</vt:lpstr>
      <vt:lpstr>source-serif-pro</vt:lpstr>
      <vt:lpstr>Yu Gothic Medium</vt:lpstr>
      <vt:lpstr>Arial</vt:lpstr>
      <vt:lpstr>Calibri</vt:lpstr>
      <vt:lpstr>Courier New</vt:lpstr>
      <vt:lpstr>Helvetica</vt:lpstr>
      <vt:lpstr>Lato</vt:lpstr>
      <vt:lpstr>Palatino Linotype</vt:lpstr>
      <vt:lpstr>Perpetua</vt:lpstr>
      <vt:lpstr>Roboto</vt:lpstr>
      <vt:lpstr>Times New Roman</vt:lpstr>
      <vt:lpstr>Tw Cen MT</vt:lpstr>
      <vt:lpstr>2_Office 佈景主題</vt:lpstr>
      <vt:lpstr>1_Office 佈景主題</vt:lpstr>
      <vt:lpstr>3_Office 佈景主題</vt:lpstr>
      <vt:lpstr>4_Office 佈景主題</vt:lpstr>
      <vt:lpstr>數 據 分 析 與 應 用</vt:lpstr>
      <vt:lpstr>數 據 分 析 與 應 用</vt:lpstr>
      <vt:lpstr>數 據 分 析 概 論</vt:lpstr>
      <vt:lpstr>大 綱</vt:lpstr>
      <vt:lpstr>數 據 分 析 概 論</vt:lpstr>
      <vt:lpstr>數 據 分 析 概 論</vt:lpstr>
      <vt:lpstr>數 據 分 析 概 論</vt:lpstr>
      <vt:lpstr>數 據 分 析 概 論</vt:lpstr>
      <vt:lpstr>數 據 分 析 概 論</vt:lpstr>
      <vt:lpstr>數 據 分 析 概 論</vt:lpstr>
      <vt:lpstr>資 料 預 處 理</vt:lpstr>
      <vt:lpstr>資 料 預 處 理</vt:lpstr>
      <vt:lpstr>資 料 預 處 理</vt:lpstr>
      <vt:lpstr>資 料 預 處 理</vt:lpstr>
      <vt:lpstr>資 料 預 處 理</vt:lpstr>
      <vt:lpstr>Google colab 介 紹</vt:lpstr>
      <vt:lpstr>Google colab</vt:lpstr>
      <vt:lpstr>Google colab</vt:lpstr>
      <vt:lpstr>Google colab</vt:lpstr>
      <vt:lpstr>Google colab</vt:lpstr>
      <vt:lpstr>Google colab</vt:lpstr>
      <vt:lpstr>案 例 練 習 - 特 徵 建 構</vt:lpstr>
      <vt:lpstr>案 例 練 習 - 特 徵 建 構</vt:lpstr>
      <vt:lpstr>案 例 練 習 - 特 徵 建 構</vt:lpstr>
      <vt:lpstr>案 例 練 習 - 特 徵 建 構</vt:lpstr>
      <vt:lpstr>案 例 練 習 - 特 徵 建 構</vt:lpstr>
      <vt:lpstr>案 例 練 習 - 特 徵 建 構</vt:lpstr>
      <vt:lpstr>案 例 練 習 - 特 徵 建 構</vt:lpstr>
      <vt:lpstr>案 例 練 習 - 特 徵 建 構</vt:lpstr>
      <vt:lpstr>案 例 練 習 - 特 徵 建 構</vt:lpstr>
      <vt:lpstr>案 例 練 習 - 特 徵 建 構</vt:lpstr>
      <vt:lpstr>案 例 練 習 - 特 徵 建 構</vt:lpstr>
      <vt:lpstr>案 例 練 習 - 特 徵 建 構</vt:lpstr>
      <vt:lpstr>案 例 練 習 - 特 徵 建 構</vt:lpstr>
      <vt:lpstr>謝 謝 聆 聽</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洪啟倫</dc:creator>
  <cp:lastModifiedBy>啟倫 洪</cp:lastModifiedBy>
  <cp:revision>148</cp:revision>
  <dcterms:created xsi:type="dcterms:W3CDTF">2022-02-13T13:09:12Z</dcterms:created>
  <dcterms:modified xsi:type="dcterms:W3CDTF">2024-09-27T04:28:57Z</dcterms:modified>
</cp:coreProperties>
</file>