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</p:sldMasterIdLst>
  <p:notesMasterIdLst>
    <p:notesMasterId r:id="rId8"/>
  </p:notesMasterIdLst>
  <p:sldIdLst>
    <p:sldId id="323" r:id="rId3"/>
    <p:sldId id="339" r:id="rId4"/>
    <p:sldId id="374" r:id="rId5"/>
    <p:sldId id="373" r:id="rId6"/>
    <p:sldId id="325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啟倫 洪" initials="啟倫" lastIdx="2" clrIdx="0">
    <p:extLst>
      <p:ext uri="{19B8F6BF-5375-455C-9EA6-DF929625EA0E}">
        <p15:presenceInfo xmlns:p15="http://schemas.microsoft.com/office/powerpoint/2012/main" userId="be6c01fd6302bf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  <a:srgbClr val="FF7C80"/>
    <a:srgbClr val="FFDE53"/>
    <a:srgbClr val="E29700"/>
    <a:srgbClr val="007582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啟倫 洪" userId="be6c01fd6302bf9d" providerId="LiveId" clId="{494F9F7A-AC3F-4928-9AA5-605FDA98DCB9}"/>
    <pc:docChg chg="undo custSel addSld delSld modSld delMainMaster modMainMaster">
      <pc:chgData name="啟倫 洪" userId="be6c01fd6302bf9d" providerId="LiveId" clId="{494F9F7A-AC3F-4928-9AA5-605FDA98DCB9}" dt="2024-03-25T10:36:36.169" v="476" actId="207"/>
      <pc:docMkLst>
        <pc:docMk/>
      </pc:docMkLst>
      <pc:sldChg chg="del">
        <pc:chgData name="啟倫 洪" userId="be6c01fd6302bf9d" providerId="LiveId" clId="{494F9F7A-AC3F-4928-9AA5-605FDA98DCB9}" dt="2024-03-25T10:30:32.439" v="0" actId="47"/>
        <pc:sldMkLst>
          <pc:docMk/>
          <pc:sldMk cId="1589040828" sldId="304"/>
        </pc:sldMkLst>
      </pc:sldChg>
      <pc:sldChg chg="add del">
        <pc:chgData name="啟倫 洪" userId="be6c01fd6302bf9d" providerId="LiveId" clId="{494F9F7A-AC3F-4928-9AA5-605FDA98DCB9}" dt="2024-03-25T10:30:38.511" v="2" actId="47"/>
        <pc:sldMkLst>
          <pc:docMk/>
          <pc:sldMk cId="1674973443" sldId="328"/>
        </pc:sldMkLst>
      </pc:sldChg>
      <pc:sldChg chg="del">
        <pc:chgData name="啟倫 洪" userId="be6c01fd6302bf9d" providerId="LiveId" clId="{494F9F7A-AC3F-4928-9AA5-605FDA98DCB9}" dt="2024-03-25T10:30:32.439" v="0" actId="47"/>
        <pc:sldMkLst>
          <pc:docMk/>
          <pc:sldMk cId="2424588540" sldId="333"/>
        </pc:sldMkLst>
      </pc:sldChg>
      <pc:sldChg chg="del">
        <pc:chgData name="啟倫 洪" userId="be6c01fd6302bf9d" providerId="LiveId" clId="{494F9F7A-AC3F-4928-9AA5-605FDA98DCB9}" dt="2024-03-25T10:30:32.439" v="0" actId="47"/>
        <pc:sldMkLst>
          <pc:docMk/>
          <pc:sldMk cId="2679646733" sldId="334"/>
        </pc:sldMkLst>
      </pc:sldChg>
      <pc:sldChg chg="del">
        <pc:chgData name="啟倫 洪" userId="be6c01fd6302bf9d" providerId="LiveId" clId="{494F9F7A-AC3F-4928-9AA5-605FDA98DCB9}" dt="2024-03-25T10:30:32.439" v="0" actId="47"/>
        <pc:sldMkLst>
          <pc:docMk/>
          <pc:sldMk cId="440408650" sldId="337"/>
        </pc:sldMkLst>
      </pc:sldChg>
      <pc:sldChg chg="del">
        <pc:chgData name="啟倫 洪" userId="be6c01fd6302bf9d" providerId="LiveId" clId="{494F9F7A-AC3F-4928-9AA5-605FDA98DCB9}" dt="2024-03-25T10:30:32.439" v="0" actId="47"/>
        <pc:sldMkLst>
          <pc:docMk/>
          <pc:sldMk cId="441208978" sldId="339"/>
        </pc:sldMkLst>
      </pc:sldChg>
      <pc:sldChg chg="add">
        <pc:chgData name="啟倫 洪" userId="be6c01fd6302bf9d" providerId="LiveId" clId="{494F9F7A-AC3F-4928-9AA5-605FDA98DCB9}" dt="2024-03-25T10:30:34.615" v="1"/>
        <pc:sldMkLst>
          <pc:docMk/>
          <pc:sldMk cId="1465436652" sldId="339"/>
        </pc:sldMkLst>
      </pc:sldChg>
      <pc:sldChg chg="add del">
        <pc:chgData name="啟倫 洪" userId="be6c01fd6302bf9d" providerId="LiveId" clId="{494F9F7A-AC3F-4928-9AA5-605FDA98DCB9}" dt="2024-03-25T10:30:55.233" v="3" actId="47"/>
        <pc:sldMkLst>
          <pc:docMk/>
          <pc:sldMk cId="3257244707" sldId="341"/>
        </pc:sldMkLst>
      </pc:sldChg>
      <pc:sldChg chg="add del">
        <pc:chgData name="啟倫 洪" userId="be6c01fd6302bf9d" providerId="LiveId" clId="{494F9F7A-AC3F-4928-9AA5-605FDA98DCB9}" dt="2024-03-25T10:30:55.233" v="3" actId="47"/>
        <pc:sldMkLst>
          <pc:docMk/>
          <pc:sldMk cId="4129665303" sldId="342"/>
        </pc:sldMkLst>
      </pc:sldChg>
      <pc:sldChg chg="addSp delSp modSp add del mod">
        <pc:chgData name="啟倫 洪" userId="be6c01fd6302bf9d" providerId="LiveId" clId="{494F9F7A-AC3F-4928-9AA5-605FDA98DCB9}" dt="2024-03-25T10:32:19.346" v="14" actId="47"/>
        <pc:sldMkLst>
          <pc:docMk/>
          <pc:sldMk cId="4289514047" sldId="343"/>
        </pc:sldMkLst>
        <pc:spChg chg="del">
          <ac:chgData name="啟倫 洪" userId="be6c01fd6302bf9d" providerId="LiveId" clId="{494F9F7A-AC3F-4928-9AA5-605FDA98DCB9}" dt="2024-03-25T10:32:16.684" v="12" actId="21"/>
          <ac:spMkLst>
            <pc:docMk/>
            <pc:sldMk cId="4289514047" sldId="343"/>
            <ac:spMk id="2" creationId="{00000000-0000-0000-0000-000000000000}"/>
          </ac:spMkLst>
        </pc:spChg>
        <pc:spChg chg="add mod">
          <ac:chgData name="啟倫 洪" userId="be6c01fd6302bf9d" providerId="LiveId" clId="{494F9F7A-AC3F-4928-9AA5-605FDA98DCB9}" dt="2024-03-25T10:32:16.684" v="12" actId="21"/>
          <ac:spMkLst>
            <pc:docMk/>
            <pc:sldMk cId="4289514047" sldId="343"/>
            <ac:spMk id="4" creationId="{DBB0F197-7653-4C01-841B-AFB4C8C5AEA2}"/>
          </ac:spMkLst>
        </pc:spChg>
        <pc:grpChg chg="del">
          <ac:chgData name="啟倫 洪" userId="be6c01fd6302bf9d" providerId="LiveId" clId="{494F9F7A-AC3F-4928-9AA5-605FDA98DCB9}" dt="2024-03-25T10:32:16.684" v="12" actId="21"/>
          <ac:grpSpMkLst>
            <pc:docMk/>
            <pc:sldMk cId="4289514047" sldId="343"/>
            <ac:grpSpMk id="6" creationId="{AA0EA75E-E0B5-4F3E-9C59-B0C301C137D6}"/>
          </ac:grpSpMkLst>
        </pc:grpChg>
        <pc:grpChg chg="del">
          <ac:chgData name="啟倫 洪" userId="be6c01fd6302bf9d" providerId="LiveId" clId="{494F9F7A-AC3F-4928-9AA5-605FDA98DCB9}" dt="2024-03-25T10:32:16.684" v="12" actId="21"/>
          <ac:grpSpMkLst>
            <pc:docMk/>
            <pc:sldMk cId="4289514047" sldId="343"/>
            <ac:grpSpMk id="7" creationId="{D33076AD-854D-403A-8D3A-EDCFEB9B983A}"/>
          </ac:grpSpMkLst>
        </pc:grpChg>
        <pc:grpChg chg="del">
          <ac:chgData name="啟倫 洪" userId="be6c01fd6302bf9d" providerId="LiveId" clId="{494F9F7A-AC3F-4928-9AA5-605FDA98DCB9}" dt="2024-03-25T10:32:16.684" v="12" actId="21"/>
          <ac:grpSpMkLst>
            <pc:docMk/>
            <pc:sldMk cId="4289514047" sldId="343"/>
            <ac:grpSpMk id="68" creationId="{B4FB9194-C947-4D54-A997-84ACAAD4A66F}"/>
          </ac:grpSpMkLst>
        </pc:grpChg>
        <pc:grpChg chg="del">
          <ac:chgData name="啟倫 洪" userId="be6c01fd6302bf9d" providerId="LiveId" clId="{494F9F7A-AC3F-4928-9AA5-605FDA98DCB9}" dt="2024-03-25T10:32:16.684" v="12" actId="21"/>
          <ac:grpSpMkLst>
            <pc:docMk/>
            <pc:sldMk cId="4289514047" sldId="343"/>
            <ac:grpSpMk id="72" creationId="{3F0ED0A2-BFA7-491A-9AED-79D376C7E3C5}"/>
          </ac:grpSpMkLst>
        </pc:grpChg>
        <pc:picChg chg="del mod">
          <ac:chgData name="啟倫 洪" userId="be6c01fd6302bf9d" providerId="LiveId" clId="{494F9F7A-AC3F-4928-9AA5-605FDA98DCB9}" dt="2024-03-25T10:32:16.684" v="12" actId="21"/>
          <ac:picMkLst>
            <pc:docMk/>
            <pc:sldMk cId="4289514047" sldId="343"/>
            <ac:picMk id="31" creationId="{43FE8B93-5AD4-46C2-9DF0-C035B8FBA968}"/>
          </ac:picMkLst>
        </pc:picChg>
      </pc:sldChg>
      <pc:sldChg chg="del">
        <pc:chgData name="啟倫 洪" userId="be6c01fd6302bf9d" providerId="LiveId" clId="{494F9F7A-AC3F-4928-9AA5-605FDA98DCB9}" dt="2024-03-25T10:30:32.439" v="0" actId="47"/>
        <pc:sldMkLst>
          <pc:docMk/>
          <pc:sldMk cId="1286614427" sldId="344"/>
        </pc:sldMkLst>
      </pc:sldChg>
      <pc:sldChg chg="del">
        <pc:chgData name="啟倫 洪" userId="be6c01fd6302bf9d" providerId="LiveId" clId="{494F9F7A-AC3F-4928-9AA5-605FDA98DCB9}" dt="2024-03-25T10:30:32.439" v="0" actId="47"/>
        <pc:sldMkLst>
          <pc:docMk/>
          <pc:sldMk cId="3525818867" sldId="345"/>
        </pc:sldMkLst>
      </pc:sldChg>
      <pc:sldChg chg="del">
        <pc:chgData name="啟倫 洪" userId="be6c01fd6302bf9d" providerId="LiveId" clId="{494F9F7A-AC3F-4928-9AA5-605FDA98DCB9}" dt="2024-03-25T10:30:32.439" v="0" actId="47"/>
        <pc:sldMkLst>
          <pc:docMk/>
          <pc:sldMk cId="1852884476" sldId="357"/>
        </pc:sldMkLst>
      </pc:sldChg>
      <pc:sldChg chg="del">
        <pc:chgData name="啟倫 洪" userId="be6c01fd6302bf9d" providerId="LiveId" clId="{494F9F7A-AC3F-4928-9AA5-605FDA98DCB9}" dt="2024-03-25T10:30:32.439" v="0" actId="47"/>
        <pc:sldMkLst>
          <pc:docMk/>
          <pc:sldMk cId="3750601579" sldId="358"/>
        </pc:sldMkLst>
      </pc:sldChg>
      <pc:sldChg chg="del">
        <pc:chgData name="啟倫 洪" userId="be6c01fd6302bf9d" providerId="LiveId" clId="{494F9F7A-AC3F-4928-9AA5-605FDA98DCB9}" dt="2024-03-25T10:30:32.439" v="0" actId="47"/>
        <pc:sldMkLst>
          <pc:docMk/>
          <pc:sldMk cId="1524319217" sldId="359"/>
        </pc:sldMkLst>
      </pc:sldChg>
      <pc:sldChg chg="del">
        <pc:chgData name="啟倫 洪" userId="be6c01fd6302bf9d" providerId="LiveId" clId="{494F9F7A-AC3F-4928-9AA5-605FDA98DCB9}" dt="2024-03-25T10:30:32.439" v="0" actId="47"/>
        <pc:sldMkLst>
          <pc:docMk/>
          <pc:sldMk cId="1061842189" sldId="360"/>
        </pc:sldMkLst>
      </pc:sldChg>
      <pc:sldChg chg="del">
        <pc:chgData name="啟倫 洪" userId="be6c01fd6302bf9d" providerId="LiveId" clId="{494F9F7A-AC3F-4928-9AA5-605FDA98DCB9}" dt="2024-03-25T10:30:32.439" v="0" actId="47"/>
        <pc:sldMkLst>
          <pc:docMk/>
          <pc:sldMk cId="4014968018" sldId="361"/>
        </pc:sldMkLst>
      </pc:sldChg>
      <pc:sldChg chg="del">
        <pc:chgData name="啟倫 洪" userId="be6c01fd6302bf9d" providerId="LiveId" clId="{494F9F7A-AC3F-4928-9AA5-605FDA98DCB9}" dt="2024-03-25T10:30:32.439" v="0" actId="47"/>
        <pc:sldMkLst>
          <pc:docMk/>
          <pc:sldMk cId="216401066" sldId="362"/>
        </pc:sldMkLst>
      </pc:sldChg>
      <pc:sldChg chg="del">
        <pc:chgData name="啟倫 洪" userId="be6c01fd6302bf9d" providerId="LiveId" clId="{494F9F7A-AC3F-4928-9AA5-605FDA98DCB9}" dt="2024-03-25T10:30:32.439" v="0" actId="47"/>
        <pc:sldMkLst>
          <pc:docMk/>
          <pc:sldMk cId="840406505" sldId="363"/>
        </pc:sldMkLst>
      </pc:sldChg>
      <pc:sldChg chg="del">
        <pc:chgData name="啟倫 洪" userId="be6c01fd6302bf9d" providerId="LiveId" clId="{494F9F7A-AC3F-4928-9AA5-605FDA98DCB9}" dt="2024-03-25T10:30:32.439" v="0" actId="47"/>
        <pc:sldMkLst>
          <pc:docMk/>
          <pc:sldMk cId="3555777986" sldId="364"/>
        </pc:sldMkLst>
      </pc:sldChg>
      <pc:sldChg chg="del">
        <pc:chgData name="啟倫 洪" userId="be6c01fd6302bf9d" providerId="LiveId" clId="{494F9F7A-AC3F-4928-9AA5-605FDA98DCB9}" dt="2024-03-25T10:30:32.439" v="0" actId="47"/>
        <pc:sldMkLst>
          <pc:docMk/>
          <pc:sldMk cId="1132986102" sldId="365"/>
        </pc:sldMkLst>
      </pc:sldChg>
      <pc:sldChg chg="del">
        <pc:chgData name="啟倫 洪" userId="be6c01fd6302bf9d" providerId="LiveId" clId="{494F9F7A-AC3F-4928-9AA5-605FDA98DCB9}" dt="2024-03-25T10:30:32.439" v="0" actId="47"/>
        <pc:sldMkLst>
          <pc:docMk/>
          <pc:sldMk cId="1116208159" sldId="366"/>
        </pc:sldMkLst>
      </pc:sldChg>
      <pc:sldChg chg="del">
        <pc:chgData name="啟倫 洪" userId="be6c01fd6302bf9d" providerId="LiveId" clId="{494F9F7A-AC3F-4928-9AA5-605FDA98DCB9}" dt="2024-03-25T10:30:32.439" v="0" actId="47"/>
        <pc:sldMkLst>
          <pc:docMk/>
          <pc:sldMk cId="385351816" sldId="367"/>
        </pc:sldMkLst>
      </pc:sldChg>
      <pc:sldChg chg="del">
        <pc:chgData name="啟倫 洪" userId="be6c01fd6302bf9d" providerId="LiveId" clId="{494F9F7A-AC3F-4928-9AA5-605FDA98DCB9}" dt="2024-03-25T10:30:32.439" v="0" actId="47"/>
        <pc:sldMkLst>
          <pc:docMk/>
          <pc:sldMk cId="2437361244" sldId="368"/>
        </pc:sldMkLst>
      </pc:sldChg>
      <pc:sldChg chg="del">
        <pc:chgData name="啟倫 洪" userId="be6c01fd6302bf9d" providerId="LiveId" clId="{494F9F7A-AC3F-4928-9AA5-605FDA98DCB9}" dt="2024-03-25T10:30:32.439" v="0" actId="47"/>
        <pc:sldMkLst>
          <pc:docMk/>
          <pc:sldMk cId="1873803090" sldId="369"/>
        </pc:sldMkLst>
      </pc:sldChg>
      <pc:sldChg chg="del">
        <pc:chgData name="啟倫 洪" userId="be6c01fd6302bf9d" providerId="LiveId" clId="{494F9F7A-AC3F-4928-9AA5-605FDA98DCB9}" dt="2024-03-25T10:30:32.439" v="0" actId="47"/>
        <pc:sldMkLst>
          <pc:docMk/>
          <pc:sldMk cId="1336653056" sldId="370"/>
        </pc:sldMkLst>
      </pc:sldChg>
      <pc:sldChg chg="addSp delSp modSp add del mod">
        <pc:chgData name="啟倫 洪" userId="be6c01fd6302bf9d" providerId="LiveId" clId="{494F9F7A-AC3F-4928-9AA5-605FDA98DCB9}" dt="2024-03-25T10:33:48.635" v="132" actId="47"/>
        <pc:sldMkLst>
          <pc:docMk/>
          <pc:sldMk cId="1472202584" sldId="372"/>
        </pc:sldMkLst>
        <pc:spChg chg="del">
          <ac:chgData name="啟倫 洪" userId="be6c01fd6302bf9d" providerId="LiveId" clId="{494F9F7A-AC3F-4928-9AA5-605FDA98DCB9}" dt="2024-03-25T10:32:37.155" v="19" actId="21"/>
          <ac:spMkLst>
            <pc:docMk/>
            <pc:sldMk cId="1472202584" sldId="372"/>
            <ac:spMk id="2" creationId="{00000000-0000-0000-0000-000000000000}"/>
          </ac:spMkLst>
        </pc:spChg>
        <pc:spChg chg="add mod">
          <ac:chgData name="啟倫 洪" userId="be6c01fd6302bf9d" providerId="LiveId" clId="{494F9F7A-AC3F-4928-9AA5-605FDA98DCB9}" dt="2024-03-25T10:32:37.155" v="19" actId="21"/>
          <ac:spMkLst>
            <pc:docMk/>
            <pc:sldMk cId="1472202584" sldId="372"/>
            <ac:spMk id="4" creationId="{3EC14D79-691C-4C3C-AAFF-A2E7B9920CE4}"/>
          </ac:spMkLst>
        </pc:spChg>
        <pc:spChg chg="del">
          <ac:chgData name="啟倫 洪" userId="be6c01fd6302bf9d" providerId="LiveId" clId="{494F9F7A-AC3F-4928-9AA5-605FDA98DCB9}" dt="2024-03-25T10:32:37.155" v="19" actId="21"/>
          <ac:spMkLst>
            <pc:docMk/>
            <pc:sldMk cId="1472202584" sldId="372"/>
            <ac:spMk id="6" creationId="{68519CBD-8A14-4734-95A3-7EB90681D14A}"/>
          </ac:spMkLst>
        </pc:spChg>
        <pc:spChg chg="del">
          <ac:chgData name="啟倫 洪" userId="be6c01fd6302bf9d" providerId="LiveId" clId="{494F9F7A-AC3F-4928-9AA5-605FDA98DCB9}" dt="2024-03-25T10:32:37.155" v="19" actId="21"/>
          <ac:spMkLst>
            <pc:docMk/>
            <pc:sldMk cId="1472202584" sldId="372"/>
            <ac:spMk id="14" creationId="{9183248E-6B07-48B9-9074-22956B24167B}"/>
          </ac:spMkLst>
        </pc:spChg>
        <pc:spChg chg="add del">
          <ac:chgData name="啟倫 洪" userId="be6c01fd6302bf9d" providerId="LiveId" clId="{494F9F7A-AC3F-4928-9AA5-605FDA98DCB9}" dt="2024-03-25T10:32:37.155" v="19" actId="21"/>
          <ac:spMkLst>
            <pc:docMk/>
            <pc:sldMk cId="1472202584" sldId="372"/>
            <ac:spMk id="15" creationId="{E9452645-9240-43CB-977E-BE89B621A769}"/>
          </ac:spMkLst>
        </pc:spChg>
      </pc:sldChg>
      <pc:sldChg chg="del">
        <pc:chgData name="啟倫 洪" userId="be6c01fd6302bf9d" providerId="LiveId" clId="{494F9F7A-AC3F-4928-9AA5-605FDA98DCB9}" dt="2024-03-25T10:30:32.439" v="0" actId="47"/>
        <pc:sldMkLst>
          <pc:docMk/>
          <pc:sldMk cId="1952528736" sldId="373"/>
        </pc:sldMkLst>
      </pc:sldChg>
      <pc:sldChg chg="addSp modSp new">
        <pc:chgData name="啟倫 洪" userId="be6c01fd6302bf9d" providerId="LiveId" clId="{494F9F7A-AC3F-4928-9AA5-605FDA98DCB9}" dt="2024-03-25T10:32:17.877" v="13"/>
        <pc:sldMkLst>
          <pc:docMk/>
          <pc:sldMk cId="3800161645" sldId="373"/>
        </pc:sldMkLst>
        <pc:spChg chg="add mod">
          <ac:chgData name="啟倫 洪" userId="be6c01fd6302bf9d" providerId="LiveId" clId="{494F9F7A-AC3F-4928-9AA5-605FDA98DCB9}" dt="2024-03-25T10:32:17.877" v="13"/>
          <ac:spMkLst>
            <pc:docMk/>
            <pc:sldMk cId="3800161645" sldId="373"/>
            <ac:spMk id="2" creationId="{F3BC661C-B613-4FBD-A00F-79C9AE4FBBB7}"/>
          </ac:spMkLst>
        </pc:spChg>
        <pc:spChg chg="mod">
          <ac:chgData name="啟倫 洪" userId="be6c01fd6302bf9d" providerId="LiveId" clId="{494F9F7A-AC3F-4928-9AA5-605FDA98DCB9}" dt="2024-03-25T10:32:17.877" v="13"/>
          <ac:spMkLst>
            <pc:docMk/>
            <pc:sldMk cId="3800161645" sldId="373"/>
            <ac:spMk id="5" creationId="{2078D349-DB1D-41DA-8626-8CD1C7508E04}"/>
          </ac:spMkLst>
        </pc:spChg>
        <pc:spChg chg="mod">
          <ac:chgData name="啟倫 洪" userId="be6c01fd6302bf9d" providerId="LiveId" clId="{494F9F7A-AC3F-4928-9AA5-605FDA98DCB9}" dt="2024-03-25T10:32:17.877" v="13"/>
          <ac:spMkLst>
            <pc:docMk/>
            <pc:sldMk cId="3800161645" sldId="373"/>
            <ac:spMk id="6" creationId="{1EA3C7FB-3A58-4544-9242-404B8E1102CB}"/>
          </ac:spMkLst>
        </pc:spChg>
        <pc:spChg chg="mod">
          <ac:chgData name="啟倫 洪" userId="be6c01fd6302bf9d" providerId="LiveId" clId="{494F9F7A-AC3F-4928-9AA5-605FDA98DCB9}" dt="2024-03-25T10:32:17.877" v="13"/>
          <ac:spMkLst>
            <pc:docMk/>
            <pc:sldMk cId="3800161645" sldId="373"/>
            <ac:spMk id="7" creationId="{725E16A0-3198-41C2-958D-537A4E218F90}"/>
          </ac:spMkLst>
        </pc:spChg>
        <pc:spChg chg="mod">
          <ac:chgData name="啟倫 洪" userId="be6c01fd6302bf9d" providerId="LiveId" clId="{494F9F7A-AC3F-4928-9AA5-605FDA98DCB9}" dt="2024-03-25T10:32:17.877" v="13"/>
          <ac:spMkLst>
            <pc:docMk/>
            <pc:sldMk cId="3800161645" sldId="373"/>
            <ac:spMk id="9" creationId="{97F8C269-B853-41B0-B642-60EDA3008507}"/>
          </ac:spMkLst>
        </pc:spChg>
        <pc:spChg chg="mod">
          <ac:chgData name="啟倫 洪" userId="be6c01fd6302bf9d" providerId="LiveId" clId="{494F9F7A-AC3F-4928-9AA5-605FDA98DCB9}" dt="2024-03-25T10:32:17.877" v="13"/>
          <ac:spMkLst>
            <pc:docMk/>
            <pc:sldMk cId="3800161645" sldId="373"/>
            <ac:spMk id="10" creationId="{7D4BB6F3-D454-407C-8EF9-58E096545939}"/>
          </ac:spMkLst>
        </pc:spChg>
        <pc:spChg chg="mod">
          <ac:chgData name="啟倫 洪" userId="be6c01fd6302bf9d" providerId="LiveId" clId="{494F9F7A-AC3F-4928-9AA5-605FDA98DCB9}" dt="2024-03-25T10:32:17.877" v="13"/>
          <ac:spMkLst>
            <pc:docMk/>
            <pc:sldMk cId="3800161645" sldId="373"/>
            <ac:spMk id="11" creationId="{9BE1F19D-772D-44B4-A1E0-ADF1C8DA85AF}"/>
          </ac:spMkLst>
        </pc:spChg>
        <pc:spChg chg="mod">
          <ac:chgData name="啟倫 洪" userId="be6c01fd6302bf9d" providerId="LiveId" clId="{494F9F7A-AC3F-4928-9AA5-605FDA98DCB9}" dt="2024-03-25T10:32:17.877" v="13"/>
          <ac:spMkLst>
            <pc:docMk/>
            <pc:sldMk cId="3800161645" sldId="373"/>
            <ac:spMk id="13" creationId="{85BB27A3-4990-41D5-B799-AE5294A6EA0A}"/>
          </ac:spMkLst>
        </pc:spChg>
        <pc:spChg chg="mod">
          <ac:chgData name="啟倫 洪" userId="be6c01fd6302bf9d" providerId="LiveId" clId="{494F9F7A-AC3F-4928-9AA5-605FDA98DCB9}" dt="2024-03-25T10:32:17.877" v="13"/>
          <ac:spMkLst>
            <pc:docMk/>
            <pc:sldMk cId="3800161645" sldId="373"/>
            <ac:spMk id="14" creationId="{699D2451-8A5C-47D2-9992-FE6F9375C828}"/>
          </ac:spMkLst>
        </pc:spChg>
        <pc:spChg chg="mod">
          <ac:chgData name="啟倫 洪" userId="be6c01fd6302bf9d" providerId="LiveId" clId="{494F9F7A-AC3F-4928-9AA5-605FDA98DCB9}" dt="2024-03-25T10:32:17.877" v="13"/>
          <ac:spMkLst>
            <pc:docMk/>
            <pc:sldMk cId="3800161645" sldId="373"/>
            <ac:spMk id="15" creationId="{0420BA73-1714-42C6-81EC-431325F83418}"/>
          </ac:spMkLst>
        </pc:spChg>
        <pc:spChg chg="mod">
          <ac:chgData name="啟倫 洪" userId="be6c01fd6302bf9d" providerId="LiveId" clId="{494F9F7A-AC3F-4928-9AA5-605FDA98DCB9}" dt="2024-03-25T10:32:17.877" v="13"/>
          <ac:spMkLst>
            <pc:docMk/>
            <pc:sldMk cId="3800161645" sldId="373"/>
            <ac:spMk id="17" creationId="{D48C3C49-430F-4C5C-9319-D171486207DB}"/>
          </ac:spMkLst>
        </pc:spChg>
        <pc:spChg chg="mod">
          <ac:chgData name="啟倫 洪" userId="be6c01fd6302bf9d" providerId="LiveId" clId="{494F9F7A-AC3F-4928-9AA5-605FDA98DCB9}" dt="2024-03-25T10:32:17.877" v="13"/>
          <ac:spMkLst>
            <pc:docMk/>
            <pc:sldMk cId="3800161645" sldId="373"/>
            <ac:spMk id="18" creationId="{3E71EDCE-DE64-40BC-BF0B-6D2961B64100}"/>
          </ac:spMkLst>
        </pc:spChg>
        <pc:spChg chg="mod">
          <ac:chgData name="啟倫 洪" userId="be6c01fd6302bf9d" providerId="LiveId" clId="{494F9F7A-AC3F-4928-9AA5-605FDA98DCB9}" dt="2024-03-25T10:32:17.877" v="13"/>
          <ac:spMkLst>
            <pc:docMk/>
            <pc:sldMk cId="3800161645" sldId="373"/>
            <ac:spMk id="19" creationId="{C7102F39-3702-4693-AFFA-1492F822A539}"/>
          </ac:spMkLst>
        </pc:spChg>
        <pc:grpChg chg="add mod">
          <ac:chgData name="啟倫 洪" userId="be6c01fd6302bf9d" providerId="LiveId" clId="{494F9F7A-AC3F-4928-9AA5-605FDA98DCB9}" dt="2024-03-25T10:32:17.877" v="13"/>
          <ac:grpSpMkLst>
            <pc:docMk/>
            <pc:sldMk cId="3800161645" sldId="373"/>
            <ac:grpSpMk id="4" creationId="{F4C55775-53AE-442B-A9E7-5AD1903AA969}"/>
          </ac:grpSpMkLst>
        </pc:grpChg>
        <pc:grpChg chg="add mod">
          <ac:chgData name="啟倫 洪" userId="be6c01fd6302bf9d" providerId="LiveId" clId="{494F9F7A-AC3F-4928-9AA5-605FDA98DCB9}" dt="2024-03-25T10:32:17.877" v="13"/>
          <ac:grpSpMkLst>
            <pc:docMk/>
            <pc:sldMk cId="3800161645" sldId="373"/>
            <ac:grpSpMk id="8" creationId="{68C959A6-326F-4105-8BB8-61AE031F6455}"/>
          </ac:grpSpMkLst>
        </pc:grpChg>
        <pc:grpChg chg="add mod">
          <ac:chgData name="啟倫 洪" userId="be6c01fd6302bf9d" providerId="LiveId" clId="{494F9F7A-AC3F-4928-9AA5-605FDA98DCB9}" dt="2024-03-25T10:32:17.877" v="13"/>
          <ac:grpSpMkLst>
            <pc:docMk/>
            <pc:sldMk cId="3800161645" sldId="373"/>
            <ac:grpSpMk id="12" creationId="{A2891A05-8337-4422-9475-D3B1DCE1CF8B}"/>
          </ac:grpSpMkLst>
        </pc:grpChg>
        <pc:grpChg chg="add mod">
          <ac:chgData name="啟倫 洪" userId="be6c01fd6302bf9d" providerId="LiveId" clId="{494F9F7A-AC3F-4928-9AA5-605FDA98DCB9}" dt="2024-03-25T10:32:17.877" v="13"/>
          <ac:grpSpMkLst>
            <pc:docMk/>
            <pc:sldMk cId="3800161645" sldId="373"/>
            <ac:grpSpMk id="16" creationId="{28E7ADE5-C3D1-4B53-B9A8-66D4662B1E1C}"/>
          </ac:grpSpMkLst>
        </pc:grpChg>
        <pc:picChg chg="add mod">
          <ac:chgData name="啟倫 洪" userId="be6c01fd6302bf9d" providerId="LiveId" clId="{494F9F7A-AC3F-4928-9AA5-605FDA98DCB9}" dt="2024-03-25T10:32:17.877" v="13"/>
          <ac:picMkLst>
            <pc:docMk/>
            <pc:sldMk cId="3800161645" sldId="373"/>
            <ac:picMk id="3" creationId="{42B9B07A-047C-4F8D-85F1-6A3BC04D5946}"/>
          </ac:picMkLst>
        </pc:picChg>
      </pc:sldChg>
      <pc:sldChg chg="addSp delSp modSp new mod">
        <pc:chgData name="啟倫 洪" userId="be6c01fd6302bf9d" providerId="LiveId" clId="{494F9F7A-AC3F-4928-9AA5-605FDA98DCB9}" dt="2024-03-25T10:36:36.169" v="476" actId="207"/>
        <pc:sldMkLst>
          <pc:docMk/>
          <pc:sldMk cId="469616179" sldId="374"/>
        </pc:sldMkLst>
        <pc:spChg chg="add mod">
          <ac:chgData name="啟倫 洪" userId="be6c01fd6302bf9d" providerId="LiveId" clId="{494F9F7A-AC3F-4928-9AA5-605FDA98DCB9}" dt="2024-03-25T10:32:40.124" v="21"/>
          <ac:spMkLst>
            <pc:docMk/>
            <pc:sldMk cId="469616179" sldId="374"/>
            <ac:spMk id="2" creationId="{53FEB286-9750-475B-9A34-E8A15662079D}"/>
          </ac:spMkLst>
        </pc:spChg>
        <pc:spChg chg="add del mod">
          <ac:chgData name="啟倫 洪" userId="be6c01fd6302bf9d" providerId="LiveId" clId="{494F9F7A-AC3F-4928-9AA5-605FDA98DCB9}" dt="2024-03-25T10:32:44.127" v="22" actId="478"/>
          <ac:spMkLst>
            <pc:docMk/>
            <pc:sldMk cId="469616179" sldId="374"/>
            <ac:spMk id="3" creationId="{9FEEA56C-0461-4F75-9DFD-DE3D5FAB76AE}"/>
          </ac:spMkLst>
        </pc:spChg>
        <pc:spChg chg="add mod">
          <ac:chgData name="啟倫 洪" userId="be6c01fd6302bf9d" providerId="LiveId" clId="{494F9F7A-AC3F-4928-9AA5-605FDA98DCB9}" dt="2024-03-25T10:33:53.497" v="133" actId="113"/>
          <ac:spMkLst>
            <pc:docMk/>
            <pc:sldMk cId="469616179" sldId="374"/>
            <ac:spMk id="4" creationId="{F751EFFF-F182-4B12-8598-991C474685B6}"/>
          </ac:spMkLst>
        </pc:spChg>
        <pc:spChg chg="add mod">
          <ac:chgData name="啟倫 洪" userId="be6c01fd6302bf9d" providerId="LiveId" clId="{494F9F7A-AC3F-4928-9AA5-605FDA98DCB9}" dt="2024-03-25T10:36:36.169" v="476" actId="207"/>
          <ac:spMkLst>
            <pc:docMk/>
            <pc:sldMk cId="469616179" sldId="374"/>
            <ac:spMk id="5" creationId="{948EC5CA-2FA4-4505-AF8E-3A10D717C89A}"/>
          </ac:spMkLst>
        </pc:spChg>
      </pc:sldChg>
      <pc:sldChg chg="del">
        <pc:chgData name="啟倫 洪" userId="be6c01fd6302bf9d" providerId="LiveId" clId="{494F9F7A-AC3F-4928-9AA5-605FDA98DCB9}" dt="2024-03-25T10:30:32.439" v="0" actId="47"/>
        <pc:sldMkLst>
          <pc:docMk/>
          <pc:sldMk cId="2929438128" sldId="374"/>
        </pc:sldMkLst>
      </pc:sldChg>
      <pc:sldChg chg="del">
        <pc:chgData name="啟倫 洪" userId="be6c01fd6302bf9d" providerId="LiveId" clId="{494F9F7A-AC3F-4928-9AA5-605FDA98DCB9}" dt="2024-03-25T10:30:32.439" v="0" actId="47"/>
        <pc:sldMkLst>
          <pc:docMk/>
          <pc:sldMk cId="2971329988" sldId="375"/>
        </pc:sldMkLst>
      </pc:sldChg>
      <pc:sldChg chg="del">
        <pc:chgData name="啟倫 洪" userId="be6c01fd6302bf9d" providerId="LiveId" clId="{494F9F7A-AC3F-4928-9AA5-605FDA98DCB9}" dt="2024-03-25T10:30:32.439" v="0" actId="47"/>
        <pc:sldMkLst>
          <pc:docMk/>
          <pc:sldMk cId="3155339665" sldId="376"/>
        </pc:sldMkLst>
      </pc:sldChg>
      <pc:sldChg chg="del">
        <pc:chgData name="啟倫 洪" userId="be6c01fd6302bf9d" providerId="LiveId" clId="{494F9F7A-AC3F-4928-9AA5-605FDA98DCB9}" dt="2024-03-25T10:30:32.439" v="0" actId="47"/>
        <pc:sldMkLst>
          <pc:docMk/>
          <pc:sldMk cId="2693231778" sldId="377"/>
        </pc:sldMkLst>
      </pc:sldChg>
      <pc:sldChg chg="del">
        <pc:chgData name="啟倫 洪" userId="be6c01fd6302bf9d" providerId="LiveId" clId="{494F9F7A-AC3F-4928-9AA5-605FDA98DCB9}" dt="2024-03-25T10:30:32.439" v="0" actId="47"/>
        <pc:sldMkLst>
          <pc:docMk/>
          <pc:sldMk cId="948712298" sldId="378"/>
        </pc:sldMkLst>
      </pc:sldChg>
      <pc:sldChg chg="del">
        <pc:chgData name="啟倫 洪" userId="be6c01fd6302bf9d" providerId="LiveId" clId="{494F9F7A-AC3F-4928-9AA5-605FDA98DCB9}" dt="2024-03-25T10:30:32.439" v="0" actId="47"/>
        <pc:sldMkLst>
          <pc:docMk/>
          <pc:sldMk cId="675753660" sldId="379"/>
        </pc:sldMkLst>
      </pc:sldChg>
      <pc:sldChg chg="del">
        <pc:chgData name="啟倫 洪" userId="be6c01fd6302bf9d" providerId="LiveId" clId="{494F9F7A-AC3F-4928-9AA5-605FDA98DCB9}" dt="2024-03-25T10:30:32.439" v="0" actId="47"/>
        <pc:sldMkLst>
          <pc:docMk/>
          <pc:sldMk cId="2092586547" sldId="380"/>
        </pc:sldMkLst>
      </pc:sldChg>
      <pc:sldChg chg="del">
        <pc:chgData name="啟倫 洪" userId="be6c01fd6302bf9d" providerId="LiveId" clId="{494F9F7A-AC3F-4928-9AA5-605FDA98DCB9}" dt="2024-03-25T10:30:32.439" v="0" actId="47"/>
        <pc:sldMkLst>
          <pc:docMk/>
          <pc:sldMk cId="3784134351" sldId="381"/>
        </pc:sldMkLst>
      </pc:sldChg>
      <pc:sldChg chg="del">
        <pc:chgData name="啟倫 洪" userId="be6c01fd6302bf9d" providerId="LiveId" clId="{494F9F7A-AC3F-4928-9AA5-605FDA98DCB9}" dt="2024-03-25T10:30:32.439" v="0" actId="47"/>
        <pc:sldMkLst>
          <pc:docMk/>
          <pc:sldMk cId="2912206225" sldId="382"/>
        </pc:sldMkLst>
      </pc:sldChg>
      <pc:sldChg chg="del">
        <pc:chgData name="啟倫 洪" userId="be6c01fd6302bf9d" providerId="LiveId" clId="{494F9F7A-AC3F-4928-9AA5-605FDA98DCB9}" dt="2024-03-25T10:30:32.439" v="0" actId="47"/>
        <pc:sldMkLst>
          <pc:docMk/>
          <pc:sldMk cId="3801416769" sldId="383"/>
        </pc:sldMkLst>
      </pc:sldChg>
      <pc:sldChg chg="del">
        <pc:chgData name="啟倫 洪" userId="be6c01fd6302bf9d" providerId="LiveId" clId="{494F9F7A-AC3F-4928-9AA5-605FDA98DCB9}" dt="2024-03-25T10:30:32.439" v="0" actId="47"/>
        <pc:sldMkLst>
          <pc:docMk/>
          <pc:sldMk cId="4116904590" sldId="384"/>
        </pc:sldMkLst>
      </pc:sldChg>
      <pc:sldChg chg="del">
        <pc:chgData name="啟倫 洪" userId="be6c01fd6302bf9d" providerId="LiveId" clId="{494F9F7A-AC3F-4928-9AA5-605FDA98DCB9}" dt="2024-03-25T10:30:32.439" v="0" actId="47"/>
        <pc:sldMkLst>
          <pc:docMk/>
          <pc:sldMk cId="470782166" sldId="385"/>
        </pc:sldMkLst>
      </pc:sldChg>
      <pc:sldMasterChg chg="del delSldLayout">
        <pc:chgData name="啟倫 洪" userId="be6c01fd6302bf9d" providerId="LiveId" clId="{494F9F7A-AC3F-4928-9AA5-605FDA98DCB9}" dt="2024-03-25T10:30:32.439" v="0" actId="47"/>
        <pc:sldMasterMkLst>
          <pc:docMk/>
          <pc:sldMasterMk cId="143301718" sldId="2147483660"/>
        </pc:sldMasterMkLst>
        <pc:sldLayoutChg chg="del">
          <pc:chgData name="啟倫 洪" userId="be6c01fd6302bf9d" providerId="LiveId" clId="{494F9F7A-AC3F-4928-9AA5-605FDA98DCB9}" dt="2024-03-25T10:30:32.439" v="0" actId="47"/>
          <pc:sldLayoutMkLst>
            <pc:docMk/>
            <pc:sldMasterMk cId="143301718" sldId="2147483660"/>
            <pc:sldLayoutMk cId="376393244" sldId="2147483661"/>
          </pc:sldLayoutMkLst>
        </pc:sldLayoutChg>
        <pc:sldLayoutChg chg="del">
          <pc:chgData name="啟倫 洪" userId="be6c01fd6302bf9d" providerId="LiveId" clId="{494F9F7A-AC3F-4928-9AA5-605FDA98DCB9}" dt="2024-03-25T10:30:32.439" v="0" actId="47"/>
          <pc:sldLayoutMkLst>
            <pc:docMk/>
            <pc:sldMasterMk cId="143301718" sldId="2147483660"/>
            <pc:sldLayoutMk cId="1963567674" sldId="2147483662"/>
          </pc:sldLayoutMkLst>
        </pc:sldLayoutChg>
        <pc:sldLayoutChg chg="del">
          <pc:chgData name="啟倫 洪" userId="be6c01fd6302bf9d" providerId="LiveId" clId="{494F9F7A-AC3F-4928-9AA5-605FDA98DCB9}" dt="2024-03-25T10:30:32.439" v="0" actId="47"/>
          <pc:sldLayoutMkLst>
            <pc:docMk/>
            <pc:sldMasterMk cId="143301718" sldId="2147483660"/>
            <pc:sldLayoutMk cId="252716117" sldId="2147483665"/>
          </pc:sldLayoutMkLst>
        </pc:sldLayoutChg>
        <pc:sldLayoutChg chg="del">
          <pc:chgData name="啟倫 洪" userId="be6c01fd6302bf9d" providerId="LiveId" clId="{494F9F7A-AC3F-4928-9AA5-605FDA98DCB9}" dt="2024-03-25T10:30:32.439" v="0" actId="47"/>
          <pc:sldLayoutMkLst>
            <pc:docMk/>
            <pc:sldMasterMk cId="143301718" sldId="2147483660"/>
            <pc:sldLayoutMk cId="4096654299" sldId="2147483666"/>
          </pc:sldLayoutMkLst>
        </pc:sldLayoutChg>
        <pc:sldLayoutChg chg="del">
          <pc:chgData name="啟倫 洪" userId="be6c01fd6302bf9d" providerId="LiveId" clId="{494F9F7A-AC3F-4928-9AA5-605FDA98DCB9}" dt="2024-03-25T10:30:32.439" v="0" actId="47"/>
          <pc:sldLayoutMkLst>
            <pc:docMk/>
            <pc:sldMasterMk cId="143301718" sldId="2147483660"/>
            <pc:sldLayoutMk cId="299840571" sldId="2147483667"/>
          </pc:sldLayoutMkLst>
        </pc:sldLayoutChg>
        <pc:sldLayoutChg chg="del">
          <pc:chgData name="啟倫 洪" userId="be6c01fd6302bf9d" providerId="LiveId" clId="{494F9F7A-AC3F-4928-9AA5-605FDA98DCB9}" dt="2024-03-25T10:30:32.439" v="0" actId="47"/>
          <pc:sldLayoutMkLst>
            <pc:docMk/>
            <pc:sldMasterMk cId="143301718" sldId="2147483660"/>
            <pc:sldLayoutMk cId="3328925677" sldId="2147483668"/>
          </pc:sldLayoutMkLst>
        </pc:sldLayoutChg>
        <pc:sldLayoutChg chg="del">
          <pc:chgData name="啟倫 洪" userId="be6c01fd6302bf9d" providerId="LiveId" clId="{494F9F7A-AC3F-4928-9AA5-605FDA98DCB9}" dt="2024-03-25T10:30:32.439" v="0" actId="47"/>
          <pc:sldLayoutMkLst>
            <pc:docMk/>
            <pc:sldMasterMk cId="143301718" sldId="2147483660"/>
            <pc:sldLayoutMk cId="1585198069" sldId="2147483669"/>
          </pc:sldLayoutMkLst>
        </pc:sldLayoutChg>
        <pc:sldLayoutChg chg="del">
          <pc:chgData name="啟倫 洪" userId="be6c01fd6302bf9d" providerId="LiveId" clId="{494F9F7A-AC3F-4928-9AA5-605FDA98DCB9}" dt="2024-03-25T10:30:32.439" v="0" actId="47"/>
          <pc:sldLayoutMkLst>
            <pc:docMk/>
            <pc:sldMasterMk cId="143301718" sldId="2147483660"/>
            <pc:sldLayoutMk cId="2672978363" sldId="2147483670"/>
          </pc:sldLayoutMkLst>
        </pc:sldLayoutChg>
        <pc:sldLayoutChg chg="del">
          <pc:chgData name="啟倫 洪" userId="be6c01fd6302bf9d" providerId="LiveId" clId="{494F9F7A-AC3F-4928-9AA5-605FDA98DCB9}" dt="2024-03-25T10:30:32.439" v="0" actId="47"/>
          <pc:sldLayoutMkLst>
            <pc:docMk/>
            <pc:sldMasterMk cId="143301718" sldId="2147483660"/>
            <pc:sldLayoutMk cId="291899414" sldId="2147483671"/>
          </pc:sldLayoutMkLst>
        </pc:sldLayoutChg>
      </pc:sldMasterChg>
      <pc:sldMasterChg chg="delSldLayout modSldLayout">
        <pc:chgData name="啟倫 洪" userId="be6c01fd6302bf9d" providerId="LiveId" clId="{494F9F7A-AC3F-4928-9AA5-605FDA98DCB9}" dt="2024-03-25T10:31:56.017" v="8"/>
        <pc:sldMasterMkLst>
          <pc:docMk/>
          <pc:sldMasterMk cId="3199958301" sldId="2147483672"/>
        </pc:sldMasterMkLst>
        <pc:sldLayoutChg chg="del">
          <pc:chgData name="啟倫 洪" userId="be6c01fd6302bf9d" providerId="LiveId" clId="{494F9F7A-AC3F-4928-9AA5-605FDA98DCB9}" dt="2024-03-25T10:30:38.511" v="2" actId="47"/>
          <pc:sldLayoutMkLst>
            <pc:docMk/>
            <pc:sldMasterMk cId="3199958301" sldId="2147483672"/>
            <pc:sldLayoutMk cId="2933368306" sldId="2147483675"/>
          </pc:sldLayoutMkLst>
        </pc:sldLayoutChg>
        <pc:sldLayoutChg chg="modSp">
          <pc:chgData name="啟倫 洪" userId="be6c01fd6302bf9d" providerId="LiveId" clId="{494F9F7A-AC3F-4928-9AA5-605FDA98DCB9}" dt="2024-03-25T10:31:56.017" v="8"/>
          <pc:sldLayoutMkLst>
            <pc:docMk/>
            <pc:sldMasterMk cId="3199958301" sldId="2147483672"/>
            <pc:sldLayoutMk cId="2831467118" sldId="2147483677"/>
          </pc:sldLayoutMkLst>
          <pc:spChg chg="mod">
            <ac:chgData name="啟倫 洪" userId="be6c01fd6302bf9d" providerId="LiveId" clId="{494F9F7A-AC3F-4928-9AA5-605FDA98DCB9}" dt="2024-03-25T10:31:56.017" v="8"/>
            <ac:spMkLst>
              <pc:docMk/>
              <pc:sldMasterMk cId="3199958301" sldId="2147483672"/>
              <pc:sldLayoutMk cId="2831467118" sldId="2147483677"/>
              <ac:spMk id="2" creationId="{00000000-0000-0000-0000-000000000000}"/>
            </ac:spMkLst>
          </pc:spChg>
          <pc:spChg chg="mod">
            <ac:chgData name="啟倫 洪" userId="be6c01fd6302bf9d" providerId="LiveId" clId="{494F9F7A-AC3F-4928-9AA5-605FDA98DCB9}" dt="2024-03-25T10:31:56.017" v="8"/>
            <ac:spMkLst>
              <pc:docMk/>
              <pc:sldMasterMk cId="3199958301" sldId="2147483672"/>
              <pc:sldLayoutMk cId="2831467118" sldId="2147483677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F7C5A-913B-45ED-96A3-1654CB12BFA0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18CF0-8C58-428A-A6E3-92B3E64BAF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06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FFD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B36D-FF25-4F54-9981-D6E5C3295D59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2DD5-7830-42AB-A3DA-2BC2CFAB91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6">
            <a:extLst>
              <a:ext uri="{FF2B5EF4-FFF2-40B4-BE49-F238E27FC236}">
                <a16:creationId xmlns:a16="http://schemas.microsoft.com/office/drawing/2014/main" id="{D158E2D4-A310-4F76-8B15-C2717A2E914A}"/>
              </a:ext>
            </a:extLst>
          </p:cNvPr>
          <p:cNvGrpSpPr/>
          <p:nvPr userDrawn="1"/>
        </p:nvGrpSpPr>
        <p:grpSpPr>
          <a:xfrm>
            <a:off x="239947" y="0"/>
            <a:ext cx="3875904" cy="2133065"/>
            <a:chOff x="5114401" y="0"/>
            <a:chExt cx="3980267" cy="2190500"/>
          </a:xfrm>
        </p:grpSpPr>
        <p:sp>
          <p:nvSpPr>
            <p:cNvPr id="30" name="任意多边形: 形状 27">
              <a:extLst>
                <a:ext uri="{FF2B5EF4-FFF2-40B4-BE49-F238E27FC236}">
                  <a16:creationId xmlns:a16="http://schemas.microsoft.com/office/drawing/2014/main" id="{3C4F56A3-B891-404B-A1C4-3C616C8EB93D}"/>
                </a:ext>
              </a:extLst>
            </p:cNvPr>
            <p:cNvSpPr/>
            <p:nvPr/>
          </p:nvSpPr>
          <p:spPr>
            <a:xfrm>
              <a:off x="5114401" y="0"/>
              <a:ext cx="2301731" cy="1842128"/>
            </a:xfrm>
            <a:custGeom>
              <a:avLst/>
              <a:gdLst>
                <a:gd name="connsiteX0" fmla="*/ 1063554 w 2301731"/>
                <a:gd name="connsiteY0" fmla="*/ 0 h 1842128"/>
                <a:gd name="connsiteX1" fmla="*/ 2301731 w 2301731"/>
                <a:gd name="connsiteY1" fmla="*/ 0 h 1842128"/>
                <a:gd name="connsiteX2" fmla="*/ 1238178 w 2301731"/>
                <a:gd name="connsiteY2" fmla="*/ 1842128 h 1842128"/>
                <a:gd name="connsiteX3" fmla="*/ 0 w 2301731"/>
                <a:gd name="connsiteY3" fmla="*/ 1842128 h 184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1731" h="1842128">
                  <a:moveTo>
                    <a:pt x="1063554" y="0"/>
                  </a:moveTo>
                  <a:lnTo>
                    <a:pt x="2301731" y="0"/>
                  </a:lnTo>
                  <a:lnTo>
                    <a:pt x="1238178" y="1842128"/>
                  </a:lnTo>
                  <a:lnTo>
                    <a:pt x="0" y="1842128"/>
                  </a:lnTo>
                  <a:close/>
                </a:path>
              </a:pathLst>
            </a:custGeom>
            <a:solidFill>
              <a:srgbClr val="FFC000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29">
              <a:extLst>
                <a:ext uri="{FF2B5EF4-FFF2-40B4-BE49-F238E27FC236}">
                  <a16:creationId xmlns:a16="http://schemas.microsoft.com/office/drawing/2014/main" id="{5E6930DF-3967-4619-B8F0-220DD5C8E741}"/>
                </a:ext>
              </a:extLst>
            </p:cNvPr>
            <p:cNvSpPr/>
            <p:nvPr/>
          </p:nvSpPr>
          <p:spPr>
            <a:xfrm>
              <a:off x="6247835" y="0"/>
              <a:ext cx="2846833" cy="2190500"/>
            </a:xfrm>
            <a:custGeom>
              <a:avLst/>
              <a:gdLst>
                <a:gd name="connsiteX0" fmla="*/ 1264686 w 2846833"/>
                <a:gd name="connsiteY0" fmla="*/ 0 h 2190500"/>
                <a:gd name="connsiteX1" fmla="*/ 2846833 w 2846833"/>
                <a:gd name="connsiteY1" fmla="*/ 0 h 2190500"/>
                <a:gd name="connsiteX2" fmla="*/ 1582147 w 2846833"/>
                <a:gd name="connsiteY2" fmla="*/ 2190500 h 2190500"/>
                <a:gd name="connsiteX3" fmla="*/ 0 w 2846833"/>
                <a:gd name="connsiteY3" fmla="*/ 2190500 h 2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833" h="2190500">
                  <a:moveTo>
                    <a:pt x="1264686" y="0"/>
                  </a:moveTo>
                  <a:lnTo>
                    <a:pt x="2846833" y="0"/>
                  </a:lnTo>
                  <a:lnTo>
                    <a:pt x="1582147" y="2190500"/>
                  </a:lnTo>
                  <a:lnTo>
                    <a:pt x="0" y="21905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4E6DE563-FE0E-41C7-BDB0-882EFE5EB727}"/>
              </a:ext>
            </a:extLst>
          </p:cNvPr>
          <p:cNvSpPr/>
          <p:nvPr userDrawn="1"/>
        </p:nvSpPr>
        <p:spPr>
          <a:xfrm rot="10800000">
            <a:off x="-1097" y="0"/>
            <a:ext cx="3635829" cy="3134335"/>
          </a:xfrm>
          <a:prstGeom prst="triangle">
            <a:avLst/>
          </a:prstGeom>
          <a:noFill/>
          <a:ln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3" name="组合 30">
            <a:extLst>
              <a:ext uri="{FF2B5EF4-FFF2-40B4-BE49-F238E27FC236}">
                <a16:creationId xmlns:a16="http://schemas.microsoft.com/office/drawing/2014/main" id="{82BE9A95-5DFF-4505-B211-88CDB1529D34}"/>
              </a:ext>
            </a:extLst>
          </p:cNvPr>
          <p:cNvGrpSpPr/>
          <p:nvPr userDrawn="1"/>
        </p:nvGrpSpPr>
        <p:grpSpPr>
          <a:xfrm>
            <a:off x="8374211" y="4475268"/>
            <a:ext cx="3548486" cy="1952875"/>
            <a:chOff x="2903191" y="4667498"/>
            <a:chExt cx="3980267" cy="2190502"/>
          </a:xfrm>
        </p:grpSpPr>
        <p:sp>
          <p:nvSpPr>
            <p:cNvPr id="34" name="任意多边形: 形状 31">
              <a:extLst>
                <a:ext uri="{FF2B5EF4-FFF2-40B4-BE49-F238E27FC236}">
                  <a16:creationId xmlns:a16="http://schemas.microsoft.com/office/drawing/2014/main" id="{F065BA40-85C3-49A4-A09F-9A1EE23CB615}"/>
                </a:ext>
              </a:extLst>
            </p:cNvPr>
            <p:cNvSpPr/>
            <p:nvPr/>
          </p:nvSpPr>
          <p:spPr>
            <a:xfrm flipH="1" flipV="1">
              <a:off x="4581727" y="5015871"/>
              <a:ext cx="2301731" cy="1842129"/>
            </a:xfrm>
            <a:custGeom>
              <a:avLst/>
              <a:gdLst>
                <a:gd name="connsiteX0" fmla="*/ 1238178 w 2301731"/>
                <a:gd name="connsiteY0" fmla="*/ 1842129 h 1842129"/>
                <a:gd name="connsiteX1" fmla="*/ 0 w 2301731"/>
                <a:gd name="connsiteY1" fmla="*/ 1842129 h 1842129"/>
                <a:gd name="connsiteX2" fmla="*/ 1063554 w 2301731"/>
                <a:gd name="connsiteY2" fmla="*/ 0 h 1842129"/>
                <a:gd name="connsiteX3" fmla="*/ 2301731 w 2301731"/>
                <a:gd name="connsiteY3" fmla="*/ 0 h 1842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1731" h="1842129">
                  <a:moveTo>
                    <a:pt x="1238178" y="1842129"/>
                  </a:moveTo>
                  <a:lnTo>
                    <a:pt x="0" y="1842129"/>
                  </a:lnTo>
                  <a:lnTo>
                    <a:pt x="1063554" y="0"/>
                  </a:lnTo>
                  <a:lnTo>
                    <a:pt x="2301731" y="0"/>
                  </a:lnTo>
                  <a:close/>
                </a:path>
              </a:pathLst>
            </a:cu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任意多边形: 形状 32">
              <a:extLst>
                <a:ext uri="{FF2B5EF4-FFF2-40B4-BE49-F238E27FC236}">
                  <a16:creationId xmlns:a16="http://schemas.microsoft.com/office/drawing/2014/main" id="{3068D5AB-6B8A-4C75-8C03-E569F6ABA63E}"/>
                </a:ext>
              </a:extLst>
            </p:cNvPr>
            <p:cNvSpPr/>
            <p:nvPr/>
          </p:nvSpPr>
          <p:spPr>
            <a:xfrm flipH="1" flipV="1">
              <a:off x="2903191" y="4667498"/>
              <a:ext cx="2846833" cy="2190501"/>
            </a:xfrm>
            <a:custGeom>
              <a:avLst/>
              <a:gdLst>
                <a:gd name="connsiteX0" fmla="*/ 1582147 w 2846833"/>
                <a:gd name="connsiteY0" fmla="*/ 2190501 h 2190501"/>
                <a:gd name="connsiteX1" fmla="*/ 0 w 2846833"/>
                <a:gd name="connsiteY1" fmla="*/ 2190501 h 2190501"/>
                <a:gd name="connsiteX2" fmla="*/ 1264687 w 2846833"/>
                <a:gd name="connsiteY2" fmla="*/ 0 h 2190501"/>
                <a:gd name="connsiteX3" fmla="*/ 2846833 w 2846833"/>
                <a:gd name="connsiteY3" fmla="*/ 0 h 219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833" h="2190501">
                  <a:moveTo>
                    <a:pt x="1582147" y="2190501"/>
                  </a:moveTo>
                  <a:lnTo>
                    <a:pt x="0" y="2190501"/>
                  </a:lnTo>
                  <a:lnTo>
                    <a:pt x="1264687" y="0"/>
                  </a:lnTo>
                  <a:lnTo>
                    <a:pt x="2846833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47">
            <a:extLst>
              <a:ext uri="{FF2B5EF4-FFF2-40B4-BE49-F238E27FC236}">
                <a16:creationId xmlns:a16="http://schemas.microsoft.com/office/drawing/2014/main" id="{95F5E944-6793-4015-BC59-475DFBDCFBAE}"/>
              </a:ext>
            </a:extLst>
          </p:cNvPr>
          <p:cNvGrpSpPr/>
          <p:nvPr userDrawn="1"/>
        </p:nvGrpSpPr>
        <p:grpSpPr>
          <a:xfrm>
            <a:off x="8556171" y="2052199"/>
            <a:ext cx="3635829" cy="4805800"/>
            <a:chOff x="8556171" y="2052199"/>
            <a:chExt cx="3635829" cy="4805800"/>
          </a:xfrm>
        </p:grpSpPr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AD0C8AC3-EC40-4CAE-BF74-A2FCF56F5688}"/>
                </a:ext>
              </a:extLst>
            </p:cNvPr>
            <p:cNvSpPr/>
            <p:nvPr/>
          </p:nvSpPr>
          <p:spPr>
            <a:xfrm>
              <a:off x="8556171" y="3723664"/>
              <a:ext cx="3635829" cy="3134335"/>
            </a:xfrm>
            <a:prstGeom prst="triangle">
              <a:avLst/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: 形状 46">
              <a:extLst>
                <a:ext uri="{FF2B5EF4-FFF2-40B4-BE49-F238E27FC236}">
                  <a16:creationId xmlns:a16="http://schemas.microsoft.com/office/drawing/2014/main" id="{76B2A3B3-B858-4919-BA45-6E2A630C08E0}"/>
                </a:ext>
              </a:extLst>
            </p:cNvPr>
            <p:cNvSpPr/>
            <p:nvPr/>
          </p:nvSpPr>
          <p:spPr>
            <a:xfrm>
              <a:off x="9959244" y="2052199"/>
              <a:ext cx="2232756" cy="3134335"/>
            </a:xfrm>
            <a:custGeom>
              <a:avLst/>
              <a:gdLst>
                <a:gd name="connsiteX0" fmla="*/ 1817915 w 2232756"/>
                <a:gd name="connsiteY0" fmla="*/ 0 h 3134335"/>
                <a:gd name="connsiteX1" fmla="*/ 2232756 w 2232756"/>
                <a:gd name="connsiteY1" fmla="*/ 715243 h 3134335"/>
                <a:gd name="connsiteX2" fmla="*/ 2232756 w 2232756"/>
                <a:gd name="connsiteY2" fmla="*/ 3134335 h 3134335"/>
                <a:gd name="connsiteX3" fmla="*/ 0 w 2232756"/>
                <a:gd name="connsiteY3" fmla="*/ 3134335 h 31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2756" h="3134335">
                  <a:moveTo>
                    <a:pt x="1817915" y="0"/>
                  </a:moveTo>
                  <a:lnTo>
                    <a:pt x="2232756" y="715243"/>
                  </a:lnTo>
                  <a:lnTo>
                    <a:pt x="2232756" y="3134335"/>
                  </a:lnTo>
                  <a:lnTo>
                    <a:pt x="0" y="3134335"/>
                  </a:lnTo>
                  <a:close/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77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FFD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B36D-FF25-4F54-9981-D6E5C3295D59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2DD5-7830-42AB-A3DA-2BC2CFAB9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67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B36D-FF25-4F54-9981-D6E5C3295D59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2DD5-7830-42AB-A3DA-2BC2CFAB9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835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B36D-FF25-4F54-9981-D6E5C3295D59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2DD5-7830-42AB-A3DA-2BC2CFAB9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88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FFD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B36D-FF25-4F54-9981-D6E5C3295D59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2DD5-7830-42AB-A3DA-2BC2CFAB91A1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9" name="组合 26">
            <a:extLst>
              <a:ext uri="{FF2B5EF4-FFF2-40B4-BE49-F238E27FC236}">
                <a16:creationId xmlns:a16="http://schemas.microsoft.com/office/drawing/2014/main" id="{D158E2D4-A310-4F76-8B15-C2717A2E914A}"/>
              </a:ext>
            </a:extLst>
          </p:cNvPr>
          <p:cNvGrpSpPr/>
          <p:nvPr userDrawn="1"/>
        </p:nvGrpSpPr>
        <p:grpSpPr>
          <a:xfrm>
            <a:off x="239947" y="0"/>
            <a:ext cx="3875904" cy="2133065"/>
            <a:chOff x="5114401" y="0"/>
            <a:chExt cx="3980267" cy="2190500"/>
          </a:xfrm>
        </p:grpSpPr>
        <p:sp>
          <p:nvSpPr>
            <p:cNvPr id="30" name="任意多边形: 形状 27">
              <a:extLst>
                <a:ext uri="{FF2B5EF4-FFF2-40B4-BE49-F238E27FC236}">
                  <a16:creationId xmlns:a16="http://schemas.microsoft.com/office/drawing/2014/main" id="{3C4F56A3-B891-404B-A1C4-3C616C8EB93D}"/>
                </a:ext>
              </a:extLst>
            </p:cNvPr>
            <p:cNvSpPr/>
            <p:nvPr/>
          </p:nvSpPr>
          <p:spPr>
            <a:xfrm>
              <a:off x="5114401" y="0"/>
              <a:ext cx="2301731" cy="1842128"/>
            </a:xfrm>
            <a:custGeom>
              <a:avLst/>
              <a:gdLst>
                <a:gd name="connsiteX0" fmla="*/ 1063554 w 2301731"/>
                <a:gd name="connsiteY0" fmla="*/ 0 h 1842128"/>
                <a:gd name="connsiteX1" fmla="*/ 2301731 w 2301731"/>
                <a:gd name="connsiteY1" fmla="*/ 0 h 1842128"/>
                <a:gd name="connsiteX2" fmla="*/ 1238178 w 2301731"/>
                <a:gd name="connsiteY2" fmla="*/ 1842128 h 1842128"/>
                <a:gd name="connsiteX3" fmla="*/ 0 w 2301731"/>
                <a:gd name="connsiteY3" fmla="*/ 1842128 h 184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1731" h="1842128">
                  <a:moveTo>
                    <a:pt x="1063554" y="0"/>
                  </a:moveTo>
                  <a:lnTo>
                    <a:pt x="2301731" y="0"/>
                  </a:lnTo>
                  <a:lnTo>
                    <a:pt x="1238178" y="1842128"/>
                  </a:lnTo>
                  <a:lnTo>
                    <a:pt x="0" y="1842128"/>
                  </a:lnTo>
                  <a:close/>
                </a:path>
              </a:pathLst>
            </a:custGeom>
            <a:solidFill>
              <a:srgbClr val="FFC000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29">
              <a:extLst>
                <a:ext uri="{FF2B5EF4-FFF2-40B4-BE49-F238E27FC236}">
                  <a16:creationId xmlns:a16="http://schemas.microsoft.com/office/drawing/2014/main" id="{5E6930DF-3967-4619-B8F0-220DD5C8E741}"/>
                </a:ext>
              </a:extLst>
            </p:cNvPr>
            <p:cNvSpPr/>
            <p:nvPr/>
          </p:nvSpPr>
          <p:spPr>
            <a:xfrm>
              <a:off x="6247835" y="0"/>
              <a:ext cx="2846833" cy="2190500"/>
            </a:xfrm>
            <a:custGeom>
              <a:avLst/>
              <a:gdLst>
                <a:gd name="connsiteX0" fmla="*/ 1264686 w 2846833"/>
                <a:gd name="connsiteY0" fmla="*/ 0 h 2190500"/>
                <a:gd name="connsiteX1" fmla="*/ 2846833 w 2846833"/>
                <a:gd name="connsiteY1" fmla="*/ 0 h 2190500"/>
                <a:gd name="connsiteX2" fmla="*/ 1582147 w 2846833"/>
                <a:gd name="connsiteY2" fmla="*/ 2190500 h 2190500"/>
                <a:gd name="connsiteX3" fmla="*/ 0 w 2846833"/>
                <a:gd name="connsiteY3" fmla="*/ 2190500 h 2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833" h="2190500">
                  <a:moveTo>
                    <a:pt x="1264686" y="0"/>
                  </a:moveTo>
                  <a:lnTo>
                    <a:pt x="2846833" y="0"/>
                  </a:lnTo>
                  <a:lnTo>
                    <a:pt x="1582147" y="2190500"/>
                  </a:lnTo>
                  <a:lnTo>
                    <a:pt x="0" y="21905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4E6DE563-FE0E-41C7-BDB0-882EFE5EB727}"/>
              </a:ext>
            </a:extLst>
          </p:cNvPr>
          <p:cNvSpPr/>
          <p:nvPr userDrawn="1"/>
        </p:nvSpPr>
        <p:spPr>
          <a:xfrm rot="10800000">
            <a:off x="-1097" y="0"/>
            <a:ext cx="3635829" cy="3134335"/>
          </a:xfrm>
          <a:prstGeom prst="triangle">
            <a:avLst/>
          </a:prstGeom>
          <a:noFill/>
          <a:ln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3" name="组合 30">
            <a:extLst>
              <a:ext uri="{FF2B5EF4-FFF2-40B4-BE49-F238E27FC236}">
                <a16:creationId xmlns:a16="http://schemas.microsoft.com/office/drawing/2014/main" id="{82BE9A95-5DFF-4505-B211-88CDB1529D34}"/>
              </a:ext>
            </a:extLst>
          </p:cNvPr>
          <p:cNvGrpSpPr/>
          <p:nvPr userDrawn="1"/>
        </p:nvGrpSpPr>
        <p:grpSpPr>
          <a:xfrm>
            <a:off x="8374211" y="4475268"/>
            <a:ext cx="3548486" cy="1952875"/>
            <a:chOff x="2903191" y="4667498"/>
            <a:chExt cx="3980267" cy="2190502"/>
          </a:xfrm>
        </p:grpSpPr>
        <p:sp>
          <p:nvSpPr>
            <p:cNvPr id="34" name="任意多边形: 形状 31">
              <a:extLst>
                <a:ext uri="{FF2B5EF4-FFF2-40B4-BE49-F238E27FC236}">
                  <a16:creationId xmlns:a16="http://schemas.microsoft.com/office/drawing/2014/main" id="{F065BA40-85C3-49A4-A09F-9A1EE23CB615}"/>
                </a:ext>
              </a:extLst>
            </p:cNvPr>
            <p:cNvSpPr/>
            <p:nvPr/>
          </p:nvSpPr>
          <p:spPr>
            <a:xfrm flipH="1" flipV="1">
              <a:off x="4581727" y="5015871"/>
              <a:ext cx="2301731" cy="1842129"/>
            </a:xfrm>
            <a:custGeom>
              <a:avLst/>
              <a:gdLst>
                <a:gd name="connsiteX0" fmla="*/ 1238178 w 2301731"/>
                <a:gd name="connsiteY0" fmla="*/ 1842129 h 1842129"/>
                <a:gd name="connsiteX1" fmla="*/ 0 w 2301731"/>
                <a:gd name="connsiteY1" fmla="*/ 1842129 h 1842129"/>
                <a:gd name="connsiteX2" fmla="*/ 1063554 w 2301731"/>
                <a:gd name="connsiteY2" fmla="*/ 0 h 1842129"/>
                <a:gd name="connsiteX3" fmla="*/ 2301731 w 2301731"/>
                <a:gd name="connsiteY3" fmla="*/ 0 h 1842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1731" h="1842129">
                  <a:moveTo>
                    <a:pt x="1238178" y="1842129"/>
                  </a:moveTo>
                  <a:lnTo>
                    <a:pt x="0" y="1842129"/>
                  </a:lnTo>
                  <a:lnTo>
                    <a:pt x="1063554" y="0"/>
                  </a:lnTo>
                  <a:lnTo>
                    <a:pt x="2301731" y="0"/>
                  </a:lnTo>
                  <a:close/>
                </a:path>
              </a:pathLst>
            </a:cu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任意多边形: 形状 32">
              <a:extLst>
                <a:ext uri="{FF2B5EF4-FFF2-40B4-BE49-F238E27FC236}">
                  <a16:creationId xmlns:a16="http://schemas.microsoft.com/office/drawing/2014/main" id="{3068D5AB-6B8A-4C75-8C03-E569F6ABA63E}"/>
                </a:ext>
              </a:extLst>
            </p:cNvPr>
            <p:cNvSpPr/>
            <p:nvPr/>
          </p:nvSpPr>
          <p:spPr>
            <a:xfrm flipH="1" flipV="1">
              <a:off x="2903191" y="4667498"/>
              <a:ext cx="2846833" cy="2190501"/>
            </a:xfrm>
            <a:custGeom>
              <a:avLst/>
              <a:gdLst>
                <a:gd name="connsiteX0" fmla="*/ 1582147 w 2846833"/>
                <a:gd name="connsiteY0" fmla="*/ 2190501 h 2190501"/>
                <a:gd name="connsiteX1" fmla="*/ 0 w 2846833"/>
                <a:gd name="connsiteY1" fmla="*/ 2190501 h 2190501"/>
                <a:gd name="connsiteX2" fmla="*/ 1264687 w 2846833"/>
                <a:gd name="connsiteY2" fmla="*/ 0 h 2190501"/>
                <a:gd name="connsiteX3" fmla="*/ 2846833 w 2846833"/>
                <a:gd name="connsiteY3" fmla="*/ 0 h 219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833" h="2190501">
                  <a:moveTo>
                    <a:pt x="1582147" y="2190501"/>
                  </a:moveTo>
                  <a:lnTo>
                    <a:pt x="0" y="2190501"/>
                  </a:lnTo>
                  <a:lnTo>
                    <a:pt x="1264687" y="0"/>
                  </a:lnTo>
                  <a:lnTo>
                    <a:pt x="2846833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47">
            <a:extLst>
              <a:ext uri="{FF2B5EF4-FFF2-40B4-BE49-F238E27FC236}">
                <a16:creationId xmlns:a16="http://schemas.microsoft.com/office/drawing/2014/main" id="{95F5E944-6793-4015-BC59-475DFBDCFBAE}"/>
              </a:ext>
            </a:extLst>
          </p:cNvPr>
          <p:cNvGrpSpPr/>
          <p:nvPr userDrawn="1"/>
        </p:nvGrpSpPr>
        <p:grpSpPr>
          <a:xfrm>
            <a:off x="8556171" y="2052199"/>
            <a:ext cx="3635829" cy="4805800"/>
            <a:chOff x="8556171" y="2052199"/>
            <a:chExt cx="3635829" cy="4805800"/>
          </a:xfrm>
        </p:grpSpPr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AD0C8AC3-EC40-4CAE-BF74-A2FCF56F5688}"/>
                </a:ext>
              </a:extLst>
            </p:cNvPr>
            <p:cNvSpPr/>
            <p:nvPr/>
          </p:nvSpPr>
          <p:spPr>
            <a:xfrm>
              <a:off x="8556171" y="3723664"/>
              <a:ext cx="3635829" cy="3134335"/>
            </a:xfrm>
            <a:prstGeom prst="triangle">
              <a:avLst/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: 形状 46">
              <a:extLst>
                <a:ext uri="{FF2B5EF4-FFF2-40B4-BE49-F238E27FC236}">
                  <a16:creationId xmlns:a16="http://schemas.microsoft.com/office/drawing/2014/main" id="{76B2A3B3-B858-4919-BA45-6E2A630C08E0}"/>
                </a:ext>
              </a:extLst>
            </p:cNvPr>
            <p:cNvSpPr/>
            <p:nvPr/>
          </p:nvSpPr>
          <p:spPr>
            <a:xfrm>
              <a:off x="9959244" y="2052199"/>
              <a:ext cx="2232756" cy="3134335"/>
            </a:xfrm>
            <a:custGeom>
              <a:avLst/>
              <a:gdLst>
                <a:gd name="connsiteX0" fmla="*/ 1817915 w 2232756"/>
                <a:gd name="connsiteY0" fmla="*/ 0 h 3134335"/>
                <a:gd name="connsiteX1" fmla="*/ 2232756 w 2232756"/>
                <a:gd name="connsiteY1" fmla="*/ 715243 h 3134335"/>
                <a:gd name="connsiteX2" fmla="*/ 2232756 w 2232756"/>
                <a:gd name="connsiteY2" fmla="*/ 3134335 h 3134335"/>
                <a:gd name="connsiteX3" fmla="*/ 0 w 2232756"/>
                <a:gd name="connsiteY3" fmla="*/ 3134335 h 31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2756" h="3134335">
                  <a:moveTo>
                    <a:pt x="1817915" y="0"/>
                  </a:moveTo>
                  <a:lnTo>
                    <a:pt x="2232756" y="715243"/>
                  </a:lnTo>
                  <a:lnTo>
                    <a:pt x="2232756" y="3134335"/>
                  </a:lnTo>
                  <a:lnTo>
                    <a:pt x="0" y="3134335"/>
                  </a:lnTo>
                  <a:close/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283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B36D-FF25-4F54-9981-D6E5C3295D59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2DD5-7830-42AB-A3DA-2BC2CFAB9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79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FFD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B36D-FF25-4F54-9981-D6E5C3295D59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2DD5-7830-42AB-A3DA-2BC2CFAB91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8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B36D-FF25-4F54-9981-D6E5C3295D59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2DD5-7830-42AB-A3DA-2BC2CFAB9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93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B36D-FF25-4F54-9981-D6E5C3295D59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2DD5-7830-42AB-A3DA-2BC2CFAB9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19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B36D-FF25-4F54-9981-D6E5C3295D59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2DD5-7830-42AB-A3DA-2BC2CFAB9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46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FFD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B36D-FF25-4F54-9981-D6E5C3295D59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2DD5-7830-42AB-A3DA-2BC2CFAB9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96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D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A9B36D-FF25-4F54-9981-D6E5C3295D59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5B2DD5-7830-42AB-A3DA-2BC2CFAB9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78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A9B36D-FF25-4F54-9981-D6E5C3295D59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5B2DD5-7830-42AB-A3DA-2BC2CFAB91A1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9" name="组合 26">
            <a:extLst>
              <a:ext uri="{FF2B5EF4-FFF2-40B4-BE49-F238E27FC236}">
                <a16:creationId xmlns:a16="http://schemas.microsoft.com/office/drawing/2014/main" id="{6D792812-649C-4C2B-AA07-A4453CBF3869}"/>
              </a:ext>
            </a:extLst>
          </p:cNvPr>
          <p:cNvGrpSpPr/>
          <p:nvPr userDrawn="1"/>
        </p:nvGrpSpPr>
        <p:grpSpPr>
          <a:xfrm>
            <a:off x="239947" y="0"/>
            <a:ext cx="3875904" cy="2133065"/>
            <a:chOff x="5114401" y="0"/>
            <a:chExt cx="3980267" cy="2190500"/>
          </a:xfrm>
        </p:grpSpPr>
        <p:sp>
          <p:nvSpPr>
            <p:cNvPr id="11" name="任意多边形: 形状 27">
              <a:extLst>
                <a:ext uri="{FF2B5EF4-FFF2-40B4-BE49-F238E27FC236}">
                  <a16:creationId xmlns:a16="http://schemas.microsoft.com/office/drawing/2014/main" id="{E20E0B71-4E7E-427A-A723-6E5E2169056A}"/>
                </a:ext>
              </a:extLst>
            </p:cNvPr>
            <p:cNvSpPr/>
            <p:nvPr/>
          </p:nvSpPr>
          <p:spPr>
            <a:xfrm>
              <a:off x="5114401" y="0"/>
              <a:ext cx="2301731" cy="1842128"/>
            </a:xfrm>
            <a:custGeom>
              <a:avLst/>
              <a:gdLst>
                <a:gd name="connsiteX0" fmla="*/ 1063554 w 2301731"/>
                <a:gd name="connsiteY0" fmla="*/ 0 h 1842128"/>
                <a:gd name="connsiteX1" fmla="*/ 2301731 w 2301731"/>
                <a:gd name="connsiteY1" fmla="*/ 0 h 1842128"/>
                <a:gd name="connsiteX2" fmla="*/ 1238178 w 2301731"/>
                <a:gd name="connsiteY2" fmla="*/ 1842128 h 1842128"/>
                <a:gd name="connsiteX3" fmla="*/ 0 w 2301731"/>
                <a:gd name="connsiteY3" fmla="*/ 1842128 h 184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1731" h="1842128">
                  <a:moveTo>
                    <a:pt x="1063554" y="0"/>
                  </a:moveTo>
                  <a:lnTo>
                    <a:pt x="2301731" y="0"/>
                  </a:lnTo>
                  <a:lnTo>
                    <a:pt x="1238178" y="1842128"/>
                  </a:lnTo>
                  <a:lnTo>
                    <a:pt x="0" y="1842128"/>
                  </a:lnTo>
                  <a:close/>
                </a:path>
              </a:pathLst>
            </a:custGeom>
            <a:solidFill>
              <a:srgbClr val="FFC000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29">
              <a:extLst>
                <a:ext uri="{FF2B5EF4-FFF2-40B4-BE49-F238E27FC236}">
                  <a16:creationId xmlns:a16="http://schemas.microsoft.com/office/drawing/2014/main" id="{E62984B9-1DAD-4954-B9EA-C83E416E32F3}"/>
                </a:ext>
              </a:extLst>
            </p:cNvPr>
            <p:cNvSpPr/>
            <p:nvPr/>
          </p:nvSpPr>
          <p:spPr>
            <a:xfrm>
              <a:off x="6247835" y="0"/>
              <a:ext cx="2846833" cy="2190500"/>
            </a:xfrm>
            <a:custGeom>
              <a:avLst/>
              <a:gdLst>
                <a:gd name="connsiteX0" fmla="*/ 1264686 w 2846833"/>
                <a:gd name="connsiteY0" fmla="*/ 0 h 2190500"/>
                <a:gd name="connsiteX1" fmla="*/ 2846833 w 2846833"/>
                <a:gd name="connsiteY1" fmla="*/ 0 h 2190500"/>
                <a:gd name="connsiteX2" fmla="*/ 1582147 w 2846833"/>
                <a:gd name="connsiteY2" fmla="*/ 2190500 h 2190500"/>
                <a:gd name="connsiteX3" fmla="*/ 0 w 2846833"/>
                <a:gd name="connsiteY3" fmla="*/ 2190500 h 2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833" h="2190500">
                  <a:moveTo>
                    <a:pt x="1264686" y="0"/>
                  </a:moveTo>
                  <a:lnTo>
                    <a:pt x="2846833" y="0"/>
                  </a:lnTo>
                  <a:lnTo>
                    <a:pt x="1582147" y="2190500"/>
                  </a:lnTo>
                  <a:lnTo>
                    <a:pt x="0" y="21905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DE09DA79-47AD-4EA3-A7D3-EF1C41A57FFD}"/>
              </a:ext>
            </a:extLst>
          </p:cNvPr>
          <p:cNvSpPr/>
          <p:nvPr userDrawn="1"/>
        </p:nvSpPr>
        <p:spPr>
          <a:xfrm rot="10800000">
            <a:off x="-1097" y="0"/>
            <a:ext cx="3635829" cy="3134335"/>
          </a:xfrm>
          <a:prstGeom prst="triangle">
            <a:avLst/>
          </a:prstGeom>
          <a:noFill/>
          <a:ln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7" name="组合 30">
            <a:extLst>
              <a:ext uri="{FF2B5EF4-FFF2-40B4-BE49-F238E27FC236}">
                <a16:creationId xmlns:a16="http://schemas.microsoft.com/office/drawing/2014/main" id="{A9C62B6E-9953-4FE7-BF73-3B4780185695}"/>
              </a:ext>
            </a:extLst>
          </p:cNvPr>
          <p:cNvGrpSpPr/>
          <p:nvPr userDrawn="1"/>
        </p:nvGrpSpPr>
        <p:grpSpPr>
          <a:xfrm>
            <a:off x="8374211" y="4475268"/>
            <a:ext cx="3548486" cy="1952875"/>
            <a:chOff x="2903191" y="4667498"/>
            <a:chExt cx="3980267" cy="2190502"/>
          </a:xfrm>
        </p:grpSpPr>
        <p:sp>
          <p:nvSpPr>
            <p:cNvPr id="18" name="任意多边形: 形状 31">
              <a:extLst>
                <a:ext uri="{FF2B5EF4-FFF2-40B4-BE49-F238E27FC236}">
                  <a16:creationId xmlns:a16="http://schemas.microsoft.com/office/drawing/2014/main" id="{5E01271B-EFF7-4EBA-B71A-8F9938EF2481}"/>
                </a:ext>
              </a:extLst>
            </p:cNvPr>
            <p:cNvSpPr/>
            <p:nvPr/>
          </p:nvSpPr>
          <p:spPr>
            <a:xfrm flipH="1" flipV="1">
              <a:off x="4581727" y="5015871"/>
              <a:ext cx="2301731" cy="1842129"/>
            </a:xfrm>
            <a:custGeom>
              <a:avLst/>
              <a:gdLst>
                <a:gd name="connsiteX0" fmla="*/ 1238178 w 2301731"/>
                <a:gd name="connsiteY0" fmla="*/ 1842129 h 1842129"/>
                <a:gd name="connsiteX1" fmla="*/ 0 w 2301731"/>
                <a:gd name="connsiteY1" fmla="*/ 1842129 h 1842129"/>
                <a:gd name="connsiteX2" fmla="*/ 1063554 w 2301731"/>
                <a:gd name="connsiteY2" fmla="*/ 0 h 1842129"/>
                <a:gd name="connsiteX3" fmla="*/ 2301731 w 2301731"/>
                <a:gd name="connsiteY3" fmla="*/ 0 h 1842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1731" h="1842129">
                  <a:moveTo>
                    <a:pt x="1238178" y="1842129"/>
                  </a:moveTo>
                  <a:lnTo>
                    <a:pt x="0" y="1842129"/>
                  </a:lnTo>
                  <a:lnTo>
                    <a:pt x="1063554" y="0"/>
                  </a:lnTo>
                  <a:lnTo>
                    <a:pt x="2301731" y="0"/>
                  </a:lnTo>
                  <a:close/>
                </a:path>
              </a:pathLst>
            </a:cu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: 形状 32">
              <a:extLst>
                <a:ext uri="{FF2B5EF4-FFF2-40B4-BE49-F238E27FC236}">
                  <a16:creationId xmlns:a16="http://schemas.microsoft.com/office/drawing/2014/main" id="{39D8A3BC-3311-473B-B7BE-271B2F607E43}"/>
                </a:ext>
              </a:extLst>
            </p:cNvPr>
            <p:cNvSpPr/>
            <p:nvPr/>
          </p:nvSpPr>
          <p:spPr>
            <a:xfrm flipH="1" flipV="1">
              <a:off x="2903191" y="4667498"/>
              <a:ext cx="2846833" cy="2190501"/>
            </a:xfrm>
            <a:custGeom>
              <a:avLst/>
              <a:gdLst>
                <a:gd name="connsiteX0" fmla="*/ 1582147 w 2846833"/>
                <a:gd name="connsiteY0" fmla="*/ 2190501 h 2190501"/>
                <a:gd name="connsiteX1" fmla="*/ 0 w 2846833"/>
                <a:gd name="connsiteY1" fmla="*/ 2190501 h 2190501"/>
                <a:gd name="connsiteX2" fmla="*/ 1264687 w 2846833"/>
                <a:gd name="connsiteY2" fmla="*/ 0 h 2190501"/>
                <a:gd name="connsiteX3" fmla="*/ 2846833 w 2846833"/>
                <a:gd name="connsiteY3" fmla="*/ 0 h 219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833" h="2190501">
                  <a:moveTo>
                    <a:pt x="1582147" y="2190501"/>
                  </a:moveTo>
                  <a:lnTo>
                    <a:pt x="0" y="2190501"/>
                  </a:lnTo>
                  <a:lnTo>
                    <a:pt x="1264687" y="0"/>
                  </a:lnTo>
                  <a:lnTo>
                    <a:pt x="2846833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47">
            <a:extLst>
              <a:ext uri="{FF2B5EF4-FFF2-40B4-BE49-F238E27FC236}">
                <a16:creationId xmlns:a16="http://schemas.microsoft.com/office/drawing/2014/main" id="{C5930114-9121-41FD-84F0-00952FD60655}"/>
              </a:ext>
            </a:extLst>
          </p:cNvPr>
          <p:cNvGrpSpPr/>
          <p:nvPr userDrawn="1"/>
        </p:nvGrpSpPr>
        <p:grpSpPr>
          <a:xfrm>
            <a:off x="8556171" y="2052199"/>
            <a:ext cx="3635829" cy="4805800"/>
            <a:chOff x="8556171" y="2052199"/>
            <a:chExt cx="3635829" cy="4805800"/>
          </a:xfrm>
        </p:grpSpPr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9D84889C-5607-4041-91C3-AAEC4CAB5859}"/>
                </a:ext>
              </a:extLst>
            </p:cNvPr>
            <p:cNvSpPr/>
            <p:nvPr/>
          </p:nvSpPr>
          <p:spPr>
            <a:xfrm>
              <a:off x="8556171" y="3723664"/>
              <a:ext cx="3635829" cy="3134335"/>
            </a:xfrm>
            <a:prstGeom prst="triangle">
              <a:avLst/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46">
              <a:extLst>
                <a:ext uri="{FF2B5EF4-FFF2-40B4-BE49-F238E27FC236}">
                  <a16:creationId xmlns:a16="http://schemas.microsoft.com/office/drawing/2014/main" id="{80C040EF-AB5F-49F6-A486-F85C5BAAB342}"/>
                </a:ext>
              </a:extLst>
            </p:cNvPr>
            <p:cNvSpPr/>
            <p:nvPr/>
          </p:nvSpPr>
          <p:spPr>
            <a:xfrm>
              <a:off x="9959244" y="2052199"/>
              <a:ext cx="2232756" cy="3134335"/>
            </a:xfrm>
            <a:custGeom>
              <a:avLst/>
              <a:gdLst>
                <a:gd name="connsiteX0" fmla="*/ 1817915 w 2232756"/>
                <a:gd name="connsiteY0" fmla="*/ 0 h 3134335"/>
                <a:gd name="connsiteX1" fmla="*/ 2232756 w 2232756"/>
                <a:gd name="connsiteY1" fmla="*/ 715243 h 3134335"/>
                <a:gd name="connsiteX2" fmla="*/ 2232756 w 2232756"/>
                <a:gd name="connsiteY2" fmla="*/ 3134335 h 3134335"/>
                <a:gd name="connsiteX3" fmla="*/ 0 w 2232756"/>
                <a:gd name="connsiteY3" fmla="*/ 3134335 h 31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2756" h="3134335">
                  <a:moveTo>
                    <a:pt x="1817915" y="0"/>
                  </a:moveTo>
                  <a:lnTo>
                    <a:pt x="2232756" y="715243"/>
                  </a:lnTo>
                  <a:lnTo>
                    <a:pt x="2232756" y="3134335"/>
                  </a:lnTo>
                  <a:lnTo>
                    <a:pt x="0" y="3134335"/>
                  </a:lnTo>
                  <a:close/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3" name="Straight Connector 8">
            <a:extLst>
              <a:ext uri="{FF2B5EF4-FFF2-40B4-BE49-F238E27FC236}">
                <a16:creationId xmlns:a16="http://schemas.microsoft.com/office/drawing/2014/main" id="{441ADECC-FD45-4954-94AD-72515FBF6AE4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B191BD2B-4F32-42DA-A105-880D99E56FFE}"/>
              </a:ext>
            </a:extLst>
          </p:cNvPr>
          <p:cNvSpPr txBox="1">
            <a:spLocks/>
          </p:cNvSpPr>
          <p:nvPr userDrawn="1"/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5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182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A9B36D-FF25-4F54-9981-D6E5C3295D59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5B2DD5-7830-42AB-A3DA-2BC2CFAB91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2520" y="11049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7">
            <a:extLst>
              <a:ext uri="{FF2B5EF4-FFF2-40B4-BE49-F238E27FC236}">
                <a16:creationId xmlns:a16="http://schemas.microsoft.com/office/drawing/2014/main" id="{967A74BB-6E0A-40CD-88EF-BF2DAA53490F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FFD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726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tw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9474D717-E94E-46F0-A8BF-E798127F3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4595" y="4486354"/>
            <a:ext cx="9851027" cy="1655762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+mj-ea"/>
                <a:ea typeface="+mj-ea"/>
              </a:rPr>
              <a:t>講師：洪啟倫</a:t>
            </a:r>
            <a:endParaRPr lang="en-US" altLang="zh-TW" b="1" dirty="0">
              <a:latin typeface="+mj-ea"/>
              <a:ea typeface="+mj-ea"/>
            </a:endParaRPr>
          </a:p>
          <a:p>
            <a:pPr algn="l"/>
            <a:r>
              <a:rPr lang="zh-TW" altLang="en-US" b="1" dirty="0">
                <a:latin typeface="+mj-ea"/>
                <a:ea typeface="+mj-ea"/>
              </a:rPr>
              <a:t>授課時間：</a:t>
            </a:r>
            <a:r>
              <a:rPr lang="en-US" altLang="zh-TW" b="1" dirty="0">
                <a:latin typeface="+mj-ea"/>
                <a:ea typeface="+mj-ea"/>
              </a:rPr>
              <a:t>2024/03/25</a:t>
            </a:r>
          </a:p>
          <a:p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5DE76AE5-E5FD-4CBC-8CA9-C267A6F409EF}"/>
              </a:ext>
            </a:extLst>
          </p:cNvPr>
          <p:cNvSpPr txBox="1"/>
          <p:nvPr/>
        </p:nvSpPr>
        <p:spPr>
          <a:xfrm>
            <a:off x="2043546" y="2319410"/>
            <a:ext cx="810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TW" sz="6000" b="1" dirty="0"/>
          </a:p>
          <a:p>
            <a:pPr algn="ctr"/>
            <a:r>
              <a:rPr lang="zh-TW" altLang="en-US" sz="6000" b="1" dirty="0"/>
              <a:t>資 </a:t>
            </a:r>
            <a:r>
              <a:rPr lang="zh-TW" altLang="en-US" sz="6000" b="1"/>
              <a:t>料 視 覺 化</a:t>
            </a:r>
            <a:endParaRPr lang="zh-TW" altLang="en-US" sz="6000" b="1" dirty="0"/>
          </a:p>
        </p:txBody>
      </p:sp>
      <p:pic>
        <p:nvPicPr>
          <p:cNvPr id="8" name="Picture 2" descr="Power BI Logo, symbol, meaning, history, PNG">
            <a:extLst>
              <a:ext uri="{FF2B5EF4-FFF2-40B4-BE49-F238E27FC236}">
                <a16:creationId xmlns:a16="http://schemas.microsoft.com/office/drawing/2014/main" id="{F46B952E-2D9E-4778-B8A5-EB9E4A210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789" y="571348"/>
            <a:ext cx="4556422" cy="256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F4A5256-B197-4CF0-9EB4-B5BB78E4E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8466" y="85166"/>
            <a:ext cx="924069" cy="91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9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18297"/>
          </a:xfrm>
        </p:spPr>
        <p:txBody>
          <a:bodyPr/>
          <a:lstStyle/>
          <a:p>
            <a:pPr algn="ctr"/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政府資料開放平台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37432B6-51CC-4648-A161-CB1FB2BA7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6238" b="17986"/>
          <a:stretch/>
        </p:blipFill>
        <p:spPr>
          <a:xfrm>
            <a:off x="1072643" y="1403288"/>
            <a:ext cx="10046714" cy="4282290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2392AAE6-E255-4E8D-A39A-C21A32F24F59}"/>
              </a:ext>
            </a:extLst>
          </p:cNvPr>
          <p:cNvSpPr txBox="1">
            <a:spLocks/>
          </p:cNvSpPr>
          <p:nvPr/>
        </p:nvSpPr>
        <p:spPr>
          <a:xfrm>
            <a:off x="1060957" y="5807989"/>
            <a:ext cx="10058400" cy="3519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000" dirty="0">
                <a:solidFill>
                  <a:srgbClr val="303233"/>
                </a:solidFill>
                <a:latin typeface="Lato" panose="020F0502020204030203" pitchFamily="34" charset="0"/>
                <a:hlinkClick r:id="rId3"/>
              </a:rPr>
              <a:t>https://data.gov.tw/</a:t>
            </a:r>
            <a:endParaRPr lang="zh-TW" altLang="en-US" sz="2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166417E-4F91-46DA-BDA6-10415EDCD2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08" b="14408"/>
          <a:stretch/>
        </p:blipFill>
        <p:spPr>
          <a:xfrm>
            <a:off x="1097280" y="1403288"/>
            <a:ext cx="10022077" cy="428229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A719110-C661-4089-9FD6-AF4C81F820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499" b="14423"/>
          <a:stretch/>
        </p:blipFill>
        <p:spPr>
          <a:xfrm>
            <a:off x="1097280" y="1403289"/>
            <a:ext cx="9997440" cy="4282289"/>
          </a:xfrm>
          <a:prstGeom prst="rect">
            <a:avLst/>
          </a:prstGeom>
        </p:spPr>
      </p:pic>
      <p:grpSp>
        <p:nvGrpSpPr>
          <p:cNvPr id="39" name="群組 38">
            <a:extLst>
              <a:ext uri="{FF2B5EF4-FFF2-40B4-BE49-F238E27FC236}">
                <a16:creationId xmlns:a16="http://schemas.microsoft.com/office/drawing/2014/main" id="{B0D48BF6-7799-49A5-9706-595B1F79D0E9}"/>
              </a:ext>
            </a:extLst>
          </p:cNvPr>
          <p:cNvGrpSpPr/>
          <p:nvPr/>
        </p:nvGrpSpPr>
        <p:grpSpPr>
          <a:xfrm>
            <a:off x="3639923" y="4230948"/>
            <a:ext cx="3184500" cy="369332"/>
            <a:chOff x="9401174" y="2725509"/>
            <a:chExt cx="3184500" cy="369332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282D552-F238-4D9F-AB25-849CD0586A69}"/>
                </a:ext>
              </a:extLst>
            </p:cNvPr>
            <p:cNvSpPr/>
            <p:nvPr/>
          </p:nvSpPr>
          <p:spPr>
            <a:xfrm>
              <a:off x="9401174" y="2767595"/>
              <a:ext cx="2525207" cy="28953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BC1B849-D527-4A86-97C6-96B4640C773C}"/>
                </a:ext>
              </a:extLst>
            </p:cNvPr>
            <p:cNvSpPr txBox="1"/>
            <p:nvPr/>
          </p:nvSpPr>
          <p:spPr>
            <a:xfrm>
              <a:off x="11939343" y="272550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下載</a:t>
              </a:r>
              <a:endParaRPr lang="en-US" altLang="zh-TW" dirty="0"/>
            </a:p>
          </p:txBody>
        </p:sp>
      </p:grpSp>
    </p:spTree>
    <p:extLst>
      <p:ext uri="{BB962C8B-B14F-4D97-AF65-F5344CB8AC3E}">
        <p14:creationId xmlns:p14="http://schemas.microsoft.com/office/powerpoint/2010/main" val="146543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B286-9750-475B-9A34-E8A15662079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818297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/>
              <a:t>Dashboard</a:t>
            </a:r>
            <a:r>
              <a:rPr lang="zh-TW" altLang="en-US"/>
              <a:t> 設計目標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51EFFF-F182-4B12-8598-991C474685B6}"/>
              </a:ext>
            </a:extLst>
          </p:cNvPr>
          <p:cNvSpPr/>
          <p:nvPr/>
        </p:nvSpPr>
        <p:spPr>
          <a:xfrm>
            <a:off x="1097280" y="1415242"/>
            <a:ext cx="10058400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>
                <a:solidFill>
                  <a:srgbClr val="303233"/>
                </a:solidFill>
                <a:latin typeface="Lato" panose="020F0502020204030203" pitchFamily="34" charset="0"/>
              </a:rPr>
              <a:t>本次範例主要為歷年國內主要觀光遊憩據點遊客人數月別統計</a:t>
            </a:r>
            <a:r>
              <a:rPr lang="zh-TW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量分析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，請根據此資料以及</a:t>
            </a:r>
            <a:r>
              <a:rPr lang="zh-TW" altLang="en-US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政府開放平台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找尋可以一同放入之研究資料。</a:t>
            </a:r>
            <a:endParaRPr lang="zh-TW" altLang="en-US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8EC5CA-2FA4-4505-AF8E-3A10D717C89A}"/>
              </a:ext>
            </a:extLst>
          </p:cNvPr>
          <p:cNvSpPr/>
          <p:nvPr/>
        </p:nvSpPr>
        <p:spPr>
          <a:xfrm>
            <a:off x="1066800" y="2597298"/>
            <a:ext cx="10058400" cy="3347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>
                <a:solidFill>
                  <a:srgbClr val="303233"/>
                </a:solidFill>
                <a:latin typeface="Lato" panose="020F0502020204030203" pitchFamily="34" charset="0"/>
              </a:rPr>
              <a:t>需求</a:t>
            </a:r>
            <a:r>
              <a:rPr lang="en-US" altLang="zh-TW" sz="2400" b="1" dirty="0">
                <a:solidFill>
                  <a:srgbClr val="303233"/>
                </a:solidFill>
                <a:latin typeface="Lato" panose="020F0502020204030203" pitchFamily="34" charset="0"/>
              </a:rPr>
              <a:t>1</a:t>
            </a:r>
            <a:r>
              <a:rPr lang="zh-TW" altLang="en-US" sz="2400" b="1" dirty="0">
                <a:solidFill>
                  <a:srgbClr val="303233"/>
                </a:solidFill>
                <a:latin typeface="Lato" panose="020F0502020204030203" pitchFamily="34" charset="0"/>
              </a:rPr>
              <a:t>：顯示年度旅遊冠軍縣市、當年度最受歡迎的旅遊景點</a:t>
            </a:r>
            <a:endParaRPr lang="en-US" altLang="zh-TW" sz="2400" b="1" dirty="0">
              <a:solidFill>
                <a:srgbClr val="303233"/>
              </a:solidFill>
              <a:latin typeface="Lato" panose="020F0502020204030203" pitchFamily="34" charset="0"/>
            </a:endParaRPr>
          </a:p>
          <a:p>
            <a:pPr marL="285750" indent="-285750" algn="just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需求</a:t>
            </a:r>
            <a:r>
              <a:rPr lang="en-US" altLang="zh-TW" sz="24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2</a:t>
            </a:r>
            <a:r>
              <a:rPr lang="zh-TW" altLang="en-US" sz="24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</a:t>
            </a:r>
            <a:r>
              <a:rPr lang="zh-TW" altLang="en-US" sz="2400" b="1" dirty="0">
                <a:solidFill>
                  <a:srgbClr val="303233"/>
                </a:solidFill>
                <a:latin typeface="Lato" panose="020F0502020204030203" pitchFamily="34" charset="0"/>
              </a:rPr>
              <a:t>可隨時切換不同縣市、年分與地區的儀表板數據呈現</a:t>
            </a:r>
            <a:endParaRPr lang="en-US" altLang="zh-TW" sz="2400" b="1" dirty="0">
              <a:solidFill>
                <a:srgbClr val="303233"/>
              </a:solidFill>
              <a:latin typeface="Lato" panose="020F0502020204030203" pitchFamily="34" charset="0"/>
            </a:endParaRPr>
          </a:p>
          <a:p>
            <a:pPr marL="285750" indent="-285750" algn="just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>
                <a:solidFill>
                  <a:srgbClr val="303233"/>
                </a:solidFill>
                <a:latin typeface="Lato" panose="020F0502020204030203" pitchFamily="34" charset="0"/>
              </a:rPr>
              <a:t>需求</a:t>
            </a:r>
            <a:r>
              <a:rPr lang="en-US" altLang="zh-TW" sz="2400" b="1" dirty="0">
                <a:solidFill>
                  <a:srgbClr val="303233"/>
                </a:solidFill>
                <a:latin typeface="Lato" panose="020F0502020204030203" pitchFamily="34" charset="0"/>
              </a:rPr>
              <a:t>3</a:t>
            </a:r>
            <a:r>
              <a:rPr lang="zh-TW" altLang="en-US" sz="2400" b="1" dirty="0">
                <a:solidFill>
                  <a:srgbClr val="303233"/>
                </a:solidFill>
                <a:latin typeface="Lato" panose="020F0502020204030203" pitchFamily="34" charset="0"/>
              </a:rPr>
              <a:t>：呈現各類縣市旅遊比例、旅遊人次走勢</a:t>
            </a:r>
            <a:endParaRPr lang="en-US" altLang="zh-TW" sz="2400" b="1" dirty="0">
              <a:solidFill>
                <a:srgbClr val="303233"/>
              </a:solidFill>
              <a:latin typeface="Lato" panose="020F0502020204030203" pitchFamily="34" charset="0"/>
            </a:endParaRPr>
          </a:p>
          <a:p>
            <a:pPr marL="285750" indent="-285750" algn="just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需求</a:t>
            </a:r>
            <a:r>
              <a:rPr lang="en-US" altLang="zh-TW" sz="24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4</a:t>
            </a:r>
            <a:r>
              <a:rPr lang="zh-TW" altLang="en-US" sz="24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</a:t>
            </a:r>
            <a:r>
              <a:rPr lang="en-US" altLang="zh-TW" sz="2400" b="1" dirty="0">
                <a:solidFill>
                  <a:srgbClr val="303233"/>
                </a:solidFill>
                <a:latin typeface="Lato" panose="020F0502020204030203" pitchFamily="34" charset="0"/>
              </a:rPr>
              <a:t>Ranking</a:t>
            </a:r>
            <a:r>
              <a:rPr lang="zh-TW" altLang="en-US" sz="2400" b="1" dirty="0">
                <a:solidFill>
                  <a:srgbClr val="303233"/>
                </a:solidFill>
                <a:latin typeface="Lato" panose="020F0502020204030203" pitchFamily="34" charset="0"/>
              </a:rPr>
              <a:t>每個景點旅遊人次</a:t>
            </a:r>
            <a:endParaRPr lang="en-US" altLang="zh-TW" sz="2400" b="1" dirty="0">
              <a:solidFill>
                <a:srgbClr val="303233"/>
              </a:solidFill>
              <a:latin typeface="Lato" panose="020F0502020204030203" pitchFamily="34" charset="0"/>
            </a:endParaRPr>
          </a:p>
          <a:p>
            <a:pPr marL="285750" indent="-285750" algn="just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>
                <a:solidFill>
                  <a:srgbClr val="303233"/>
                </a:solidFill>
                <a:latin typeface="Lato" panose="020F0502020204030203" pitchFamily="34" charset="0"/>
              </a:rPr>
              <a:t>需求</a:t>
            </a:r>
            <a:r>
              <a:rPr lang="en-US" altLang="zh-TW" sz="2400" b="1" dirty="0">
                <a:solidFill>
                  <a:srgbClr val="303233"/>
                </a:solidFill>
                <a:latin typeface="Lato" panose="020F0502020204030203" pitchFamily="34" charset="0"/>
              </a:rPr>
              <a:t>5</a:t>
            </a:r>
            <a:r>
              <a:rPr lang="zh-TW" altLang="en-US" sz="2400" b="1" dirty="0">
                <a:solidFill>
                  <a:srgbClr val="303233"/>
                </a:solidFill>
                <a:latin typeface="Lato" panose="020F0502020204030203" pitchFamily="34" charset="0"/>
              </a:rPr>
              <a:t>：</a:t>
            </a:r>
            <a:r>
              <a:rPr lang="zh-TW" altLang="en-US" sz="2400" b="1" dirty="0">
                <a:solidFill>
                  <a:srgbClr val="FF0000"/>
                </a:solidFill>
                <a:latin typeface="Lato" panose="020F0502020204030203" pitchFamily="34" charset="0"/>
              </a:rPr>
              <a:t>找尋一個開放資料，並使其與當前資料產生冠連，並產生延伸應用</a:t>
            </a:r>
            <a:endParaRPr lang="en-US" altLang="zh-TW" sz="2400" b="1" dirty="0">
              <a:solidFill>
                <a:srgbClr val="FF0000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1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661C-B613-4FBD-A00F-79C9AE4FBBB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818297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>
                <a:solidFill>
                  <a:srgbClr val="303233"/>
                </a:solidFill>
                <a:latin typeface="Lato" panose="020F0502020204030203" pitchFamily="34" charset="0"/>
              </a:rPr>
              <a:t>圖表展現與資訊分析</a:t>
            </a:r>
            <a:endParaRPr lang="zh-TW" altLang="en-US" dirty="0">
              <a:solidFill>
                <a:srgbClr val="303233"/>
              </a:solidFill>
              <a:latin typeface="Lato" panose="020F0502020204030203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2B9B07A-047C-4F8D-85F1-6A3BC04D5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31" y="1282425"/>
            <a:ext cx="8871899" cy="4786381"/>
          </a:xfrm>
          <a:prstGeom prst="rect">
            <a:avLst/>
          </a:prstGeom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F4C55775-53AE-442B-A9E7-5AD1903AA969}"/>
              </a:ext>
            </a:extLst>
          </p:cNvPr>
          <p:cNvGrpSpPr/>
          <p:nvPr/>
        </p:nvGrpSpPr>
        <p:grpSpPr>
          <a:xfrm>
            <a:off x="1319872" y="2262246"/>
            <a:ext cx="2926756" cy="2392304"/>
            <a:chOff x="1319872" y="2262246"/>
            <a:chExt cx="2926756" cy="2392304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2078D349-DB1D-41DA-8626-8CD1C7508E04}"/>
                </a:ext>
              </a:extLst>
            </p:cNvPr>
            <p:cNvSpPr txBox="1"/>
            <p:nvPr/>
          </p:nvSpPr>
          <p:spPr>
            <a:xfrm>
              <a:off x="1548472" y="4315996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rgbClr val="FF7C80"/>
                  </a:solidFill>
                </a:rPr>
                <a:t>地圖</a:t>
              </a:r>
              <a:endParaRPr lang="en-US" altLang="zh-TW" sz="1600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1EA3C7FB-3A58-4544-9242-404B8E1102CB}"/>
                </a:ext>
              </a:extLst>
            </p:cNvPr>
            <p:cNvSpPr/>
            <p:nvPr/>
          </p:nvSpPr>
          <p:spPr>
            <a:xfrm>
              <a:off x="1319872" y="4370973"/>
              <a:ext cx="228600" cy="228600"/>
            </a:xfrm>
            <a:prstGeom prst="ellipse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1</a:t>
              </a:r>
              <a:endParaRPr lang="zh-TW" altLang="en-US" sz="12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25E16A0-3198-41C2-958D-537A4E218F90}"/>
                </a:ext>
              </a:extLst>
            </p:cNvPr>
            <p:cNvSpPr/>
            <p:nvPr/>
          </p:nvSpPr>
          <p:spPr>
            <a:xfrm>
              <a:off x="2143508" y="2262246"/>
              <a:ext cx="2103120" cy="2392304"/>
            </a:xfrm>
            <a:prstGeom prst="rect">
              <a:avLst/>
            </a:prstGeom>
            <a:noFill/>
            <a:ln w="2857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C959A6-326F-4105-8BB8-61AE031F6455}"/>
              </a:ext>
            </a:extLst>
          </p:cNvPr>
          <p:cNvGrpSpPr/>
          <p:nvPr/>
        </p:nvGrpSpPr>
        <p:grpSpPr>
          <a:xfrm>
            <a:off x="4246627" y="2262246"/>
            <a:ext cx="3784853" cy="2053750"/>
            <a:chOff x="4246627" y="2262246"/>
            <a:chExt cx="3784853" cy="2053750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7F8C269-B853-41B0-B642-60EDA3008507}"/>
                </a:ext>
              </a:extLst>
            </p:cNvPr>
            <p:cNvSpPr txBox="1"/>
            <p:nvPr/>
          </p:nvSpPr>
          <p:spPr>
            <a:xfrm>
              <a:off x="4886032" y="239938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rgbClr val="FF7C80"/>
                  </a:solidFill>
                </a:rPr>
                <a:t>長條圖</a:t>
              </a:r>
              <a:endParaRPr lang="en-US" altLang="zh-TW" sz="1600" dirty="0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7D4BB6F3-D454-407C-8EF9-58E096545939}"/>
                </a:ext>
              </a:extLst>
            </p:cNvPr>
            <p:cNvSpPr/>
            <p:nvPr/>
          </p:nvSpPr>
          <p:spPr>
            <a:xfrm>
              <a:off x="4657432" y="2454359"/>
              <a:ext cx="228600" cy="228600"/>
            </a:xfrm>
            <a:prstGeom prst="ellipse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2</a:t>
              </a:r>
              <a:endParaRPr lang="zh-TW" altLang="en-US" sz="12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BE1F19D-772D-44B4-A1E0-ADF1C8DA85AF}"/>
                </a:ext>
              </a:extLst>
            </p:cNvPr>
            <p:cNvSpPr/>
            <p:nvPr/>
          </p:nvSpPr>
          <p:spPr>
            <a:xfrm>
              <a:off x="4246627" y="2262246"/>
              <a:ext cx="3784853" cy="2053750"/>
            </a:xfrm>
            <a:prstGeom prst="rect">
              <a:avLst/>
            </a:prstGeom>
            <a:noFill/>
            <a:ln w="2857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2891A05-8337-4422-9475-D3B1DCE1CF8B}"/>
              </a:ext>
            </a:extLst>
          </p:cNvPr>
          <p:cNvGrpSpPr/>
          <p:nvPr/>
        </p:nvGrpSpPr>
        <p:grpSpPr>
          <a:xfrm>
            <a:off x="4246627" y="4315995"/>
            <a:ext cx="3784853" cy="1208485"/>
            <a:chOff x="4246627" y="3107510"/>
            <a:chExt cx="3784853" cy="1208485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5BB27A3-4990-41D5-B799-AE5294A6EA0A}"/>
                </a:ext>
              </a:extLst>
            </p:cNvPr>
            <p:cNvSpPr txBox="1"/>
            <p:nvPr/>
          </p:nvSpPr>
          <p:spPr>
            <a:xfrm>
              <a:off x="4886032" y="316284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rgbClr val="FF7C80"/>
                  </a:solidFill>
                </a:rPr>
                <a:t>折線圖</a:t>
              </a:r>
              <a:endParaRPr lang="en-US" altLang="zh-TW" sz="1600" dirty="0">
                <a:solidFill>
                  <a:srgbClr val="FF7C80"/>
                </a:solidFill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699D2451-8A5C-47D2-9992-FE6F9375C828}"/>
                </a:ext>
              </a:extLst>
            </p:cNvPr>
            <p:cNvSpPr/>
            <p:nvPr/>
          </p:nvSpPr>
          <p:spPr>
            <a:xfrm>
              <a:off x="4657432" y="3217820"/>
              <a:ext cx="228600" cy="228600"/>
            </a:xfrm>
            <a:prstGeom prst="ellipse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3</a:t>
              </a:r>
              <a:endParaRPr lang="zh-TW" altLang="en-US" sz="12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420BA73-1714-42C6-81EC-431325F83418}"/>
                </a:ext>
              </a:extLst>
            </p:cNvPr>
            <p:cNvSpPr/>
            <p:nvPr/>
          </p:nvSpPr>
          <p:spPr>
            <a:xfrm>
              <a:off x="4246627" y="3107510"/>
              <a:ext cx="3784853" cy="1208485"/>
            </a:xfrm>
            <a:prstGeom prst="rect">
              <a:avLst/>
            </a:prstGeom>
            <a:noFill/>
            <a:ln w="2857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8E7ADE5-C3D1-4B53-B9A8-66D4662B1E1C}"/>
              </a:ext>
            </a:extLst>
          </p:cNvPr>
          <p:cNvGrpSpPr/>
          <p:nvPr/>
        </p:nvGrpSpPr>
        <p:grpSpPr>
          <a:xfrm>
            <a:off x="2143508" y="4654549"/>
            <a:ext cx="2113815" cy="869931"/>
            <a:chOff x="2143508" y="3784618"/>
            <a:chExt cx="2113815" cy="869931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D48C3C49-430F-4C5C-9319-D171486207DB}"/>
                </a:ext>
              </a:extLst>
            </p:cNvPr>
            <p:cNvSpPr txBox="1"/>
            <p:nvPr/>
          </p:nvSpPr>
          <p:spPr>
            <a:xfrm>
              <a:off x="3457104" y="3815077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rgbClr val="FF7C80"/>
                  </a:solidFill>
                </a:rPr>
                <a:t>篩選器</a:t>
              </a:r>
              <a:endParaRPr lang="en-US" altLang="zh-TW" sz="1600" dirty="0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3E71EDCE-DE64-40BC-BF0B-6D2961B64100}"/>
                </a:ext>
              </a:extLst>
            </p:cNvPr>
            <p:cNvSpPr/>
            <p:nvPr/>
          </p:nvSpPr>
          <p:spPr>
            <a:xfrm>
              <a:off x="3228504" y="3870054"/>
              <a:ext cx="228600" cy="228600"/>
            </a:xfrm>
            <a:prstGeom prst="ellipse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4</a:t>
              </a:r>
              <a:endParaRPr lang="zh-TW" altLang="en-US" sz="12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7102F39-3702-4693-AFFA-1492F822A539}"/>
                </a:ext>
              </a:extLst>
            </p:cNvPr>
            <p:cNvSpPr/>
            <p:nvPr/>
          </p:nvSpPr>
          <p:spPr>
            <a:xfrm>
              <a:off x="2143508" y="3784618"/>
              <a:ext cx="2103120" cy="869931"/>
            </a:xfrm>
            <a:prstGeom prst="rect">
              <a:avLst/>
            </a:prstGeom>
            <a:noFill/>
            <a:ln w="2857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016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7DE109-7BBE-4990-8275-D0FCAE6C55D4}"/>
              </a:ext>
            </a:extLst>
          </p:cNvPr>
          <p:cNvSpPr txBox="1"/>
          <p:nvPr/>
        </p:nvSpPr>
        <p:spPr>
          <a:xfrm>
            <a:off x="2043546" y="3830066"/>
            <a:ext cx="81049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6600" dirty="0">
                <a:solidFill>
                  <a:srgbClr val="E297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You!</a:t>
            </a:r>
            <a:endParaRPr lang="zh-CN" altLang="en-US" sz="6600" dirty="0">
              <a:solidFill>
                <a:srgbClr val="E297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Picture 2" descr="Power BI Logo, symbol, meaning, history, PNG">
            <a:extLst>
              <a:ext uri="{FF2B5EF4-FFF2-40B4-BE49-F238E27FC236}">
                <a16:creationId xmlns:a16="http://schemas.microsoft.com/office/drawing/2014/main" id="{783ED256-5B57-4791-A207-134334FAA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789" y="1231748"/>
            <a:ext cx="4556422" cy="256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56252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Retrospect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6368</TotalTime>
  <Words>160</Words>
  <Application>Microsoft Office PowerPoint</Application>
  <PresentationFormat>寬螢幕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Arial</vt:lpstr>
      <vt:lpstr>Calibri</vt:lpstr>
      <vt:lpstr>Lato</vt:lpstr>
      <vt:lpstr>1_Retrospect</vt:lpstr>
      <vt:lpstr>Retrospect</vt:lpstr>
      <vt:lpstr>PowerPoint 簡報</vt:lpstr>
      <vt:lpstr>政府資料開放平台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yu-ching hsu</dc:creator>
  <cp:lastModifiedBy>啟倫 洪</cp:lastModifiedBy>
  <cp:revision>129</cp:revision>
  <dcterms:created xsi:type="dcterms:W3CDTF">2017-06-01T06:46:34Z</dcterms:created>
  <dcterms:modified xsi:type="dcterms:W3CDTF">2024-03-25T10:36:43Z</dcterms:modified>
</cp:coreProperties>
</file>