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63" r:id="rId4"/>
    <p:sldId id="334" r:id="rId5"/>
    <p:sldId id="335" r:id="rId6"/>
    <p:sldId id="336" r:id="rId7"/>
    <p:sldId id="337" r:id="rId8"/>
    <p:sldId id="338" r:id="rId9"/>
    <p:sldId id="339" r:id="rId10"/>
    <p:sldId id="28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2020/12/04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480A-67A2-41CE-933D-26148BFE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D7A52-5F6C-458D-A215-7CA6B2028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BD186-E36B-45C0-B59F-5B9287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2020/12/04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8FDD-2F5E-4935-9832-6F0AD72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0D84-A24D-4804-8DF3-1E0B0471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850E0-C359-45AA-B6F4-05E3A90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FF7F3-07B6-48D1-9277-B43E07EA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4D787-9CB2-4B2A-BE2F-32CE925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2020/12/04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9724A-0EA7-42F6-9B5D-70A5EA37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61FD8-9813-414B-BC2A-DEF59B72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48231-4477-414B-9BE9-FD3DC11E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C29E4-F4BF-4BAD-B5AE-29038E28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3624-078B-4FEF-92F8-8CA27DE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2020/12/04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5301E-1E2C-4313-BBBD-1387B69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EE3E6-219C-42AB-BB1D-96693FD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4841-1805-4F5D-AC40-2E5E632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2B604-C1D3-40AA-8C76-57737329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DAB8-1B3F-483E-B57D-F38C014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2020/12/04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10A46-9019-40B7-8911-39441C34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7225-1657-4F5F-BA35-73173DCF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AD1C-84BF-493A-B2BC-359EA8C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1684B-5CDE-4FB5-8AFC-D12141B5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F633C-4A75-4944-AA76-21F4BE1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2020/12/04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613B8-5C0E-490D-853C-97E700D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3842-A3DF-4B05-B16A-CEDDC1BD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4B3E5-2076-449D-B7B2-C4CA5322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6FB6D-608F-405F-8AFD-A0E62516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291BF-177F-4BCB-8D75-2CE916AF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A3177-F46D-4A5F-9125-4573EE1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2020/12/04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080E-E688-4A4F-BE5A-C39813C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6298A-1160-4B2B-B6F4-F9596E8A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81C6-99CA-4894-8627-17193B9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74E17-EF25-4E70-BCA0-90DF07C1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5D94B-4A78-4275-B218-D105CA52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18EB3-C27A-4F06-9B9E-951A84AAF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055C0-DD9D-4AE7-8151-DA4D0062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A9ACE-E2F0-4485-8D20-573EE094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2020/12/04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01A6B3-C0A1-45DA-8B05-E489DA96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CEB8B-CCE7-4BCE-8EC5-4E8C0FA1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4ABD-C4E0-47D9-AD85-1E77F6B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CDBF0-EB27-4819-8172-AFE5E2F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2020/12/04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A78E4-F073-4CC5-9F7D-3C25DA85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529E3-AEA1-4058-BE66-2F02747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7AE9E-C621-4766-84DC-95A4948B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2020/12/04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873C0-364C-49D7-929C-8BAE9F7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60988-FE65-4727-9F18-899F4AA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4A92-9316-445C-B934-6CC0C6F4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69A6-BC57-4B26-B3DF-5261C81C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00A8A-86CB-4556-BBBC-E83036C5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BF0F0-F254-4313-906A-63CAC83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2020/12/04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1597A-E79B-44EB-B067-2FEC550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B4F09-0BE3-4D50-976A-55B4E4A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DDAE-3811-47F7-AC35-B9179CE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D08AE-7F5E-4484-B0B5-BB320DF7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1F862-42D8-4E44-A9EC-620B7924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CE4-4AF0-4D80-9CC5-98F6E64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2020/12/04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F2026-89AA-4000-B1FE-EA47597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170F-37CC-4190-81BE-924408E3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14C1E-B3F8-4043-A656-6979E11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3E6E8-D7F4-4E1F-A53E-BDA43163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9ADD1-CDE5-40A8-8B9E-5CF5FF1F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2020/12/04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B9DC-A2D2-43F6-A706-A71C6E12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9EB6F-A1C8-44E1-A07D-BCFB6A373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1F04-AA5D-4C19-BC08-5732A098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11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2020</a:t>
            </a:r>
            <a:b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77075-06C3-4569-97CC-7A42E09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1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57" y="347466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D6E76A-897A-4493-99BD-7804C1155349}"/>
              </a:ext>
            </a:extLst>
          </p:cNvPr>
          <p:cNvSpPr/>
          <p:nvPr/>
        </p:nvSpPr>
        <p:spPr>
          <a:xfrm>
            <a:off x="348357" y="906469"/>
            <a:ext cx="111018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以下练习均在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表上进行（请按照示例中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建表）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加入约束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值大于等于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演示插入违反约束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演示插入不违反约束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加入约束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，观察执行是否成功，分析原因。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加入规则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，确保插入的记录的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之间，并绑定到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演示插入违反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解除规则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的绑定，并重复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(6)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已知示例三中已插入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的记录，那么加入规则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。观察加入规则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的操作是否能成功。</a:t>
            </a:r>
          </a:p>
        </p:txBody>
      </p:sp>
    </p:spTree>
    <p:extLst>
      <p:ext uri="{BB962C8B-B14F-4D97-AF65-F5344CB8AC3E}">
        <p14:creationId xmlns:p14="http://schemas.microsoft.com/office/powerpoint/2010/main" val="22731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74263" y="1488123"/>
            <a:ext cx="1762021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实验目的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实验示例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81F517-49A6-435C-8E0E-F84F439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1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实验目的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89378" y="1569403"/>
            <a:ext cx="101727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学习用户自定义约束，并实践用户完整性，利用短语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 NULL, UNIQUE, CHECK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保证用户定义完整性。</a:t>
            </a: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A42B8F6-8339-454A-BB0F-7940C5B8F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5" y="1874054"/>
            <a:ext cx="7853685" cy="484742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表，并自定义两个约束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字段唯一，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级别）字段的上限为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。并在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表中插入一条合法记录。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7006176" y="5984914"/>
            <a:ext cx="538342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插入数据成功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9B6A074-22BF-4983-9803-B8453219FC09}"/>
              </a:ext>
            </a:extLst>
          </p:cNvPr>
          <p:cNvSpPr/>
          <p:nvPr/>
        </p:nvSpPr>
        <p:spPr>
          <a:xfrm>
            <a:off x="4088921" y="2898475"/>
            <a:ext cx="2501660" cy="276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12FA2D-9350-4DFD-AFC1-A40D0DB2A960}"/>
              </a:ext>
            </a:extLst>
          </p:cNvPr>
          <p:cNvSpPr/>
          <p:nvPr/>
        </p:nvSpPr>
        <p:spPr>
          <a:xfrm>
            <a:off x="3594340" y="3375371"/>
            <a:ext cx="3411836" cy="273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70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演示插入违反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约束的示例（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属性的值必须小于等于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1468518" y="5856726"/>
            <a:ext cx="538342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因为违反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约束，所以数据插入失败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24AD63-5CAF-44CB-B84F-5407B43C3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518" y="1527233"/>
            <a:ext cx="8185506" cy="399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5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约束，再重新插入示例二的数据。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1471237" y="5664762"/>
            <a:ext cx="53834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因为去除了约束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，所以插入数据成功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E8408A-747A-4F31-B603-3481B39B5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37" y="1493317"/>
            <a:ext cx="8226653" cy="387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8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创建规则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rule_sex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，规定插入或更新的值只能是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，并绑定到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sex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1111408" y="5553066"/>
            <a:ext cx="538342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先创建规则，再绑定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99E9FE-602B-4C35-8634-8349DD051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774423"/>
            <a:ext cx="9927004" cy="364052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B55BFF7-0B39-4A83-AD95-1E76CE7375C6}"/>
              </a:ext>
            </a:extLst>
          </p:cNvPr>
          <p:cNvSpPr/>
          <p:nvPr/>
        </p:nvSpPr>
        <p:spPr>
          <a:xfrm>
            <a:off x="3450568" y="3377241"/>
            <a:ext cx="5641671" cy="499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1A28AF-958F-4DAB-B005-D301CF4EA565}"/>
              </a:ext>
            </a:extLst>
          </p:cNvPr>
          <p:cNvSpPr/>
          <p:nvPr/>
        </p:nvSpPr>
        <p:spPr>
          <a:xfrm>
            <a:off x="2656936" y="2760451"/>
            <a:ext cx="6435303" cy="499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56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93B39E9-C768-4D04-8FB5-1969806F2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425" y="1597041"/>
            <a:ext cx="9985531" cy="36779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演示违反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rule_sex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规则的插入示例。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8369149" y="2605945"/>
            <a:ext cx="538342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必须是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6499571-5232-4CB2-933A-E3F039C62F7E}"/>
              </a:ext>
            </a:extLst>
          </p:cNvPr>
          <p:cNvSpPr/>
          <p:nvPr/>
        </p:nvSpPr>
        <p:spPr>
          <a:xfrm>
            <a:off x="8542309" y="2044182"/>
            <a:ext cx="394659" cy="561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935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rule_sex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的绑定，再插入示例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1830327" y="5015657"/>
            <a:ext cx="53834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解除绑定后，插入数据成功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16DCAF-CBDE-41BD-969D-F273A21C6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889" y="1592531"/>
            <a:ext cx="9116563" cy="273792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A285290-807D-49FF-BE99-EBACCE003064}"/>
              </a:ext>
            </a:extLst>
          </p:cNvPr>
          <p:cNvSpPr/>
          <p:nvPr/>
        </p:nvSpPr>
        <p:spPr>
          <a:xfrm>
            <a:off x="3140015" y="2104677"/>
            <a:ext cx="1742535" cy="304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76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14914</TotalTime>
  <Words>393</Words>
  <Application>Microsoft Office PowerPoint</Application>
  <PresentationFormat>宽屏</PresentationFormat>
  <Paragraphs>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微软雅黑</vt:lpstr>
      <vt:lpstr>微软雅黑</vt:lpstr>
      <vt:lpstr>Arial</vt:lpstr>
      <vt:lpstr>Times New Roman</vt:lpstr>
      <vt:lpstr>Office 主题​​</vt:lpstr>
      <vt:lpstr>Lecture 11，Fall 2020 数据库系统实验</vt:lpstr>
      <vt:lpstr>本节课提纲</vt:lpstr>
      <vt:lpstr>实验目的</vt:lpstr>
      <vt:lpstr>实验示例</vt:lpstr>
      <vt:lpstr>实验示例</vt:lpstr>
      <vt:lpstr>实验示例</vt:lpstr>
      <vt:lpstr>实验示例</vt:lpstr>
      <vt:lpstr>实验示例</vt:lpstr>
      <vt:lpstr>实验示例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daigenan</cp:lastModifiedBy>
  <cp:revision>241</cp:revision>
  <dcterms:created xsi:type="dcterms:W3CDTF">2017-09-12T02:27:40Z</dcterms:created>
  <dcterms:modified xsi:type="dcterms:W3CDTF">2020-12-04T04:48:42Z</dcterms:modified>
</cp:coreProperties>
</file>