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334" r:id="rId5"/>
    <p:sldId id="341" r:id="rId6"/>
    <p:sldId id="342" r:id="rId7"/>
    <p:sldId id="340" r:id="rId8"/>
    <p:sldId id="335" r:id="rId9"/>
    <p:sldId id="336" r:id="rId10"/>
    <p:sldId id="343" r:id="rId11"/>
    <p:sldId id="339" r:id="rId12"/>
    <p:sldId id="345" r:id="rId13"/>
    <p:sldId id="344" r:id="rId14"/>
    <p:sldId id="346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12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C02EE0-1B2F-4E91-9A1F-93CEA1C4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6" y="1515878"/>
            <a:ext cx="9269301" cy="38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触发器使不可更新视图上支持更新。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771757-C1D7-4A68-9B79-C0F31A2F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74" y="2075814"/>
            <a:ext cx="8447013" cy="31862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9ACFFFF-C0A5-4FDC-9DA2-71D108EEC0F9}"/>
              </a:ext>
            </a:extLst>
          </p:cNvPr>
          <p:cNvSpPr/>
          <p:nvPr/>
        </p:nvSpPr>
        <p:spPr>
          <a:xfrm>
            <a:off x="2699657" y="2674187"/>
            <a:ext cx="5429068" cy="349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6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创建一个不可更新的视图，该视图基于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两个表。（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如果视图中存在多个表的连接关系，则不可更新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266245" y="435863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测试：在该视图中插入数据失败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461649-9D5B-4421-A2F1-ADA93D93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966388"/>
            <a:ext cx="7577952" cy="23371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2ECF97-2357-4029-BCAC-101AD2FA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4916767"/>
            <a:ext cx="6652804" cy="16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为了解决上述问题，创建一个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1658A8-B8C1-4A45-9465-524FC135465B}"/>
              </a:ext>
            </a:extLst>
          </p:cNvPr>
          <p:cNvSpPr/>
          <p:nvPr/>
        </p:nvSpPr>
        <p:spPr>
          <a:xfrm>
            <a:off x="1017917" y="1405091"/>
            <a:ext cx="10705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原理：触发器将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语句进行分解，避免了一次对多个基表进行操作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BFD2A-B74B-4BF7-918F-7ABF28B0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66756"/>
            <a:ext cx="6100713" cy="48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触发器后，验证视图支持插入数据。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266244" y="4741279"/>
            <a:ext cx="7344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INSTEAD OF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触发器后，视图支持插入数据。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6E728-B41B-47F6-B31B-55AD1286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83032"/>
            <a:ext cx="9898217" cy="29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671691"/>
            <a:ext cx="11101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表上进行（请按照上周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值必须比表中已记录的最大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的操作，即插入一条比表中已记录的最大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值小的记录。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，要求当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一个记录的时候，表中记录的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值要比老记录的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值大，因为一般工资级别只能升不能降。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，禁止修改编号为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两个表的视图，创建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INSTEADOF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触发器使该视图支持更新操作，并演示更新操作。 （注：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的建表见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通过实验加深对数据完整性的理解，学会创建和使用触发器。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C8F51F-6264-42BE-891B-0246F79C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54" y="2183903"/>
            <a:ext cx="8850207" cy="41724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本次课实验是在上周实验课建立的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表基础上进行实验。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，当插入或是更新表中数据时，保证所操作的记录的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2FA2D-9350-4DFD-AFC1-A40D0DB2A960}"/>
              </a:ext>
            </a:extLst>
          </p:cNvPr>
          <p:cNvSpPr/>
          <p:nvPr/>
        </p:nvSpPr>
        <p:spPr>
          <a:xfrm>
            <a:off x="2334796" y="3033124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40415-FE2C-4DDD-8005-48FF4F4A3D62}"/>
              </a:ext>
            </a:extLst>
          </p:cNvPr>
          <p:cNvSpPr/>
          <p:nvPr/>
        </p:nvSpPr>
        <p:spPr>
          <a:xfrm>
            <a:off x="2334795" y="3772120"/>
            <a:ext cx="3962487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1F2396-2181-4ACF-9DF1-C15455892B3A}"/>
              </a:ext>
            </a:extLst>
          </p:cNvPr>
          <p:cNvSpPr txBox="1"/>
          <p:nvPr/>
        </p:nvSpPr>
        <p:spPr>
          <a:xfrm>
            <a:off x="6494836" y="370119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Sage</a:t>
            </a:r>
            <a:r>
              <a:rPr lang="zh-CN" altLang="en-US" dirty="0">
                <a:solidFill>
                  <a:srgbClr val="FF0000"/>
                </a:solidFill>
              </a:rPr>
              <a:t>值小于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则操作失败</a:t>
            </a: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486207F-B26B-4741-83DB-185C477E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561864"/>
            <a:ext cx="9209172" cy="4637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触发器约束的插入操作。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EFD52-25CF-4072-8686-BAFBE192EFF8}"/>
              </a:ext>
            </a:extLst>
          </p:cNvPr>
          <p:cNvSpPr/>
          <p:nvPr/>
        </p:nvSpPr>
        <p:spPr>
          <a:xfrm>
            <a:off x="8091577" y="2087592"/>
            <a:ext cx="519023" cy="50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EBA43-7ECA-4157-8E3F-62D2EC7E13D5}"/>
              </a:ext>
            </a:extLst>
          </p:cNvPr>
          <p:cNvSpPr txBox="1"/>
          <p:nvPr/>
        </p:nvSpPr>
        <p:spPr>
          <a:xfrm>
            <a:off x="6442378" y="2802267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违反了</a:t>
            </a:r>
            <a:r>
              <a:rPr lang="en-US" altLang="zh-CN" sz="2000" dirty="0">
                <a:solidFill>
                  <a:srgbClr val="FF0000"/>
                </a:solidFill>
              </a:rPr>
              <a:t>sage&gt;0</a:t>
            </a:r>
            <a:r>
              <a:rPr lang="zh-CN" altLang="en-US" sz="2000" dirty="0">
                <a:solidFill>
                  <a:srgbClr val="FF0000"/>
                </a:solidFill>
              </a:rPr>
              <a:t>的约束，所以插入失败。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8928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7AD95-8A34-4206-B823-7227A365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73" y="1484808"/>
            <a:ext cx="7515446" cy="4791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触发器约束更新操作。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EFD52-25CF-4072-8686-BAFBE192EFF8}"/>
              </a:ext>
            </a:extLst>
          </p:cNvPr>
          <p:cNvSpPr/>
          <p:nvPr/>
        </p:nvSpPr>
        <p:spPr>
          <a:xfrm>
            <a:off x="4641013" y="1984074"/>
            <a:ext cx="845386" cy="414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EBA43-7ECA-4157-8E3F-62D2EC7E13D5}"/>
              </a:ext>
            </a:extLst>
          </p:cNvPr>
          <p:cNvSpPr txBox="1"/>
          <p:nvPr/>
        </p:nvSpPr>
        <p:spPr>
          <a:xfrm>
            <a:off x="5063706" y="2744170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违反了</a:t>
            </a:r>
            <a:r>
              <a:rPr lang="en-US" altLang="zh-CN" sz="2000" dirty="0">
                <a:solidFill>
                  <a:srgbClr val="FF0000"/>
                </a:solidFill>
              </a:rPr>
              <a:t>sage&gt;0</a:t>
            </a:r>
            <a:r>
              <a:rPr lang="zh-CN" altLang="en-US" sz="2000" dirty="0">
                <a:solidFill>
                  <a:srgbClr val="FF0000"/>
                </a:solidFill>
              </a:rPr>
              <a:t>的约束，所以插入失败。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27820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，禁止删除编号为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DCCA0-A502-4D5A-B416-3C03348D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95" y="1546542"/>
            <a:ext cx="7041429" cy="44480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C92702-76AB-48D1-ADB1-48E874C7F786}"/>
              </a:ext>
            </a:extLst>
          </p:cNvPr>
          <p:cNvSpPr/>
          <p:nvPr/>
        </p:nvSpPr>
        <p:spPr>
          <a:xfrm>
            <a:off x="2525486" y="3207658"/>
            <a:ext cx="5094514" cy="319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3DEFC9-6A97-4369-AD49-C16298009002}"/>
              </a:ext>
            </a:extLst>
          </p:cNvPr>
          <p:cNvSpPr txBox="1"/>
          <p:nvPr/>
        </p:nvSpPr>
        <p:spPr>
          <a:xfrm>
            <a:off x="7761027" y="320765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如果删除的是</a:t>
            </a:r>
            <a:r>
              <a:rPr lang="en-US" altLang="zh-CN" dirty="0">
                <a:solidFill>
                  <a:srgbClr val="FF0000"/>
                </a:solidFill>
              </a:rPr>
              <a:t>00001</a:t>
            </a:r>
            <a:r>
              <a:rPr lang="zh-CN" altLang="en-US" dirty="0">
                <a:solidFill>
                  <a:srgbClr val="FF0000"/>
                </a:solidFill>
              </a:rPr>
              <a:t>记录，则操作失败</a:t>
            </a:r>
          </a:p>
        </p:txBody>
      </p:sp>
    </p:spTree>
    <p:extLst>
      <p:ext uri="{BB962C8B-B14F-4D97-AF65-F5344CB8AC3E}">
        <p14:creationId xmlns:p14="http://schemas.microsoft.com/office/powerpoint/2010/main" val="72776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触发器的约束的操作。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68518" y="5856726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触发器的约束，所以数据删除失败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44FEF0-254B-49E9-929F-D37A40D3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03" y="1461672"/>
            <a:ext cx="8603813" cy="40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表中的人员编号是不允许改变的。创建触发器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实现更新中编号不可改变性。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2AE9E-A5C1-4373-80FC-6A30BB8A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2"/>
            <a:ext cx="7567204" cy="459251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A47BBE-F19A-4A3A-B1F6-94E785FEF4E1}"/>
              </a:ext>
            </a:extLst>
          </p:cNvPr>
          <p:cNvSpPr/>
          <p:nvPr/>
        </p:nvSpPr>
        <p:spPr>
          <a:xfrm>
            <a:off x="2423886" y="3599543"/>
            <a:ext cx="27141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15E001-89B7-4483-BBA7-D170A66C8F97}"/>
              </a:ext>
            </a:extLst>
          </p:cNvPr>
          <p:cNvSpPr txBox="1"/>
          <p:nvPr/>
        </p:nvSpPr>
        <p:spPr>
          <a:xfrm>
            <a:off x="5285005" y="36390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不可更新编号</a:t>
            </a:r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15339</TotalTime>
  <Words>597</Words>
  <Application>Microsoft Office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12，Fall 2020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263</cp:revision>
  <dcterms:created xsi:type="dcterms:W3CDTF">2017-09-12T02:27:40Z</dcterms:created>
  <dcterms:modified xsi:type="dcterms:W3CDTF">2020-12-11T07:49:43Z</dcterms:modified>
</cp:coreProperties>
</file>