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63" r:id="rId4"/>
    <p:sldId id="279" r:id="rId5"/>
    <p:sldId id="281" r:id="rId6"/>
    <p:sldId id="290" r:id="rId7"/>
    <p:sldId id="289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3" r:id="rId16"/>
    <p:sldId id="299" r:id="rId17"/>
    <p:sldId id="300" r:id="rId18"/>
    <p:sldId id="301" r:id="rId19"/>
    <p:sldId id="302" r:id="rId20"/>
    <p:sldId id="30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8120" y="6010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查询所有选课表中的课程号（不重复显示）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D04CF-4834-4640-A035-A1DDF805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80" y="2300589"/>
            <a:ext cx="5025480" cy="3748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FD7E36-06CD-4C92-BBC5-F3FC6B78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58" y="2261956"/>
            <a:ext cx="3893822" cy="38262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6657AC9-DBA0-4673-B7A3-2059E98A2A87}"/>
              </a:ext>
            </a:extLst>
          </p:cNvPr>
          <p:cNvSpPr/>
          <p:nvPr/>
        </p:nvSpPr>
        <p:spPr>
          <a:xfrm>
            <a:off x="1369058" y="5242001"/>
            <a:ext cx="947422" cy="285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388C0-4727-45A5-B3AA-6B59DED0451E}"/>
              </a:ext>
            </a:extLst>
          </p:cNvPr>
          <p:cNvSpPr/>
          <p:nvPr/>
        </p:nvSpPr>
        <p:spPr>
          <a:xfrm>
            <a:off x="6313079" y="5242000"/>
            <a:ext cx="579211" cy="28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3E99C-96D1-403C-ADD7-8B77CAB6033F}"/>
              </a:ext>
            </a:extLst>
          </p:cNvPr>
          <p:cNvSpPr txBox="1"/>
          <p:nvPr/>
        </p:nvSpPr>
        <p:spPr>
          <a:xfrm>
            <a:off x="1369058" y="620371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去重前</a:t>
            </a:r>
            <a:r>
              <a:rPr lang="zh-CN" altLang="en-US" dirty="0"/>
              <a:t>记录数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683611-1DC2-4B22-9769-0D6C0F103C79}"/>
              </a:ext>
            </a:extLst>
          </p:cNvPr>
          <p:cNvSpPr txBox="1"/>
          <p:nvPr/>
        </p:nvSpPr>
        <p:spPr>
          <a:xfrm>
            <a:off x="6313079" y="620371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去重后</a:t>
            </a:r>
            <a:r>
              <a:rPr lang="zh-CN" altLang="en-US" dirty="0"/>
              <a:t>记录数</a:t>
            </a:r>
          </a:p>
        </p:txBody>
      </p:sp>
    </p:spTree>
    <p:extLst>
      <p:ext uri="{BB962C8B-B14F-4D97-AF65-F5344CB8AC3E}">
        <p14:creationId xmlns:p14="http://schemas.microsoft.com/office/powerpoint/2010/main" val="180114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统计所有老师的平均工资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AVG(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函数求平均数）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F6529-CFFA-453C-880E-A3F4F2E4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8" y="2468213"/>
            <a:ext cx="8811262" cy="40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统计每个课程的选课人数和平均成绩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00F88-B400-4854-99A8-BB394494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40" y="2239178"/>
            <a:ext cx="8880466" cy="41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3473" y="873549"/>
            <a:ext cx="11093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语句允许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字句中出现的字段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集合函数表达式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不允许出现包含其他字段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（比如将上题中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则报错，因为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会报错）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816E53-4FC0-4FB3-827D-67E2AD08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02" y="3181873"/>
            <a:ext cx="8107950" cy="37166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1594E25-0D1D-4DD8-B297-CD0F2F565964}"/>
              </a:ext>
            </a:extLst>
          </p:cNvPr>
          <p:cNvSpPr/>
          <p:nvPr/>
        </p:nvSpPr>
        <p:spPr>
          <a:xfrm>
            <a:off x="3982721" y="3891208"/>
            <a:ext cx="367726" cy="29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6F4A20-2785-4BCC-9035-83164EFFF82C}"/>
              </a:ext>
            </a:extLst>
          </p:cNvPr>
          <p:cNvSpPr/>
          <p:nvPr/>
        </p:nvSpPr>
        <p:spPr>
          <a:xfrm>
            <a:off x="3728721" y="3434008"/>
            <a:ext cx="367726" cy="29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1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04898" y="913081"/>
            <a:ext cx="10822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查询至少选修了三门课程的学生编号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注：分组后还要求按照一定条件对这些组进行筛选，则使用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语句指定筛选条件）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83D835-1173-4AD0-B9D5-F2017552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2369706"/>
            <a:ext cx="8915948" cy="41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800009026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的学生所选的全部课程的课程名和成绩。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A9DE2A-4808-4FB7-9D64-E0B7BE21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2468213"/>
            <a:ext cx="8688070" cy="40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2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查询所有选择了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16E65-ECD9-4AA3-9C7A-B20CA6D5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8" y="2003590"/>
            <a:ext cx="9358668" cy="42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4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78236F4-6748-4B7D-A3CC-EBBFC72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18" y="2429198"/>
            <a:ext cx="9015702" cy="38000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查询选择了同一个课程的学生对。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（注：因为要查询同一课程的所有学生对，需要对表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进行自身连接，需要两个不同的名称来标志同一个表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，可以通过给表取不同别名实现）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D177FA-F356-4041-92D8-368F325074C0}"/>
              </a:ext>
            </a:extLst>
          </p:cNvPr>
          <p:cNvSpPr/>
          <p:nvPr/>
        </p:nvSpPr>
        <p:spPr>
          <a:xfrm>
            <a:off x="4653280" y="3221469"/>
            <a:ext cx="1666240" cy="35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29CB45-6345-4022-8499-611313568C1E}"/>
              </a:ext>
            </a:extLst>
          </p:cNvPr>
          <p:cNvSpPr txBox="1"/>
          <p:nvPr/>
        </p:nvSpPr>
        <p:spPr>
          <a:xfrm>
            <a:off x="4886960" y="3796865"/>
            <a:ext cx="46330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该语句能确保不存在 学生自己与自己组成对</a:t>
            </a:r>
          </a:p>
        </p:txBody>
      </p:sp>
    </p:spTree>
    <p:extLst>
      <p:ext uri="{BB962C8B-B14F-4D97-AF65-F5344CB8AC3E}">
        <p14:creationId xmlns:p14="http://schemas.microsoft.com/office/powerpoint/2010/main" val="58034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查询与编号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的学生选修至少一门相同课程的学生的编号。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35DA4-1962-4CF7-8798-505CE428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98" y="1835887"/>
            <a:ext cx="8841324" cy="40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查询学生的基本信息以及选修课程编号和成绩（外连接）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（注：若某同学没有选课，则只输出其基本情况，其选课信息为空值即可，即用外连接）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D71BE3-0DA0-4419-B5A7-73229C47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285333"/>
            <a:ext cx="10888409" cy="37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学生的姓名和选修课程名称以及成绩。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（注：多表连接）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695DD9-6940-4CCC-87D2-33E32DB4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882943"/>
            <a:ext cx="11161668" cy="39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01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41564"/>
            <a:ext cx="1135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(1)</a:t>
            </a:r>
            <a:r>
              <a:rPr lang="zh-CN" altLang="en-US" sz="2400" dirty="0"/>
              <a:t>查询全部课程的详细记录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(2)</a:t>
            </a:r>
            <a:r>
              <a:rPr lang="zh-CN" altLang="en-US" sz="2400" dirty="0"/>
              <a:t>查询所有有选修课的学生的编号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(3)</a:t>
            </a:r>
            <a:r>
              <a:rPr lang="zh-CN" altLang="en-US" sz="2400" dirty="0"/>
              <a:t>查询课时</a:t>
            </a:r>
            <a:r>
              <a:rPr lang="en-US" altLang="zh-CN" sz="2400" dirty="0"/>
              <a:t>&lt;88(</a:t>
            </a:r>
            <a:r>
              <a:rPr lang="zh-CN" altLang="en-US" sz="2400" dirty="0"/>
              <a:t>小时</a:t>
            </a:r>
            <a:r>
              <a:rPr lang="en-US" altLang="zh-CN" sz="2400" dirty="0"/>
              <a:t>)</a:t>
            </a:r>
            <a:r>
              <a:rPr lang="zh-CN" altLang="en-US" sz="2400" dirty="0"/>
              <a:t>的课程的编号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(4)</a:t>
            </a:r>
            <a:r>
              <a:rPr lang="zh-CN" altLang="en-US" sz="2400" dirty="0"/>
              <a:t>请找出总分超过</a:t>
            </a:r>
            <a:r>
              <a:rPr lang="en-US" altLang="zh-CN" sz="2400" dirty="0"/>
              <a:t>400</a:t>
            </a:r>
            <a:r>
              <a:rPr lang="zh-CN" altLang="en-US" sz="2400" dirty="0"/>
              <a:t>分的学生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(5)</a:t>
            </a:r>
            <a:r>
              <a:rPr lang="zh-CN" altLang="en-US" sz="2400" dirty="0"/>
              <a:t>查询课程的总数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(6)</a:t>
            </a:r>
            <a:r>
              <a:rPr lang="zh-CN" altLang="en-US" sz="2400" dirty="0"/>
              <a:t>查询所有课程和选修该课程的学生总数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(7)</a:t>
            </a:r>
            <a:r>
              <a:rPr lang="zh-CN" altLang="en-US" sz="2400" dirty="0"/>
              <a:t>查询选修成绩超过</a:t>
            </a:r>
            <a:r>
              <a:rPr lang="en-US" altLang="zh-CN" sz="2400" dirty="0"/>
              <a:t>60</a:t>
            </a:r>
            <a:r>
              <a:rPr lang="zh-CN" altLang="en-US" sz="2400" dirty="0"/>
              <a:t>的课程超过两门的学生编号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(8)</a:t>
            </a:r>
            <a:r>
              <a:rPr lang="zh-CN" altLang="en-US" sz="2400" dirty="0"/>
              <a:t>统计各个学生的选修课程数目和平均成绩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(9)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Java</a:t>
            </a:r>
            <a:r>
              <a:rPr lang="zh-CN" altLang="en-US" sz="2400" dirty="0"/>
              <a:t>的所有学生的编号及姓名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(10)</a:t>
            </a:r>
            <a:r>
              <a:rPr lang="zh-CN" altLang="en-US" sz="2400" dirty="0"/>
              <a:t>查询姓名为</a:t>
            </a:r>
            <a:r>
              <a:rPr lang="en-US" altLang="zh-CN" sz="2400" dirty="0" err="1"/>
              <a:t>ssht</a:t>
            </a:r>
            <a:r>
              <a:rPr lang="zh-CN" altLang="en-US" sz="2400" dirty="0"/>
              <a:t>的学生所选的课程的编号和成绩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(11)</a:t>
            </a:r>
            <a:r>
              <a:rPr lang="zh-CN" altLang="en-US" sz="2400" dirty="0"/>
              <a:t>查询其他课时比课程</a:t>
            </a:r>
            <a:r>
              <a:rPr lang="en-US" altLang="zh-CN" sz="2400" dirty="0"/>
              <a:t>C++</a:t>
            </a:r>
            <a:r>
              <a:rPr lang="zh-CN" altLang="en-US" sz="2400" dirty="0"/>
              <a:t>多的课程的名称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单表查询、连接查询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01600"/>
            <a:ext cx="10515600" cy="68985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023618" y="924987"/>
            <a:ext cx="10172701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AutoNum type="arabicParenR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查询的目标表达式为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指定列的运算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保留字消除重复行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对查询结果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进行各项统计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笛卡儿连接和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复合条件连接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ea1Chs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查询年级为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所有学生的名称，按编号升序排列。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07F9D-49F9-4050-B7E9-E62515A6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4" y="2201424"/>
            <a:ext cx="8737906" cy="39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44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查询学生的选课成绩合格的课程成绩，并把成绩换算为绩点。（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分对应积点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分，积点增加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6BF78-7948-4ED6-8F43-4C762AED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0" y="2341352"/>
            <a:ext cx="7835902" cy="384325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F83D83-F02B-4558-83D5-A0137B3EFE5A}"/>
              </a:ext>
            </a:extLst>
          </p:cNvPr>
          <p:cNvSpPr/>
          <p:nvPr/>
        </p:nvSpPr>
        <p:spPr>
          <a:xfrm>
            <a:off x="5809776" y="2600587"/>
            <a:ext cx="2231472" cy="402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8A423B-35AE-4EC7-817E-23E31F7E12E6}"/>
              </a:ext>
            </a:extLst>
          </p:cNvPr>
          <p:cNvCxnSpPr>
            <a:stCxn id="4" idx="3"/>
          </p:cNvCxnSpPr>
          <p:nvPr/>
        </p:nvCxnSpPr>
        <p:spPr>
          <a:xfrm>
            <a:off x="8041248" y="2801923"/>
            <a:ext cx="3942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3629390-B18F-4411-BCEE-D952AAC80BDD}"/>
              </a:ext>
            </a:extLst>
          </p:cNvPr>
          <p:cNvSpPr/>
          <p:nvPr/>
        </p:nvSpPr>
        <p:spPr>
          <a:xfrm>
            <a:off x="8531528" y="2507606"/>
            <a:ext cx="366047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相当于给‘绩点’取了个别名。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9D418D-07D6-45C2-952F-72967B0B4C95}"/>
              </a:ext>
            </a:extLst>
          </p:cNvPr>
          <p:cNvSpPr/>
          <p:nvPr/>
        </p:nvSpPr>
        <p:spPr>
          <a:xfrm>
            <a:off x="8531528" y="3367817"/>
            <a:ext cx="375133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原本表中无定义“绩点”这个属性，但可以通过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属性计算而得。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21F622-4DE4-4EC9-883A-79193A6949C0}"/>
              </a:ext>
            </a:extLst>
          </p:cNvPr>
          <p:cNvSpPr/>
          <p:nvPr/>
        </p:nvSpPr>
        <p:spPr>
          <a:xfrm>
            <a:off x="3863545" y="2600587"/>
            <a:ext cx="1881647" cy="402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CF1E300-07A6-45CE-AB1A-F859DF1B01B0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 rot="16200000" flipH="1">
            <a:off x="6288788" y="1518839"/>
            <a:ext cx="758320" cy="37271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59242D-BD23-4A6D-9806-8FABF9F0C8D9}"/>
              </a:ext>
            </a:extLst>
          </p:cNvPr>
          <p:cNvSpPr/>
          <p:nvPr/>
        </p:nvSpPr>
        <p:spPr>
          <a:xfrm>
            <a:off x="3179815" y="4528867"/>
            <a:ext cx="1504328" cy="2972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CDB22C-2535-4171-AFC9-45C25F89DA59}"/>
              </a:ext>
            </a:extLst>
          </p:cNvPr>
          <p:cNvSpPr txBox="1"/>
          <p:nvPr/>
        </p:nvSpPr>
        <p:spPr>
          <a:xfrm>
            <a:off x="4804368" y="4510693"/>
            <a:ext cx="8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417305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查询课时是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（注：可使用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6C169-1BDC-4C9D-9771-42473015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19" y="2301343"/>
            <a:ext cx="4778176" cy="4140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DB5F92-BCE9-4E6A-A406-4729018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69" y="2231741"/>
            <a:ext cx="5166451" cy="42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9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查询所有课程名称中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（注：使用模糊查询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71D257-A1E3-44E5-A963-A16D7C5A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56" y="2281127"/>
            <a:ext cx="9219383" cy="42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902</Words>
  <Application>Microsoft Office PowerPoint</Application>
  <PresentationFormat>宽屏</PresentationFormat>
  <Paragraphs>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3，Fall 2020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 Genan</cp:lastModifiedBy>
  <cp:revision>73</cp:revision>
  <dcterms:created xsi:type="dcterms:W3CDTF">2017-09-12T02:27:40Z</dcterms:created>
  <dcterms:modified xsi:type="dcterms:W3CDTF">2020-09-25T06:45:04Z</dcterms:modified>
</cp:coreProperties>
</file>