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73" r:id="rId3"/>
    <p:sldId id="263" r:id="rId4"/>
    <p:sldId id="32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57" d="100"/>
          <a:sy n="57" d="100"/>
        </p:scale>
        <p:origin x="90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D1E0-6BE0-4E15-A7C1-47199E0DF7D9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38A-178A-4CD8-BF65-AF46F5084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1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9480A-67A2-41CE-933D-26148BFE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1D7A52-5F6C-458D-A215-7CA6B2028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BD186-E36B-45C0-B59F-5B9287AB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059E-92DA-4447-B286-422C1C18CA39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68FDD-2F5E-4935-9832-6F0AD72F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B0D84-A24D-4804-8DF3-1E0B0471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1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850E0-C359-45AA-B6F4-05E3A907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DFF7F3-07B6-48D1-9277-B43E07EAD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4D787-9CB2-4B2A-BE2F-32CE925F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0E14-BD34-4A16-BEA6-61BFDCB6EE13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9724A-0EA7-42F6-9B5D-70A5EA37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61FD8-9813-414B-BC2A-DEF59B72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3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748231-4477-414B-9BE9-FD3DC11E4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C29E4-F4BF-4BAD-B5AE-29038E28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3624-078B-4FEF-92F8-8CA27DEF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3441-43CF-4600-A581-2728B3BC4035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5301E-1E2C-4313-BBBD-1387B69D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EE3E6-219C-42AB-BB1D-96693FD5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9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74841-1805-4F5D-AC40-2E5E632C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2B604-C1D3-40AA-8C76-57737329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0DAB8-1B3F-483E-B57D-F38C0145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4163-DC28-48CC-84F5-12ABE14FE89F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10A46-9019-40B7-8911-39441C34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F7225-1657-4F5F-BA35-73173DCF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22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4AD1C-84BF-493A-B2BC-359EA8C1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1684B-5CDE-4FB5-8AFC-D12141B5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F633C-4A75-4944-AA76-21F4BE1E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5CBE-256E-4439-B5A1-4C46324A59AF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613B8-5C0E-490D-853C-97E700D8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E3842-A3DF-4B05-B16A-CEDDC1BD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02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4B3E5-2076-449D-B7B2-C4CA5322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6FB6D-608F-405F-8AFD-A0E62516C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291BF-177F-4BCB-8D75-2CE916AF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5A3177-F46D-4A5F-9125-4573EE1B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516-DD2D-45AB-A003-9B8DB85B6D9E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A080E-E688-4A4F-BE5A-C39813CB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6298A-1160-4B2B-B6F4-F9596E8A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9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681C6-99CA-4894-8627-17193B97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74E17-EF25-4E70-BCA0-90DF07C1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85D94B-4A78-4275-B218-D105CA527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218EB3-C27A-4F06-9B9E-951A84AAF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D055C0-DD9D-4AE7-8151-DA4D00620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2A9ACE-E2F0-4485-8D20-573EE094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AAA-C460-4A20-9A94-28A603A090C0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01A6B3-C0A1-45DA-8B05-E489DA96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8CEB8B-CCE7-4BCE-8EC5-4E8C0FA1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54ABD-C4E0-47D9-AD85-1E77F6B0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BCDBF0-EB27-4819-8172-AFE5E2FA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FB05-9225-4CD7-8944-551AF5EAA7AC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FA78E4-F073-4CC5-9F7D-3C25DA85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8529E3-AEA1-4058-BE66-2F027478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5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37AE9E-C621-4766-84DC-95A4948B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95F-9A67-4E19-A0CA-82B2591426A6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F873C0-364C-49D7-929C-8BAE9F77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F60988-FE65-4727-9F18-899F4AAA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9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44A92-9316-445C-B934-6CC0C6F4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369A6-BC57-4B26-B3DF-5261C81C4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900A8A-86CB-4556-BBBC-E83036C53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BF0F0-F254-4313-906A-63CAC833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3AE2-2B65-4FC4-8731-8B86742534A6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1597A-E79B-44EB-B067-2FEC550D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B4F09-0BE3-4D50-976A-55B4E4A6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FDDAE-3811-47F7-AC35-B9179CE1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6D08AE-7F5E-4484-B0B5-BB320DF72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C1F862-42D8-4E44-A9EC-620B7924C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8FCE4-4AF0-4D80-9CC5-98F6E648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829A-88B9-4BDF-82AE-A6B0D7FBE5E0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AF2026-89AA-4000-B1FE-EA475970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B170F-37CC-4190-81BE-924408E3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9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D14C1E-B3F8-4043-A656-6979E110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3E6E8-D7F4-4E1F-A53E-BDA43163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9ADD1-CDE5-40A8-8B9E-5CF5FF1F8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1992-018F-4C3E-97AC-BDF9A7AFECC8}" type="datetime1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EB9DC-A2D2-43F6-A706-A71C6E122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9EB6F-A1C8-44E1-A07D-BCFB6A373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7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81F04-AA5D-4C19-BC08-5732A0984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043" y="1024392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5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2020</a:t>
            </a:r>
            <a:b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4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数据库系统实验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A77075-06C3-4569-97CC-7A42E09DD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612086" cy="2423205"/>
          </a:xfrm>
        </p:spPr>
        <p:txBody>
          <a:bodyPr>
            <a:normAutofit/>
          </a:bodyPr>
          <a:lstStyle/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Yubao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刘玉葆）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 of Data and Computer Science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Yat-sen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1914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数据库备份步骤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81F517-49A6-435C-8E0E-F84F439C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89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A3F82F-5151-475D-8F96-433F0EE42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750" y="1271426"/>
            <a:ext cx="6477223" cy="502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1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ED1B2E-6F5B-46D3-9421-89230BDD2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122363"/>
            <a:ext cx="5833156" cy="4748070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7C7B3A7B-12E0-4296-A6F4-3B81779836FF}"/>
              </a:ext>
            </a:extLst>
          </p:cNvPr>
          <p:cNvSpPr txBox="1">
            <a:spLocks/>
          </p:cNvSpPr>
          <p:nvPr/>
        </p:nvSpPr>
        <p:spPr>
          <a:xfrm>
            <a:off x="6350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数据库备份步骤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74B2961-6AFA-44E5-A900-424A34D3D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485" y="1265961"/>
            <a:ext cx="5371429" cy="2904762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D04AB2B-DF99-4D3B-B971-F377897CFE4C}"/>
              </a:ext>
            </a:extLst>
          </p:cNvPr>
          <p:cNvCxnSpPr/>
          <p:nvPr/>
        </p:nvCxnSpPr>
        <p:spPr>
          <a:xfrm>
            <a:off x="11353800" y="2718342"/>
            <a:ext cx="0" cy="2357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CDD6D80-F953-4698-B6CF-C709704A0E4B}"/>
              </a:ext>
            </a:extLst>
          </p:cNvPr>
          <p:cNvSpPr txBox="1"/>
          <p:nvPr/>
        </p:nvSpPr>
        <p:spPr>
          <a:xfrm>
            <a:off x="9547236" y="521898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选择数据库备份路径</a:t>
            </a:r>
          </a:p>
        </p:txBody>
      </p:sp>
    </p:spTree>
    <p:extLst>
      <p:ext uri="{BB962C8B-B14F-4D97-AF65-F5344CB8AC3E}">
        <p14:creationId xmlns:p14="http://schemas.microsoft.com/office/powerpoint/2010/main" val="211851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7C7B3A7B-12E0-4296-A6F4-3B81779836FF}"/>
              </a:ext>
            </a:extLst>
          </p:cNvPr>
          <p:cNvSpPr txBox="1">
            <a:spLocks/>
          </p:cNvSpPr>
          <p:nvPr/>
        </p:nvSpPr>
        <p:spPr>
          <a:xfrm>
            <a:off x="6350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数据库恢复步骤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707118-EDBA-4329-AE3C-DE60ABBFB90B}"/>
              </a:ext>
            </a:extLst>
          </p:cNvPr>
          <p:cNvSpPr txBox="1"/>
          <p:nvPr/>
        </p:nvSpPr>
        <p:spPr>
          <a:xfrm>
            <a:off x="1213474" y="1048117"/>
            <a:ext cx="8048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右击数据库“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“任务”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“还原”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“数据库”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1EFECF-A3AF-4E58-B6F5-05BDCE496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008" y="1634547"/>
            <a:ext cx="6957355" cy="490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87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5705</TotalTime>
  <Words>50</Words>
  <Application>Microsoft Office PowerPoint</Application>
  <PresentationFormat>宽屏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Times New Roman</vt:lpstr>
      <vt:lpstr>Office 主题​​</vt:lpstr>
      <vt:lpstr>Lecture 5，Fall 2020 数据库系统实验</vt:lpstr>
      <vt:lpstr>数据库备份步骤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1，Fall 2017/2018 数据库系统实验</dc:title>
  <dc:creator>Genan Dai</dc:creator>
  <cp:lastModifiedBy>Dai Genan</cp:lastModifiedBy>
  <cp:revision>107</cp:revision>
  <dcterms:created xsi:type="dcterms:W3CDTF">2017-09-12T02:27:40Z</dcterms:created>
  <dcterms:modified xsi:type="dcterms:W3CDTF">2020-10-16T07:53:23Z</dcterms:modified>
</cp:coreProperties>
</file>