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zzim/bgpsquelch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BGPSquelch</a:t>
            </a:r>
            <a:r>
              <a:rPr lang="en-AU" dirty="0" smtClean="0"/>
              <a:t>	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TEAM: </a:t>
            </a:r>
            <a:r>
              <a:rPr lang="en-AU" dirty="0" err="1" smtClean="0"/>
              <a:t>Washif</a:t>
            </a:r>
            <a:r>
              <a:rPr lang="en-AU" dirty="0" smtClean="0"/>
              <a:t> Ahmed (IAA), INSHATH</a:t>
            </a:r>
            <a:r>
              <a:rPr lang="en-AU" smtClean="0"/>
              <a:t>, Adam BINNEWEG </a:t>
            </a:r>
            <a:r>
              <a:rPr lang="en-AU" dirty="0" smtClean="0"/>
              <a:t>(AARNET)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133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tool that can………..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4728"/>
            <a:ext cx="10409815" cy="4793672"/>
          </a:xfrm>
        </p:spPr>
        <p:txBody>
          <a:bodyPr>
            <a:normAutofit/>
          </a:bodyPr>
          <a:lstStyle/>
          <a:p>
            <a:r>
              <a:rPr lang="en-AU" dirty="0" smtClean="0"/>
              <a:t>List the top X ASNs in a region based on their activity in the </a:t>
            </a:r>
            <a:r>
              <a:rPr lang="en-AU" dirty="0" err="1" smtClean="0"/>
              <a:t>MRTdump</a:t>
            </a:r>
            <a:r>
              <a:rPr lang="en-AU" dirty="0" smtClean="0"/>
              <a:t> files</a:t>
            </a:r>
          </a:p>
          <a:p>
            <a:r>
              <a:rPr lang="en-AU" dirty="0" smtClean="0"/>
              <a:t>Check the Prefixes are being originated by the rightful AS in WHOIS (origin)</a:t>
            </a:r>
          </a:p>
          <a:p>
            <a:r>
              <a:rPr lang="en-AU" dirty="0" smtClean="0"/>
              <a:t>Of those prefixes, derive the percentage that have a matching ROA</a:t>
            </a:r>
          </a:p>
          <a:p>
            <a:endParaRPr lang="en-AU" dirty="0"/>
          </a:p>
          <a:p>
            <a:r>
              <a:rPr lang="en-AU" dirty="0" smtClean="0"/>
              <a:t>E.g. the goal was</a:t>
            </a:r>
          </a:p>
          <a:p>
            <a:pPr marL="0" indent="0">
              <a:buNone/>
            </a:pPr>
            <a:r>
              <a:rPr lang="en-AU" dirty="0" smtClean="0"/>
              <a:t>./</a:t>
            </a:r>
            <a:r>
              <a:rPr lang="en-AU" dirty="0" err="1" smtClean="0"/>
              <a:t>bgpsquelch</a:t>
            </a:r>
            <a:r>
              <a:rPr lang="en-AU" dirty="0" smtClean="0"/>
              <a:t> –country=AU ~/latest-</a:t>
            </a:r>
            <a:r>
              <a:rPr lang="en-AU" dirty="0" err="1" smtClean="0"/>
              <a:t>bview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AS1234		30 prefixes		20 ROAs (66%)</a:t>
            </a:r>
          </a:p>
          <a:p>
            <a:pPr marL="0" indent="0">
              <a:buNone/>
            </a:pPr>
            <a:r>
              <a:rPr lang="en-AU" dirty="0" smtClean="0"/>
              <a:t>AS4321</a:t>
            </a:r>
            <a:r>
              <a:rPr lang="en-AU" dirty="0"/>
              <a:t>		30 </a:t>
            </a:r>
            <a:r>
              <a:rPr lang="en-AU" dirty="0" smtClean="0"/>
              <a:t>prefixes</a:t>
            </a:r>
            <a:r>
              <a:rPr lang="en-AU" dirty="0"/>
              <a:t>	</a:t>
            </a:r>
            <a:r>
              <a:rPr lang="en-AU" dirty="0" smtClean="0"/>
              <a:t>	25 ROAs (83%)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…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3396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Challenges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6800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b="1" dirty="0" smtClean="0"/>
              <a:t>Tooling! O to apt-get my </a:t>
            </a:r>
            <a:r>
              <a:rPr lang="en-AU" sz="3600" b="1" dirty="0" err="1" smtClean="0"/>
              <a:t>github</a:t>
            </a:r>
            <a:r>
              <a:rPr lang="en-AU" sz="3600" b="1" dirty="0" smtClean="0"/>
              <a:t> life!</a:t>
            </a:r>
          </a:p>
          <a:p>
            <a:r>
              <a:rPr lang="en-AU" dirty="0" smtClean="0"/>
              <a:t>Better to beat to death your own </a:t>
            </a:r>
            <a:r>
              <a:rPr lang="en-AU" dirty="0" err="1" smtClean="0"/>
              <a:t>IRRd</a:t>
            </a:r>
            <a:r>
              <a:rPr lang="en-AU" dirty="0" smtClean="0"/>
              <a:t> mirror than the public WHOIS</a:t>
            </a:r>
          </a:p>
          <a:p>
            <a:r>
              <a:rPr lang="en-AU" dirty="0" smtClean="0"/>
              <a:t>A lot of dead wood (old route objects) in RADB</a:t>
            </a:r>
          </a:p>
          <a:p>
            <a:r>
              <a:rPr lang="en-AU" dirty="0" err="1" smtClean="0"/>
              <a:t>MRTdumps</a:t>
            </a:r>
            <a:r>
              <a:rPr lang="en-AU" dirty="0" smtClean="0"/>
              <a:t> are binary (one source 50Mb as a </a:t>
            </a:r>
            <a:r>
              <a:rPr lang="en-AU" dirty="0" err="1" smtClean="0"/>
              <a:t>gz</a:t>
            </a:r>
            <a:r>
              <a:rPr lang="en-AU" dirty="0" smtClean="0"/>
              <a:t> expands to 650Mb+)</a:t>
            </a:r>
          </a:p>
          <a:p>
            <a:r>
              <a:rPr lang="en-AU" dirty="0" err="1" smtClean="0"/>
              <a:t>MRTdumps</a:t>
            </a:r>
            <a:r>
              <a:rPr lang="en-AU" dirty="0" smtClean="0"/>
              <a:t> need something like </a:t>
            </a:r>
            <a:r>
              <a:rPr lang="en-AU" dirty="0" err="1" smtClean="0"/>
              <a:t>bgpscanner</a:t>
            </a:r>
            <a:r>
              <a:rPr lang="en-AU" dirty="0"/>
              <a:t> (</a:t>
            </a:r>
            <a:r>
              <a:rPr lang="en-AU" dirty="0" err="1" smtClean="0"/>
              <a:t>Isolario</a:t>
            </a:r>
            <a:r>
              <a:rPr lang="en-AU" dirty="0" smtClean="0"/>
              <a:t> on </a:t>
            </a:r>
            <a:r>
              <a:rPr lang="en-AU" dirty="0" err="1" smtClean="0"/>
              <a:t>github</a:t>
            </a:r>
            <a:r>
              <a:rPr lang="en-AU" dirty="0" smtClean="0"/>
              <a:t>)</a:t>
            </a:r>
          </a:p>
          <a:p>
            <a:r>
              <a:rPr lang="en-AU" dirty="0" smtClean="0"/>
              <a:t>RPKI needs a validator (e.g. FORT) and RTRLIB (client to query the validator)</a:t>
            </a:r>
          </a:p>
          <a:p>
            <a:r>
              <a:rPr lang="en-AU" dirty="0" smtClean="0"/>
              <a:t>Programming Foo (efficient algorithms) – 1 </a:t>
            </a:r>
            <a:r>
              <a:rPr lang="en-AU" dirty="0" err="1" smtClean="0"/>
              <a:t>MRTdump</a:t>
            </a:r>
            <a:r>
              <a:rPr lang="en-AU" dirty="0" smtClean="0"/>
              <a:t> had &gt;7 million records!</a:t>
            </a:r>
          </a:p>
        </p:txBody>
      </p:sp>
    </p:spTree>
    <p:extLst>
      <p:ext uri="{BB962C8B-B14F-4D97-AF65-F5344CB8AC3E}">
        <p14:creationId xmlns:p14="http://schemas.microsoft.com/office/powerpoint/2010/main" val="169999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OUTCOMES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Whitenoise</a:t>
            </a:r>
            <a:r>
              <a:rPr lang="en-AU" dirty="0" smtClean="0"/>
              <a:t>?</a:t>
            </a:r>
          </a:p>
          <a:p>
            <a:r>
              <a:rPr lang="en-AU" dirty="0" smtClean="0"/>
              <a:t>Learnt heaps</a:t>
            </a:r>
          </a:p>
          <a:p>
            <a:r>
              <a:rPr lang="en-AU" dirty="0" smtClean="0"/>
              <a:t>Got to meet Luca (</a:t>
            </a:r>
            <a:r>
              <a:rPr lang="en-AU" dirty="0" err="1" smtClean="0"/>
              <a:t>Isolario</a:t>
            </a:r>
            <a:r>
              <a:rPr lang="en-AU" dirty="0" smtClean="0"/>
              <a:t>) – He wrote </a:t>
            </a:r>
            <a:r>
              <a:rPr lang="en-AU" dirty="0" err="1" smtClean="0"/>
              <a:t>bgpscanner</a:t>
            </a:r>
            <a:endParaRPr lang="en-AU" dirty="0" smtClean="0"/>
          </a:p>
          <a:p>
            <a:r>
              <a:rPr lang="en-AU" dirty="0" smtClean="0"/>
              <a:t>DEVOPS MEME (what the customer wanted, how the programmer interpreted it and what the end result was/wasn’t)</a:t>
            </a:r>
          </a:p>
          <a:p>
            <a:r>
              <a:rPr lang="en-AU" dirty="0" smtClean="0"/>
              <a:t>GITHUB: </a:t>
            </a:r>
            <a:r>
              <a:rPr lang="en-AU" dirty="0" smtClean="0">
                <a:hlinkClick r:id="rId2"/>
              </a:rPr>
              <a:t>https://github.com/guzzim/bgpsquelch.git</a:t>
            </a:r>
            <a:endParaRPr lang="en-AU" dirty="0" smtClean="0"/>
          </a:p>
          <a:p>
            <a:r>
              <a:rPr lang="en-AU" dirty="0" smtClean="0"/>
              <a:t>Simple </a:t>
            </a:r>
            <a:r>
              <a:rPr lang="en-AU" dirty="0" err="1" smtClean="0"/>
              <a:t>perl</a:t>
            </a:r>
            <a:r>
              <a:rPr lang="en-AU" dirty="0" smtClean="0"/>
              <a:t> script that checks the origin AS agrees (from RADB IRR) with the announcements in the MRT dumps for a single prefix.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729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BGPScanner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18" y="1268964"/>
            <a:ext cx="11588621" cy="49794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bgpscanner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-e 202.6.112.0/24 ~/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MTRdump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/latest-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bview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=|202.6.112.0/24|2914 7575|198.32.176.14|i|||2914:410 2914:1008 2914:2000 2914:3000 7575:1000 7575:2418 7575:3006|198.32.176.14 2914|1580301586|1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=|202.6.112.0/24|14061 6461 7575|198.32.176.147|i|||14061:402 14061:2000 14061:2006 14061:3000 14061:3125|198.32.176.147 14061|1572531500|1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=|202.6.112.0/24|19151 7575|198.32.176.164|i|||7575:1000 7575:2418 7575:3006 19151:3000 19151:63003 19151:65040|198.32.176.164 19151|1580301616|1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=|202.6.112.0/24|7575|198.32.176.177|i|||7575:1000 7575:2418 7575:3006|198.32.176.177 7575|1580301586|1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=|202.6.112.0/24|14907 7575|198.32.176.177|?|||0:10026 14907:3 24115:7575|198.32.176.214 14907|1580823376|1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=|202.6.112.0/24|2497 7575|198.32.176.24|i||||198.32.176.24 2497|1581584737|1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=|202.6.112.0/24|1280 7575|198.32.176.177|i||||198.32.176.3 1280|1581641078|1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=|202.6.112.0/24|6762 7575|198.32.176.177|i|||6762:31 6762:10180|198.32.176.70 6762|1580301586|1</a:t>
            </a:r>
          </a:p>
        </p:txBody>
      </p:sp>
    </p:spTree>
    <p:extLst>
      <p:ext uri="{BB962C8B-B14F-4D97-AF65-F5344CB8AC3E}">
        <p14:creationId xmlns:p14="http://schemas.microsoft.com/office/powerpoint/2010/main" val="103916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RTRLIB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2330"/>
          <a:stretch/>
        </p:blipFill>
        <p:spPr>
          <a:xfrm>
            <a:off x="426486" y="1380931"/>
            <a:ext cx="11544300" cy="513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8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RTRLIB (</a:t>
            </a:r>
            <a:r>
              <a:rPr lang="en-AU" dirty="0" err="1" smtClean="0"/>
              <a:t>rtrclient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9918" y="1268964"/>
            <a:ext cx="11588621" cy="4979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rtrclient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-e -t csv -o 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/roa.csv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192.168.86.129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8323</a:t>
            </a:r>
          </a:p>
          <a:p>
            <a:pPr marL="0" indent="0">
              <a:buNone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head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/roa.csv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1.120.0.0, 13, 13, 1221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1.1.1.0, 24, 24, 13335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1.0.0.0, 24, 24, 13335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1.6.132.240, 29, 29, 9583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1.9.12.0, 24, 24,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65037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bgpscanner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MRTdump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/latest-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cut -d"|" -f 2,3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-e 's/^\([0-9.\/]\+\)|.* \([0-9]\+\)$/\1 \2/p' | sort -u &gt;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/sorted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2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403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Wingdings 3</vt:lpstr>
      <vt:lpstr>Ion</vt:lpstr>
      <vt:lpstr>BGPSquelch </vt:lpstr>
      <vt:lpstr>A tool that can………..</vt:lpstr>
      <vt:lpstr>Challenges</vt:lpstr>
      <vt:lpstr>OUTCOMES</vt:lpstr>
      <vt:lpstr>BGPScanner</vt:lpstr>
      <vt:lpstr>RTRLIB</vt:lpstr>
      <vt:lpstr>RTRLIB (rtrclient)</vt:lpstr>
    </vt:vector>
  </TitlesOfParts>
  <Company>AARNet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BGPSquelch</dc:title>
  <dc:creator>Adam</dc:creator>
  <cp:lastModifiedBy>Adam</cp:lastModifiedBy>
  <cp:revision>27</cp:revision>
  <dcterms:created xsi:type="dcterms:W3CDTF">2020-02-17T05:54:35Z</dcterms:created>
  <dcterms:modified xsi:type="dcterms:W3CDTF">2020-02-17T23:17:56Z</dcterms:modified>
</cp:coreProperties>
</file>