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7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86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6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6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69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9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80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0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1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21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02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7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51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47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0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4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51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2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8692A3-E32D-4066-B8EB-DED9939176EA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9159C0-7F54-45F2-A4A8-B62790A4032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雲端運算期末報告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路透社新聞分</a:t>
            </a:r>
            <a:r>
              <a:rPr lang="zh-TW" altLang="en-US" dirty="0"/>
              <a:t>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組員：</a:t>
            </a:r>
            <a:r>
              <a:rPr lang="en-US" altLang="zh-TW" dirty="0" smtClean="0"/>
              <a:t>0524819</a:t>
            </a:r>
            <a:r>
              <a:rPr lang="zh-TW" altLang="en-US" dirty="0" smtClean="0"/>
              <a:t> 林旻毅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0524806</a:t>
            </a:r>
            <a:r>
              <a:rPr lang="zh-TW" altLang="en-US" dirty="0" smtClean="0"/>
              <a:t> </a:t>
            </a:r>
            <a:r>
              <a:rPr lang="zh-TW" altLang="en-US" dirty="0" smtClean="0"/>
              <a:t>顏毓昌</a:t>
            </a:r>
            <a:endParaRPr lang="en-US" altLang="zh-TW" dirty="0" smtClean="0"/>
          </a:p>
          <a:p>
            <a:r>
              <a:rPr lang="zh-TW" altLang="en-US" dirty="0" smtClean="0"/>
              <a:t>指導老師：黃文楨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3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7088253" cy="402336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總共有</a:t>
            </a:r>
            <a:r>
              <a:rPr lang="en-US" altLang="zh-TW" sz="2800" dirty="0"/>
              <a:t>11228</a:t>
            </a:r>
            <a:r>
              <a:rPr lang="zh-TW" altLang="en-US" sz="2800" dirty="0"/>
              <a:t>筆資料，要分成</a:t>
            </a:r>
            <a:r>
              <a:rPr lang="en-US" altLang="zh-TW" sz="2800" dirty="0"/>
              <a:t>46</a:t>
            </a:r>
            <a:r>
              <a:rPr lang="zh-TW" altLang="en-US" sz="2800" dirty="0"/>
              <a:t>類，資料來源為</a:t>
            </a:r>
            <a:r>
              <a:rPr lang="en-US" altLang="zh-TW" sz="2800" dirty="0" err="1"/>
              <a:t>keras.datasets</a:t>
            </a:r>
            <a:r>
              <a:rPr lang="zh-TW" altLang="en-US" sz="2800" dirty="0"/>
              <a:t>裡的</a:t>
            </a:r>
            <a:r>
              <a:rPr lang="en-US" altLang="zh-TW" sz="2800" dirty="0" err="1"/>
              <a:t>reuters</a:t>
            </a:r>
            <a:r>
              <a:rPr lang="zh-TW" altLang="en-US" sz="2800" dirty="0"/>
              <a:t>資料</a:t>
            </a:r>
            <a:r>
              <a:rPr lang="zh-TW" altLang="en-US" sz="2800" dirty="0" smtClean="0"/>
              <a:t>集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533" y="1083262"/>
            <a:ext cx="3579381" cy="5108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29012"/>
            <a:ext cx="6410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比較</a:t>
            </a:r>
            <a:r>
              <a:rPr lang="zh-TW" altLang="en-US" sz="4400" dirty="0"/>
              <a:t>隱藏層內節點數量和準確度的關係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比較的節點數分別為</a:t>
            </a:r>
            <a:r>
              <a:rPr lang="en-US" altLang="zh-TW" sz="2800" dirty="0"/>
              <a:t>64</a:t>
            </a:r>
            <a:r>
              <a:rPr lang="zh-TW" altLang="en-US" sz="2800" dirty="0"/>
              <a:t>、</a:t>
            </a:r>
            <a:r>
              <a:rPr lang="en-US" altLang="zh-TW" sz="2800" dirty="0"/>
              <a:t>128</a:t>
            </a:r>
            <a:r>
              <a:rPr lang="zh-TW" altLang="en-US" sz="2800" dirty="0"/>
              <a:t>、</a:t>
            </a:r>
            <a:r>
              <a:rPr lang="en-US" altLang="zh-TW" sz="2800" dirty="0"/>
              <a:t>256</a:t>
            </a:r>
            <a:r>
              <a:rPr lang="zh-TW" altLang="en-US" sz="2800" dirty="0"/>
              <a:t>、</a:t>
            </a:r>
            <a:r>
              <a:rPr lang="en-US" altLang="zh-TW" sz="2800" dirty="0" smtClean="0"/>
              <a:t>512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87767"/>
            <a:ext cx="8762284" cy="32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比較</a:t>
            </a:r>
            <a:r>
              <a:rPr lang="en-US" altLang="zh-TW" sz="4400" dirty="0"/>
              <a:t>epochs</a:t>
            </a:r>
            <a:r>
              <a:rPr lang="zh-TW" altLang="en-US" sz="4400" dirty="0"/>
              <a:t>的次數和準確率的</a:t>
            </a:r>
            <a:r>
              <a:rPr lang="zh-TW" altLang="en-US" sz="4400" dirty="0" smtClean="0"/>
              <a:t>關係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分別比較</a:t>
            </a:r>
            <a:r>
              <a:rPr lang="en-US" altLang="zh-TW" sz="2800" b="1" dirty="0"/>
              <a:t>epochs </a:t>
            </a:r>
            <a:r>
              <a:rPr lang="zh-TW" altLang="en-US" sz="2800" b="1" dirty="0"/>
              <a:t>為</a:t>
            </a:r>
            <a:r>
              <a:rPr lang="en-US" altLang="zh-TW" sz="2800" b="1" dirty="0"/>
              <a:t>15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30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60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120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240</a:t>
            </a:r>
            <a:r>
              <a:rPr lang="zh-TW" altLang="en-US" sz="2800" b="1" dirty="0"/>
              <a:t>時準確度的差異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13" y="2309039"/>
            <a:ext cx="6959079" cy="34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謝謝大家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649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39</TotalTime>
  <Words>82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Calibri</vt:lpstr>
      <vt:lpstr>Calibri Light</vt:lpstr>
      <vt:lpstr>Wingdings 2</vt:lpstr>
      <vt:lpstr>HDOfficeLightV0</vt:lpstr>
      <vt:lpstr>回顧</vt:lpstr>
      <vt:lpstr>雲端運算期末報告 路透社新聞分類</vt:lpstr>
      <vt:lpstr>資料集</vt:lpstr>
      <vt:lpstr>比較隱藏層內節點數量和準確度的關係</vt:lpstr>
      <vt:lpstr>比較epochs的次數和準確率的關係</vt:lpstr>
      <vt:lpstr>謝謝大家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雲端運算期末報告 路透社新聞分類</dc:title>
  <dc:creator>user</dc:creator>
  <cp:lastModifiedBy>user</cp:lastModifiedBy>
  <cp:revision>7</cp:revision>
  <dcterms:created xsi:type="dcterms:W3CDTF">2017-06-21T04:52:44Z</dcterms:created>
  <dcterms:modified xsi:type="dcterms:W3CDTF">2017-06-21T05:43:26Z</dcterms:modified>
</cp:coreProperties>
</file>