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70" r:id="rId9"/>
    <p:sldId id="271" r:id="rId10"/>
    <p:sldId id="264" r:id="rId11"/>
    <p:sldId id="265" r:id="rId12"/>
    <p:sldId id="266" r:id="rId13"/>
    <p:sldId id="272" r:id="rId14"/>
    <p:sldId id="267" r:id="rId15"/>
    <p:sldId id="273" r:id="rId16"/>
    <p:sldId id="268" r:id="rId17"/>
    <p:sldId id="26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64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23A3F5-5475-4CF6-B8DF-E720ED5ED28A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A68BB10-9E5E-4D2E-9A9A-D84CA97E4A1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8077200" cy="234888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黃文楨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陳芊安、陳南岑、黃品芳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Cloud_Computing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16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510" y="1384981"/>
            <a:ext cx="796058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標題 1"/>
          <p:cNvSpPr txBox="1">
            <a:spLocks/>
          </p:cNvSpPr>
          <p:nvPr/>
        </p:nvSpPr>
        <p:spPr>
          <a:xfrm>
            <a:off x="755576" y="18864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768145" y="3081738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圖片尺寸</a:t>
            </a:r>
            <a:endParaRPr lang="zh-TW" altLang="en-US" sz="13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39160" y="5298893"/>
            <a:ext cx="2049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判別為</a:t>
            </a:r>
            <a:r>
              <a:rPr lang="en-US" altLang="zh-TW" sz="1300" b="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tensorflow</a:t>
            </a:r>
            <a:endParaRPr lang="en-US" altLang="zh-TW" sz="13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3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theano</a:t>
            </a:r>
            <a:endParaRPr lang="zh-TW" altLang="en-US" sz="13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25512" y="3969847"/>
            <a:ext cx="7622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zh-TW" altLang="en-US" sz="13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39952" y="4169538"/>
            <a:ext cx="7622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endParaRPr lang="zh-TW" altLang="en-US" sz="13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022916" y="4375779"/>
            <a:ext cx="18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數據被訓練幾次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2464688" y="4637063"/>
            <a:ext cx="1923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每批處理幾個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7812360" y="1575705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圖片預處理</a:t>
            </a:r>
            <a:endParaRPr lang="zh-TW" altLang="en-US" sz="13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24536" y="1807716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循序</a:t>
            </a:r>
            <a:endParaRPr lang="zh-TW" altLang="en-US" sz="13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399720" y="2430656"/>
            <a:ext cx="13846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卷積、池化</a:t>
            </a:r>
            <a:r>
              <a:rPr lang="zh-TW" altLang="en-US" sz="13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endParaRPr lang="en-US" altLang="zh-TW" sz="13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0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914400" y="124993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卷積層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91132" y="5765393"/>
            <a:ext cx="32740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conv2D</a:t>
            </a:r>
            <a:r>
              <a:rPr lang="zh-TW" altLang="en-US" sz="13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卷積</a:t>
            </a:r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endParaRPr lang="en-US" altLang="zh-TW" sz="13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Activation</a:t>
            </a:r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激化函數</a:t>
            </a:r>
            <a:endParaRPr lang="en-US" altLang="zh-TW" sz="13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MaxPooling2D</a:t>
            </a:r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池化層</a:t>
            </a:r>
            <a:endParaRPr lang="en-US" altLang="zh-TW" sz="13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Dense</a:t>
            </a:r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全連接層</a:t>
            </a:r>
            <a:endParaRPr lang="en-US" altLang="zh-TW" sz="13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Dropout</a:t>
            </a:r>
            <a:r>
              <a:rPr lang="zh-TW" altLang="en-US" sz="13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降層</a:t>
            </a:r>
            <a:endParaRPr lang="zh-TW" altLang="en-US" sz="13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8" y="1577685"/>
            <a:ext cx="3789910" cy="42481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0332" y="2010036"/>
            <a:ext cx="3636092" cy="181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60331" y="2783538"/>
            <a:ext cx="2092761" cy="1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32296" y="3543609"/>
            <a:ext cx="2112824" cy="19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60332" y="4640451"/>
            <a:ext cx="1313292" cy="208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44196"/>
            <a:ext cx="4258816" cy="42481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800398" y="2052109"/>
            <a:ext cx="4010307" cy="193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09226" y="2870432"/>
            <a:ext cx="1700503" cy="206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800398" y="3664215"/>
            <a:ext cx="1694977" cy="196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22102" y="4699819"/>
            <a:ext cx="1175548" cy="22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067944" y="3212976"/>
            <a:ext cx="648072" cy="426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372200" y="1083327"/>
            <a:ext cx="177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547664" y="1151981"/>
            <a:ext cx="18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2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776848" y="6997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圖片預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3672408" cy="514659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067944" y="3140968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117" y="1464703"/>
            <a:ext cx="3908715" cy="1166166"/>
          </a:xfrm>
          <a:prstGeom prst="rect">
            <a:avLst/>
          </a:prstGeom>
        </p:spPr>
      </p:pic>
      <p:pic>
        <p:nvPicPr>
          <p:cNvPr id="14" name="內容版面配置區 1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5065509" y="2636912"/>
            <a:ext cx="3888430" cy="388843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547664" y="1115452"/>
            <a:ext cx="18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72200" y="1095371"/>
            <a:ext cx="177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08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11430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988840"/>
            <a:ext cx="823840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83568" y="3573016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Loss</a:t>
            </a:r>
            <a:r>
              <a:rPr lang="zh-TW" altLang="en-US" b="1" dirty="0">
                <a:solidFill>
                  <a:srgbClr val="FF0000"/>
                </a:solidFill>
              </a:rPr>
              <a:t>損失函數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binary_crossentropy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對數損失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optimizers</a:t>
            </a:r>
            <a:r>
              <a:rPr lang="zh-TW" altLang="en-US" b="1" dirty="0">
                <a:solidFill>
                  <a:srgbClr val="FF0000"/>
                </a:solidFill>
              </a:rPr>
              <a:t>優化器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RMSprop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lr</a:t>
            </a:r>
            <a:r>
              <a:rPr lang="en-US" altLang="zh-TW" b="1" dirty="0" smtClean="0">
                <a:solidFill>
                  <a:srgbClr val="FF0000"/>
                </a:solidFill>
              </a:rPr>
              <a:t>=0.001</a:t>
            </a:r>
            <a:r>
              <a:rPr lang="en-US" altLang="zh-TW" b="1" dirty="0">
                <a:solidFill>
                  <a:srgbClr val="FF0000"/>
                </a:solidFill>
              </a:rPr>
              <a:t>, rho=0.9, epsilon=1e-06)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rmsprop</a:t>
            </a:r>
            <a:r>
              <a:rPr lang="zh-TW" altLang="en-US" b="1" dirty="0">
                <a:solidFill>
                  <a:srgbClr val="FF0000"/>
                </a:solidFill>
              </a:rPr>
              <a:t>作為優化器</a:t>
            </a: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zh-TW" altLang="en-US" b="1" dirty="0">
                <a:solidFill>
                  <a:srgbClr val="FF0000"/>
                </a:solidFill>
              </a:rPr>
              <a:t>參數包括學習率</a:t>
            </a:r>
            <a:r>
              <a:rPr lang="en-US" altLang="zh-TW" b="1" dirty="0">
                <a:solidFill>
                  <a:srgbClr val="FF0000"/>
                </a:solidFill>
              </a:rPr>
              <a:t>...</a:t>
            </a:r>
            <a:r>
              <a:rPr lang="zh-TW" altLang="en-US" b="1" dirty="0" smtClean="0">
                <a:solidFill>
                  <a:srgbClr val="FF0000"/>
                </a:solidFill>
              </a:rPr>
              <a:t>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5025"/>
            <a:ext cx="404502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  <p:sp>
        <p:nvSpPr>
          <p:cNvPr id="9" name="矩形 8"/>
          <p:cNvSpPr/>
          <p:nvPr/>
        </p:nvSpPr>
        <p:spPr>
          <a:xfrm>
            <a:off x="7588669" y="2996548"/>
            <a:ext cx="875537" cy="269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48065" y="3438507"/>
            <a:ext cx="1049592" cy="278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45266"/>
            <a:ext cx="4195266" cy="171983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19876" y="3131220"/>
            <a:ext cx="1850178" cy="307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355976" y="3292054"/>
            <a:ext cx="557262" cy="29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547664" y="2202188"/>
            <a:ext cx="18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44208" y="1561191"/>
            <a:ext cx="177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3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2400" cy="11430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原始程式碼結果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146" name="Picture 2" descr="C:\Users\user\Downloads\19403502_1770851052932856_1044697710_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772400" cy="25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4221088"/>
            <a:ext cx="7848872" cy="2880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88024" y="4285028"/>
            <a:ext cx="1080120" cy="16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020272" y="4285028"/>
            <a:ext cx="1368152" cy="16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55776" y="456681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訓練資料集準確度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:0.0000e+00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68144" y="4566810"/>
            <a:ext cx="42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測試資料集準確度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:0.0000e+00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32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556792"/>
            <a:ext cx="7344815" cy="4500500"/>
          </a:xfrm>
        </p:spPr>
      </p:pic>
      <p:sp>
        <p:nvSpPr>
          <p:cNvPr id="5" name="矩形 4"/>
          <p:cNvSpPr/>
          <p:nvPr/>
        </p:nvSpPr>
        <p:spPr>
          <a:xfrm>
            <a:off x="971600" y="5877272"/>
            <a:ext cx="7344816" cy="2880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5933144"/>
            <a:ext cx="864096" cy="16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修改後程式碼結果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8295" y="6244670"/>
            <a:ext cx="318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訓練資料集準確度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:0.8145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3851" y="623783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測試資料集準確度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:0.7875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6296" y="5944965"/>
            <a:ext cx="1008112" cy="160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6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END</a:t>
            </a:r>
            <a:r>
              <a:rPr lang="zh-TW" altLang="en-US" sz="6000" dirty="0" smtClean="0"/>
              <a:t> 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996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/>
              <a:t>Dogs vs. </a:t>
            </a:r>
            <a:r>
              <a:rPr lang="en-US" altLang="zh-TW" b="0" dirty="0" smtClean="0"/>
              <a:t>Cats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6192688" cy="3079556"/>
          </a:xfrm>
        </p:spPr>
      </p:pic>
      <p:sp>
        <p:nvSpPr>
          <p:cNvPr id="9" name="文字方塊 8"/>
          <p:cNvSpPr txBox="1"/>
          <p:nvPr/>
        </p:nvSpPr>
        <p:spPr>
          <a:xfrm>
            <a:off x="1547664" y="4962864"/>
            <a:ext cx="4680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sz="25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endParaRPr lang="en-US" altLang="zh-TW" sz="25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5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sz="25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:25000</a:t>
            </a:r>
            <a:r>
              <a:rPr lang="zh-TW" altLang="en-US" sz="2500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張，貓狗各一半</a:t>
            </a:r>
            <a:endParaRPr lang="en-US" altLang="zh-TW" sz="2500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44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卷積神經網絡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Convolutional</a:t>
            </a:r>
            <a:r>
              <a:rPr lang="zh-TW" altLang="en-US" sz="3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Neural</a:t>
            </a:r>
            <a:r>
              <a:rPr lang="zh-TW" altLang="en-US" sz="3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Network</a:t>
            </a:r>
            <a:r>
              <a:rPr lang="zh-TW" altLang="en-US" sz="3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3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27584" y="1700808"/>
            <a:ext cx="7772400" cy="4572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圖片識別、視頻分析、自然語言處理、藥物處理、</a:t>
            </a:r>
            <a:r>
              <a:rPr lang="en-US" altLang="zh-TW" dirty="0" err="1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alphago</a:t>
            </a:r>
            <a:endParaRPr lang="en-US" altLang="zh-TW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8872" indent="0">
              <a:buNone/>
            </a:pPr>
            <a:endParaRPr lang="en-US" altLang="zh-TW" dirty="0" smtClean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卷</a:t>
            </a:r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積神經網絡的</a:t>
            </a: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架構：輸入</a:t>
            </a:r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卷積層</a:t>
            </a:r>
            <a:r>
              <a:rPr lang="en-US" altLang="zh-TW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 err="1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池化</a:t>
            </a: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r>
              <a:rPr lang="en-US" altLang="zh-TW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全連接</a:t>
            </a: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endParaRPr lang="en-US" altLang="zh-TW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運作方式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內容版面配置區 9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58709" y="1628800"/>
            <a:ext cx="6972300" cy="1927860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938568" y="4005064"/>
            <a:ext cx="5274310" cy="20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運作方式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3688" y="1556792"/>
            <a:ext cx="54006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運作方式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2008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運作方式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592" y="1794510"/>
            <a:ext cx="7344816" cy="38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原始資料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55576" y="1772816"/>
            <a:ext cx="7772400" cy="3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資料集經過整理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1560" y="1772816"/>
            <a:ext cx="8064896" cy="17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1948</TotalTime>
  <Words>224</Words>
  <Application>Microsoft Office PowerPoint</Application>
  <PresentationFormat>如螢幕大小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公正</vt:lpstr>
      <vt:lpstr>Cloud_Computing</vt:lpstr>
      <vt:lpstr>Dogs vs. Cats</vt:lpstr>
      <vt:lpstr>卷積神經網絡（Convolutional Neural Network）</vt:lpstr>
      <vt:lpstr>運作方式</vt:lpstr>
      <vt:lpstr>運作方式</vt:lpstr>
      <vt:lpstr>運作方式</vt:lpstr>
      <vt:lpstr>運作方式</vt:lpstr>
      <vt:lpstr>原始資料</vt:lpstr>
      <vt:lpstr>資料集經過整理</vt:lpstr>
      <vt:lpstr>PowerPoint 簡報</vt:lpstr>
      <vt:lpstr>PowerPoint 簡報</vt:lpstr>
      <vt:lpstr>PowerPoint 簡報</vt:lpstr>
      <vt:lpstr>程式碼</vt:lpstr>
      <vt:lpstr>PowerPoint 簡報</vt:lpstr>
      <vt:lpstr>原始程式碼結果</vt:lpstr>
      <vt:lpstr>PowerPoint 簡報</vt:lpstr>
      <vt:lpstr>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Cloud_Computing</dc:title>
  <dc:creator>user</dc:creator>
  <cp:lastModifiedBy>user</cp:lastModifiedBy>
  <cp:revision>33</cp:revision>
  <dcterms:created xsi:type="dcterms:W3CDTF">2017-06-18T10:12:56Z</dcterms:created>
  <dcterms:modified xsi:type="dcterms:W3CDTF">2017-06-21T08:11:59Z</dcterms:modified>
</cp:coreProperties>
</file>