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7"/>
  </p:notesMasterIdLst>
  <p:handoutMasterIdLst>
    <p:handoutMasterId r:id="rId8"/>
  </p:handoutMasterIdLst>
  <p:sldIdLst>
    <p:sldId id="256" r:id="rId3"/>
    <p:sldId id="257"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3D3D"/>
    <a:srgbClr val="E53D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3" autoAdjust="0"/>
    <p:restoredTop sz="94660"/>
  </p:normalViewPr>
  <p:slideViewPr>
    <p:cSldViewPr snapToGrid="0">
      <p:cViewPr varScale="1">
        <p:scale>
          <a:sx n="78" d="100"/>
          <a:sy n="78" d="100"/>
        </p:scale>
        <p:origin x="108" y="156"/>
      </p:cViewPr>
      <p:guideLst/>
    </p:cSldViewPr>
  </p:slideViewPr>
  <p:notesTextViewPr>
    <p:cViewPr>
      <p:scale>
        <a:sx n="1" d="1"/>
        <a:sy n="1" d="1"/>
      </p:scale>
      <p:origin x="0" y="0"/>
    </p:cViewPr>
  </p:notesTextViewPr>
  <p:notesViewPr>
    <p:cSldViewPr snapToGrid="0">
      <p:cViewPr varScale="1">
        <p:scale>
          <a:sx n="65" d="100"/>
          <a:sy n="65" d="100"/>
        </p:scale>
        <p:origin x="1818"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TW" sz="1200"/>
            </a:lvl1pPr>
          </a:lstStyle>
          <a:p>
            <a:endParaRPr lang="zh-TW"/>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zh-TW" sz="1200"/>
            </a:lvl1pPr>
          </a:lstStyle>
          <a:p>
            <a:fld id="{20EA5F0D-C1DC-412F-A146-DDB3A74B588F}" type="datetimeFigureOut">
              <a:rPr lang="en-US" altLang="zh-TW"/>
              <a:t>5/3/2017</a:t>
            </a:fld>
            <a:endParaRPr lang="zh-TW"/>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zh-TW" sz="1200"/>
            </a:lvl1pPr>
          </a:lstStyle>
          <a:p>
            <a:endParaRPr lang="zh-TW"/>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zh-TW" sz="1200"/>
            </a:lvl1pPr>
          </a:lstStyle>
          <a:p>
            <a:fld id="{7BAE14B8-3CC9-472D-9BC5-A84D80684DE2}" type="slidenum">
              <a:rPr lang="zh-TW"/>
              <a:t>‹#›</a:t>
            </a:fld>
            <a:endParaRPr lang="zh-TW"/>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TW" sz="1200"/>
            </a:lvl1pPr>
          </a:lstStyle>
          <a:p>
            <a:endParaRPr lang="zh-TW"/>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TW" sz="1200"/>
            </a:lvl1pPr>
          </a:lstStyle>
          <a:p>
            <a:fld id="{A8CDE508-72C8-4AB5-AA9C-1584D31690E0}" type="datetimeFigureOut">
              <a:t>2017/5/3</a:t>
            </a:fld>
            <a:endParaRPr lang="zh-TW"/>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p>
        </p:txBody>
      </p:sp>
      <p:sp>
        <p:nvSpPr>
          <p:cNvPr id="5" name="備忘稿版面配置區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TW" sz="1200"/>
            </a:lvl1pPr>
          </a:lstStyle>
          <a:p>
            <a:endParaRPr lang="zh-TW"/>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TW" sz="1200"/>
            </a:lvl1pPr>
          </a:lstStyle>
          <a:p>
            <a:fld id="{7FB667E1-E601-4AAF-B95C-B25720D70A60}" type="slidenum">
              <a:t>‹#›</a:t>
            </a:fld>
            <a:endParaRPr lang="zh-TW"/>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lang="zh-TW" sz="1200" kern="1200">
        <a:solidFill>
          <a:schemeClr val="tx1"/>
        </a:solidFill>
        <a:latin typeface="+mn-lt"/>
        <a:ea typeface="+mn-ea"/>
        <a:cs typeface="+mn-cs"/>
      </a:defRPr>
    </a:lvl1pPr>
    <a:lvl2pPr marL="457200" algn="l" defTabSz="914400" rtl="0" eaLnBrk="1" latinLnBrk="0" hangingPunct="1">
      <a:defRPr lang="zh-TW" sz="1200" kern="1200">
        <a:solidFill>
          <a:schemeClr val="tx1"/>
        </a:solidFill>
        <a:latin typeface="+mn-lt"/>
        <a:ea typeface="+mn-ea"/>
        <a:cs typeface="+mn-cs"/>
      </a:defRPr>
    </a:lvl2pPr>
    <a:lvl3pPr marL="914400" algn="l" defTabSz="914400" rtl="0" eaLnBrk="1" latinLnBrk="0" hangingPunct="1">
      <a:defRPr lang="zh-TW" sz="1200" kern="1200">
        <a:solidFill>
          <a:schemeClr val="tx1"/>
        </a:solidFill>
        <a:latin typeface="+mn-lt"/>
        <a:ea typeface="+mn-ea"/>
        <a:cs typeface="+mn-cs"/>
      </a:defRPr>
    </a:lvl3pPr>
    <a:lvl4pPr marL="1371600" algn="l" defTabSz="914400" rtl="0" eaLnBrk="1" latinLnBrk="0" hangingPunct="1">
      <a:defRPr lang="zh-TW" sz="1200" kern="1200">
        <a:solidFill>
          <a:schemeClr val="tx1"/>
        </a:solidFill>
        <a:latin typeface="+mn-lt"/>
        <a:ea typeface="+mn-ea"/>
        <a:cs typeface="+mn-cs"/>
      </a:defRPr>
    </a:lvl4pPr>
    <a:lvl5pPr marL="1828800" algn="l" defTabSz="914400" rtl="0" eaLnBrk="1" latinLnBrk="0" hangingPunct="1">
      <a:defRPr lang="zh-TW" sz="1200" kern="1200">
        <a:solidFill>
          <a:schemeClr val="tx1"/>
        </a:solidFill>
        <a:latin typeface="+mn-lt"/>
        <a:ea typeface="+mn-ea"/>
        <a:cs typeface="+mn-cs"/>
      </a:defRPr>
    </a:lvl5pPr>
    <a:lvl6pPr marL="2286000" algn="l" defTabSz="914400" rtl="0" eaLnBrk="1" latinLnBrk="0" hangingPunct="1">
      <a:defRPr lang="zh-TW" sz="1200" kern="1200">
        <a:solidFill>
          <a:schemeClr val="tx1"/>
        </a:solidFill>
        <a:latin typeface="+mn-lt"/>
        <a:ea typeface="+mn-ea"/>
        <a:cs typeface="+mn-cs"/>
      </a:defRPr>
    </a:lvl6pPr>
    <a:lvl7pPr marL="2743200" algn="l" defTabSz="914400" rtl="0" eaLnBrk="1" latinLnBrk="0" hangingPunct="1">
      <a:defRPr lang="zh-TW" sz="1200" kern="1200">
        <a:solidFill>
          <a:schemeClr val="tx1"/>
        </a:solidFill>
        <a:latin typeface="+mn-lt"/>
        <a:ea typeface="+mn-ea"/>
        <a:cs typeface="+mn-cs"/>
      </a:defRPr>
    </a:lvl7pPr>
    <a:lvl8pPr marL="3200400" algn="l" defTabSz="914400" rtl="0" eaLnBrk="1" latinLnBrk="0" hangingPunct="1">
      <a:defRPr lang="zh-TW" sz="1200" kern="1200">
        <a:solidFill>
          <a:schemeClr val="tx1"/>
        </a:solidFill>
        <a:latin typeface="+mn-lt"/>
        <a:ea typeface="+mn-ea"/>
        <a:cs typeface="+mn-cs"/>
      </a:defRPr>
    </a:lvl8pPr>
    <a:lvl9pPr marL="3657600" algn="l" defTabSz="914400" rtl="0" eaLnBrk="1" latinLnBrk="0" hangingPunct="1">
      <a:defRPr lang="zh-TW"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8" name="矩形 7"/>
          <p:cNvSpPr/>
          <p:nvPr/>
        </p:nvSpPr>
        <p:spPr>
          <a:xfrm>
            <a:off x="-1" y="0"/>
            <a:ext cx="12188826" cy="190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p>
        </p:txBody>
      </p:sp>
      <p:sp>
        <p:nvSpPr>
          <p:cNvPr id="9" name="矩形 8"/>
          <p:cNvSpPr/>
          <p:nvPr/>
        </p:nvSpPr>
        <p:spPr>
          <a:xfrm>
            <a:off x="-1" y="5102352"/>
            <a:ext cx="12188826" cy="17556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p>
        </p:txBody>
      </p:sp>
      <p:sp>
        <p:nvSpPr>
          <p:cNvPr id="2" name="標題 1"/>
          <p:cNvSpPr>
            <a:spLocks noGrp="1"/>
          </p:cNvSpPr>
          <p:nvPr>
            <p:ph type="ctrTitle"/>
          </p:nvPr>
        </p:nvSpPr>
        <p:spPr>
          <a:xfrm>
            <a:off x="1295400" y="2286000"/>
            <a:ext cx="9601200" cy="1517904"/>
          </a:xfrm>
        </p:spPr>
        <p:txBody>
          <a:bodyPr anchor="b"/>
          <a:lstStyle>
            <a:lvl1pPr algn="ctr" latinLnBrk="0">
              <a:defRPr lang="zh-TW" sz="5400"/>
            </a:lvl1pPr>
          </a:lstStyle>
          <a:p>
            <a:r>
              <a:rPr lang="zh-TW" altLang="en-US" smtClean="0"/>
              <a:t>按一下以編輯母片標題樣式</a:t>
            </a:r>
            <a:endParaRPr lang="zh-TW" dirty="0"/>
          </a:p>
        </p:txBody>
      </p:sp>
      <p:sp>
        <p:nvSpPr>
          <p:cNvPr id="3" name="副標題 2"/>
          <p:cNvSpPr>
            <a:spLocks noGrp="1"/>
          </p:cNvSpPr>
          <p:nvPr>
            <p:ph type="subTitle" idx="1"/>
          </p:nvPr>
        </p:nvSpPr>
        <p:spPr>
          <a:xfrm>
            <a:off x="1295400" y="3959352"/>
            <a:ext cx="9601200" cy="914400"/>
          </a:xfrm>
        </p:spPr>
        <p:txBody>
          <a:bodyPr>
            <a:normAutofit/>
          </a:bodyPr>
          <a:lstStyle>
            <a:lvl1pPr marL="0" indent="0" algn="ctr" latinLnBrk="0">
              <a:spcBef>
                <a:spcPts val="0"/>
              </a:spcBef>
              <a:buNone/>
              <a:defRPr lang="zh-TW" sz="2000" cap="all" baseline="0"/>
            </a:lvl1pPr>
            <a:lvl2pPr marL="457200" indent="0" algn="ctr" latinLnBrk="0">
              <a:buNone/>
              <a:defRPr lang="zh-TW" sz="2800"/>
            </a:lvl2pPr>
            <a:lvl3pPr marL="914400" indent="0" algn="ctr" latinLnBrk="0">
              <a:buNone/>
              <a:defRPr lang="zh-TW" sz="2400"/>
            </a:lvl3pPr>
            <a:lvl4pPr marL="1371600" indent="0" algn="ctr" latinLnBrk="0">
              <a:buNone/>
              <a:defRPr lang="zh-TW" sz="2000"/>
            </a:lvl4pPr>
            <a:lvl5pPr marL="1828800" indent="0" algn="ctr" latinLnBrk="0">
              <a:buNone/>
              <a:defRPr lang="zh-TW" sz="2000"/>
            </a:lvl5pPr>
            <a:lvl6pPr marL="2286000" indent="0" algn="ctr" latinLnBrk="0">
              <a:buNone/>
              <a:defRPr lang="zh-TW" sz="2000"/>
            </a:lvl6pPr>
            <a:lvl7pPr marL="2743200" indent="0" algn="ctr" latinLnBrk="0">
              <a:buNone/>
              <a:defRPr lang="zh-TW" sz="2000"/>
            </a:lvl7pPr>
            <a:lvl8pPr marL="3200400" indent="0" algn="ctr" latinLnBrk="0">
              <a:buNone/>
              <a:defRPr lang="zh-TW" sz="2000"/>
            </a:lvl8pPr>
            <a:lvl9pPr marL="3657600" indent="0" algn="ctr" latinLnBrk="0">
              <a:buNone/>
              <a:defRPr lang="zh-TW" sz="2000"/>
            </a:lvl9pPr>
          </a:lstStyle>
          <a:p>
            <a:r>
              <a:rPr lang="zh-TW" altLang="en-US" smtClean="0"/>
              <a:t>按一下以編輯母片副標題樣式</a:t>
            </a:r>
            <a:endParaRPr lang="zh-TW" dirty="0"/>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垂直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dirty="0"/>
          </a:p>
        </p:txBody>
      </p:sp>
      <p:sp>
        <p:nvSpPr>
          <p:cNvPr id="3" name="垂直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日期版面配置區 3"/>
          <p:cNvSpPr>
            <a:spLocks noGrp="1"/>
          </p:cNvSpPr>
          <p:nvPr>
            <p:ph type="dt" sz="half" idx="10"/>
          </p:nvPr>
        </p:nvSpPr>
        <p:spPr/>
        <p:txBody>
          <a:bodyPr/>
          <a:lstStyle/>
          <a:p>
            <a:fld id="{9E583DDF-CA54-461A-A486-592D2374C532}" type="datetimeFigureOut">
              <a:t>2017/5/3</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CA8D9AD5-F248-4919-864A-CFD76CC027D6}" type="slidenum">
              <a:t>‹#›</a:t>
            </a:fld>
            <a:endParaRPr lang="zh-TW"/>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標題及文字">
    <p:spTree>
      <p:nvGrpSpPr>
        <p:cNvPr id="1" name=""/>
        <p:cNvGrpSpPr/>
        <p:nvPr/>
      </p:nvGrpSpPr>
      <p:grpSpPr>
        <a:xfrm>
          <a:off x="0" y="0"/>
          <a:ext cx="0" cy="0"/>
          <a:chOff x="0" y="0"/>
          <a:chExt cx="0" cy="0"/>
        </a:xfrm>
      </p:grpSpPr>
      <p:sp>
        <p:nvSpPr>
          <p:cNvPr id="2" name="垂直標題 1"/>
          <p:cNvSpPr>
            <a:spLocks noGrp="1"/>
          </p:cNvSpPr>
          <p:nvPr>
            <p:ph type="title" orient="vert"/>
          </p:nvPr>
        </p:nvSpPr>
        <p:spPr>
          <a:xfrm>
            <a:off x="8724900" y="274638"/>
            <a:ext cx="2628900" cy="5897562"/>
          </a:xfrm>
        </p:spPr>
        <p:txBody>
          <a:bodyPr vert="eaVert"/>
          <a:lstStyle/>
          <a:p>
            <a:r>
              <a:rPr lang="zh-TW" altLang="en-US" smtClean="0"/>
              <a:t>按一下以編輯母片標題樣式</a:t>
            </a:r>
            <a:endParaRPr lang="zh-TW" dirty="0"/>
          </a:p>
        </p:txBody>
      </p:sp>
      <p:sp>
        <p:nvSpPr>
          <p:cNvPr id="3" name="垂直文字版面配置區 2"/>
          <p:cNvSpPr>
            <a:spLocks noGrp="1"/>
          </p:cNvSpPr>
          <p:nvPr>
            <p:ph type="body" orient="vert" idx="1"/>
          </p:nvPr>
        </p:nvSpPr>
        <p:spPr>
          <a:xfrm>
            <a:off x="838200" y="274638"/>
            <a:ext cx="7734300" cy="5897562"/>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日期版面配置區 3"/>
          <p:cNvSpPr>
            <a:spLocks noGrp="1"/>
          </p:cNvSpPr>
          <p:nvPr>
            <p:ph type="dt" sz="half" idx="10"/>
          </p:nvPr>
        </p:nvSpPr>
        <p:spPr/>
        <p:txBody>
          <a:bodyPr/>
          <a:lstStyle/>
          <a:p>
            <a:fld id="{9E583DDF-CA54-461A-A486-592D2374C532}" type="datetimeFigureOut">
              <a:t>2017/5/3</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CA8D9AD5-F248-4919-864A-CFD76CC027D6}" type="slidenum">
              <a:t>‹#›</a:t>
            </a:fld>
            <a:endParaRPr lang="zh-TW"/>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dirty="0"/>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日期版面配置區 3"/>
          <p:cNvSpPr>
            <a:spLocks noGrp="1"/>
          </p:cNvSpPr>
          <p:nvPr>
            <p:ph type="dt" sz="half" idx="10"/>
          </p:nvPr>
        </p:nvSpPr>
        <p:spPr/>
        <p:txBody>
          <a:bodyPr/>
          <a:lstStyle/>
          <a:p>
            <a:fld id="{9E583DDF-CA54-461A-A486-592D2374C532}" type="datetimeFigureOut">
              <a:t>2017/5/3</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CA8D9AD5-F248-4919-864A-CFD76CC027D6}" type="slidenum">
              <a:t>‹#›</a:t>
            </a:fld>
            <a:endParaRPr lang="zh-TW"/>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7" name="矩形 6"/>
          <p:cNvSpPr/>
          <p:nvPr/>
        </p:nvSpPr>
        <p:spPr>
          <a:xfrm>
            <a:off x="0" y="27432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p>
        </p:txBody>
      </p:sp>
      <p:sp>
        <p:nvSpPr>
          <p:cNvPr id="2" name="標題 1"/>
          <p:cNvSpPr>
            <a:spLocks noGrp="1"/>
          </p:cNvSpPr>
          <p:nvPr>
            <p:ph type="title"/>
          </p:nvPr>
        </p:nvSpPr>
        <p:spPr>
          <a:xfrm>
            <a:off x="1295400" y="2130552"/>
            <a:ext cx="9601200" cy="2359152"/>
          </a:xfrm>
        </p:spPr>
        <p:txBody>
          <a:bodyPr anchor="b">
            <a:normAutofit/>
          </a:bodyPr>
          <a:lstStyle>
            <a:lvl1pPr algn="ctr" latinLnBrk="0">
              <a:defRPr lang="zh-TW" sz="5400" b="0"/>
            </a:lvl1pPr>
          </a:lstStyle>
          <a:p>
            <a:r>
              <a:rPr lang="zh-TW" altLang="en-US" smtClean="0"/>
              <a:t>按一下以編輯母片標題樣式</a:t>
            </a:r>
            <a:endParaRPr lang="zh-TW" dirty="0"/>
          </a:p>
        </p:txBody>
      </p:sp>
      <p:sp>
        <p:nvSpPr>
          <p:cNvPr id="3" name="文字版面配置區 2"/>
          <p:cNvSpPr>
            <a:spLocks noGrp="1"/>
          </p:cNvSpPr>
          <p:nvPr>
            <p:ph type="body" idx="1"/>
          </p:nvPr>
        </p:nvSpPr>
        <p:spPr>
          <a:xfrm>
            <a:off x="1295400" y="4572000"/>
            <a:ext cx="9601200" cy="841248"/>
          </a:xfrm>
        </p:spPr>
        <p:txBody>
          <a:bodyPr anchor="t"/>
          <a:lstStyle>
            <a:lvl1pPr marL="0" indent="0" algn="ctr" latinLnBrk="0">
              <a:spcBef>
                <a:spcPts val="0"/>
              </a:spcBef>
              <a:buNone/>
              <a:defRPr lang="zh-TW" sz="2000" cap="all" baseline="0">
                <a:solidFill>
                  <a:schemeClr val="tx1">
                    <a:tint val="75000"/>
                  </a:schemeClr>
                </a:solidFill>
              </a:defRPr>
            </a:lvl1pPr>
            <a:lvl2pPr marL="457200" indent="0" latinLnBrk="0">
              <a:buNone/>
              <a:defRPr lang="zh-TW" sz="1800">
                <a:solidFill>
                  <a:schemeClr val="tx1">
                    <a:tint val="75000"/>
                  </a:schemeClr>
                </a:solidFill>
              </a:defRPr>
            </a:lvl2pPr>
            <a:lvl3pPr marL="914400" indent="0" latinLnBrk="0">
              <a:buNone/>
              <a:defRPr lang="zh-TW" sz="1600">
                <a:solidFill>
                  <a:schemeClr val="tx1">
                    <a:tint val="75000"/>
                  </a:schemeClr>
                </a:solidFill>
              </a:defRPr>
            </a:lvl3pPr>
            <a:lvl4pPr marL="1371600" indent="0" latinLnBrk="0">
              <a:buNone/>
              <a:defRPr lang="zh-TW" sz="1400">
                <a:solidFill>
                  <a:schemeClr val="tx1">
                    <a:tint val="75000"/>
                  </a:schemeClr>
                </a:solidFill>
              </a:defRPr>
            </a:lvl4pPr>
            <a:lvl5pPr marL="1828800" indent="0" latinLnBrk="0">
              <a:buNone/>
              <a:defRPr lang="zh-TW" sz="1400">
                <a:solidFill>
                  <a:schemeClr val="tx1">
                    <a:tint val="75000"/>
                  </a:schemeClr>
                </a:solidFill>
              </a:defRPr>
            </a:lvl5pPr>
            <a:lvl6pPr marL="2286000" indent="0" latinLnBrk="0">
              <a:buNone/>
              <a:defRPr lang="zh-TW" sz="1400">
                <a:solidFill>
                  <a:schemeClr val="tx1">
                    <a:tint val="75000"/>
                  </a:schemeClr>
                </a:solidFill>
              </a:defRPr>
            </a:lvl6pPr>
            <a:lvl7pPr marL="2743200" indent="0" latinLnBrk="0">
              <a:buNone/>
              <a:defRPr lang="zh-TW" sz="1400">
                <a:solidFill>
                  <a:schemeClr val="tx1">
                    <a:tint val="75000"/>
                  </a:schemeClr>
                </a:solidFill>
              </a:defRPr>
            </a:lvl7pPr>
            <a:lvl8pPr marL="3200400" indent="0" latinLnBrk="0">
              <a:buNone/>
              <a:defRPr lang="zh-TW" sz="1400">
                <a:solidFill>
                  <a:schemeClr val="tx1">
                    <a:tint val="75000"/>
                  </a:schemeClr>
                </a:solidFill>
              </a:defRPr>
            </a:lvl8pPr>
            <a:lvl9pPr marL="3657600" indent="0" latinLnBrk="0">
              <a:buNone/>
              <a:defRPr lang="zh-TW"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9E583DDF-CA54-461A-A486-592D2374C532}" type="datetimeFigureOut">
              <a:t>2017/5/3</a:t>
            </a:fld>
            <a:endParaRPr lang="zh-TW" dirty="0"/>
          </a:p>
        </p:txBody>
      </p:sp>
      <p:sp>
        <p:nvSpPr>
          <p:cNvPr id="5" name="頁尾版面配置區 4"/>
          <p:cNvSpPr>
            <a:spLocks noGrp="1"/>
          </p:cNvSpPr>
          <p:nvPr>
            <p:ph type="ftr" sz="quarter" idx="11"/>
          </p:nvPr>
        </p:nvSpPr>
        <p:spPr/>
        <p:txBody>
          <a:bodyPr/>
          <a:lstStyle/>
          <a:p>
            <a:endParaRPr lang="zh-TW" dirty="0"/>
          </a:p>
        </p:txBody>
      </p:sp>
      <p:sp>
        <p:nvSpPr>
          <p:cNvPr id="6" name="投影片編號版面配置區 5"/>
          <p:cNvSpPr>
            <a:spLocks noGrp="1"/>
          </p:cNvSpPr>
          <p:nvPr>
            <p:ph type="sldNum" sz="quarter" idx="12"/>
          </p:nvPr>
        </p:nvSpPr>
        <p:spPr/>
        <p:txBody>
          <a:bodyPr/>
          <a:lstStyle/>
          <a:p>
            <a:fld id="{CA8D9AD5-F248-4919-864A-CFD76CC027D6}" type="slidenum">
              <a:t>‹#›</a:t>
            </a:fld>
            <a:endParaRPr lang="zh-TW" dirty="0"/>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1341120" y="467360"/>
            <a:ext cx="9509760" cy="1233424"/>
          </a:xfrm>
        </p:spPr>
        <p:txBody>
          <a:bodyPr/>
          <a:lstStyle/>
          <a:p>
            <a:r>
              <a:rPr lang="zh-TW" altLang="en-US" smtClean="0"/>
              <a:t>按一下以編輯母片標題樣式</a:t>
            </a:r>
            <a:endParaRPr lang="zh-TW" dirty="0"/>
          </a:p>
        </p:txBody>
      </p:sp>
      <p:sp>
        <p:nvSpPr>
          <p:cNvPr id="3" name="內容版面配置區 2"/>
          <p:cNvSpPr>
            <a:spLocks noGrp="1"/>
          </p:cNvSpPr>
          <p:nvPr>
            <p:ph sz="half" idx="1"/>
          </p:nvPr>
        </p:nvSpPr>
        <p:spPr>
          <a:xfrm>
            <a:off x="1341120" y="1901952"/>
            <a:ext cx="4572000" cy="4123944"/>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1400"/>
            </a:lvl6pPr>
            <a:lvl7pPr latinLnBrk="0">
              <a:defRPr lang="zh-TW" sz="1400"/>
            </a:lvl7pPr>
            <a:lvl8pPr latinLnBrk="0">
              <a:defRPr lang="zh-TW" sz="1400"/>
            </a:lvl8pPr>
            <a:lvl9pPr latinLnBrk="0">
              <a:defRPr lang="zh-TW" sz="14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內容版面配置區 3"/>
          <p:cNvSpPr>
            <a:spLocks noGrp="1"/>
          </p:cNvSpPr>
          <p:nvPr>
            <p:ph sz="half" idx="2"/>
          </p:nvPr>
        </p:nvSpPr>
        <p:spPr>
          <a:xfrm>
            <a:off x="6278880" y="1901952"/>
            <a:ext cx="4572000" cy="4123944"/>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1400"/>
            </a:lvl6pPr>
            <a:lvl7pPr latinLnBrk="0">
              <a:defRPr lang="zh-TW" sz="1400"/>
            </a:lvl7pPr>
            <a:lvl8pPr latinLnBrk="0">
              <a:defRPr lang="zh-TW" sz="1400"/>
            </a:lvl8pPr>
            <a:lvl9pPr latinLnBrk="0">
              <a:defRPr lang="zh-TW" sz="14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5" name="日期版面配置區 4"/>
          <p:cNvSpPr>
            <a:spLocks noGrp="1"/>
          </p:cNvSpPr>
          <p:nvPr>
            <p:ph type="dt" sz="half" idx="10"/>
          </p:nvPr>
        </p:nvSpPr>
        <p:spPr/>
        <p:txBody>
          <a:bodyPr/>
          <a:lstStyle/>
          <a:p>
            <a:fld id="{0A879FD0-C37A-4F50-8F3B-5FA0D9D0B42F}" type="datetimeFigureOut">
              <a:t>2017/5/3</a:t>
            </a:fld>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0D06EF73-9DB8-4763-865F-2F88181A4732}" type="slidenum">
              <a:t>‹#›</a:t>
            </a:fld>
            <a:endParaRPr lang="zh-TW"/>
          </a:p>
        </p:txBody>
      </p:sp>
    </p:spTree>
    <p:extLst>
      <p:ext uri="{BB962C8B-B14F-4D97-AF65-F5344CB8AC3E}">
        <p14:creationId xmlns:p14="http://schemas.microsoft.com/office/powerpoint/2010/main" val="292305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1341120" y="466344"/>
            <a:ext cx="9509760" cy="1234440"/>
          </a:xfrm>
        </p:spPr>
        <p:txBody>
          <a:bodyPr/>
          <a:lstStyle/>
          <a:p>
            <a:r>
              <a:rPr lang="zh-TW" altLang="en-US" smtClean="0"/>
              <a:t>按一下以編輯母片標題樣式</a:t>
            </a:r>
            <a:endParaRPr lang="zh-TW" dirty="0"/>
          </a:p>
        </p:txBody>
      </p:sp>
      <p:sp>
        <p:nvSpPr>
          <p:cNvPr id="3" name="文字版面配置區 2"/>
          <p:cNvSpPr>
            <a:spLocks noGrp="1"/>
          </p:cNvSpPr>
          <p:nvPr>
            <p:ph type="body" idx="1"/>
          </p:nvPr>
        </p:nvSpPr>
        <p:spPr>
          <a:xfrm>
            <a:off x="1341120" y="1837464"/>
            <a:ext cx="4572000" cy="766588"/>
          </a:xfrm>
        </p:spPr>
        <p:txBody>
          <a:bodyPr anchor="ctr">
            <a:normAutofit/>
          </a:bodyPr>
          <a:lstStyle>
            <a:lvl1pPr marL="0" indent="0" latinLnBrk="0">
              <a:spcBef>
                <a:spcPts val="0"/>
              </a:spcBef>
              <a:buNone/>
              <a:defRPr lang="zh-TW" sz="2000" b="0" cap="all" baseline="0"/>
            </a:lvl1pPr>
            <a:lvl2pPr marL="457200" indent="0" latinLnBrk="0">
              <a:buNone/>
              <a:defRPr lang="zh-TW" sz="2000" b="1"/>
            </a:lvl2pPr>
            <a:lvl3pPr marL="914400" indent="0" latinLnBrk="0">
              <a:buNone/>
              <a:defRPr lang="zh-TW" sz="1800" b="1"/>
            </a:lvl3pPr>
            <a:lvl4pPr marL="1371600" indent="0" latinLnBrk="0">
              <a:buNone/>
              <a:defRPr lang="zh-TW" sz="1600" b="1"/>
            </a:lvl4pPr>
            <a:lvl5pPr marL="1828800" indent="0" latinLnBrk="0">
              <a:buNone/>
              <a:defRPr lang="zh-TW" sz="1600" b="1"/>
            </a:lvl5pPr>
            <a:lvl6pPr marL="2286000" indent="0" latinLnBrk="0">
              <a:buNone/>
              <a:defRPr lang="zh-TW" sz="1600" b="1"/>
            </a:lvl6pPr>
            <a:lvl7pPr marL="2743200" indent="0" latinLnBrk="0">
              <a:buNone/>
              <a:defRPr lang="zh-TW" sz="1600" b="1"/>
            </a:lvl7pPr>
            <a:lvl8pPr marL="3200400" indent="0" latinLnBrk="0">
              <a:buNone/>
              <a:defRPr lang="zh-TW" sz="1600" b="1"/>
            </a:lvl8pPr>
            <a:lvl9pPr marL="3657600" indent="0" latinLnBrk="0">
              <a:buNone/>
              <a:defRPr lang="zh-TW"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1341120" y="2740732"/>
            <a:ext cx="4572000" cy="3288847"/>
          </a:xfrm>
        </p:spPr>
        <p:txBody>
          <a:bodyPr>
            <a:normAutofit/>
          </a:bodyPr>
          <a:lstStyle>
            <a:lvl1pPr latinLnBrk="0">
              <a:defRPr lang="zh-TW" sz="1800"/>
            </a:lvl1pPr>
            <a:lvl2pPr latinLnBrk="0">
              <a:defRPr lang="zh-TW" sz="1600"/>
            </a:lvl2pPr>
            <a:lvl3pPr latinLnBrk="0">
              <a:defRPr lang="zh-TW" sz="1400"/>
            </a:lvl3pPr>
            <a:lvl4pPr latinLnBrk="0">
              <a:defRPr lang="zh-TW" sz="1200"/>
            </a:lvl4pPr>
            <a:lvl5pPr latinLnBrk="0">
              <a:defRPr lang="zh-TW" sz="1200"/>
            </a:lvl5pPr>
            <a:lvl6pPr latinLnBrk="0">
              <a:defRPr lang="zh-TW" sz="1200"/>
            </a:lvl6pPr>
            <a:lvl7pPr latinLnBrk="0">
              <a:defRPr lang="zh-TW" sz="1200"/>
            </a:lvl7pPr>
            <a:lvl8pPr latinLnBrk="0">
              <a:defRPr lang="zh-TW" sz="1200"/>
            </a:lvl8pPr>
            <a:lvl9pPr latinLnBrk="0">
              <a:defRPr lang="zh-TW" sz="12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5" name="文字版面配置區 4"/>
          <p:cNvSpPr>
            <a:spLocks noGrp="1"/>
          </p:cNvSpPr>
          <p:nvPr>
            <p:ph type="body" sz="quarter" idx="3"/>
          </p:nvPr>
        </p:nvSpPr>
        <p:spPr>
          <a:xfrm>
            <a:off x="6278880" y="1837464"/>
            <a:ext cx="4572000" cy="766588"/>
          </a:xfrm>
        </p:spPr>
        <p:txBody>
          <a:bodyPr anchor="ctr">
            <a:normAutofit/>
          </a:bodyPr>
          <a:lstStyle>
            <a:lvl1pPr marL="0" indent="0" latinLnBrk="0">
              <a:spcBef>
                <a:spcPts val="0"/>
              </a:spcBef>
              <a:buNone/>
              <a:defRPr lang="zh-TW" sz="2000" b="0" cap="all" baseline="0"/>
            </a:lvl1pPr>
            <a:lvl2pPr marL="457200" indent="0" latinLnBrk="0">
              <a:buNone/>
              <a:defRPr lang="zh-TW" sz="2000" b="1"/>
            </a:lvl2pPr>
            <a:lvl3pPr marL="914400" indent="0" latinLnBrk="0">
              <a:buNone/>
              <a:defRPr lang="zh-TW" sz="1800" b="1"/>
            </a:lvl3pPr>
            <a:lvl4pPr marL="1371600" indent="0" latinLnBrk="0">
              <a:buNone/>
              <a:defRPr lang="zh-TW" sz="1600" b="1"/>
            </a:lvl4pPr>
            <a:lvl5pPr marL="1828800" indent="0" latinLnBrk="0">
              <a:buNone/>
              <a:defRPr lang="zh-TW" sz="1600" b="1"/>
            </a:lvl5pPr>
            <a:lvl6pPr marL="2286000" indent="0" latinLnBrk="0">
              <a:buNone/>
              <a:defRPr lang="zh-TW" sz="1600" b="1"/>
            </a:lvl6pPr>
            <a:lvl7pPr marL="2743200" indent="0" latinLnBrk="0">
              <a:buNone/>
              <a:defRPr lang="zh-TW" sz="1600" b="1"/>
            </a:lvl7pPr>
            <a:lvl8pPr marL="3200400" indent="0" latinLnBrk="0">
              <a:buNone/>
              <a:defRPr lang="zh-TW" sz="1600" b="1"/>
            </a:lvl8pPr>
            <a:lvl9pPr marL="3657600" indent="0" latinLnBrk="0">
              <a:buNone/>
              <a:defRPr lang="zh-TW"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278880" y="2740732"/>
            <a:ext cx="4572000" cy="3288847"/>
          </a:xfrm>
        </p:spPr>
        <p:txBody>
          <a:bodyPr>
            <a:normAutofit/>
          </a:bodyPr>
          <a:lstStyle>
            <a:lvl1pPr latinLnBrk="0">
              <a:defRPr lang="zh-TW" sz="1800"/>
            </a:lvl1pPr>
            <a:lvl2pPr latinLnBrk="0">
              <a:defRPr lang="zh-TW" sz="1600"/>
            </a:lvl2pPr>
            <a:lvl3pPr latinLnBrk="0">
              <a:defRPr lang="zh-TW" sz="1400"/>
            </a:lvl3pPr>
            <a:lvl4pPr latinLnBrk="0">
              <a:defRPr lang="zh-TW" sz="1200"/>
            </a:lvl4pPr>
            <a:lvl5pPr latinLnBrk="0">
              <a:defRPr lang="zh-TW" sz="1200"/>
            </a:lvl5pPr>
            <a:lvl6pPr latinLnBrk="0">
              <a:defRPr lang="zh-TW" sz="1200"/>
            </a:lvl6pPr>
            <a:lvl7pPr latinLnBrk="0">
              <a:defRPr lang="zh-TW" sz="1200"/>
            </a:lvl7pPr>
            <a:lvl8pPr latinLnBrk="0">
              <a:defRPr lang="zh-TW" sz="1200"/>
            </a:lvl8pPr>
            <a:lvl9pPr latinLnBrk="0">
              <a:defRPr lang="zh-TW" sz="12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7" name="日期版面配置區 6"/>
          <p:cNvSpPr>
            <a:spLocks noGrp="1"/>
          </p:cNvSpPr>
          <p:nvPr>
            <p:ph type="dt" sz="half" idx="10"/>
          </p:nvPr>
        </p:nvSpPr>
        <p:spPr/>
        <p:txBody>
          <a:bodyPr/>
          <a:lstStyle/>
          <a:p>
            <a:fld id="{9E583DDF-CA54-461A-A486-592D2374C532}" type="datetimeFigureOut">
              <a:t>2017/5/3</a:t>
            </a:fld>
            <a:endParaRPr lang="zh-TW"/>
          </a:p>
        </p:txBody>
      </p:sp>
      <p:sp>
        <p:nvSpPr>
          <p:cNvPr id="8" name="頁尾版面配置區 7"/>
          <p:cNvSpPr>
            <a:spLocks noGrp="1"/>
          </p:cNvSpPr>
          <p:nvPr>
            <p:ph type="ftr" sz="quarter" idx="11"/>
          </p:nvPr>
        </p:nvSpPr>
        <p:spPr/>
        <p:txBody>
          <a:bodyPr/>
          <a:lstStyle/>
          <a:p>
            <a:endParaRPr lang="zh-TW"/>
          </a:p>
        </p:txBody>
      </p:sp>
      <p:sp>
        <p:nvSpPr>
          <p:cNvPr id="9" name="投影片編號版面配置區 8"/>
          <p:cNvSpPr>
            <a:spLocks noGrp="1"/>
          </p:cNvSpPr>
          <p:nvPr>
            <p:ph type="sldNum" sz="quarter" idx="12"/>
          </p:nvPr>
        </p:nvSpPr>
        <p:spPr/>
        <p:txBody>
          <a:bodyPr/>
          <a:lstStyle/>
          <a:p>
            <a:fld id="{CA8D9AD5-F248-4919-864A-CFD76CC027D6}" type="slidenum">
              <a:t>‹#›</a:t>
            </a:fld>
            <a:endParaRPr lang="zh-TW"/>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dirty="0"/>
          </a:p>
        </p:txBody>
      </p:sp>
      <p:sp>
        <p:nvSpPr>
          <p:cNvPr id="3" name="日期版面配置區 2"/>
          <p:cNvSpPr>
            <a:spLocks noGrp="1"/>
          </p:cNvSpPr>
          <p:nvPr>
            <p:ph type="dt" sz="half" idx="10"/>
          </p:nvPr>
        </p:nvSpPr>
        <p:spPr/>
        <p:txBody>
          <a:bodyPr/>
          <a:lstStyle/>
          <a:p>
            <a:fld id="{9E583DDF-CA54-461A-A486-592D2374C532}" type="datetimeFigureOut">
              <a:t>2017/5/3</a:t>
            </a:fld>
            <a:endParaRPr lang="zh-TW"/>
          </a:p>
        </p:txBody>
      </p:sp>
      <p:sp>
        <p:nvSpPr>
          <p:cNvPr id="4" name="頁尾版面配置區 3"/>
          <p:cNvSpPr>
            <a:spLocks noGrp="1"/>
          </p:cNvSpPr>
          <p:nvPr>
            <p:ph type="ftr" sz="quarter" idx="11"/>
          </p:nvPr>
        </p:nvSpPr>
        <p:spPr/>
        <p:txBody>
          <a:bodyPr/>
          <a:lstStyle/>
          <a:p>
            <a:endParaRPr lang="zh-TW"/>
          </a:p>
        </p:txBody>
      </p:sp>
      <p:sp>
        <p:nvSpPr>
          <p:cNvPr id="5" name="投影片編號版面配置區 4"/>
          <p:cNvSpPr>
            <a:spLocks noGrp="1"/>
          </p:cNvSpPr>
          <p:nvPr>
            <p:ph type="sldNum" sz="quarter" idx="12"/>
          </p:nvPr>
        </p:nvSpPr>
        <p:spPr/>
        <p:txBody>
          <a:bodyPr/>
          <a:lstStyle/>
          <a:p>
            <a:fld id="{CA8D9AD5-F248-4919-864A-CFD76CC027D6}" type="slidenum">
              <a:t>‹#›</a:t>
            </a:fld>
            <a:endParaRPr lang="zh-TW"/>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p>
        </p:txBody>
      </p:sp>
      <p:sp>
        <p:nvSpPr>
          <p:cNvPr id="2" name="日期版面配置區 1"/>
          <p:cNvSpPr>
            <a:spLocks noGrp="1"/>
          </p:cNvSpPr>
          <p:nvPr>
            <p:ph type="dt" sz="half" idx="10"/>
          </p:nvPr>
        </p:nvSpPr>
        <p:spPr/>
        <p:txBody>
          <a:bodyPr/>
          <a:lstStyle/>
          <a:p>
            <a:fld id="{9E583DDF-CA54-461A-A486-592D2374C532}" type="datetimeFigureOut">
              <a:t>2017/5/3</a:t>
            </a:fld>
            <a:endParaRPr lang="zh-TW"/>
          </a:p>
        </p:txBody>
      </p:sp>
      <p:sp>
        <p:nvSpPr>
          <p:cNvPr id="3" name="頁尾版面配置區 2"/>
          <p:cNvSpPr>
            <a:spLocks noGrp="1"/>
          </p:cNvSpPr>
          <p:nvPr>
            <p:ph type="ftr" sz="quarter" idx="11"/>
          </p:nvPr>
        </p:nvSpPr>
        <p:spPr/>
        <p:txBody>
          <a:bodyPr/>
          <a:lstStyle/>
          <a:p>
            <a:endParaRPr lang="zh-TW"/>
          </a:p>
        </p:txBody>
      </p:sp>
      <p:sp>
        <p:nvSpPr>
          <p:cNvPr id="4" name="投影片編號版面配置區 3"/>
          <p:cNvSpPr>
            <a:spLocks noGrp="1"/>
          </p:cNvSpPr>
          <p:nvPr>
            <p:ph type="sldNum" sz="quarter" idx="12"/>
          </p:nvPr>
        </p:nvSpPr>
        <p:spPr/>
        <p:txBody>
          <a:bodyPr/>
          <a:lstStyle/>
          <a:p>
            <a:fld id="{CA8D9AD5-F248-4919-864A-CFD76CC027D6}" type="slidenum">
              <a:t>‹#›</a:t>
            </a:fld>
            <a:endParaRPr lang="zh-TW"/>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7470648" y="2350008"/>
            <a:ext cx="4206240" cy="1993392"/>
          </a:xfrm>
        </p:spPr>
        <p:txBody>
          <a:bodyPr anchor="b">
            <a:normAutofit/>
          </a:bodyPr>
          <a:lstStyle>
            <a:lvl1pPr latinLnBrk="0">
              <a:defRPr lang="zh-TW" sz="3400" b="0"/>
            </a:lvl1pPr>
          </a:lstStyle>
          <a:p>
            <a:r>
              <a:rPr lang="zh-TW" altLang="en-US" smtClean="0"/>
              <a:t>按一下以編輯母片標題樣式</a:t>
            </a:r>
            <a:endParaRPr lang="zh-TW" dirty="0"/>
          </a:p>
        </p:txBody>
      </p:sp>
      <p:sp>
        <p:nvSpPr>
          <p:cNvPr id="3" name="內容版面配置區 2"/>
          <p:cNvSpPr>
            <a:spLocks noGrp="1"/>
          </p:cNvSpPr>
          <p:nvPr>
            <p:ph idx="1"/>
          </p:nvPr>
        </p:nvSpPr>
        <p:spPr>
          <a:xfrm>
            <a:off x="457200" y="758952"/>
            <a:ext cx="6629400" cy="5330952"/>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1400"/>
            </a:lvl6pPr>
            <a:lvl7pPr latinLnBrk="0">
              <a:defRPr lang="zh-TW" sz="1400"/>
            </a:lvl7pPr>
            <a:lvl8pPr latinLnBrk="0">
              <a:defRPr lang="zh-TW" sz="1400"/>
            </a:lvl8pPr>
            <a:lvl9pPr latinLnBrk="0">
              <a:defRPr lang="zh-TW" sz="14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文字版面配置區 3"/>
          <p:cNvSpPr>
            <a:spLocks noGrp="1"/>
          </p:cNvSpPr>
          <p:nvPr>
            <p:ph type="body" sz="half" idx="2"/>
          </p:nvPr>
        </p:nvSpPr>
        <p:spPr>
          <a:xfrm>
            <a:off x="7470648" y="4361688"/>
            <a:ext cx="4206240" cy="1728216"/>
          </a:xfrm>
        </p:spPr>
        <p:txBody>
          <a:bodyPr>
            <a:normAutofit/>
          </a:bodyPr>
          <a:lstStyle>
            <a:lvl1pPr marL="0" indent="0" latinLnBrk="0">
              <a:spcBef>
                <a:spcPts val="1200"/>
              </a:spcBef>
              <a:buNone/>
              <a:defRPr lang="zh-TW" sz="1600"/>
            </a:lvl1pPr>
            <a:lvl2pPr marL="457200" indent="0" latinLnBrk="0">
              <a:buNone/>
              <a:defRPr lang="zh-TW" sz="1200"/>
            </a:lvl2pPr>
            <a:lvl3pPr marL="914400" indent="0" latinLnBrk="0">
              <a:buNone/>
              <a:defRPr lang="zh-TW" sz="1000"/>
            </a:lvl3pPr>
            <a:lvl4pPr marL="1371600" indent="0" latinLnBrk="0">
              <a:buNone/>
              <a:defRPr lang="zh-TW" sz="900"/>
            </a:lvl4pPr>
            <a:lvl5pPr marL="1828800" indent="0" latinLnBrk="0">
              <a:buNone/>
              <a:defRPr lang="zh-TW" sz="900"/>
            </a:lvl5pPr>
            <a:lvl6pPr marL="2286000" indent="0" latinLnBrk="0">
              <a:buNone/>
              <a:defRPr lang="zh-TW" sz="900"/>
            </a:lvl6pPr>
            <a:lvl7pPr marL="2743200" indent="0" latinLnBrk="0">
              <a:buNone/>
              <a:defRPr lang="zh-TW" sz="900"/>
            </a:lvl7pPr>
            <a:lvl8pPr marL="3200400" indent="0" latinLnBrk="0">
              <a:buNone/>
              <a:defRPr lang="zh-TW" sz="900"/>
            </a:lvl8pPr>
            <a:lvl9pPr marL="3657600" indent="0" latinLnBrk="0">
              <a:buNone/>
              <a:defRPr lang="zh-TW"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9E583DDF-CA54-461A-A486-592D2374C532}" type="datetimeFigureOut">
              <a:t>2017/5/3</a:t>
            </a:fld>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CA8D9AD5-F248-4919-864A-CFD76CC027D6}" type="slidenum">
              <a:t>‹#›</a:t>
            </a:fld>
            <a:endParaRPr lang="zh-TW"/>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7470648" y="2350008"/>
            <a:ext cx="4206240" cy="1993392"/>
          </a:xfrm>
        </p:spPr>
        <p:txBody>
          <a:bodyPr anchor="b">
            <a:normAutofit/>
          </a:bodyPr>
          <a:lstStyle>
            <a:lvl1pPr latinLnBrk="0">
              <a:defRPr lang="zh-TW" sz="3400" b="0"/>
            </a:lvl1pPr>
          </a:lstStyle>
          <a:p>
            <a:r>
              <a:rPr lang="zh-TW" altLang="en-US" smtClean="0"/>
              <a:t>按一下以編輯母片標題樣式</a:t>
            </a:r>
            <a:endParaRPr lang="zh-TW" dirty="0"/>
          </a:p>
        </p:txBody>
      </p:sp>
      <p:sp>
        <p:nvSpPr>
          <p:cNvPr id="3" name="圖片版面配置區 2"/>
          <p:cNvSpPr>
            <a:spLocks noGrp="1"/>
          </p:cNvSpPr>
          <p:nvPr>
            <p:ph type="pic" idx="1"/>
          </p:nvPr>
        </p:nvSpPr>
        <p:spPr>
          <a:xfrm>
            <a:off x="301752" y="502920"/>
            <a:ext cx="6702552" cy="5843016"/>
          </a:xfrm>
          <a:solidFill>
            <a:schemeClr val="accent1">
              <a:lumMod val="40000"/>
              <a:lumOff val="60000"/>
            </a:schemeClr>
          </a:solidFill>
        </p:spPr>
        <p:txBody>
          <a:bodyPr/>
          <a:lstStyle>
            <a:lvl1pPr marL="0" indent="0" algn="ctr" latinLnBrk="0">
              <a:buNone/>
              <a:defRPr lang="zh-TW" sz="3200">
                <a:solidFill>
                  <a:schemeClr val="bg1"/>
                </a:solidFill>
              </a:defRPr>
            </a:lvl1pPr>
            <a:lvl2pPr marL="457200" indent="0" latinLnBrk="0">
              <a:buNone/>
              <a:defRPr lang="zh-TW" sz="2800"/>
            </a:lvl2pPr>
            <a:lvl3pPr marL="914400" indent="0" latinLnBrk="0">
              <a:buNone/>
              <a:defRPr lang="zh-TW" sz="2400"/>
            </a:lvl3pPr>
            <a:lvl4pPr marL="1371600" indent="0" latinLnBrk="0">
              <a:buNone/>
              <a:defRPr lang="zh-TW" sz="2000"/>
            </a:lvl4pPr>
            <a:lvl5pPr marL="1828800" indent="0" latinLnBrk="0">
              <a:buNone/>
              <a:defRPr lang="zh-TW" sz="2000"/>
            </a:lvl5pPr>
            <a:lvl6pPr marL="2286000" indent="0" latinLnBrk="0">
              <a:buNone/>
              <a:defRPr lang="zh-TW" sz="2000"/>
            </a:lvl6pPr>
            <a:lvl7pPr marL="2743200" indent="0" latinLnBrk="0">
              <a:buNone/>
              <a:defRPr lang="zh-TW" sz="2000"/>
            </a:lvl7pPr>
            <a:lvl8pPr marL="3200400" indent="0" latinLnBrk="0">
              <a:buNone/>
              <a:defRPr lang="zh-TW" sz="2000"/>
            </a:lvl8pPr>
            <a:lvl9pPr marL="3657600" indent="0" latinLnBrk="0">
              <a:buNone/>
              <a:defRPr lang="zh-TW" sz="2000"/>
            </a:lvl9pPr>
          </a:lstStyle>
          <a:p>
            <a:r>
              <a:rPr lang="zh-TW" altLang="en-US" smtClean="0"/>
              <a:t>按一下圖示以新增圖片</a:t>
            </a:r>
            <a:endParaRPr lang="zh-TW" dirty="0"/>
          </a:p>
        </p:txBody>
      </p:sp>
      <p:sp>
        <p:nvSpPr>
          <p:cNvPr id="4" name="文字版面配置區 3"/>
          <p:cNvSpPr>
            <a:spLocks noGrp="1"/>
          </p:cNvSpPr>
          <p:nvPr>
            <p:ph type="body" sz="half" idx="2"/>
          </p:nvPr>
        </p:nvSpPr>
        <p:spPr>
          <a:xfrm>
            <a:off x="7470648" y="4361688"/>
            <a:ext cx="4206240" cy="1728216"/>
          </a:xfrm>
        </p:spPr>
        <p:txBody>
          <a:bodyPr>
            <a:normAutofit/>
          </a:bodyPr>
          <a:lstStyle>
            <a:lvl1pPr marL="0" indent="0" latinLnBrk="0">
              <a:spcBef>
                <a:spcPts val="1200"/>
              </a:spcBef>
              <a:buNone/>
              <a:defRPr lang="zh-TW" sz="1600"/>
            </a:lvl1pPr>
            <a:lvl2pPr marL="457200" indent="0" latinLnBrk="0">
              <a:buNone/>
              <a:defRPr lang="zh-TW" sz="1200"/>
            </a:lvl2pPr>
            <a:lvl3pPr marL="914400" indent="0" latinLnBrk="0">
              <a:buNone/>
              <a:defRPr lang="zh-TW" sz="1000"/>
            </a:lvl3pPr>
            <a:lvl4pPr marL="1371600" indent="0" latinLnBrk="0">
              <a:buNone/>
              <a:defRPr lang="zh-TW" sz="900"/>
            </a:lvl4pPr>
            <a:lvl5pPr marL="1828800" indent="0" latinLnBrk="0">
              <a:buNone/>
              <a:defRPr lang="zh-TW" sz="900"/>
            </a:lvl5pPr>
            <a:lvl6pPr marL="2286000" indent="0" latinLnBrk="0">
              <a:buNone/>
              <a:defRPr lang="zh-TW" sz="900"/>
            </a:lvl6pPr>
            <a:lvl7pPr marL="2743200" indent="0" latinLnBrk="0">
              <a:buNone/>
              <a:defRPr lang="zh-TW" sz="900"/>
            </a:lvl7pPr>
            <a:lvl8pPr marL="3200400" indent="0" latinLnBrk="0">
              <a:buNone/>
              <a:defRPr lang="zh-TW" sz="900"/>
            </a:lvl8pPr>
            <a:lvl9pPr marL="3657600" indent="0" latinLnBrk="0">
              <a:buNone/>
              <a:defRPr lang="zh-TW"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9E583DDF-CA54-461A-A486-592D2374C532}" type="datetimeFigureOut">
              <a:t>2017/5/3</a:t>
            </a:fld>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CA8D9AD5-F248-4919-864A-CFD76CC027D6}" type="slidenum">
              <a:t>‹#›</a:t>
            </a:fld>
            <a:endParaRPr lang="zh-TW"/>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p:nvSpPr>
        <p:spPr>
          <a:xfrm>
            <a:off x="0" y="658368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latin typeface="微軟正黑體" panose="020B0604030504040204" pitchFamily="34" charset="-120"/>
              <a:ea typeface="微軟正黑體" panose="020B0604030504040204" pitchFamily="34" charset="-120"/>
            </a:endParaRPr>
          </a:p>
        </p:txBody>
      </p:sp>
      <p:sp>
        <p:nvSpPr>
          <p:cNvPr id="2" name="標題版面配置區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zh-TW" dirty="0"/>
              <a:t>按一下以編輯母片標題樣式</a:t>
            </a:r>
          </a:p>
        </p:txBody>
      </p:sp>
      <p:sp>
        <p:nvSpPr>
          <p:cNvPr id="3" name="文字版面配置區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zh-TW" dirty="0"/>
              <a:t>按一下以編輯母片文字樣式</a:t>
            </a:r>
          </a:p>
          <a:p>
            <a:pPr lvl="1"/>
            <a:r>
              <a:rPr lang="zh-TW" dirty="0"/>
              <a:t>第二層</a:t>
            </a:r>
          </a:p>
          <a:p>
            <a:pPr lvl="2"/>
            <a:r>
              <a:rPr lang="zh-TW" dirty="0"/>
              <a:t>第三層</a:t>
            </a:r>
          </a:p>
          <a:p>
            <a:pPr lvl="3"/>
            <a:r>
              <a:rPr lang="zh-TW" dirty="0"/>
              <a:t>第四層</a:t>
            </a:r>
          </a:p>
          <a:p>
            <a:pPr lvl="4"/>
            <a:r>
              <a:rPr lang="zh-TW" dirty="0"/>
              <a:t>第五層</a:t>
            </a:r>
          </a:p>
        </p:txBody>
      </p:sp>
      <p:sp>
        <p:nvSpPr>
          <p:cNvPr id="4" name="日期版面配置區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latinLnBrk="0">
              <a:defRPr lang="zh-TW" sz="800">
                <a:solidFill>
                  <a:schemeClr val="tx1">
                    <a:tint val="75000"/>
                  </a:schemeClr>
                </a:solidFill>
                <a:latin typeface="微軟正黑體" panose="020B0604030504040204" pitchFamily="34" charset="-120"/>
                <a:ea typeface="微軟正黑體" panose="020B0604030504040204" pitchFamily="34" charset="-120"/>
              </a:defRPr>
            </a:lvl1pPr>
          </a:lstStyle>
          <a:p>
            <a:fld id="{9E583DDF-CA54-461A-A486-592D2374C532}" type="datetimeFigureOut">
              <a:rPr lang="en-US" altLang="zh-TW" smtClean="0"/>
              <a:pPr/>
              <a:t>5/3/2017</a:t>
            </a:fld>
            <a:endParaRPr lang="zh-TW" altLang="en-US" dirty="0"/>
          </a:p>
        </p:txBody>
      </p:sp>
      <p:sp>
        <p:nvSpPr>
          <p:cNvPr id="5" name="頁尾版面配置區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latinLnBrk="0">
              <a:defRPr lang="zh-TW" sz="800" cap="all" baseline="0">
                <a:solidFill>
                  <a:schemeClr val="tx1">
                    <a:tint val="75000"/>
                  </a:schemeClr>
                </a:solidFill>
                <a:latin typeface="微軟正黑體" panose="020B0604030504040204" pitchFamily="34" charset="-120"/>
                <a:ea typeface="微軟正黑體" panose="020B0604030504040204" pitchFamily="34" charset="-120"/>
              </a:defRPr>
            </a:lvl1pPr>
          </a:lstStyle>
          <a:p>
            <a:endParaRPr lang="zh-TW" altLang="en-US" dirty="0"/>
          </a:p>
        </p:txBody>
      </p:sp>
      <p:sp>
        <p:nvSpPr>
          <p:cNvPr id="6" name="投影片編號版面配置區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latinLnBrk="0">
              <a:defRPr lang="zh-TW" sz="800">
                <a:solidFill>
                  <a:schemeClr val="tx1">
                    <a:tint val="75000"/>
                  </a:schemeClr>
                </a:solidFill>
                <a:latin typeface="微軟正黑體" panose="020B0604030504040204" pitchFamily="34" charset="-120"/>
                <a:ea typeface="微軟正黑體" panose="020B0604030504040204" pitchFamily="34" charset="-120"/>
              </a:defRPr>
            </a:lvl1pPr>
          </a:lstStyle>
          <a:p>
            <a:fld id="{CA8D9AD5-F248-4919-864A-CFD76CC027D6}" type="slidenum">
              <a:rPr lang="en-US" altLang="zh-TW" smtClean="0"/>
              <a:pPr/>
              <a:t>‹#›</a:t>
            </a:fld>
            <a:endParaRPr lang="zh-TW" altLang="en-US" dirty="0"/>
          </a:p>
        </p:txBody>
      </p:sp>
    </p:spTree>
    <p:extLst>
      <p:ext uri="{BB962C8B-B14F-4D97-AF65-F5344CB8AC3E}">
        <p14:creationId xmlns:p14="http://schemas.microsoft.com/office/powerpoint/2010/main" val="256376095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marL="0" indent="0" algn="l" defTabSz="914400" rtl="0" eaLnBrk="1" latinLnBrk="0" hangingPunct="1">
        <a:lnSpc>
          <a:spcPct val="90000"/>
        </a:lnSpc>
        <a:spcBef>
          <a:spcPct val="0"/>
        </a:spcBef>
        <a:buFont typeface="Arial" pitchFamily="34" charset="0"/>
        <a:buNone/>
        <a:defRPr lang="zh-TW" sz="3400" kern="1200" baseline="0">
          <a:solidFill>
            <a:schemeClr val="tx1"/>
          </a:solidFill>
          <a:latin typeface="Times New Roman" panose="02020603050405020304" pitchFamily="18" charset="0"/>
          <a:ea typeface="標楷體" panose="03000509000000000000" pitchFamily="65" charset="-120"/>
          <a:cs typeface="+mj-cs"/>
        </a:defRPr>
      </a:lvl1pPr>
    </p:titleStyle>
    <p:bodyStyle>
      <a:lvl1pPr marL="274320" indent="-228600" algn="l" defTabSz="914400" rtl="0" eaLnBrk="1" latinLnBrk="0" hangingPunct="1">
        <a:lnSpc>
          <a:spcPct val="90000"/>
        </a:lnSpc>
        <a:spcBef>
          <a:spcPts val="1800"/>
        </a:spcBef>
        <a:buSzPct val="80000"/>
        <a:buFont typeface="Arial" pitchFamily="34" charset="0"/>
        <a:buChar char="•"/>
        <a:defRPr lang="zh-TW" sz="2000" kern="1200" baseline="0">
          <a:solidFill>
            <a:schemeClr val="tx1"/>
          </a:solidFill>
          <a:latin typeface="Times New Roman" panose="02020603050405020304" pitchFamily="18" charset="0"/>
          <a:ea typeface="標楷體" panose="03000509000000000000" pitchFamily="65" charset="-120"/>
          <a:cs typeface="+mn-cs"/>
        </a:defRPr>
      </a:lvl1pPr>
      <a:lvl2pPr marL="594360" indent="-228600" algn="l" defTabSz="914400" rtl="0" eaLnBrk="1" latinLnBrk="0" hangingPunct="1">
        <a:lnSpc>
          <a:spcPct val="90000"/>
        </a:lnSpc>
        <a:spcBef>
          <a:spcPts val="1000"/>
        </a:spcBef>
        <a:buSzPct val="80000"/>
        <a:buFont typeface="Arial" pitchFamily="34" charset="0"/>
        <a:buChar char="•"/>
        <a:defRPr lang="zh-TW" sz="1800" kern="1200" baseline="0">
          <a:solidFill>
            <a:schemeClr val="tx1"/>
          </a:solidFill>
          <a:latin typeface="Times New Roman" panose="02020603050405020304" pitchFamily="18" charset="0"/>
          <a:ea typeface="標楷體" panose="03000509000000000000" pitchFamily="65" charset="-120"/>
          <a:cs typeface="+mn-cs"/>
        </a:defRPr>
      </a:lvl2pPr>
      <a:lvl3pPr marL="914400" indent="-228600" algn="l" defTabSz="914400" rtl="0" eaLnBrk="1" latinLnBrk="0" hangingPunct="1">
        <a:lnSpc>
          <a:spcPct val="90000"/>
        </a:lnSpc>
        <a:spcBef>
          <a:spcPts val="800"/>
        </a:spcBef>
        <a:buSzPct val="80000"/>
        <a:buFont typeface="Arial" pitchFamily="34" charset="0"/>
        <a:buChar char="•"/>
        <a:defRPr lang="zh-TW" sz="1600" kern="1200" baseline="0">
          <a:solidFill>
            <a:schemeClr val="tx1"/>
          </a:solidFill>
          <a:latin typeface="Times New Roman" panose="02020603050405020304" pitchFamily="18" charset="0"/>
          <a:ea typeface="標楷體" panose="03000509000000000000" pitchFamily="65" charset="-120"/>
          <a:cs typeface="+mn-cs"/>
        </a:defRPr>
      </a:lvl3pPr>
      <a:lvl4pPr marL="1234440" indent="-228600" algn="l" defTabSz="914400" rtl="0" eaLnBrk="1" latinLnBrk="0" hangingPunct="1">
        <a:lnSpc>
          <a:spcPct val="90000"/>
        </a:lnSpc>
        <a:spcBef>
          <a:spcPts val="800"/>
        </a:spcBef>
        <a:buSzPct val="80000"/>
        <a:buFont typeface="Arial" pitchFamily="34" charset="0"/>
        <a:buChar char="•"/>
        <a:defRPr lang="zh-TW" sz="1400" kern="1200" baseline="0">
          <a:solidFill>
            <a:schemeClr val="tx1"/>
          </a:solidFill>
          <a:latin typeface="Times New Roman" panose="02020603050405020304" pitchFamily="18" charset="0"/>
          <a:ea typeface="標楷體" panose="03000509000000000000" pitchFamily="65" charset="-120"/>
          <a:cs typeface="+mn-cs"/>
        </a:defRPr>
      </a:lvl4pPr>
      <a:lvl5pPr marL="1554480" indent="-228600" algn="l" defTabSz="914400" rtl="0" eaLnBrk="1" latinLnBrk="0" hangingPunct="1">
        <a:lnSpc>
          <a:spcPct val="90000"/>
        </a:lnSpc>
        <a:spcBef>
          <a:spcPts val="800"/>
        </a:spcBef>
        <a:buSzPct val="80000"/>
        <a:buFont typeface="Arial" pitchFamily="34" charset="0"/>
        <a:buChar char="•"/>
        <a:defRPr lang="zh-TW" sz="1400" kern="1200" baseline="0">
          <a:solidFill>
            <a:schemeClr val="tx1"/>
          </a:solidFill>
          <a:latin typeface="Times New Roman" panose="02020603050405020304" pitchFamily="18" charset="0"/>
          <a:ea typeface="標楷體" panose="03000509000000000000" pitchFamily="65" charset="-120"/>
          <a:cs typeface="+mn-cs"/>
        </a:defRPr>
      </a:lvl5pPr>
      <a:lvl6pPr marL="1874520" indent="-228600" algn="l" defTabSz="914400" rtl="0" eaLnBrk="1" latinLnBrk="0" hangingPunct="1">
        <a:lnSpc>
          <a:spcPct val="90000"/>
        </a:lnSpc>
        <a:spcBef>
          <a:spcPts val="800"/>
        </a:spcBef>
        <a:buFont typeface="Arial" pitchFamily="34" charset="0"/>
        <a:buChar char="•"/>
        <a:defRPr lang="zh-TW"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lang="zh-TW"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lang="zh-TW"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lang="zh-TW" sz="1400" kern="1200" baseline="0">
          <a:solidFill>
            <a:schemeClr val="tx1"/>
          </a:solidFill>
          <a:latin typeface="+mn-lt"/>
          <a:ea typeface="+mn-ea"/>
          <a:cs typeface="+mn-cs"/>
        </a:defRPr>
      </a:lvl9pPr>
    </p:bodyStyle>
    <p:otherStyle>
      <a:defPPr>
        <a:defRPr lang="zh-TW"/>
      </a:defPPr>
      <a:lvl1pPr marL="0" algn="l" defTabSz="914400" rtl="0" eaLnBrk="1" latinLnBrk="0" hangingPunct="1">
        <a:defRPr lang="zh-TW" sz="1800" kern="1200">
          <a:solidFill>
            <a:schemeClr val="tx1"/>
          </a:solidFill>
          <a:latin typeface="+mn-lt"/>
          <a:ea typeface="+mn-ea"/>
          <a:cs typeface="+mn-cs"/>
        </a:defRPr>
      </a:lvl1pPr>
      <a:lvl2pPr marL="457200" algn="l" defTabSz="914400" rtl="0" eaLnBrk="1" latinLnBrk="0" hangingPunct="1">
        <a:defRPr lang="zh-TW" sz="1800" kern="1200">
          <a:solidFill>
            <a:schemeClr val="tx1"/>
          </a:solidFill>
          <a:latin typeface="+mn-lt"/>
          <a:ea typeface="+mn-ea"/>
          <a:cs typeface="+mn-cs"/>
        </a:defRPr>
      </a:lvl2pPr>
      <a:lvl3pPr marL="914400" algn="l" defTabSz="914400" rtl="0" eaLnBrk="1" latinLnBrk="0" hangingPunct="1">
        <a:defRPr lang="zh-TW" sz="1800" kern="1200">
          <a:solidFill>
            <a:schemeClr val="tx1"/>
          </a:solidFill>
          <a:latin typeface="+mn-lt"/>
          <a:ea typeface="+mn-ea"/>
          <a:cs typeface="+mn-cs"/>
        </a:defRPr>
      </a:lvl3pPr>
      <a:lvl4pPr marL="1371600" algn="l" defTabSz="914400" rtl="0" eaLnBrk="1" latinLnBrk="0" hangingPunct="1">
        <a:defRPr lang="zh-TW" sz="1800" kern="1200">
          <a:solidFill>
            <a:schemeClr val="tx1"/>
          </a:solidFill>
          <a:latin typeface="+mn-lt"/>
          <a:ea typeface="+mn-ea"/>
          <a:cs typeface="+mn-cs"/>
        </a:defRPr>
      </a:lvl4pPr>
      <a:lvl5pPr marL="1828800" algn="l" defTabSz="914400" rtl="0" eaLnBrk="1" latinLnBrk="0" hangingPunct="1">
        <a:defRPr lang="zh-TW" sz="1800" kern="1200">
          <a:solidFill>
            <a:schemeClr val="tx1"/>
          </a:solidFill>
          <a:latin typeface="+mn-lt"/>
          <a:ea typeface="+mn-ea"/>
          <a:cs typeface="+mn-cs"/>
        </a:defRPr>
      </a:lvl5pPr>
      <a:lvl6pPr marL="2286000" algn="l" defTabSz="914400" rtl="0" eaLnBrk="1" latinLnBrk="0" hangingPunct="1">
        <a:defRPr lang="zh-TW" sz="1800" kern="1200">
          <a:solidFill>
            <a:schemeClr val="tx1"/>
          </a:solidFill>
          <a:latin typeface="+mn-lt"/>
          <a:ea typeface="+mn-ea"/>
          <a:cs typeface="+mn-cs"/>
        </a:defRPr>
      </a:lvl6pPr>
      <a:lvl7pPr marL="2743200" algn="l" defTabSz="914400" rtl="0" eaLnBrk="1" latinLnBrk="0" hangingPunct="1">
        <a:defRPr lang="zh-TW" sz="1800" kern="1200">
          <a:solidFill>
            <a:schemeClr val="tx1"/>
          </a:solidFill>
          <a:latin typeface="+mn-lt"/>
          <a:ea typeface="+mn-ea"/>
          <a:cs typeface="+mn-cs"/>
        </a:defRPr>
      </a:lvl7pPr>
      <a:lvl8pPr marL="3200400" algn="l" defTabSz="914400" rtl="0" eaLnBrk="1" latinLnBrk="0" hangingPunct="1">
        <a:defRPr lang="zh-TW" sz="1800" kern="1200">
          <a:solidFill>
            <a:schemeClr val="tx1"/>
          </a:solidFill>
          <a:latin typeface="+mn-lt"/>
          <a:ea typeface="+mn-ea"/>
          <a:cs typeface="+mn-cs"/>
        </a:defRPr>
      </a:lvl8pPr>
      <a:lvl9pPr marL="3657600" algn="l" defTabSz="914400" rtl="0" eaLnBrk="1" latinLnBrk="0" hangingPunct="1">
        <a:defRPr lang="zh-TW"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雲端運算期中報告</a:t>
            </a:r>
            <a:endParaRPr lang="zh-TW" dirty="0"/>
          </a:p>
        </p:txBody>
      </p:sp>
      <p:sp>
        <p:nvSpPr>
          <p:cNvPr id="3" name="副標題 2"/>
          <p:cNvSpPr>
            <a:spLocks noGrp="1"/>
          </p:cNvSpPr>
          <p:nvPr>
            <p:ph type="subTitle" idx="1"/>
          </p:nvPr>
        </p:nvSpPr>
        <p:spPr/>
        <p:txBody>
          <a:bodyPr/>
          <a:lstStyle/>
          <a:p>
            <a:r>
              <a:rPr lang="en-US" altLang="zh-TW" dirty="0" smtClean="0"/>
              <a:t>0524807</a:t>
            </a:r>
          </a:p>
          <a:p>
            <a:r>
              <a:rPr lang="zh-TW" altLang="en-US" dirty="0" smtClean="0"/>
              <a:t>陳</a:t>
            </a:r>
            <a:r>
              <a:rPr lang="zh-TW" altLang="en-US" dirty="0"/>
              <a:t>芊安</a:t>
            </a:r>
            <a:endParaRPr lang="zh-TW" dirty="0"/>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GradientBoostingClassifier</a:t>
            </a:r>
            <a:endParaRPr lang="zh-TW" altLang="en-US" dirty="0"/>
          </a:p>
        </p:txBody>
      </p:sp>
      <p:sp>
        <p:nvSpPr>
          <p:cNvPr id="3" name="內容版面配置區 2"/>
          <p:cNvSpPr>
            <a:spLocks noGrp="1"/>
          </p:cNvSpPr>
          <p:nvPr>
            <p:ph idx="1"/>
          </p:nvPr>
        </p:nvSpPr>
        <p:spPr>
          <a:xfrm>
            <a:off x="1341120" y="1901952"/>
            <a:ext cx="9854102" cy="4474134"/>
          </a:xfrm>
        </p:spPr>
        <p:txBody>
          <a:bodyPr/>
          <a:lstStyle/>
          <a:p>
            <a:r>
              <a:rPr lang="en-US" altLang="zh-TW" dirty="0">
                <a:solidFill>
                  <a:srgbClr val="FFC000"/>
                </a:solidFill>
              </a:rPr>
              <a:t>Boosting</a:t>
            </a:r>
            <a:r>
              <a:rPr lang="zh-TW" altLang="en-US" dirty="0">
                <a:solidFill>
                  <a:srgbClr val="FFC000"/>
                </a:solidFill>
              </a:rPr>
              <a:t>算法</a:t>
            </a:r>
            <a:r>
              <a:rPr lang="zh-TW" altLang="en-US" dirty="0"/>
              <a:t>指將弱學習算法組合成強學習算法</a:t>
            </a:r>
            <a:r>
              <a:rPr lang="zh-TW" altLang="en-US" dirty="0" smtClean="0"/>
              <a:t>，起源於</a:t>
            </a:r>
            <a:r>
              <a:rPr lang="en-US" altLang="zh-TW" dirty="0" smtClean="0"/>
              <a:t>PAC</a:t>
            </a:r>
            <a:r>
              <a:rPr lang="zh-TW" altLang="en-US" dirty="0" smtClean="0"/>
              <a:t>學習</a:t>
            </a:r>
            <a:r>
              <a:rPr lang="zh-TW" altLang="en-US" dirty="0"/>
              <a:t>模型</a:t>
            </a:r>
            <a:r>
              <a:rPr lang="zh-TW" altLang="en-US" dirty="0" smtClean="0"/>
              <a:t>。</a:t>
            </a:r>
            <a:r>
              <a:rPr lang="en-US" altLang="zh-TW" dirty="0" smtClean="0"/>
              <a:t>(</a:t>
            </a:r>
            <a:r>
              <a:rPr lang="zh-TW" altLang="en-US" dirty="0" smtClean="0"/>
              <a:t>思想</a:t>
            </a:r>
            <a:r>
              <a:rPr lang="en-US" altLang="zh-TW" dirty="0" smtClean="0"/>
              <a:t>)</a:t>
            </a:r>
          </a:p>
          <a:p>
            <a:r>
              <a:rPr lang="en-US" altLang="zh-TW" dirty="0" smtClean="0"/>
              <a:t>Boosting</a:t>
            </a:r>
            <a:r>
              <a:rPr lang="zh-TW" altLang="en-US" dirty="0" smtClean="0"/>
              <a:t>是對</a:t>
            </a:r>
            <a:r>
              <a:rPr lang="zh-TW" altLang="en-US" dirty="0"/>
              <a:t>一份</a:t>
            </a:r>
            <a:r>
              <a:rPr lang="zh-TW" altLang="en-US" dirty="0" smtClean="0"/>
              <a:t>數據建立</a:t>
            </a:r>
            <a:r>
              <a:rPr lang="en-US" altLang="zh-TW" dirty="0" smtClean="0"/>
              <a:t>N</a:t>
            </a:r>
            <a:r>
              <a:rPr lang="zh-TW" altLang="en-US" dirty="0" smtClean="0"/>
              <a:t>個</a:t>
            </a:r>
            <a:r>
              <a:rPr lang="zh-TW" altLang="en-US" dirty="0"/>
              <a:t>模型（比如分類），一般這種模型比較簡單，稱為</a:t>
            </a:r>
            <a:r>
              <a:rPr lang="zh-TW" altLang="en-US" b="1" dirty="0">
                <a:solidFill>
                  <a:srgbClr val="FFFF00"/>
                </a:solidFill>
              </a:rPr>
              <a:t>弱分類器</a:t>
            </a:r>
            <a:r>
              <a:rPr lang="en-US" altLang="zh-TW" dirty="0"/>
              <a:t>(weak learner)</a:t>
            </a:r>
            <a:r>
              <a:rPr lang="zh-TW" altLang="en-US" dirty="0"/>
              <a:t>每次分類都將上一次分錯的數據權重提高一點再進行分類，這樣最終得到的分類器在測試數據與訓練數據上都可以得到比較好的成績</a:t>
            </a:r>
            <a:r>
              <a:rPr lang="zh-TW" altLang="en-US" dirty="0" smtClean="0"/>
              <a:t>。</a:t>
            </a:r>
            <a:endParaRPr lang="en-US" altLang="zh-TW" dirty="0" smtClean="0"/>
          </a:p>
          <a:p>
            <a:r>
              <a:rPr lang="en-US" altLang="zh-TW" dirty="0">
                <a:solidFill>
                  <a:srgbClr val="FFC000"/>
                </a:solidFill>
              </a:rPr>
              <a:t>Gradient </a:t>
            </a:r>
            <a:r>
              <a:rPr lang="en-US" altLang="zh-TW" dirty="0" smtClean="0">
                <a:solidFill>
                  <a:srgbClr val="FFC000"/>
                </a:solidFill>
              </a:rPr>
              <a:t>Boosting</a:t>
            </a:r>
            <a:r>
              <a:rPr lang="zh-TW" altLang="en-US" dirty="0"/>
              <a:t>每一次建立模型是在之前建立模型損失函數的梯度下降方向。 </a:t>
            </a:r>
            <a:r>
              <a:rPr lang="en-US" altLang="zh-TW" dirty="0" smtClean="0"/>
              <a:t>(</a:t>
            </a:r>
            <a:r>
              <a:rPr lang="zh-TW" altLang="en-US" dirty="0" smtClean="0"/>
              <a:t>方法</a:t>
            </a:r>
            <a:r>
              <a:rPr lang="en-US" altLang="zh-TW" dirty="0" smtClean="0"/>
              <a:t>)</a:t>
            </a:r>
          </a:p>
        </p:txBody>
      </p:sp>
      <p:sp>
        <p:nvSpPr>
          <p:cNvPr id="4" name="向上箭號圖說文字 3"/>
          <p:cNvSpPr/>
          <p:nvPr/>
        </p:nvSpPr>
        <p:spPr>
          <a:xfrm>
            <a:off x="6054813" y="3802050"/>
            <a:ext cx="3892376" cy="673938"/>
          </a:xfrm>
          <a:prstGeom prst="upArrow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rgbClr val="363D3D"/>
                </a:solidFill>
                <a:latin typeface="標楷體" panose="03000509000000000000" pitchFamily="65" charset="-120"/>
                <a:ea typeface="標楷體" panose="03000509000000000000" pitchFamily="65" charset="-120"/>
              </a:rPr>
              <a:t>損失</a:t>
            </a:r>
            <a:r>
              <a:rPr lang="zh-TW" altLang="en-US" dirty="0">
                <a:solidFill>
                  <a:srgbClr val="363D3D"/>
                </a:solidFill>
                <a:latin typeface="標楷體" panose="03000509000000000000" pitchFamily="65" charset="-120"/>
                <a:ea typeface="標楷體" panose="03000509000000000000" pitchFamily="65" charset="-120"/>
              </a:rPr>
              <a:t>函數越大</a:t>
            </a:r>
            <a:r>
              <a:rPr lang="zh-TW" altLang="en-US" dirty="0" smtClean="0">
                <a:solidFill>
                  <a:srgbClr val="363D3D"/>
                </a:solidFill>
                <a:latin typeface="標楷體" panose="03000509000000000000" pitchFamily="65" charset="-120"/>
                <a:ea typeface="標楷體" panose="03000509000000000000" pitchFamily="65" charset="-120"/>
              </a:rPr>
              <a:t>，說明</a:t>
            </a:r>
            <a:r>
              <a:rPr lang="zh-TW" altLang="en-US" dirty="0">
                <a:solidFill>
                  <a:srgbClr val="363D3D"/>
                </a:solidFill>
                <a:latin typeface="標楷體" panose="03000509000000000000" pitchFamily="65" charset="-120"/>
                <a:ea typeface="標楷體" panose="03000509000000000000" pitchFamily="65" charset="-120"/>
              </a:rPr>
              <a:t>模型越容易出錯</a:t>
            </a:r>
            <a:endParaRPr lang="zh-TW" altLang="en-US" dirty="0">
              <a:solidFill>
                <a:srgbClr val="363D3D"/>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956889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stretch>
            <a:fillRect/>
          </a:stretch>
        </p:blipFill>
        <p:spPr>
          <a:xfrm>
            <a:off x="823784" y="532238"/>
            <a:ext cx="10544432" cy="5793524"/>
          </a:xfrm>
          <a:prstGeom prst="rect">
            <a:avLst/>
          </a:prstGeom>
        </p:spPr>
      </p:pic>
    </p:spTree>
    <p:extLst>
      <p:ext uri="{BB962C8B-B14F-4D97-AF65-F5344CB8AC3E}">
        <p14:creationId xmlns:p14="http://schemas.microsoft.com/office/powerpoint/2010/main" val="2372644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295400" y="3188042"/>
            <a:ext cx="9601200" cy="887709"/>
          </a:xfrm>
        </p:spPr>
        <p:txBody>
          <a:bodyPr/>
          <a:lstStyle/>
          <a:p>
            <a:r>
              <a:rPr lang="en-US" altLang="zh-TW" dirty="0" smtClean="0"/>
              <a:t>Thank You</a:t>
            </a:r>
            <a:endParaRPr lang="zh-TW" altLang="en-US" dirty="0"/>
          </a:p>
        </p:txBody>
      </p:sp>
    </p:spTree>
    <p:extLst>
      <p:ext uri="{BB962C8B-B14F-4D97-AF65-F5344CB8AC3E}">
        <p14:creationId xmlns:p14="http://schemas.microsoft.com/office/powerpoint/2010/main" val="3012633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anded Design Teal 16x9">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8505542-BCEF-47F2-90D3-D407C4B4B16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藍綠色橫紋簡報 (寬螢幕)</Template>
  <TotalTime>721</TotalTime>
  <Words>136</Words>
  <Application>Microsoft Office PowerPoint</Application>
  <PresentationFormat>寬螢幕</PresentationFormat>
  <Paragraphs>9</Paragraphs>
  <Slides>4</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4</vt:i4>
      </vt:variant>
    </vt:vector>
  </HeadingPairs>
  <TitlesOfParts>
    <vt:vector size="10" baseType="lpstr">
      <vt:lpstr>微軟正黑體</vt:lpstr>
      <vt:lpstr>標楷體</vt:lpstr>
      <vt:lpstr>Arial</vt:lpstr>
      <vt:lpstr>Calibri</vt:lpstr>
      <vt:lpstr>Times New Roman</vt:lpstr>
      <vt:lpstr>Banded Design Teal 16x9</vt:lpstr>
      <vt:lpstr>雲端運算期中報告</vt:lpstr>
      <vt:lpstr>GradientBoostingClassifier</vt:lpstr>
      <vt:lpstr>PowerPoint 簡報</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雲端運算期中報告</dc:title>
  <dc:creator>e527</dc:creator>
  <cp:keywords/>
  <cp:lastModifiedBy>e527</cp:lastModifiedBy>
  <cp:revision>9</cp:revision>
  <dcterms:created xsi:type="dcterms:W3CDTF">2017-05-02T16:10:21Z</dcterms:created>
  <dcterms:modified xsi:type="dcterms:W3CDTF">2017-05-03T04:12:13Z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TC028952549991</vt:lpwstr>
  </property>
</Properties>
</file>