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5" r:id="rId4"/>
  </p:sldMasterIdLst>
  <p:sldIdLst>
    <p:sldId id="298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04" r:id="rId27"/>
    <p:sldId id="30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958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803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759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215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617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27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289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538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313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693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850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7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779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6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request/Y6aCSSqW8Lyi6ryolNiC" TargetMode="External"/><Relationship Id="rId2" Type="http://schemas.openxmlformats.org/officeDocument/2006/relationships/hyperlink" Target="https://github.com/insaid2018/Term-1/tree/master/Data/Project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atavizproject.com/" TargetMode="External"/><Relationship Id="rId4" Type="http://schemas.openxmlformats.org/officeDocument/2006/relationships/hyperlink" Target="https://matplotlib.org/3.1.0/tutorials/colors/colormap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925" y="2360645"/>
            <a:ext cx="10049075" cy="304127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Exploratory Data Analysis (EDA)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Automobile Data Set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6841" y="5476349"/>
            <a:ext cx="3615159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Gaurav Virmani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29-Jun-20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are the Curb Weight of cars?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7056081" y="1929155"/>
            <a:ext cx="47191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Curb Weight of cars is in range of 1500 and 4000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9DF09D-9701-47A6-A3F7-1AA8C4AA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0" y="1963925"/>
            <a:ext cx="6788604" cy="434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655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Which is the most preferred car variant?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5182224" y="1939974"/>
            <a:ext cx="6154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Sedan followed by Hatchback body styles cars are most preferred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80% of the cars are of Sedan and Hatchback styles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BCE527-05C2-493B-A9C5-CA5E539B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2" y="1963925"/>
            <a:ext cx="4984394" cy="46608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13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How are the cars distributed in price range?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7056081" y="1929155"/>
            <a:ext cx="4719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70% cars are in Low price range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Less than 5% cars are in Very High price range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23F6683-99C8-474C-9684-FD9E3D86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73255"/>
            <a:ext cx="6790159" cy="43528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4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bivariate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How are Price and Engine Size related?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7056081" y="1929155"/>
            <a:ext cx="4719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As the Engine size goes up, price goes up too. This is Positive Linear relationship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CDB271-C179-4E03-A9BF-3506E0CDF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63924"/>
            <a:ext cx="6780828" cy="44648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2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bivariate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How are Price and Horsepower related?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7056081" y="1929155"/>
            <a:ext cx="4719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As the Horsepower goes up, price goes up too. This is Positive Linear relationship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066A867-5FE9-4E5C-9CDB-3437F50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63924"/>
            <a:ext cx="6640869" cy="44741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9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multivariate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are the average prices of cars?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Most expensive cars are of make Mercedes Benz and the least expensive are of Chevrolet make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Cars costing High i.e. more than 20000 are BMW, Jaguar, Mercedes Benz and Porsche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Cars costing less than 10000 are Chevrolet, Dodge, Honda, Mitsubishi, Plymouth and Subaru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Other cars are in the range between 10000 and 20000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7E16F92-1DBA-40B8-96F1-AA0BBDC6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4" y="1963926"/>
            <a:ext cx="9049948" cy="4754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multivariate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Which brand of the car is the safest?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Volvo manufactured cars are the safest and Mitsubishi manufactured cars are most dangerous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Not much Alfa-</a:t>
            </a:r>
            <a:r>
              <a:rPr lang="en-US" sz="1600" dirty="0" err="1"/>
              <a:t>romero</a:t>
            </a:r>
            <a:r>
              <a:rPr lang="en-US" sz="1600" dirty="0"/>
              <a:t> cars data is available, hence, difficult to comment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B0513F3-72C9-4FB4-B14A-53428DCB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4" y="1963926"/>
            <a:ext cx="9118341" cy="46701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9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multivariate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Which car has more Normalized Losses?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Toyota manufactured cars have lowest Normalized Losses with few outliers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BMW manufactured cars have highest Normalized Losses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7068602-0F2F-4511-9206-55CAB4E4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" y="1963925"/>
            <a:ext cx="9119119" cy="4726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6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multivariate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Which type of drive wheel cars are expensive?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Rear-wheel drive cars are most expensive and front-wheel drive cars are least expensive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More or less front-wheel and 4-wheel drive cars are of same prices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C0AA2C1-5321-44A1-AAD4-8BDE5025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1" y="1963925"/>
            <a:ext cx="9120674" cy="46328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0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multivariate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Which type of drive wheel cars are expensive?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There are no 4-wheel drive cars available in Convertible and Hardtop variants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Hatchback forward-wheel drive cars are the cheapest cars. Unfortunately, there is not much Hardtop forward-wheel drive data available, hence, difficult to comment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Rear-wheel drive cars are the expensive cars in all the variants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1D5948A-B518-415F-AF1B-B5892F3A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1" y="1963925"/>
            <a:ext cx="9110954" cy="46701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5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609359"/>
            <a:ext cx="1149531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comes to selling the car, we always look for getting the </a:t>
            </a:r>
            <a:r>
              <a:rPr lang="en-US" b="1" dirty="0"/>
              <a:t>car best resale value</a:t>
            </a:r>
            <a:r>
              <a:rPr lang="en-US" dirty="0"/>
              <a:t>. There are various reasons that's depreciate the value of used car.</a:t>
            </a:r>
            <a:br>
              <a:rPr lang="en-US" sz="2000" dirty="0"/>
            </a:br>
            <a:endParaRPr lang="en-US" sz="2000" dirty="0"/>
          </a:p>
          <a:p>
            <a:r>
              <a:rPr lang="en-US" dirty="0"/>
              <a:t>The problem here is: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We don't know how much we should sell the car for 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Want to set the reasonable price so that someone can purchase 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Let’s make use of Data Science and EDA to gain insights into the Automobile Data set and derive the model.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9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multivariate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How are other features of cars corelated?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Price of the car is highly correlated with Engine Size and Curb Weight of the car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Curb Weight is calculated based on Length, Width and Wheel-base of the car which is obvious from the plot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Wheel-base is highly correlated with Length and Width of the car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Engine Size and Horsepower are highly correlated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AF80AE3-ECA7-48E1-9DDE-06D63FAC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932470"/>
            <a:ext cx="9062259" cy="4701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8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multivariate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8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How are City Mileage and Curb Weight related?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City Mileage &amp; Highway Mileage are inversely related to Curb Weight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7B5BF88-A138-44E3-A033-B021FAAD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7" y="1963925"/>
            <a:ext cx="9015121" cy="45861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1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609359"/>
            <a:ext cx="11495315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is analyzed that there are features that are highly corelated with the cost of cars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Evident from the data that the analysis will help both seller and buyer to set the reasonable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is beneficial for the buyer to take decision to buy the kind of car at best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sz="2000" b="1" u="sng" dirty="0"/>
              <a:t>Actionable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EDA plots, there is good amount of information available with respect to variables relationship and the factors effecting the cost of the cars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details can be used to build Machine Learning model and evaluate model prediction performance for calculating the resale cost of the cars</a:t>
            </a:r>
          </a:p>
        </p:txBody>
      </p:sp>
    </p:spTree>
    <p:extLst>
      <p:ext uri="{BB962C8B-B14F-4D97-AF65-F5344CB8AC3E}">
        <p14:creationId xmlns:p14="http://schemas.microsoft.com/office/powerpoint/2010/main" val="221920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002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USEFUL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617807"/>
            <a:ext cx="103644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Source</a:t>
            </a:r>
            <a:r>
              <a:rPr lang="en-US" dirty="0"/>
              <a:t> -	</a:t>
            </a:r>
            <a:r>
              <a:rPr lang="en-US" dirty="0">
                <a:hlinkClick r:id="rId2"/>
              </a:rPr>
              <a:t>https://github.com/insaid2018/Term-1/tree/master/Data/Projects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Dropbox Link </a:t>
            </a:r>
            <a:r>
              <a:rPr lang="en-US" dirty="0"/>
              <a:t>-	</a:t>
            </a:r>
            <a:r>
              <a:rPr lang="en-US" dirty="0">
                <a:hlinkClick r:id="rId3"/>
              </a:rPr>
              <a:t>https://www.dropbox.com/request/Y6aCSSqW8Lyi6ryolNiC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References:  </a:t>
            </a:r>
          </a:p>
          <a:p>
            <a:endParaRPr lang="en-US" dirty="0"/>
          </a:p>
          <a:p>
            <a:r>
              <a:rPr lang="en-US" b="1" dirty="0"/>
              <a:t>Color Maps </a:t>
            </a:r>
            <a:r>
              <a:rPr lang="en-US" dirty="0"/>
              <a:t>-		</a:t>
            </a:r>
            <a:r>
              <a:rPr lang="en-US" dirty="0">
                <a:hlinkClick r:id="rId4"/>
              </a:rPr>
              <a:t>https://matplotlib.org/3.1.0/tutorials/colors/colormaps.html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Plots </a:t>
            </a:r>
            <a:r>
              <a:rPr lang="en-US" dirty="0"/>
              <a:t>-			</a:t>
            </a:r>
            <a:r>
              <a:rPr lang="en-US" dirty="0">
                <a:hlinkClick r:id="rId4"/>
              </a:rPr>
              <a:t>https://matplotlib.org/3.1.0/tutorials/colors/colormaps.html</a:t>
            </a:r>
            <a:endParaRPr lang="en-US" dirty="0"/>
          </a:p>
          <a:p>
            <a:r>
              <a:rPr lang="en-US" dirty="0"/>
              <a:t>				</a:t>
            </a:r>
            <a:r>
              <a:rPr lang="en-US" dirty="0">
                <a:hlinkClick r:id="rId5"/>
              </a:rPr>
              <a:t>https://datavizproject.com/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6A1E07-90A1-462E-80C5-ADE4391E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7" y="2454541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271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609359"/>
            <a:ext cx="114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Automobile Data set consists of following attributes: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7D370D-5DB6-49E8-B70D-6649CC3E5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10716"/>
              </p:ext>
            </p:extLst>
          </p:nvPr>
        </p:nvGraphicFramePr>
        <p:xfrm>
          <a:off x="348861" y="2100596"/>
          <a:ext cx="9774854" cy="4141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7427">
                  <a:extLst>
                    <a:ext uri="{9D8B030D-6E8A-4147-A177-3AD203B41FA5}">
                      <a16:colId xmlns:a16="http://schemas.microsoft.com/office/drawing/2014/main" val="1676805239"/>
                    </a:ext>
                  </a:extLst>
                </a:gridCol>
                <a:gridCol w="4887427">
                  <a:extLst>
                    <a:ext uri="{9D8B030D-6E8A-4147-A177-3AD203B41FA5}">
                      <a16:colId xmlns:a16="http://schemas.microsoft.com/office/drawing/2014/main" val="3438696687"/>
                    </a:ext>
                  </a:extLst>
                </a:gridCol>
              </a:tblGrid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 </a:t>
                      </a:r>
                      <a:r>
                        <a:rPr lang="en-US" sz="1400" dirty="0" err="1"/>
                        <a:t>symboling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 curb-weight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875832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 normalized-losses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15. engine-type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58792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 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16. num-of-cylinders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8227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 fuel-type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17. engine-size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0470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5. aspiration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18. fuel-system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491738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6. num-of-doors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 bore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258723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7. body-style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 stroke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8744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8. drive-wheels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 compression-ratio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332909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9. engine-location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 horsepower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337861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10. wheel-base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23. peak-rpm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41728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11.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 city-mpg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075244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12. width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 highway-mpg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83673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13.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26.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8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0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53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How many cars are sold of each Make type?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275FC9-17DE-46B0-8BA5-5AD1F5C9B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" y="1987083"/>
            <a:ext cx="9079269" cy="47074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248775" y="1868675"/>
            <a:ext cx="29432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Top 3 manufactures are - Toyota, Nissan &amp; Mazda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Toyota is the most preferred make with the highest number of cars, approx. 44% more than Nissan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Mercury make has the least number of cars</a:t>
            </a:r>
          </a:p>
        </p:txBody>
      </p:sp>
    </p:spTree>
    <p:extLst>
      <p:ext uri="{BB962C8B-B14F-4D97-AF65-F5344CB8AC3E}">
        <p14:creationId xmlns:p14="http://schemas.microsoft.com/office/powerpoint/2010/main" val="424912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62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is the proportion of cars based on fuel type?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5182225" y="1939974"/>
            <a:ext cx="5756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Most preferred cars are of Gas fuel type with 91% proportion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980ED-0A8D-45BB-82DB-2467744A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1" y="1939974"/>
            <a:ext cx="4727508" cy="4784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73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are </a:t>
            </a:r>
            <a:r>
              <a:rPr lang="en-US" dirty="0" err="1"/>
              <a:t>Symboling</a:t>
            </a:r>
            <a:r>
              <a:rPr lang="en-US" dirty="0"/>
              <a:t> Ratings of cars?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7056081" y="1929155"/>
            <a:ext cx="47191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Symboling</a:t>
            </a:r>
            <a:r>
              <a:rPr lang="en-US" sz="1600" dirty="0"/>
              <a:t> Rating is a risk factor symbol associated with car prices. The value ranges from -3 to +3, with +3 indicates the vehicle is risky and -3 is the safest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Most of the cars are in the range of 0 and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D59825-5D1E-43EE-A2E6-800FC2F4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4" y="2036077"/>
            <a:ext cx="6873065" cy="434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3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are Normalized Losses of cars?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9322200" y="1882502"/>
            <a:ext cx="26676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Normalized losses is the relative average loss payment per insured vehicle year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Most of the cars are in the range of 75 and 165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E0CAD6-D6C8-4439-AD7B-09E8E18D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4" y="1963926"/>
            <a:ext cx="9079992" cy="4610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0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62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are the proposition of cars of each Engine Type?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5182225" y="1939974"/>
            <a:ext cx="5756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Most preferred cars are of Std type with 82% proportion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2446D2-7B6A-4F59-AE03-2D32B854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" y="1960032"/>
            <a:ext cx="4898279" cy="48349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5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D4F-17BC-4377-878D-1637FEB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289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Exploratory Data analysis - Univariate Plotting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3D290-4C6E-41A6-9548-3D41CE778807}"/>
              </a:ext>
            </a:extLst>
          </p:cNvPr>
          <p:cNvSpPr txBox="1"/>
          <p:nvPr/>
        </p:nvSpPr>
        <p:spPr>
          <a:xfrm>
            <a:off x="0" y="1594593"/>
            <a:ext cx="655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are the proposition of cars based on Drive Wheels?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8B81-30D1-4E5C-8BB9-17D672386852}"/>
              </a:ext>
            </a:extLst>
          </p:cNvPr>
          <p:cNvSpPr txBox="1"/>
          <p:nvPr/>
        </p:nvSpPr>
        <p:spPr>
          <a:xfrm>
            <a:off x="5182225" y="1939974"/>
            <a:ext cx="57569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Front-wheel drive are the most number of cars with 58%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Rear-wheel drive cars are 37%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4-wheel drive has the least number of cars with 4%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5B5D13-5601-479E-AA13-49939568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9" y="1939975"/>
            <a:ext cx="4745254" cy="48135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764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Tw Cen MT</vt:lpstr>
      <vt:lpstr>Wingdings</vt:lpstr>
      <vt:lpstr>Droplet</vt:lpstr>
      <vt:lpstr>Exploratory Data Analysis (EDA)   Automobile Data Set</vt:lpstr>
      <vt:lpstr>Problem statement</vt:lpstr>
      <vt:lpstr>Data set</vt:lpstr>
      <vt:lpstr>Exploratory Data analysis - Univariate Plotting </vt:lpstr>
      <vt:lpstr>Exploratory Data analysis - Univariate Plotting</vt:lpstr>
      <vt:lpstr>Exploratory Data analysis - Univariate Plotting </vt:lpstr>
      <vt:lpstr>Exploratory Data analysis - Univariate Plotting</vt:lpstr>
      <vt:lpstr>Exploratory Data analysis - Univariate Plotting</vt:lpstr>
      <vt:lpstr>Exploratory Data analysis - Univariate Plotting</vt:lpstr>
      <vt:lpstr>Exploratory Data analysis - Univariate Plotting </vt:lpstr>
      <vt:lpstr>Exploratory Data analysis - Univariate Plotting</vt:lpstr>
      <vt:lpstr>Exploratory Data analysis - Univariate Plotting </vt:lpstr>
      <vt:lpstr>Exploratory Data analysis - bivariate Plotting </vt:lpstr>
      <vt:lpstr>Exploratory Data analysis - bivariate Plotting </vt:lpstr>
      <vt:lpstr>Exploratory Data analysis - multivariate Plotting </vt:lpstr>
      <vt:lpstr>Exploratory Data analysis - multivariate Plotting </vt:lpstr>
      <vt:lpstr>Exploratory Data analysis - multivariate Plotting </vt:lpstr>
      <vt:lpstr>Exploratory Data analysis - multivariate Plotting </vt:lpstr>
      <vt:lpstr>Exploratory Data analysis - multivariate Plotting </vt:lpstr>
      <vt:lpstr>Exploratory Data analysis - multivariate Plotting </vt:lpstr>
      <vt:lpstr>Exploratory Data analysis - multivariate Plotting </vt:lpstr>
      <vt:lpstr>conclusion</vt:lpstr>
      <vt:lpstr>USEFUL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2020-06-17T06:24:25Z</dcterms:created>
  <dcterms:modified xsi:type="dcterms:W3CDTF">2020-06-29T04:48:17Z</dcterms:modified>
</cp:coreProperties>
</file>