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BBF805-5D4B-8F4E-93F2-E4965DAE73B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589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Term project report</a:t>
            </a:r>
            <a:br>
              <a:rPr lang="en-US" dirty="0"/>
            </a:br>
            <a:r>
              <a:rPr lang="en-US" dirty="0"/>
              <a:t>Met CS 633</a:t>
            </a:r>
            <a:br>
              <a:rPr lang="en-US" dirty="0"/>
            </a:br>
            <a:r>
              <a:rPr lang="en-US" dirty="0"/>
              <a:t>OL s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7434" y="5973511"/>
            <a:ext cx="3947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Giuseppe </a:t>
            </a:r>
            <a:r>
              <a:rPr lang="en-US" sz="1600" dirty="0" err="1"/>
              <a:t>Vaccaro</a:t>
            </a:r>
            <a:r>
              <a:rPr lang="en-US" sz="1600" dirty="0"/>
              <a:t> 	Michael Smith</a:t>
            </a:r>
          </a:p>
          <a:p>
            <a:r>
              <a:rPr lang="en-US" sz="1600" dirty="0"/>
              <a:t>Patty Thrall			Gabriel Rua </a:t>
            </a:r>
          </a:p>
          <a:p>
            <a:r>
              <a:rPr lang="en-US" sz="1600" dirty="0" err="1"/>
              <a:t>Yigil</a:t>
            </a:r>
            <a:r>
              <a:rPr lang="en-US" sz="1600" dirty="0"/>
              <a:t> </a:t>
            </a:r>
            <a:r>
              <a:rPr lang="en-US" sz="1600" dirty="0" err="1"/>
              <a:t>Kalkcic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050037"/>
            <a:ext cx="2189743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Group: </a:t>
            </a:r>
            <a:r>
              <a:rPr lang="en-US" dirty="0" err="1"/>
              <a:t>Zac</a:t>
            </a:r>
            <a:r>
              <a:rPr lang="en-US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93664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1-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34364015"/>
              </p:ext>
            </p:extLst>
          </p:nvPr>
        </p:nvGraphicFramePr>
        <p:xfrm>
          <a:off x="609600" y="1589088"/>
          <a:ext cx="4032654" cy="2606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  <a:r>
                        <a:rPr lang="en-US" baseline="0" dirty="0"/>
                        <a:t> Member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 marL="99101" marR="991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Kalkcic</a:t>
                      </a:r>
                      <a:r>
                        <a:rPr lang="en-US" dirty="0"/>
                        <a:t>, Y.</a:t>
                      </a:r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marL="99101" marR="991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Rua, G.</a:t>
                      </a:r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marL="99101" marR="991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Smith,</a:t>
                      </a:r>
                      <a:r>
                        <a:rPr lang="en-US" baseline="0" dirty="0"/>
                        <a:t> M.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marL="99101" marR="991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557">
                <a:tc>
                  <a:txBody>
                    <a:bodyPr/>
                    <a:lstStyle/>
                    <a:p>
                      <a:r>
                        <a:rPr lang="en-US" dirty="0"/>
                        <a:t>Thrall, P.</a:t>
                      </a:r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Manager</a:t>
                      </a:r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marL="99101" marR="991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Vaccaro,</a:t>
                      </a:r>
                      <a:r>
                        <a:rPr lang="en-US" baseline="0" dirty="0"/>
                        <a:t> G.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Tester</a:t>
                      </a:r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marL="99101" marR="991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68793108"/>
              </p:ext>
            </p:extLst>
          </p:nvPr>
        </p:nvGraphicFramePr>
        <p:xfrm>
          <a:off x="4845050" y="1589088"/>
          <a:ext cx="38865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Deliverable</a:t>
                      </a:r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 marL="89252" marR="892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r>
                        <a:rPr lang="en-US" baseline="0" dirty="0"/>
                        <a:t> with Pivotal</a:t>
                      </a:r>
                      <a:endParaRPr lang="en-US" dirty="0"/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 marL="89252" marR="892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GIT account</a:t>
                      </a:r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 marL="89252" marR="892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Discussing</a:t>
                      </a:r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 marL="89252" marR="892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 project scope</a:t>
                      </a:r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 marL="89252" marR="892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 Team’s composition</a:t>
                      </a:r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 marL="89252" marR="892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Distribute Initial Report</a:t>
                      </a:r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 marL="89252" marR="892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4233785"/>
            <a:ext cx="81533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Jan 21, 2018															</a:t>
            </a:r>
          </a:p>
          <a:p>
            <a:r>
              <a:rPr lang="en-US" sz="1400" dirty="0"/>
              <a:t>The above team members met via Skype at 14:00 EST.  </a:t>
            </a:r>
          </a:p>
          <a:p>
            <a:r>
              <a:rPr lang="en-US" sz="1400" dirty="0"/>
              <a:t>The team decided on the roles each member would play on the term project.</a:t>
            </a:r>
          </a:p>
          <a:p>
            <a:r>
              <a:rPr lang="en-US" sz="1400" dirty="0"/>
              <a:t>An initial project scope was selected during the discussion.</a:t>
            </a:r>
          </a:p>
          <a:p>
            <a:endParaRPr lang="en-US" sz="1400" dirty="0"/>
          </a:p>
          <a:p>
            <a:r>
              <a:rPr lang="en-US" sz="1400" dirty="0"/>
              <a:t>Decisions made: </a:t>
            </a:r>
          </a:p>
          <a:p>
            <a:r>
              <a:rPr lang="en-US" sz="1400" dirty="0"/>
              <a:t>Patty will propose initial scope				Mike will propose team composition</a:t>
            </a:r>
          </a:p>
          <a:p>
            <a:r>
              <a:rPr lang="en-US" sz="1400" dirty="0"/>
              <a:t>Giuseppe will create </a:t>
            </a:r>
            <a:r>
              <a:rPr lang="en-US" sz="1400" dirty="0" err="1"/>
              <a:t>github</a:t>
            </a:r>
            <a:r>
              <a:rPr lang="en-US" sz="1400" dirty="0"/>
              <a:t>				Gabriel will produce weekly report	</a:t>
            </a:r>
          </a:p>
          <a:p>
            <a:endParaRPr lang="en-US" sz="1400" dirty="0"/>
          </a:p>
          <a:p>
            <a:r>
              <a:rPr lang="en-US" sz="1400" u="sng" dirty="0"/>
              <a:t>Jan 22, 2018															</a:t>
            </a:r>
          </a:p>
          <a:p>
            <a:r>
              <a:rPr lang="en-US" sz="1400" dirty="0"/>
              <a:t>Team members collaborated via Slack to finalize scope document</a:t>
            </a:r>
          </a:p>
          <a:p>
            <a:r>
              <a:rPr lang="en-US" sz="1400" dirty="0"/>
              <a:t>Mike added base coding project for Health Application to </a:t>
            </a:r>
            <a:r>
              <a:rPr lang="en-US" sz="1400" dirty="0" err="1"/>
              <a:t>github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7701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42</TotalTime>
  <Words>81</Words>
  <Application>Microsoft Office PowerPoint</Application>
  <PresentationFormat>On-screen Show (4:3)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Wingdings</vt:lpstr>
      <vt:lpstr>Wingdings 2</vt:lpstr>
      <vt:lpstr>Median</vt:lpstr>
      <vt:lpstr>Term project report Met CS 633 OL s 2018</vt:lpstr>
      <vt:lpstr>Week 1-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report Met CS 633 Spring 1 2018</dc:title>
  <dc:creator>Gabriel Rua</dc:creator>
  <cp:lastModifiedBy>Vaccaro, Giuseppe (10170)</cp:lastModifiedBy>
  <cp:revision>9</cp:revision>
  <dcterms:created xsi:type="dcterms:W3CDTF">2018-01-22T20:54:43Z</dcterms:created>
  <dcterms:modified xsi:type="dcterms:W3CDTF">2018-01-23T00:12:08Z</dcterms:modified>
</cp:coreProperties>
</file>