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 id="285" r:id="rId21"/>
    <p:sldId id="286" r:id="rId22"/>
    <p:sldId id="287" r:id="rId23"/>
    <p:sldId id="288"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94631"/>
  </p:normalViewPr>
  <p:slideViewPr>
    <p:cSldViewPr snapToGrid="0" snapToObjects="1">
      <p:cViewPr varScale="1">
        <p:scale>
          <a:sx n="129" d="100"/>
          <a:sy n="129" d="100"/>
        </p:scale>
        <p:origin x="800"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2/19/18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2/19/18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2/19/18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2/19/18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2/19/18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2/19/18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2/19/18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spring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803395" cy="584775"/>
          </a:xfrm>
          <a:prstGeom prst="rect">
            <a:avLst/>
          </a:prstGeom>
          <a:noFill/>
        </p:spPr>
        <p:txBody>
          <a:bodyPr wrap="square"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21812497"/>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pPr algn="ctr"/>
            <a:r>
              <a:rPr lang="en-US" sz="2800" dirty="0"/>
              <a:t>Use Cases, State Transitions &amp; Component Interactions</a:t>
            </a:r>
          </a:p>
        </p:txBody>
      </p:sp>
    </p:spTree>
    <p:extLst>
      <p:ext uri="{BB962C8B-B14F-4D97-AF65-F5344CB8AC3E}">
        <p14:creationId xmlns:p14="http://schemas.microsoft.com/office/powerpoint/2010/main" val="51654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a:t> </a:t>
            </a:r>
            <a:endParaRPr lang="en-US" dirty="0"/>
          </a:p>
        </p:txBody>
      </p:sp>
    </p:spTree>
    <p:extLst>
      <p:ext uri="{BB962C8B-B14F-4D97-AF65-F5344CB8AC3E}">
        <p14:creationId xmlns:p14="http://schemas.microsoft.com/office/powerpoint/2010/main" val="200631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Diagram</a:t>
            </a:r>
          </a:p>
        </p:txBody>
      </p:sp>
      <p:pic>
        <p:nvPicPr>
          <p:cNvPr id="13" name="Picture 12" descr="ComponentInteractions (1).png"/>
          <p:cNvPicPr>
            <a:picLocks noChangeAspect="1"/>
          </p:cNvPicPr>
          <p:nvPr/>
        </p:nvPicPr>
        <p:blipFill rotWithShape="1">
          <a:blip r:embed="rId2">
            <a:extLst>
              <a:ext uri="{28A0092B-C50C-407E-A947-70E740481C1C}">
                <a14:useLocalDpi xmlns:a14="http://schemas.microsoft.com/office/drawing/2010/main" val="0"/>
              </a:ext>
            </a:extLst>
          </a:blip>
          <a:srcRect b="1875"/>
          <a:stretch/>
        </p:blipFill>
        <p:spPr>
          <a:xfrm>
            <a:off x="1436084" y="1200150"/>
            <a:ext cx="6506528" cy="3886200"/>
          </a:xfrm>
          <a:prstGeom prst="rect">
            <a:avLst/>
          </a:prstGeom>
        </p:spPr>
      </p:pic>
    </p:spTree>
    <p:extLst>
      <p:ext uri="{BB962C8B-B14F-4D97-AF65-F5344CB8AC3E}">
        <p14:creationId xmlns:p14="http://schemas.microsoft.com/office/powerpoint/2010/main" val="14549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33944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44043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Tree>
    <p:extLst>
      <p:ext uri="{BB962C8B-B14F-4D97-AF65-F5344CB8AC3E}">
        <p14:creationId xmlns:p14="http://schemas.microsoft.com/office/powerpoint/2010/main" val="184765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Tree>
    <p:extLst>
      <p:ext uri="{BB962C8B-B14F-4D97-AF65-F5344CB8AC3E}">
        <p14:creationId xmlns:p14="http://schemas.microsoft.com/office/powerpoint/2010/main" val="196048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Tree>
    <p:extLst>
      <p:ext uri="{BB962C8B-B14F-4D97-AF65-F5344CB8AC3E}">
        <p14:creationId xmlns:p14="http://schemas.microsoft.com/office/powerpoint/2010/main" val="385086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01631682"/>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3770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Requirements</a:t>
            </a:r>
          </a:p>
        </p:txBody>
      </p:sp>
    </p:spTree>
    <p:extLst>
      <p:ext uri="{BB962C8B-B14F-4D97-AF65-F5344CB8AC3E}">
        <p14:creationId xmlns:p14="http://schemas.microsoft.com/office/powerpoint/2010/main" val="31463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647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024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a16="http://schemas.microsoft.com/office/drawing/2014/main" val="20000"/>
                    </a:ext>
                  </a:extLst>
                </a:gridCol>
                <a:gridCol w="6106691">
                  <a:extLst>
                    <a:ext uri="{9D8B030D-6E8A-4147-A177-3AD203B41FA5}">
                      <a16:colId xmlns:a16="http://schemas.microsoft.com/office/drawing/2014/main" val="20001"/>
                    </a:ext>
                  </a:extLst>
                </a:gridCol>
                <a:gridCol w="1312420">
                  <a:extLst>
                    <a:ext uri="{9D8B030D-6E8A-4147-A177-3AD203B41FA5}">
                      <a16:colId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9241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a16="http://schemas.microsoft.com/office/drawing/2014/main" val="20000"/>
                    </a:ext>
                  </a:extLst>
                </a:gridCol>
                <a:gridCol w="6825230">
                  <a:extLst>
                    <a:ext uri="{9D8B030D-6E8A-4147-A177-3AD203B41FA5}">
                      <a16:colId xmlns:a16="http://schemas.microsoft.com/office/drawing/2014/main" val="20001"/>
                    </a:ext>
                  </a:extLst>
                </a:gridCol>
                <a:gridCol w="910885">
                  <a:extLst>
                    <a:ext uri="{9D8B030D-6E8A-4147-A177-3AD203B41FA5}">
                      <a16:colId xmlns:a16="http://schemas.microsoft.com/office/drawing/2014/main"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626895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2651</TotalTime>
  <Words>2164</Words>
  <Application>Microsoft Macintosh PowerPoint</Application>
  <PresentationFormat>On-screen Show (16:9)</PresentationFormat>
  <Paragraphs>445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Tw Cen MT</vt:lpstr>
      <vt:lpstr>Wingdings</vt:lpstr>
      <vt:lpstr>Wingdings 2</vt:lpstr>
      <vt:lpstr>Median</vt:lpstr>
      <vt:lpstr>Term project report Met CS 633 OL spring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Component Interactions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93</cp:revision>
  <dcterms:created xsi:type="dcterms:W3CDTF">2018-01-22T20:54:43Z</dcterms:created>
  <dcterms:modified xsi:type="dcterms:W3CDTF">2018-02-19T01:26:44Z</dcterms:modified>
</cp:coreProperties>
</file>