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810" autoAdjust="0"/>
  </p:normalViewPr>
  <p:slideViewPr>
    <p:cSldViewPr snapToGrid="0" snapToObjects="1">
      <p:cViewPr>
        <p:scale>
          <a:sx n="121" d="100"/>
          <a:sy n="121" d="100"/>
        </p:scale>
        <p:origin x="-15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9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635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242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234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04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137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80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56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43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02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02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C8FD8-A814-0D4C-8B54-E8462889E5AF}" type="datetimeFigureOut">
              <a:rPr lang="en-US" smtClean="0"/>
              <a:t>29.04.2013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14F9-EAE6-F14E-A7AF-5ABEBC7CB1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9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3933" y="149605"/>
            <a:ext cx="1016000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PDB file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6183" y="1645769"/>
            <a:ext cx="355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List of non-covalent interactions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6183" y="2079869"/>
            <a:ext cx="355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Run Algorithm to describe RNA secondary structure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6183" y="2724253"/>
            <a:ext cx="355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Identify motifs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4452825" y="1953546"/>
            <a:ext cx="0" cy="126323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4452825" y="2603089"/>
            <a:ext cx="0" cy="121164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76183" y="1661566"/>
            <a:ext cx="3553284" cy="1400437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Myriad Pro"/>
              <a:cs typeface="Myriad Pro"/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4523436" y="472348"/>
            <a:ext cx="1167840" cy="1135068"/>
          </a:xfrm>
          <a:prstGeom prst="bentConnector3">
            <a:avLst>
              <a:gd name="adj1" fmla="val 19921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2"/>
          </p:cNvCxnSpPr>
          <p:nvPr/>
        </p:nvCxnSpPr>
        <p:spPr>
          <a:xfrm>
            <a:off x="3316841" y="1377579"/>
            <a:ext cx="0" cy="28754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64219" y="465502"/>
            <a:ext cx="8643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smtClean="0">
                <a:solidFill>
                  <a:schemeClr val="accent5">
                    <a:lumMod val="75000"/>
                  </a:schemeClr>
                </a:solidFill>
                <a:latin typeface="Myriad Pro"/>
                <a:cs typeface="Myriad Pro"/>
              </a:rPr>
              <a:t>Single </a:t>
            </a:r>
            <a:r>
              <a:rPr lang="pl-PL" sz="1000" dirty="0" err="1" smtClean="0">
                <a:solidFill>
                  <a:schemeClr val="accent5">
                    <a:lumMod val="75000"/>
                  </a:schemeClr>
                </a:solidFill>
                <a:latin typeface="Myriad Pro"/>
                <a:cs typeface="Myriad Pro"/>
              </a:rPr>
              <a:t>frame</a:t>
            </a:r>
            <a:endParaRPr lang="pl-PL" sz="1000" dirty="0">
              <a:solidFill>
                <a:schemeClr val="accent5">
                  <a:lumMod val="7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13527" y="47256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000" dirty="0" err="1" smtClean="0">
                <a:solidFill>
                  <a:schemeClr val="accent3">
                    <a:lumMod val="75000"/>
                  </a:schemeClr>
                </a:solidFill>
                <a:latin typeface="Myriad Pro"/>
                <a:cs typeface="Myriad Pro"/>
              </a:rPr>
              <a:t>Trajectory</a:t>
            </a:r>
            <a:endParaRPr lang="pl-PL" sz="1000" dirty="0">
              <a:solidFill>
                <a:schemeClr val="accent3">
                  <a:lumMod val="7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76183" y="3609148"/>
            <a:ext cx="3553284" cy="138499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Helices</a:t>
            </a:r>
          </a:p>
          <a:p>
            <a:pPr algn="ctr"/>
            <a:r>
              <a:rPr lang="en-US" sz="1200" dirty="0" smtClean="0">
                <a:latin typeface="Myriad Pro"/>
                <a:cs typeface="Myriad Pro"/>
              </a:rPr>
              <a:t>Motifs</a:t>
            </a:r>
            <a:endParaRPr lang="en-US" sz="1200" dirty="0">
              <a:latin typeface="Myriad Pro"/>
              <a:cs typeface="Myriad Pro"/>
            </a:endParaRPr>
          </a:p>
          <a:p>
            <a:pPr algn="ctr"/>
            <a:r>
              <a:rPr lang="en-US" sz="1200" dirty="0" smtClean="0">
                <a:latin typeface="Myriad Pro"/>
                <a:cs typeface="Myriad Pro"/>
              </a:rPr>
              <a:t>Triplexes </a:t>
            </a:r>
          </a:p>
          <a:p>
            <a:pPr algn="ctr"/>
            <a:r>
              <a:rPr lang="en-US" sz="1200" dirty="0" smtClean="0">
                <a:latin typeface="Myriad Pro"/>
                <a:cs typeface="Myriad Pro"/>
              </a:rPr>
              <a:t>Pseudo-knots</a:t>
            </a:r>
          </a:p>
          <a:p>
            <a:pPr algn="ctr"/>
            <a:r>
              <a:rPr lang="en-US" sz="1200" dirty="0" smtClean="0">
                <a:latin typeface="Myriad Pro"/>
                <a:cs typeface="Myriad Pro"/>
              </a:rPr>
              <a:t>WCWC pairs </a:t>
            </a:r>
          </a:p>
          <a:p>
            <a:pPr algn="ctr"/>
            <a:r>
              <a:rPr lang="en-US" sz="1200" dirty="0" smtClean="0">
                <a:latin typeface="Myriad Pro"/>
                <a:cs typeface="Myriad Pro"/>
              </a:rPr>
              <a:t>Non-canonical interactions </a:t>
            </a:r>
          </a:p>
          <a:p>
            <a:pPr algn="ctr"/>
            <a:r>
              <a:rPr lang="en-US" sz="1200" dirty="0" smtClean="0">
                <a:latin typeface="Myriad Pro"/>
                <a:cs typeface="Myriad Pro"/>
              </a:rPr>
              <a:t>Dot-bracket representation</a:t>
            </a:r>
          </a:p>
        </p:txBody>
      </p:sp>
      <p:cxnSp>
        <p:nvCxnSpPr>
          <p:cNvPr id="74" name="Elbow Connector 73"/>
          <p:cNvCxnSpPr>
            <a:stCxn id="121" idx="0"/>
            <a:endCxn id="4" idx="2"/>
          </p:cNvCxnSpPr>
          <p:nvPr/>
        </p:nvCxnSpPr>
        <p:spPr>
          <a:xfrm rot="5400000" flipH="1" flipV="1">
            <a:off x="3670121" y="104102"/>
            <a:ext cx="458532" cy="1165092"/>
          </a:xfrm>
          <a:prstGeom prst="bentConnector3">
            <a:avLst>
              <a:gd name="adj1" fmla="val 50000"/>
            </a:avLst>
          </a:prstGeom>
          <a:ln>
            <a:solidFill>
              <a:srgbClr val="7793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5673" y="1004949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yriad Pro"/>
                <a:cs typeface="Myriad Pro"/>
              </a:rPr>
              <a:t>I</a:t>
            </a:r>
            <a:r>
              <a:rPr lang="pl-PL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/>
                <a:cs typeface="Myriad Pro"/>
              </a:rPr>
              <a:t>nputs</a:t>
            </a:r>
            <a:endParaRPr lang="pl-PL" sz="1000" dirty="0">
              <a:solidFill>
                <a:schemeClr val="tx1">
                  <a:lumMod val="50000"/>
                  <a:lumOff val="50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64618" y="319067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/>
                <a:cs typeface="Myriad Pro"/>
              </a:rPr>
              <a:t>Outputs</a:t>
            </a:r>
            <a:endParaRPr lang="pl-PL" sz="1000" dirty="0">
              <a:solidFill>
                <a:schemeClr val="tx1">
                  <a:lumMod val="50000"/>
                  <a:lumOff val="50000"/>
                </a:schemeClr>
              </a:solidFill>
              <a:latin typeface="Myriad Pro"/>
              <a:cs typeface="Myriad Pro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674890" y="3053479"/>
            <a:ext cx="0" cy="55566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659749" y="915914"/>
            <a:ext cx="1314184" cy="46166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+ DCD or other</a:t>
            </a:r>
          </a:p>
          <a:p>
            <a:pPr algn="ctr"/>
            <a:r>
              <a:rPr lang="en-US" sz="1200" dirty="0">
                <a:latin typeface="Myriad Pro"/>
                <a:cs typeface="Myriad Pro"/>
              </a:rPr>
              <a:t>f</a:t>
            </a:r>
            <a:r>
              <a:rPr lang="en-US" sz="1200" dirty="0" smtClean="0">
                <a:latin typeface="Myriad Pro"/>
                <a:cs typeface="Myriad Pro"/>
              </a:rPr>
              <a:t>ile format </a:t>
            </a:r>
            <a:endParaRPr lang="en-US" sz="1200" dirty="0">
              <a:latin typeface="Myriad Pro"/>
              <a:cs typeface="Myriad Pro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3325858" y="3065120"/>
            <a:ext cx="0" cy="55566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676183" y="5372028"/>
            <a:ext cx="3553284" cy="1015663"/>
          </a:xfrm>
          <a:prstGeom prst="rect">
            <a:avLst/>
          </a:prstGeom>
          <a:noFill/>
          <a:ln>
            <a:solidFill>
              <a:srgbClr val="7793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Evolution of all pairs</a:t>
            </a:r>
          </a:p>
          <a:p>
            <a:pPr algn="ctr"/>
            <a:r>
              <a:rPr lang="en-US" sz="1200" dirty="0" smtClean="0">
                <a:latin typeface="Myriad Pro"/>
                <a:cs typeface="Myriad Pro"/>
              </a:rPr>
              <a:t>Nucleotides characteristics </a:t>
            </a:r>
          </a:p>
          <a:p>
            <a:pPr algn="ctr"/>
            <a:r>
              <a:rPr lang="en-US" sz="1200" dirty="0" smtClean="0">
                <a:latin typeface="Myriad Pro"/>
                <a:cs typeface="Myriad Pro"/>
              </a:rPr>
              <a:t>Average secondary structure motifs </a:t>
            </a:r>
          </a:p>
          <a:p>
            <a:pPr algn="ctr"/>
            <a:r>
              <a:rPr lang="en-US" sz="1200" dirty="0" smtClean="0">
                <a:latin typeface="Myriad Pro"/>
                <a:cs typeface="Myriad Pro"/>
              </a:rPr>
              <a:t>Motifs clusters</a:t>
            </a:r>
          </a:p>
          <a:p>
            <a:pPr algn="ctr"/>
            <a:r>
              <a:rPr lang="en-US" sz="1200" dirty="0" err="1" smtClean="0">
                <a:latin typeface="Myriad Pro"/>
                <a:cs typeface="Myriad Pro"/>
              </a:rPr>
              <a:t>RNAStructML</a:t>
            </a:r>
            <a:r>
              <a:rPr lang="en-US" sz="1200" dirty="0" smtClean="0">
                <a:latin typeface="Myriad Pro"/>
                <a:cs typeface="Myriad Pro"/>
              </a:rPr>
              <a:t> file with structure evolution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305742" y="5029703"/>
            <a:ext cx="6982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77933C"/>
                </a:solidFill>
                <a:latin typeface="Myriad Pro"/>
                <a:cs typeface="Myriad Pro"/>
              </a:rPr>
              <a:t>statistics</a:t>
            </a:r>
            <a:endParaRPr lang="en-US" sz="1000" dirty="0">
              <a:solidFill>
                <a:srgbClr val="77933C"/>
              </a:solidFill>
              <a:latin typeface="Myriad Pro"/>
              <a:cs typeface="Myriad Pro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3304229" y="4994143"/>
            <a:ext cx="1" cy="37788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7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62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xxx xxx</dc:creator>
  <cp:lastModifiedBy>xxx xxx</cp:lastModifiedBy>
  <cp:revision>13</cp:revision>
  <dcterms:created xsi:type="dcterms:W3CDTF">2013-04-29T11:58:12Z</dcterms:created>
  <dcterms:modified xsi:type="dcterms:W3CDTF">2013-04-29T12:53:10Z</dcterms:modified>
</cp:coreProperties>
</file>