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9" r:id="rId5"/>
    <p:sldId id="258" r:id="rId6"/>
    <p:sldId id="259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9C88-9308-453A-BEB8-44A3AF11A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843" y="514904"/>
            <a:ext cx="9533769" cy="45364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MOVIE ANALYSIS</a:t>
            </a:r>
            <a:br>
              <a:rPr lang="en-US" b="1" i="1" dirty="0"/>
            </a:br>
            <a:br>
              <a:rPr lang="en-US" b="1" i="1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0CEFC-7AB7-4499-ACFD-8B771D5BF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246703"/>
            <a:ext cx="8915399" cy="656959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PRESENTED BY GEOFF, DUSTIN, &amp; APARNA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4B902-A175-4E23-B31A-357B4CA2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30" y="2009219"/>
            <a:ext cx="2308980" cy="2323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C3D72-CCF1-44B6-B06B-91A8E8E0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469" y="1836106"/>
            <a:ext cx="2691969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2B835-57EC-4100-9E8E-F27799F8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97" y="1482571"/>
            <a:ext cx="4273473" cy="30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9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B8C-D579-4843-B4E7-79F026F3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353" y="514906"/>
            <a:ext cx="9498260" cy="47939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200" b="1" i="1" dirty="0">
                <a:solidFill>
                  <a:schemeClr val="tx1"/>
                </a:solidFill>
              </a:rPr>
              <a:t>GRAPHS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6F2D-3B30-4557-89E9-D6645626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045" y="994299"/>
            <a:ext cx="9693567" cy="5566299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TMDB DETAILS DATASET:  Graph 4- Top Rated Movie (By Popularity) Per Genre</a:t>
            </a:r>
          </a:p>
          <a:p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3AE95-B03C-4571-8A2A-0EBC4274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3" y="1313895"/>
            <a:ext cx="9099612" cy="49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2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B8C-D579-4843-B4E7-79F026F3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353" y="514906"/>
            <a:ext cx="9498260" cy="47939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200" b="1" i="1" dirty="0">
                <a:solidFill>
                  <a:schemeClr val="tx1"/>
                </a:solidFill>
              </a:rPr>
              <a:t>GRAPHS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6F2D-3B30-4557-89E9-D6645626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045" y="994299"/>
            <a:ext cx="9693567" cy="5566299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TMDB COMBINED DATASET:  Graph 5 - Top 5 Popular Actors</a:t>
            </a:r>
          </a:p>
          <a:p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A07CE-74F8-42FB-943A-55BC37AB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5" y="1473692"/>
            <a:ext cx="6118252" cy="4705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A959D-DA58-4569-9751-AF02BCF9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527" y="1888259"/>
            <a:ext cx="3380854" cy="37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9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B8C-D579-4843-B4E7-79F026F3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353" y="514906"/>
            <a:ext cx="9498260" cy="47939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200" b="1" i="1" dirty="0">
                <a:solidFill>
                  <a:schemeClr val="tx1"/>
                </a:solidFill>
              </a:rPr>
              <a:t>GRAPHS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6F2D-3B30-4557-89E9-D6645626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045" y="994299"/>
            <a:ext cx="9693567" cy="5566299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TMDB COMBINED DATASET:  Graph 6- Top 5 Popular Directors</a:t>
            </a:r>
          </a:p>
          <a:p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A201E-DB8D-4A13-9E6D-3258F53D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75" y="1367161"/>
            <a:ext cx="5866506" cy="4975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5F748-6893-4272-8B96-9723B3CD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82" y="2012461"/>
            <a:ext cx="3497801" cy="30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B8C-D579-4843-B4E7-79F026F3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353" y="514906"/>
            <a:ext cx="9498260" cy="47939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200" b="1" i="1" dirty="0">
                <a:solidFill>
                  <a:schemeClr val="tx1"/>
                </a:solidFill>
              </a:rPr>
              <a:t>GRAPHS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6F2D-3B30-4557-89E9-D6645626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045" y="994299"/>
            <a:ext cx="9693567" cy="5566299"/>
          </a:xfrm>
        </p:spPr>
        <p:txBody>
          <a:bodyPr/>
          <a:lstStyle/>
          <a:p>
            <a:r>
              <a:rPr lang="en-US" sz="1400" b="1" i="1" dirty="0">
                <a:solidFill>
                  <a:schemeClr val="tx1"/>
                </a:solidFill>
              </a:rPr>
              <a:t>MOVIE COMPLETE (MOJO + TMDB)DATASET :  Graph 7 – Lead Actor Opening Total Comparison </a:t>
            </a:r>
            <a:r>
              <a:rPr lang="en-US" sz="1400" b="1" i="1">
                <a:solidFill>
                  <a:schemeClr val="tx1"/>
                </a:solidFill>
              </a:rPr>
              <a:t>on Gender</a:t>
            </a:r>
            <a:endParaRPr lang="en-US" sz="1400" b="1" i="1" dirty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C00B4-B476-4B7C-807A-847F73B2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5" y="1331648"/>
            <a:ext cx="9693567" cy="50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0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15243-A2E9-48D2-A3D8-E94D75FC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61" y="1473200"/>
            <a:ext cx="9360852" cy="52120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6D8CA7-59AD-45A8-835C-5B5139B1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353" y="514906"/>
            <a:ext cx="9498260" cy="47939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200" b="1" i="1" dirty="0">
                <a:solidFill>
                  <a:schemeClr val="tx1"/>
                </a:solidFill>
              </a:rPr>
              <a:t>Opening Weekend Income by Genre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713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5104-4319-4FDA-9B6F-EA2075FA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A88F-A526-4404-B1D2-26A22651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two years, the most popular genre was action, and action/adventure movies earn the greatest revenue on opening weekend.</a:t>
            </a:r>
          </a:p>
          <a:p>
            <a:r>
              <a:rPr lang="en-US" dirty="0"/>
              <a:t>The most popular actor was Robert Downey Jr, and the most popular actress was Emma Watson.</a:t>
            </a:r>
          </a:p>
          <a:p>
            <a:r>
              <a:rPr lang="en-US" dirty="0"/>
              <a:t>The most popular directors were Karen </a:t>
            </a:r>
            <a:r>
              <a:rPr lang="en-US" dirty="0" err="1"/>
              <a:t>Gillan</a:t>
            </a:r>
            <a:r>
              <a:rPr lang="en-US" dirty="0"/>
              <a:t> and Steven Spielberg.  Karen </a:t>
            </a:r>
            <a:r>
              <a:rPr lang="en-US" dirty="0" err="1"/>
              <a:t>Gillan</a:t>
            </a:r>
            <a:r>
              <a:rPr lang="en-US" dirty="0"/>
              <a:t> is rated highly within our dataset, but her rating is also affected by her successful acting career.</a:t>
            </a:r>
          </a:p>
          <a:p>
            <a:r>
              <a:rPr lang="en-US" dirty="0"/>
              <a:t>Prediction: An action movie featuring Robert Downey Jr, and Emma Watson, directed by Steven Spielberg, would be very successful</a:t>
            </a:r>
          </a:p>
        </p:txBody>
      </p:sp>
    </p:spTree>
    <p:extLst>
      <p:ext uri="{BB962C8B-B14F-4D97-AF65-F5344CB8AC3E}">
        <p14:creationId xmlns:p14="http://schemas.microsoft.com/office/powerpoint/2010/main" val="294124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41C-24C5-4E61-904A-FCC9BDF4D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90114"/>
            <a:ext cx="8915399" cy="1198484"/>
          </a:xfrm>
        </p:spPr>
        <p:txBody>
          <a:bodyPr/>
          <a:lstStyle/>
          <a:p>
            <a:pPr algn="ctr"/>
            <a:r>
              <a:rPr lang="en-US" b="1" i="1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5284D-5A2C-4BFC-A97A-8339EBB8E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254929"/>
            <a:ext cx="8915399" cy="364873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Hypothesis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Question we wanted to Answer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Data Extraction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Sentiment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Conclusions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What does it all 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5011-FF65-4009-9CDF-0C0DD82D0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987" y="639193"/>
            <a:ext cx="9471626" cy="118960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sz="6000" b="1" i="1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1" dirty="0"/>
              <a:t>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FC4A6-A2C0-4F55-BDC6-892FC07BD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2494625"/>
            <a:ext cx="9604792" cy="372418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Movie Analysis Data Science Project </a:t>
            </a:r>
            <a:r>
              <a:rPr lang="en-US" sz="2000" dirty="0">
                <a:solidFill>
                  <a:schemeClr val="tx1"/>
                </a:solidFill>
              </a:rPr>
              <a:t>aim is to do some basic movie analysis from the datasets. The different aspects of a movie were taken into consideration such as Revenue collected by a Movie, it’s Opening Total, Lead Actors, Director &amp; their Popularity Ratings. In order to visualize </a:t>
            </a:r>
            <a:r>
              <a:rPr lang="en-US" sz="2000">
                <a:solidFill>
                  <a:schemeClr val="tx1"/>
                </a:solidFill>
              </a:rPr>
              <a:t>the analysis, </a:t>
            </a:r>
            <a:r>
              <a:rPr lang="en-US" sz="2000" dirty="0">
                <a:solidFill>
                  <a:schemeClr val="tx1"/>
                </a:solidFill>
              </a:rPr>
              <a:t>the different types of graphs were utilized to display the comparisons and calculations.</a:t>
            </a:r>
          </a:p>
        </p:txBody>
      </p:sp>
    </p:spTree>
    <p:extLst>
      <p:ext uri="{BB962C8B-B14F-4D97-AF65-F5344CB8AC3E}">
        <p14:creationId xmlns:p14="http://schemas.microsoft.com/office/powerpoint/2010/main" val="18844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AA8C-6504-4A43-A8D1-B4AAB437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2A74-7218-488A-9E96-EF8FD821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movie was produced using the highest score attributes: popularity, highest lifetime revenue, and highest opening total within the categories; Actor, Director, and Genre, then a movie with these top categories will make higher Revenue.</a:t>
            </a:r>
          </a:p>
        </p:txBody>
      </p:sp>
    </p:spTree>
    <p:extLst>
      <p:ext uri="{BB962C8B-B14F-4D97-AF65-F5344CB8AC3E}">
        <p14:creationId xmlns:p14="http://schemas.microsoft.com/office/powerpoint/2010/main" val="35974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27E9-410A-43DA-8A34-9FABE86F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619" y="452762"/>
            <a:ext cx="9365943" cy="102093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1" dirty="0"/>
            </a:br>
            <a:r>
              <a:rPr lang="en-US" b="1" i="1" dirty="0"/>
              <a:t>HIGH LEVEL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ADCAB-5C3F-4064-9395-7ABEBC2D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9" y="1997477"/>
            <a:ext cx="9444993" cy="37818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7209E1-9183-4859-84F7-076AA1381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087" y="1473693"/>
            <a:ext cx="9676661" cy="442997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DATA SOURCES/EXTRACTS/APIs</a:t>
            </a:r>
          </a:p>
        </p:txBody>
      </p:sp>
    </p:spTree>
    <p:extLst>
      <p:ext uri="{BB962C8B-B14F-4D97-AF65-F5344CB8AC3E}">
        <p14:creationId xmlns:p14="http://schemas.microsoft.com/office/powerpoint/2010/main" val="81279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CC4D-B665-4318-A38C-0331163D8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797" y="408372"/>
            <a:ext cx="8915399" cy="97654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i="1" dirty="0"/>
              <a:t>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FDB0A-4CE8-4DB9-BC22-DAB0B2A0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82" y="1864311"/>
            <a:ext cx="4691063" cy="423464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8F6EF6A-B47C-4998-BC0F-3085CD2A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477" y="1526958"/>
            <a:ext cx="9286041" cy="4714043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                              TMDB                                                            MOJO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3AD86-E9BC-43F4-B399-27377267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365" y="1864311"/>
            <a:ext cx="4337377" cy="42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B8C-D579-4843-B4E7-79F026F3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353" y="514906"/>
            <a:ext cx="9498260" cy="79898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b="1" i="1" dirty="0">
                <a:solidFill>
                  <a:schemeClr val="tx1"/>
                </a:solidFill>
              </a:rPr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6F2D-3B30-4557-89E9-D6645626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353" y="1553592"/>
            <a:ext cx="9498259" cy="4714043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MOJO DATASET:  Graph 1 - Top 5 Highest Revenue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D4C34-922B-45F4-8898-405ABF0B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81" y="1997476"/>
            <a:ext cx="9144001" cy="4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B8C-D579-4843-B4E7-79F026F3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353" y="514906"/>
            <a:ext cx="9498260" cy="79898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b="1" i="1" dirty="0">
                <a:solidFill>
                  <a:schemeClr val="tx1"/>
                </a:solidFill>
              </a:rPr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6F2D-3B30-4557-89E9-D6645626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923" y="1553592"/>
            <a:ext cx="10014012" cy="4714043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MOJO DATASET:  Graph 2 – Highest Opening Total Movies Count (# vs %) Per Genre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FF8E0-CCBF-416A-90A5-E54426F3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99" y="1894505"/>
            <a:ext cx="4971495" cy="4231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6F2E04-5384-4FE5-937A-7DAD04EA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44" y="2183028"/>
            <a:ext cx="4873841" cy="36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B8C-D579-4843-B4E7-79F026F3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353" y="514906"/>
            <a:ext cx="9498260" cy="79898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b="1" i="1" dirty="0">
                <a:solidFill>
                  <a:schemeClr val="tx1"/>
                </a:solidFill>
              </a:rPr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6F2D-3B30-4557-89E9-D6645626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045" y="1313895"/>
            <a:ext cx="9693567" cy="5175681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MOJO DATASET:  Graph 3- Top 10 Highest Opening Total Movies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FA835-CBF6-4266-900D-49FB05B7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3" y="1704514"/>
            <a:ext cx="8966447" cy="46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553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348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MOVIE ANALYSIS     </vt:lpstr>
      <vt:lpstr>OVERVIEW</vt:lpstr>
      <vt:lpstr>                                                                                             DATA ANALYSIS</vt:lpstr>
      <vt:lpstr>Hypothesis</vt:lpstr>
      <vt:lpstr> HIGH LEVEL PROCESS</vt:lpstr>
      <vt:lpstr> DATASETS</vt:lpstr>
      <vt:lpstr> GRAPHS</vt:lpstr>
      <vt:lpstr> GRAPHS</vt:lpstr>
      <vt:lpstr> GRAPHS</vt:lpstr>
      <vt:lpstr> GRAPHS</vt:lpstr>
      <vt:lpstr> GRAPHS</vt:lpstr>
      <vt:lpstr> GRAPHS</vt:lpstr>
      <vt:lpstr> GRAPHS</vt:lpstr>
      <vt:lpstr> Opening Weekend Income by Genre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aparnaphx@gmail.com</dc:creator>
  <cp:lastModifiedBy>Geoffrey Valera</cp:lastModifiedBy>
  <cp:revision>49</cp:revision>
  <dcterms:created xsi:type="dcterms:W3CDTF">2018-10-12T22:23:18Z</dcterms:created>
  <dcterms:modified xsi:type="dcterms:W3CDTF">2018-10-13T17:14:12Z</dcterms:modified>
</cp:coreProperties>
</file>