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4" r:id="rId8"/>
    <p:sldId id="265" r:id="rId9"/>
    <p:sldId id="266" r:id="rId10"/>
    <p:sldId id="261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96" autoAdjust="0"/>
    <p:restoredTop sz="94660"/>
  </p:normalViewPr>
  <p:slideViewPr>
    <p:cSldViewPr>
      <p:cViewPr varScale="1">
        <p:scale>
          <a:sx n="70" d="100"/>
          <a:sy n="70" d="100"/>
        </p:scale>
        <p:origin x="-114" y="-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t>14/06/2014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t>14/06/2014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t>14/06/2014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t>14/06/2014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t>14/06/2014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t>14/06/2014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t>14/06/2014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4081-36A6-482A-97E8-41CE48B7F4D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389D-63DB-4552-88B5-375F1AD30593}" type="datetimeFigureOut">
              <a:rPr lang="pt-BR" smtClean="0"/>
              <a:t>14/06/2014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694081-36A6-482A-97E8-41CE48B7F4D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D3B389D-63DB-4552-88B5-375F1AD30593}" type="datetimeFigureOut">
              <a:rPr lang="pt-BR" smtClean="0"/>
              <a:t>14/06/2014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694081-36A6-482A-97E8-41CE48B7F4DB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741918"/>
            <a:ext cx="3143272" cy="3973097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43306" y="1428736"/>
            <a:ext cx="5272070" cy="1214446"/>
          </a:xfrm>
        </p:spPr>
        <p:txBody>
          <a:bodyPr>
            <a:normAutofit fontScale="90000"/>
          </a:bodyPr>
          <a:lstStyle/>
          <a:p>
            <a:r>
              <a:rPr lang="pt-BR" sz="3600" dirty="0" smtClean="0">
                <a:latin typeface="Arial Black" pitchFamily="34" charset="0"/>
              </a:rPr>
              <a:t>Gerência de Configuração e Mudança de Software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57686" y="3071810"/>
            <a:ext cx="3757594" cy="1285884"/>
          </a:xfrm>
        </p:spPr>
        <p:txBody>
          <a:bodyPr>
            <a:normAutofit/>
          </a:bodyPr>
          <a:lstStyle/>
          <a:p>
            <a:pPr algn="ctr"/>
            <a:r>
              <a:rPr lang="pt-BR" sz="2800" dirty="0" smtClean="0"/>
              <a:t>Germán Valentim</a:t>
            </a:r>
          </a:p>
          <a:p>
            <a:pPr algn="ctr"/>
            <a:r>
              <a:rPr lang="pt-BR" sz="2800" dirty="0" smtClean="0"/>
              <a:t>Kleberson</a:t>
            </a:r>
            <a:endParaRPr lang="pt-B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7643866" cy="128588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" pitchFamily="34" charset="0"/>
                <a:cs typeface="Arial" pitchFamily="34" charset="0"/>
              </a:rPr>
              <a:t>Conclusão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/>
              <a:t>O GitHub é a rede para programadores. Nele podemos criar repositórios (públicos e privados) para os nossos projetos, seguir outros desenvolvedores, baixar projetos, modificar projetos, receber atualizações de modificações de projetos, etc.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Diversos projetos grandes já estão no </a:t>
            </a:r>
            <a:r>
              <a:rPr lang="pt-BR" sz="2400" dirty="0" smtClean="0"/>
              <a:t>GitHub. Listamos alguns repositórios:</a:t>
            </a:r>
          </a:p>
          <a:p>
            <a:pPr algn="just"/>
            <a:r>
              <a:rPr lang="pt-BR" sz="2400" dirty="0" smtClean="0"/>
              <a:t>      VRAPTOR (https://github.com/caelum/vraptor)</a:t>
            </a:r>
            <a:endParaRPr lang="pt-BR" sz="2400" dirty="0" smtClean="0"/>
          </a:p>
          <a:p>
            <a:pPr algn="just"/>
            <a:r>
              <a:rPr lang="pt-BR" sz="2400" dirty="0" smtClean="0"/>
              <a:t>      JQUERY (https://github.com/jquery/jquery)</a:t>
            </a:r>
            <a:endParaRPr lang="pt-BR" sz="2400" dirty="0" smtClean="0"/>
          </a:p>
          <a:p>
            <a:pPr algn="just"/>
            <a:r>
              <a:rPr lang="pt-BR" sz="2400" dirty="0" smtClean="0"/>
              <a:t>      ECLIPSE(https://github.com/eclipse/)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3643338" cy="1143008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Seminário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l"/>
            <a:r>
              <a:rPr lang="pt-BR" sz="2800" dirty="0" smtClean="0"/>
              <a:t>1 )Apresentação</a:t>
            </a:r>
            <a:endParaRPr lang="pt-BR" sz="2800" dirty="0" smtClean="0"/>
          </a:p>
          <a:p>
            <a:pPr algn="l"/>
            <a:r>
              <a:rPr lang="pt-BR" sz="2800" dirty="0" smtClean="0"/>
              <a:t>2)Iniciando GitHub;</a:t>
            </a:r>
            <a:endParaRPr lang="pt-BR" sz="2800" dirty="0" smtClean="0"/>
          </a:p>
          <a:p>
            <a:pPr algn="l"/>
            <a:r>
              <a:rPr lang="pt-BR" sz="2800" dirty="0" smtClean="0"/>
              <a:t>3)GitHub </a:t>
            </a:r>
            <a:r>
              <a:rPr lang="pt-BR" sz="2800" dirty="0" smtClean="0"/>
              <a:t>(GitHub Bootcamp</a:t>
            </a:r>
            <a:r>
              <a:rPr lang="pt-BR" sz="2800" dirty="0" smtClean="0"/>
              <a:t>);</a:t>
            </a:r>
            <a:endParaRPr lang="pt-BR" sz="2800" dirty="0" smtClean="0"/>
          </a:p>
          <a:p>
            <a:pPr algn="l"/>
            <a:r>
              <a:rPr lang="pt-BR" sz="2800" dirty="0" smtClean="0"/>
              <a:t>4)GitHub </a:t>
            </a:r>
            <a:r>
              <a:rPr lang="pt-BR" sz="2800" dirty="0" smtClean="0"/>
              <a:t>(Explore GitHub</a:t>
            </a:r>
            <a:r>
              <a:rPr lang="pt-BR" sz="2800" dirty="0" smtClean="0"/>
              <a:t>);</a:t>
            </a:r>
            <a:endParaRPr lang="pt-BR" sz="2800" dirty="0" smtClean="0"/>
          </a:p>
          <a:p>
            <a:pPr algn="l"/>
            <a:r>
              <a:rPr lang="pt-BR" sz="2800" dirty="0" smtClean="0"/>
              <a:t>5)GitHub </a:t>
            </a:r>
            <a:r>
              <a:rPr lang="pt-BR" sz="2800" dirty="0" smtClean="0"/>
              <a:t>(GitHub Gist</a:t>
            </a:r>
            <a:r>
              <a:rPr lang="pt-BR" sz="2800" dirty="0" smtClean="0"/>
              <a:t>);</a:t>
            </a:r>
            <a:endParaRPr lang="pt-BR" sz="2800" dirty="0" smtClean="0"/>
          </a:p>
          <a:p>
            <a:pPr algn="l"/>
            <a:r>
              <a:rPr lang="pt-BR" sz="2800" dirty="0" smtClean="0"/>
              <a:t>6) </a:t>
            </a:r>
            <a:r>
              <a:rPr lang="pt-BR" sz="2800" dirty="0" smtClean="0"/>
              <a:t>GitHub ( The GitHub Blog</a:t>
            </a:r>
            <a:r>
              <a:rPr lang="pt-BR" sz="2800" dirty="0" smtClean="0"/>
              <a:t>);</a:t>
            </a:r>
          </a:p>
          <a:p>
            <a:pPr algn="l"/>
            <a:r>
              <a:rPr lang="pt-BR" sz="2800" dirty="0" smtClean="0"/>
              <a:t>7</a:t>
            </a:r>
            <a:r>
              <a:rPr lang="pt-BR" sz="2800" dirty="0" smtClean="0"/>
              <a:t>) Conclusão</a:t>
            </a:r>
            <a:endParaRPr lang="pt-BR" sz="2800" dirty="0" smtClean="0"/>
          </a:p>
          <a:p>
            <a:pPr algn="l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3643338" cy="1143008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Apresentação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pt-BR" sz="2800" dirty="0" smtClean="0"/>
              <a:t> Repositorio On-line;</a:t>
            </a:r>
          </a:p>
          <a:p>
            <a:pPr algn="just">
              <a:buFontTx/>
              <a:buChar char="-"/>
            </a:pPr>
            <a:r>
              <a:rPr lang="pt-BR" sz="2800" dirty="0" smtClean="0"/>
              <a:t> </a:t>
            </a:r>
            <a:r>
              <a:rPr lang="pt-BR" sz="2800" dirty="0" smtClean="0"/>
              <a:t>Compartilhe </a:t>
            </a:r>
            <a:r>
              <a:rPr lang="pt-BR" sz="2800" dirty="0" smtClean="0"/>
              <a:t>seus </a:t>
            </a:r>
            <a:r>
              <a:rPr lang="pt-BR" sz="2800" dirty="0" smtClean="0"/>
              <a:t>projetos;</a:t>
            </a:r>
          </a:p>
          <a:p>
            <a:pPr algn="just">
              <a:buFontTx/>
              <a:buChar char="-"/>
            </a:pPr>
            <a:r>
              <a:rPr lang="pt-BR" sz="2800" dirty="0" smtClean="0"/>
              <a:t> Utilize-o como </a:t>
            </a:r>
            <a:r>
              <a:rPr lang="pt-BR" sz="2800" dirty="0" smtClean="0"/>
              <a:t>portifólio;</a:t>
            </a:r>
          </a:p>
          <a:p>
            <a:pPr algn="just"/>
            <a:r>
              <a:rPr lang="pt-BR" sz="2800" dirty="0" smtClean="0"/>
              <a:t>     </a:t>
            </a:r>
            <a:r>
              <a:rPr lang="pt-BR" sz="2000" dirty="0" smtClean="0"/>
              <a:t>Facilita que clientes </a:t>
            </a:r>
            <a:r>
              <a:rPr lang="pt-BR" sz="2000" dirty="0" smtClean="0"/>
              <a:t>e empresas conhecerem melhor os seus trabalhos </a:t>
            </a:r>
            <a:r>
              <a:rPr lang="pt-BR" sz="2000" dirty="0" smtClean="0"/>
              <a:t>na web.</a:t>
            </a:r>
          </a:p>
          <a:p>
            <a:pPr algn="just">
              <a:buFontTx/>
              <a:buChar char="-"/>
            </a:pPr>
            <a:r>
              <a:rPr lang="pt-BR" sz="2800" dirty="0" smtClean="0"/>
              <a:t> Integração com </a:t>
            </a:r>
            <a:r>
              <a:rPr lang="pt-BR" sz="2800" dirty="0" smtClean="0"/>
              <a:t>Git;</a:t>
            </a:r>
          </a:p>
          <a:p>
            <a:pPr algn="just"/>
            <a:r>
              <a:rPr lang="pt-BR" sz="2000" dirty="0" smtClean="0"/>
              <a:t>       </a:t>
            </a:r>
            <a:r>
              <a:rPr lang="pt-BR" sz="2000" dirty="0" smtClean="0"/>
              <a:t>Para o funcionamento do Github será necessário a instalação do git no </a:t>
            </a:r>
            <a:r>
              <a:rPr lang="pt-BR" sz="2000" dirty="0" smtClean="0"/>
              <a:t>computador.</a:t>
            </a:r>
            <a:endParaRPr lang="pt-BR" sz="2000" dirty="0" smtClean="0"/>
          </a:p>
          <a:p>
            <a:pPr algn="just">
              <a:buFontTx/>
              <a:buChar char="-"/>
            </a:pPr>
            <a:endParaRPr lang="pt-BR" sz="2800" dirty="0" smtClean="0"/>
          </a:p>
          <a:p>
            <a:pPr algn="l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357166"/>
            <a:ext cx="3643338" cy="1143008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Apresentação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 fontScale="92500" lnSpcReduction="10000"/>
          </a:bodyPr>
          <a:lstStyle/>
          <a:p>
            <a:pPr algn="just">
              <a:buFontTx/>
              <a:buChar char="-"/>
            </a:pPr>
            <a:r>
              <a:rPr lang="pt-BR" sz="2800" dirty="0" smtClean="0"/>
              <a:t> </a:t>
            </a:r>
            <a:r>
              <a:rPr lang="pt-BR" sz="3200" dirty="0" smtClean="0"/>
              <a:t>Fazer network e amigos;</a:t>
            </a:r>
          </a:p>
          <a:p>
            <a:pPr algn="just"/>
            <a:r>
              <a:rPr lang="pt-BR" sz="3200" dirty="0" smtClean="0"/>
              <a:t>   </a:t>
            </a:r>
            <a:r>
              <a:rPr lang="pt-BR" sz="2200" dirty="0" smtClean="0"/>
              <a:t>É </a:t>
            </a:r>
            <a:r>
              <a:rPr lang="pt-BR" sz="2200" dirty="0" smtClean="0"/>
              <a:t>uma rede social que permite seguir um perfil e receber atualizações do mesmo, permite também mandar mensagens diretas para um perfil, facilitando novas amizades e ampliando seu network.</a:t>
            </a:r>
          </a:p>
          <a:p>
            <a:pPr algn="just">
              <a:buFontTx/>
              <a:buChar char="-"/>
            </a:pPr>
            <a:endParaRPr lang="pt-BR" sz="2800" dirty="0" smtClean="0"/>
          </a:p>
          <a:p>
            <a:pPr algn="just">
              <a:buFontTx/>
              <a:buChar char="-"/>
            </a:pPr>
            <a:r>
              <a:rPr lang="pt-BR" sz="2800" dirty="0" smtClean="0"/>
              <a:t> Aprenda </a:t>
            </a:r>
            <a:r>
              <a:rPr lang="pt-BR" sz="2800" dirty="0" smtClean="0"/>
              <a:t>e </a:t>
            </a:r>
            <a:r>
              <a:rPr lang="pt-BR" sz="2800" dirty="0" smtClean="0"/>
              <a:t>colabore;</a:t>
            </a:r>
          </a:p>
          <a:p>
            <a:pPr algn="just"/>
            <a:r>
              <a:rPr lang="pt-BR" sz="2800" dirty="0" smtClean="0"/>
              <a:t> </a:t>
            </a:r>
            <a:r>
              <a:rPr lang="pt-BR" sz="2800" dirty="0" smtClean="0"/>
              <a:t>   </a:t>
            </a:r>
            <a:r>
              <a:rPr lang="pt-BR" sz="2200" dirty="0" smtClean="0"/>
              <a:t>Acesso </a:t>
            </a:r>
            <a:r>
              <a:rPr lang="pt-BR" sz="2200" dirty="0" smtClean="0"/>
              <a:t>completo sobre um projeto open-source permitindo entender e compreender seu funcionamento, reportar bugs e realizar um fork desse projeto que seria baixá-lo para o seu perfil permitindo que você envie uma nova versão modificada e contribuída por você, seja enviando uma nova funcionalidade ou corrigindo alguns bugs, colaborando para o autor do projeto aprovar e publicar, dando os créditos a você que colaborou</a:t>
            </a:r>
            <a:r>
              <a:rPr lang="pt-BR" sz="2200" dirty="0" smtClean="0"/>
              <a:t>.</a:t>
            </a:r>
          </a:p>
          <a:p>
            <a:pPr algn="just"/>
            <a:endParaRPr lang="pt-BR" sz="2000" dirty="0" smtClean="0"/>
          </a:p>
          <a:p>
            <a:pPr algn="just">
              <a:buFontTx/>
              <a:buChar char="-"/>
            </a:pPr>
            <a:r>
              <a:rPr lang="pt-BR" sz="2800" dirty="0" smtClean="0"/>
              <a:t> </a:t>
            </a:r>
            <a:r>
              <a:rPr lang="pt-BR" sz="2800" dirty="0" smtClean="0"/>
              <a:t>Free (algumas funcionalidades) e pago;</a:t>
            </a:r>
          </a:p>
          <a:p>
            <a:pPr algn="l"/>
            <a:endParaRPr lang="pt-BR" sz="2800" dirty="0" smtClean="0"/>
          </a:p>
          <a:p>
            <a:pPr algn="l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643866" cy="92869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Iniciando GitHub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pt-BR" sz="2800" dirty="0" smtClean="0"/>
              <a:t> Cadastro;</a:t>
            </a:r>
          </a:p>
          <a:p>
            <a:pPr algn="just">
              <a:buFontTx/>
              <a:buChar char="-"/>
            </a:pPr>
            <a:r>
              <a:rPr lang="pt-BR" sz="2800" dirty="0" smtClean="0"/>
              <a:t> </a:t>
            </a:r>
            <a:r>
              <a:rPr lang="pt-BR" sz="2800" dirty="0" smtClean="0"/>
              <a:t>Tela Inicial;</a:t>
            </a:r>
          </a:p>
          <a:p>
            <a:pPr algn="l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643866" cy="92869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GitHub Bootcamp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>
              <a:buFontTx/>
              <a:buChar char="-"/>
            </a:pPr>
            <a:r>
              <a:rPr lang="pt-BR" sz="2800" dirty="0" smtClean="0"/>
              <a:t> Set up Git;</a:t>
            </a:r>
          </a:p>
          <a:p>
            <a:pPr algn="just">
              <a:buFontTx/>
              <a:buChar char="-"/>
            </a:pPr>
            <a:r>
              <a:rPr lang="pt-BR" sz="2800" dirty="0" smtClean="0"/>
              <a:t> </a:t>
            </a:r>
            <a:r>
              <a:rPr lang="pt-BR" sz="2800" dirty="0" smtClean="0"/>
              <a:t>Create repositories;</a:t>
            </a:r>
          </a:p>
          <a:p>
            <a:pPr algn="just">
              <a:buFontTx/>
              <a:buChar char="-"/>
            </a:pPr>
            <a:r>
              <a:rPr lang="pt-BR" sz="2800" dirty="0" smtClean="0"/>
              <a:t> </a:t>
            </a:r>
            <a:r>
              <a:rPr lang="pt-BR" sz="2800" dirty="0" smtClean="0"/>
              <a:t>Fork repositories;</a:t>
            </a:r>
          </a:p>
          <a:p>
            <a:pPr algn="just">
              <a:buFontTx/>
              <a:buChar char="-"/>
            </a:pPr>
            <a:r>
              <a:rPr lang="pt-BR" sz="2800" dirty="0" smtClean="0"/>
              <a:t> </a:t>
            </a:r>
            <a:r>
              <a:rPr lang="pt-BR" sz="2800" dirty="0" smtClean="0"/>
              <a:t>Work together;</a:t>
            </a:r>
          </a:p>
          <a:p>
            <a:pPr algn="l"/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643866" cy="92869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GitHub Explore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 </a:t>
            </a:r>
            <a:r>
              <a:rPr lang="pt-BR" sz="2800" dirty="0" smtClean="0"/>
              <a:t>Explorar outros projetos que utilizam o github para publicações e versionamento;</a:t>
            </a: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643866" cy="92869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GitHub Gist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   É </a:t>
            </a:r>
            <a:r>
              <a:rPr lang="pt-BR" sz="2800" dirty="0" smtClean="0"/>
              <a:t>uma maneira simples de compartilhar trechos e pastas com outras pessoas. Todos os </a:t>
            </a:r>
            <a:r>
              <a:rPr lang="pt-BR" sz="2800" dirty="0" smtClean="0"/>
              <a:t>gists </a:t>
            </a:r>
            <a:r>
              <a:rPr lang="pt-BR" sz="2800" dirty="0" smtClean="0"/>
              <a:t>são repositórios Git, então eles são automaticamente </a:t>
            </a:r>
            <a:r>
              <a:rPr lang="pt-BR" sz="2800" dirty="0" smtClean="0"/>
              <a:t>versionados, </a:t>
            </a:r>
            <a:r>
              <a:rPr lang="pt-BR" sz="2800" dirty="0" smtClean="0"/>
              <a:t>forkable e utilizável do Git.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Social Cod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734725" cy="928693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100" y="571480"/>
            <a:ext cx="7643866" cy="928694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dirty="0" smtClean="0">
                <a:latin typeface="Arial Black" pitchFamily="34" charset="0"/>
              </a:rPr>
              <a:t>GitHub Blog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4282" y="1285860"/>
            <a:ext cx="8572560" cy="5072098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/>
              <a:t>   abrir o blog da comunidade do github;</a:t>
            </a:r>
            <a:endParaRPr lang="pt-BR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104</TotalTime>
  <Words>378</Words>
  <Application>Microsoft Office PowerPoint</Application>
  <PresentationFormat>Apresentação na tela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Fluxo</vt:lpstr>
      <vt:lpstr>Gerência de Configuração e Mudança de Software </vt:lpstr>
      <vt:lpstr>Seminário </vt:lpstr>
      <vt:lpstr>Apresentação </vt:lpstr>
      <vt:lpstr>Apresentação </vt:lpstr>
      <vt:lpstr>Iniciando GitHub </vt:lpstr>
      <vt:lpstr>GitHub Bootcamp </vt:lpstr>
      <vt:lpstr>GitHub Explore </vt:lpstr>
      <vt:lpstr>GitHub Gist </vt:lpstr>
      <vt:lpstr>GitHub Blog </vt:lpstr>
      <vt:lpstr>Conclusão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Gerência de Configuração e Mudança de Software</dc:title>
  <dc:creator>Familia</dc:creator>
  <cp:lastModifiedBy>Familia</cp:lastModifiedBy>
  <cp:revision>12</cp:revision>
  <dcterms:created xsi:type="dcterms:W3CDTF">2014-06-14T17:50:17Z</dcterms:created>
  <dcterms:modified xsi:type="dcterms:W3CDTF">2014-06-14T19:34:44Z</dcterms:modified>
</cp:coreProperties>
</file>