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3" r:id="rId8"/>
    <p:sldId id="269" r:id="rId9"/>
    <p:sldId id="268" r:id="rId10"/>
    <p:sldId id="270" r:id="rId11"/>
    <p:sldId id="264" r:id="rId12"/>
    <p:sldId id="265" r:id="rId13"/>
    <p:sldId id="266" r:id="rId14"/>
    <p:sldId id="261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96" autoAdjust="0"/>
    <p:restoredTop sz="94660"/>
  </p:normalViewPr>
  <p:slideViewPr>
    <p:cSldViewPr>
      <p:cViewPr varScale="1">
        <p:scale>
          <a:sx n="106" d="100"/>
          <a:sy n="106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3B389D-63DB-4552-88B5-375F1AD30593}" type="datetimeFigureOut">
              <a:rPr lang="pt-BR" smtClean="0"/>
              <a:pPr/>
              <a:t>29/06/2014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694081-36A6-482A-97E8-41CE48B7F4D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lips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41918"/>
            <a:ext cx="3143272" cy="3973097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43306" y="1428736"/>
            <a:ext cx="5272070" cy="1214446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latin typeface="Arial Black" pitchFamily="34" charset="0"/>
              </a:rPr>
              <a:t>Gerência de Configuração e Mudança de Software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57686" y="3071810"/>
            <a:ext cx="3757594" cy="1285884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Germán Valentim</a:t>
            </a:r>
          </a:p>
          <a:p>
            <a:pPr algn="ctr"/>
            <a:r>
              <a:rPr lang="pt-BR" sz="2800" dirty="0" smtClean="0"/>
              <a:t>Kleberson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Bootcamp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Tx/>
              <a:buChar char="-"/>
            </a:pPr>
            <a:r>
              <a:rPr lang="pt-BR" sz="2800" dirty="0" smtClean="0"/>
              <a:t> Fork repositories</a:t>
            </a:r>
            <a:r>
              <a:rPr lang="pt-BR" sz="2800" dirty="0" smtClean="0"/>
              <a:t>;</a:t>
            </a:r>
          </a:p>
          <a:p>
            <a:pPr algn="just">
              <a:spcBef>
                <a:spcPts val="0"/>
              </a:spcBef>
            </a:pPr>
            <a:r>
              <a:rPr lang="pt-BR" sz="2800" dirty="0" smtClean="0"/>
              <a:t> </a:t>
            </a:r>
            <a:endParaRPr lang="pt-BR" sz="2200" dirty="0" smtClean="0"/>
          </a:p>
          <a:p>
            <a:pPr algn="just">
              <a:spcBef>
                <a:spcPts val="0"/>
              </a:spcBef>
            </a:pPr>
            <a:r>
              <a:rPr lang="pt-BR" sz="2200" dirty="0" smtClean="0"/>
              <a:t> </a:t>
            </a:r>
            <a:r>
              <a:rPr lang="pt-BR" sz="2200" dirty="0" smtClean="0"/>
              <a:t>  Caso queira contribuir </a:t>
            </a:r>
            <a:r>
              <a:rPr lang="pt-BR" sz="2200" dirty="0" smtClean="0"/>
              <a:t>com o projeto de outra pessoa, ou gostaria de usar projeto de alguém como o ponto de partida para o seu próprio. Isto é conhecido como </a:t>
            </a:r>
            <a:r>
              <a:rPr lang="pt-BR" sz="2200" dirty="0" smtClean="0"/>
              <a:t>“forking". </a:t>
            </a:r>
          </a:p>
          <a:p>
            <a:pPr algn="just">
              <a:spcBef>
                <a:spcPts val="0"/>
              </a:spcBef>
            </a:pPr>
            <a:endParaRPr lang="pt-BR" sz="2800" dirty="0" smtClean="0"/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pt-BR" sz="2800" dirty="0" smtClean="0"/>
              <a:t> Work together;</a:t>
            </a:r>
          </a:p>
          <a:p>
            <a:pPr algn="just">
              <a:spcBef>
                <a:spcPts val="0"/>
              </a:spcBef>
            </a:pPr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200" dirty="0" smtClean="0"/>
              <a:t>   Uma </a:t>
            </a:r>
            <a:r>
              <a:rPr lang="pt-BR" sz="2200" dirty="0" smtClean="0"/>
              <a:t>das grandes características no GitHub é a capacidade de ver o que as outras pessoas estão trabalhando e que eles estão se conectando. Quando você segue alguém, você vai receber notificações no seu painel de controle sobre sua atividade GitHub.</a:t>
            </a:r>
            <a:endParaRPr lang="pt-BR" sz="2200" dirty="0" smtClean="0"/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Explore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 Explorar outros projetos que utilizam o github para publicações e versionamento</a:t>
            </a:r>
            <a:r>
              <a:rPr lang="pt-BR" sz="2800" dirty="0" smtClean="0"/>
              <a:t>;</a:t>
            </a:r>
          </a:p>
          <a:p>
            <a:pPr algn="just"/>
            <a:r>
              <a:rPr lang="pt-PT" sz="2800" dirty="0" smtClean="0"/>
              <a:t>  Procurar </a:t>
            </a:r>
            <a:r>
              <a:rPr lang="pt-PT" sz="2800" dirty="0" smtClean="0"/>
              <a:t>projetos </a:t>
            </a:r>
            <a:r>
              <a:rPr lang="pt-PT" sz="2800" dirty="0" smtClean="0"/>
              <a:t>interessantes podendo utiliza-los como Forks;</a:t>
            </a:r>
          </a:p>
          <a:p>
            <a:pPr algn="just"/>
            <a:endParaRPr lang="pt-BR" sz="2800" dirty="0" smtClean="0"/>
          </a:p>
        </p:txBody>
      </p:sp>
      <p:pic>
        <p:nvPicPr>
          <p:cNvPr id="5" name="Imagem 4" descr="Sem títu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2928934"/>
            <a:ext cx="5357850" cy="3743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Gist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   É uma maneira simples de compartilhar trechos e pastas com outras pessoas. Todos os gists são repositórios Git, então eles são automaticamente versionados, forkable e utilizável do Git.</a:t>
            </a:r>
          </a:p>
        </p:txBody>
      </p:sp>
      <p:pic>
        <p:nvPicPr>
          <p:cNvPr id="5" name="Imagem 4" descr="Sem título 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48"/>
            <a:ext cx="6122759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Blog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   abrir o blog da comunidade do github;</a:t>
            </a:r>
          </a:p>
        </p:txBody>
      </p:sp>
      <p:pic>
        <p:nvPicPr>
          <p:cNvPr id="5" name="Imagem 4" descr="Sem título 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857364"/>
            <a:ext cx="7429552" cy="4787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128588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" pitchFamily="34" charset="0"/>
                <a:cs typeface="Arial" pitchFamily="34" charset="0"/>
              </a:rPr>
              <a:t>Conclusão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O GitHub é a rede para programadores. Nele podemos criar repositórios (públicos e privados) para os nossos projetos, seguir outros desenvolvedores, baixar projetos, modificar projetos, receber atualizações de modificações de projetos, etc.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GitHub também é uma empresa comercial que cobra para contas que mantêm repositórios privados, mas qualquer um pode rapidamente obter uma conta gratuita para hospedar tantos projetos de código aberto quanto quiser.</a:t>
            </a: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128588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" pitchFamily="34" charset="0"/>
                <a:cs typeface="Arial" pitchFamily="34" charset="0"/>
              </a:rPr>
              <a:t>Conclusão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Diversos </a:t>
            </a:r>
            <a:r>
              <a:rPr lang="pt-BR" sz="2400" dirty="0" smtClean="0"/>
              <a:t>projetos grandes já estão no GitHub. Listamos alguns repositórios:</a:t>
            </a:r>
          </a:p>
          <a:p>
            <a:pPr algn="just"/>
            <a:r>
              <a:rPr lang="pt-BR" sz="2400" dirty="0" smtClean="0"/>
              <a:t>      VRAPTOR (https://github.com/caelum/vraptor)</a:t>
            </a:r>
          </a:p>
          <a:p>
            <a:pPr algn="just"/>
            <a:r>
              <a:rPr lang="pt-BR" sz="2400" dirty="0" smtClean="0"/>
              <a:t>      JQUERY (https://github.com/jquery/jquery)</a:t>
            </a:r>
          </a:p>
          <a:p>
            <a:pPr algn="just"/>
            <a:r>
              <a:rPr lang="pt-BR" sz="2400" dirty="0" smtClean="0"/>
              <a:t>      ECLIPSE(</a:t>
            </a:r>
            <a:r>
              <a:rPr lang="pt-BR" sz="2400" dirty="0" smtClean="0">
                <a:hlinkClick r:id="rId3"/>
              </a:rPr>
              <a:t>https://github.com/eclipse</a:t>
            </a:r>
            <a:r>
              <a:rPr lang="pt-BR" sz="2400" dirty="0" smtClean="0">
                <a:hlinkClick r:id="rId3"/>
              </a:rPr>
              <a:t>/</a:t>
            </a:r>
            <a:r>
              <a:rPr lang="pt-BR" sz="2400" dirty="0" smtClean="0"/>
              <a:t>)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3643338" cy="1143008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Seminário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1 )Apresentação</a:t>
            </a:r>
          </a:p>
          <a:p>
            <a:pPr algn="l"/>
            <a:r>
              <a:rPr lang="pt-BR" sz="2800" dirty="0" smtClean="0"/>
              <a:t>2)Iniciando GitHub;</a:t>
            </a:r>
          </a:p>
          <a:p>
            <a:pPr algn="l"/>
            <a:r>
              <a:rPr lang="pt-BR" sz="2800" dirty="0" smtClean="0"/>
              <a:t>3)GitHub For Windows;</a:t>
            </a:r>
          </a:p>
          <a:p>
            <a:pPr algn="l"/>
            <a:r>
              <a:rPr lang="pt-BR" sz="2800" dirty="0" smtClean="0"/>
              <a:t>4)GitHub (GitHub Bootcamp);</a:t>
            </a:r>
          </a:p>
          <a:p>
            <a:pPr algn="l"/>
            <a:r>
              <a:rPr lang="pt-BR" sz="2800" dirty="0" smtClean="0"/>
              <a:t>5)GitHub (Explore GitHub);</a:t>
            </a:r>
          </a:p>
          <a:p>
            <a:pPr algn="l"/>
            <a:r>
              <a:rPr lang="pt-BR" sz="2800" dirty="0" smtClean="0"/>
              <a:t>6)GitHub (GitHub Gist);</a:t>
            </a:r>
          </a:p>
          <a:p>
            <a:pPr algn="l"/>
            <a:r>
              <a:rPr lang="pt-BR" sz="2800" dirty="0" smtClean="0"/>
              <a:t>7) GitHub ( The GitHub Blog);</a:t>
            </a:r>
          </a:p>
          <a:p>
            <a:pPr algn="l"/>
            <a:r>
              <a:rPr lang="pt-BR" sz="2800" dirty="0" smtClean="0"/>
              <a:t>8) Conclusão</a:t>
            </a:r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3643338" cy="1143008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Apresentação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t-BR" sz="2800" dirty="0" smtClean="0"/>
              <a:t> Repositorio On-line;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Compartilhe seus projetos;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Utilize-o como portifólio;</a:t>
            </a:r>
          </a:p>
          <a:p>
            <a:pPr algn="just"/>
            <a:r>
              <a:rPr lang="pt-BR" sz="2800" dirty="0" smtClean="0"/>
              <a:t>     </a:t>
            </a:r>
            <a:r>
              <a:rPr lang="pt-BR" sz="2000" dirty="0" smtClean="0"/>
              <a:t>Facilita que clientes e empresas conhecerem melhor os seus trabalhos na web.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Integração com Git;</a:t>
            </a:r>
          </a:p>
          <a:p>
            <a:pPr algn="just"/>
            <a:r>
              <a:rPr lang="pt-BR" sz="2000" dirty="0" smtClean="0"/>
              <a:t>       Para o funcionamento do Github será necessário a instalação do git no computador.</a:t>
            </a:r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3643338" cy="1143008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Apresentação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Char char="-"/>
            </a:pPr>
            <a:r>
              <a:rPr lang="pt-BR" sz="2800" dirty="0" smtClean="0"/>
              <a:t> </a:t>
            </a:r>
            <a:r>
              <a:rPr lang="pt-BR" sz="3200" dirty="0" smtClean="0"/>
              <a:t>Fazer network e amigos;</a:t>
            </a:r>
          </a:p>
          <a:p>
            <a:pPr algn="just"/>
            <a:r>
              <a:rPr lang="pt-BR" sz="3200" dirty="0" smtClean="0"/>
              <a:t>   </a:t>
            </a:r>
            <a:r>
              <a:rPr lang="pt-BR" sz="2200" dirty="0" smtClean="0"/>
              <a:t>É uma rede social que permite seguir um perfil e receber atualizações do mesmo, permite também mandar mensagens diretas para um perfil, facilitando novas amizades e ampliando seu network.</a:t>
            </a:r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>
              <a:buFontTx/>
              <a:buChar char="-"/>
            </a:pPr>
            <a:r>
              <a:rPr lang="pt-BR" sz="2800" dirty="0" smtClean="0"/>
              <a:t> Aprenda e colabore;</a:t>
            </a:r>
          </a:p>
          <a:p>
            <a:pPr algn="just"/>
            <a:r>
              <a:rPr lang="pt-BR" sz="2800" dirty="0" smtClean="0"/>
              <a:t>    </a:t>
            </a:r>
            <a:r>
              <a:rPr lang="pt-BR" sz="2200" dirty="0" smtClean="0"/>
              <a:t>Acesso completo sobre um projeto open-source permitindo entender e compreender seu funcionamento, reportar bugs e realizar um fork desse projeto que seria baixá-lo para o seu perfil permitindo que você envie uma nova versão modificada e contribuída por você, seja enviando uma nova funcionalidade ou corrigindo alguns bugs, colaborando para o autor do projeto aprovar e publicar, dando os créditos a você que colaborou.</a:t>
            </a:r>
          </a:p>
          <a:p>
            <a:pPr algn="just"/>
            <a:endParaRPr lang="pt-BR" sz="2000" dirty="0" smtClean="0"/>
          </a:p>
          <a:p>
            <a:pPr algn="just">
              <a:buFontTx/>
              <a:buChar char="-"/>
            </a:pPr>
            <a:r>
              <a:rPr lang="pt-BR" sz="2800" dirty="0" smtClean="0"/>
              <a:t> Free (algumas funcionalidades) e pago;</a:t>
            </a:r>
          </a:p>
          <a:p>
            <a:pPr algn="l"/>
            <a:endParaRPr lang="pt-BR" sz="2800" dirty="0" smtClean="0"/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Iniciando GitHub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 smtClean="0"/>
              <a:t>                           Cadastro</a:t>
            </a:r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/>
            <a:r>
              <a:rPr lang="pt-BR" sz="2800" dirty="0" smtClean="0"/>
              <a:t>                                                            Tela Inicial</a:t>
            </a:r>
          </a:p>
        </p:txBody>
      </p:sp>
      <p:pic>
        <p:nvPicPr>
          <p:cNvPr id="5" name="Imagem 4" descr="cadastro githu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785794"/>
            <a:ext cx="4426005" cy="3602252"/>
          </a:xfrm>
          <a:prstGeom prst="rect">
            <a:avLst/>
          </a:prstGeom>
        </p:spPr>
      </p:pic>
      <p:pic>
        <p:nvPicPr>
          <p:cNvPr id="6" name="Imagem 5" descr="tela inicial githu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928934"/>
            <a:ext cx="4993504" cy="3726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For Windows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t-BR" sz="2800" dirty="0" smtClean="0"/>
              <a:t> Instalação(aplicação + microsoft.NET framework 4.5);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Tela Inicial;</a:t>
            </a:r>
          </a:p>
          <a:p>
            <a:pPr algn="l"/>
            <a:endParaRPr lang="pt-BR" sz="2800" dirty="0" smtClean="0"/>
          </a:p>
        </p:txBody>
      </p:sp>
      <p:pic>
        <p:nvPicPr>
          <p:cNvPr id="5" name="Imagem 4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428868"/>
            <a:ext cx="1285884" cy="1253737"/>
          </a:xfrm>
          <a:prstGeom prst="rect">
            <a:avLst/>
          </a:prstGeom>
        </p:spPr>
      </p:pic>
      <p:pic>
        <p:nvPicPr>
          <p:cNvPr id="6" name="Imagem 5" descr="Untitled-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2428867"/>
            <a:ext cx="7000924" cy="4225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For Windows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t-PT" sz="2800" dirty="0" smtClean="0"/>
              <a:t> É a maneira mais fácil de gerenciar seus repositórios em GitHub.com. </a:t>
            </a:r>
          </a:p>
          <a:p>
            <a:pPr algn="just">
              <a:buFontTx/>
              <a:buChar char="-"/>
            </a:pPr>
            <a:r>
              <a:rPr lang="pt-PT" sz="2800" dirty="0" smtClean="0"/>
              <a:t> Clone seus repositórios direto a partir do aplicativo ou clonar diretamente do GitHub.com;</a:t>
            </a:r>
          </a:p>
          <a:p>
            <a:pPr algn="just"/>
            <a:endParaRPr lang="pt-PT" sz="2800" dirty="0" smtClean="0"/>
          </a:p>
        </p:txBody>
      </p:sp>
      <p:pic>
        <p:nvPicPr>
          <p:cNvPr id="6" name="Imagem 5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3143248"/>
            <a:ext cx="5143536" cy="347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For Windows</a:t>
            </a:r>
            <a:r>
              <a:rPr lang="pt-BR" sz="3200" dirty="0" smtClean="0"/>
              <a:t/>
            </a:r>
            <a:br>
              <a:rPr lang="pt-BR" sz="3200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pt-PT" sz="2800" dirty="0" smtClean="0"/>
              <a:t> Procurar commits, criar novos. Reverter alterações ou revertê-los inteiramente. (History</a:t>
            </a:r>
            <a:r>
              <a:rPr lang="pt-PT" sz="2800" dirty="0" smtClean="0"/>
              <a:t>);</a:t>
            </a:r>
          </a:p>
          <a:p>
            <a:pPr algn="just">
              <a:buFontTx/>
              <a:buChar char="-"/>
            </a:pPr>
            <a:r>
              <a:rPr lang="pt-PT" sz="2800" dirty="0" smtClean="0"/>
              <a:t> </a:t>
            </a:r>
            <a:r>
              <a:rPr lang="pt-PT" sz="2800" dirty="0" smtClean="0"/>
              <a:t>Encontre e confira Branches;</a:t>
            </a:r>
          </a:p>
          <a:p>
            <a:pPr algn="just">
              <a:buFontTx/>
              <a:buChar char="-"/>
            </a:pPr>
            <a:r>
              <a:rPr lang="pt-PT" sz="2800" dirty="0" smtClean="0"/>
              <a:t> </a:t>
            </a:r>
            <a:r>
              <a:rPr lang="pt-PT" sz="2800" dirty="0" smtClean="0"/>
              <a:t>Crie e Publique Branches; (Tanto pelo GitHub como GitHub.com)</a:t>
            </a:r>
          </a:p>
          <a:p>
            <a:pPr algn="just">
              <a:buFontTx/>
              <a:buChar char="-"/>
            </a:pPr>
            <a:r>
              <a:rPr lang="pt-PT" sz="2800" dirty="0" smtClean="0"/>
              <a:t> </a:t>
            </a:r>
            <a:r>
              <a:rPr lang="pt-PT" sz="2800" dirty="0" smtClean="0"/>
              <a:t>Faça Merge ou Delete-os; </a:t>
            </a:r>
            <a:r>
              <a:rPr lang="pt-PT" sz="2800" dirty="0" smtClean="0"/>
              <a:t>(Tanto pelo GitHub como GitHub.com</a:t>
            </a:r>
            <a:r>
              <a:rPr lang="pt-PT" sz="2800" dirty="0" smtClean="0"/>
              <a:t>)</a:t>
            </a:r>
          </a:p>
          <a:p>
            <a:pPr algn="just"/>
            <a:endParaRPr lang="pt-PT" sz="2800" dirty="0" smtClean="0"/>
          </a:p>
          <a:p>
            <a:pPr algn="just"/>
            <a:r>
              <a:rPr lang="pt-PT" sz="2800" dirty="0" smtClean="0"/>
              <a:t>O aplicativo é escrito em C # e usa uma tonelada de grandes projetos de código aberto, muitos deles hospedados no GitHub. </a:t>
            </a:r>
            <a:endParaRPr lang="pt-PT" sz="2800" dirty="0" smtClean="0"/>
          </a:p>
          <a:p>
            <a:pPr algn="just">
              <a:buFontTx/>
              <a:buChar char="-"/>
            </a:pPr>
            <a:endParaRPr lang="pt-PT" sz="2800" dirty="0" smtClean="0"/>
          </a:p>
          <a:p>
            <a:pPr algn="just">
              <a:buFontTx/>
              <a:buChar char="-"/>
            </a:pPr>
            <a:endParaRPr lang="pt-PT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Bootcamp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Tx/>
              <a:buChar char="-"/>
            </a:pPr>
            <a:r>
              <a:rPr lang="pt-BR" sz="2800" dirty="0" smtClean="0"/>
              <a:t> Set up </a:t>
            </a:r>
            <a:r>
              <a:rPr lang="pt-BR" sz="2800" dirty="0" smtClean="0"/>
              <a:t>Git</a:t>
            </a:r>
          </a:p>
          <a:p>
            <a:pPr algn="just">
              <a:spcBef>
                <a:spcPts val="0"/>
              </a:spcBef>
              <a:buFontTx/>
              <a:buChar char="-"/>
            </a:pPr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800" dirty="0" smtClean="0"/>
              <a:t> </a:t>
            </a:r>
            <a:r>
              <a:rPr lang="pt-BR" sz="2800" dirty="0" smtClean="0"/>
              <a:t>   </a:t>
            </a:r>
            <a:r>
              <a:rPr lang="pt-BR" sz="2200" dirty="0" smtClean="0"/>
              <a:t>Guia de configuração do Git para trabalhar com Github para novos usuários;</a:t>
            </a:r>
          </a:p>
          <a:p>
            <a:pPr algn="just">
              <a:spcBef>
                <a:spcPts val="0"/>
              </a:spcBef>
            </a:pPr>
            <a:endParaRPr lang="pt-BR" sz="2800" dirty="0" smtClean="0"/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pt-BR" sz="2800" dirty="0" smtClean="0"/>
              <a:t> Create repositories</a:t>
            </a:r>
            <a:r>
              <a:rPr lang="pt-BR" sz="2800" dirty="0" smtClean="0"/>
              <a:t>;</a:t>
            </a:r>
          </a:p>
          <a:p>
            <a:pPr algn="just">
              <a:spcBef>
                <a:spcPts val="0"/>
              </a:spcBef>
            </a:pPr>
            <a:endParaRPr lang="pt-BR" sz="2800" dirty="0" smtClean="0"/>
          </a:p>
          <a:p>
            <a:pPr algn="just">
              <a:spcBef>
                <a:spcPts val="0"/>
              </a:spcBef>
            </a:pPr>
            <a:r>
              <a:rPr lang="pt-BR" sz="2800" dirty="0" smtClean="0"/>
              <a:t> </a:t>
            </a:r>
            <a:r>
              <a:rPr lang="pt-BR" sz="2800" dirty="0" smtClean="0"/>
              <a:t>  </a:t>
            </a:r>
            <a:r>
              <a:rPr lang="pt-BR" sz="2200" dirty="0" smtClean="0"/>
              <a:t>Guia para criar um novo repositório no GitHub;</a:t>
            </a:r>
            <a:endParaRPr lang="pt-BR" sz="2200" dirty="0" smtClean="0"/>
          </a:p>
          <a:p>
            <a:pPr algn="just">
              <a:spcBef>
                <a:spcPts val="0"/>
              </a:spcBef>
            </a:pPr>
            <a:r>
              <a:rPr lang="pt-BR" sz="2200" dirty="0" smtClean="0"/>
              <a:t>    </a:t>
            </a:r>
            <a:r>
              <a:rPr lang="pt-BR" sz="2200" dirty="0" smtClean="0"/>
              <a:t>No </a:t>
            </a:r>
            <a:r>
              <a:rPr lang="pt-BR" sz="2200" dirty="0" smtClean="0"/>
              <a:t>GitHub, você pode armazenar todos os tipos de projetos nos repositórios. Repositórios pessoais pertencem a contas de usuário, então depois que você se inscreveu para o GitHub, você pode criar seu primeiro repositório!</a:t>
            </a:r>
            <a:endParaRPr lang="pt-BR" sz="2200" dirty="0" smtClean="0"/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220</TotalTime>
  <Words>690</Words>
  <Application>Microsoft Office PowerPoint</Application>
  <PresentationFormat>Apresentação na tela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Fluxo</vt:lpstr>
      <vt:lpstr>Gerência de Configuração e Mudança de Software </vt:lpstr>
      <vt:lpstr>Seminário </vt:lpstr>
      <vt:lpstr>Apresentação </vt:lpstr>
      <vt:lpstr>Apresentação </vt:lpstr>
      <vt:lpstr>Iniciando GitHub </vt:lpstr>
      <vt:lpstr>GitHub For Windows </vt:lpstr>
      <vt:lpstr>GitHub For Windows </vt:lpstr>
      <vt:lpstr>GitHub For Windows </vt:lpstr>
      <vt:lpstr>GitHub Bootcamp </vt:lpstr>
      <vt:lpstr>GitHub Bootcamp </vt:lpstr>
      <vt:lpstr>GitHub Explore </vt:lpstr>
      <vt:lpstr>GitHub Gist </vt:lpstr>
      <vt:lpstr>GitHub Blog </vt:lpstr>
      <vt:lpstr>Conclusão </vt:lpstr>
      <vt:lpstr>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Configuração e Mudança de Software</dc:title>
  <dc:creator>Familia</dc:creator>
  <cp:lastModifiedBy>Familia</cp:lastModifiedBy>
  <cp:revision>26</cp:revision>
  <dcterms:created xsi:type="dcterms:W3CDTF">2014-06-14T17:50:17Z</dcterms:created>
  <dcterms:modified xsi:type="dcterms:W3CDTF">2014-06-29T15:35:19Z</dcterms:modified>
</cp:coreProperties>
</file>