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10BC1-4E42-4E16-BA20-CB03A702C437}" v="21" dt="2023-03-04T05:51:41.872"/>
    <p1510:client id="{6C2885F6-485F-48A7-884F-D963276C92AD}" v="271" dt="2023-03-04T04:56:30.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2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Kumar" userId="998ab5e5cca657c9" providerId="LiveId" clId="{6C2885F6-485F-48A7-884F-D963276C92AD}"/>
    <pc:docChg chg="undo custSel addSld modSld modShowInfo">
      <pc:chgData name="Vijay Kumar" userId="998ab5e5cca657c9" providerId="LiveId" clId="{6C2885F6-485F-48A7-884F-D963276C92AD}" dt="2023-03-04T04:58:27.281" v="421" actId="478"/>
      <pc:docMkLst>
        <pc:docMk/>
      </pc:docMkLst>
      <pc:sldChg chg="addSp delSp modSp mod delAnim modAnim">
        <pc:chgData name="Vijay Kumar" userId="998ab5e5cca657c9" providerId="LiveId" clId="{6C2885F6-485F-48A7-884F-D963276C92AD}" dt="2023-03-04T04:58:27.281" v="421" actId="478"/>
        <pc:sldMkLst>
          <pc:docMk/>
          <pc:sldMk cId="3001030255" sldId="256"/>
        </pc:sldMkLst>
        <pc:spChg chg="mod">
          <ac:chgData name="Vijay Kumar" userId="998ab5e5cca657c9" providerId="LiveId" clId="{6C2885F6-485F-48A7-884F-D963276C92AD}" dt="2023-03-04T03:44:47.419" v="176" actId="1076"/>
          <ac:spMkLst>
            <pc:docMk/>
            <pc:sldMk cId="3001030255" sldId="256"/>
            <ac:spMk id="5" creationId="{CCAE99A5-C997-6E18-A5D0-3DC946DE9362}"/>
          </ac:spMkLst>
        </pc:spChg>
        <pc:picChg chg="add del mod">
          <ac:chgData name="Vijay Kumar" userId="998ab5e5cca657c9" providerId="LiveId" clId="{6C2885F6-485F-48A7-884F-D963276C92AD}" dt="2023-03-04T04:58:27.281" v="421" actId="478"/>
          <ac:picMkLst>
            <pc:docMk/>
            <pc:sldMk cId="3001030255" sldId="256"/>
            <ac:picMk id="6" creationId="{F4E523C4-5BDD-2676-578C-8548475507F3}"/>
          </ac:picMkLst>
        </pc:picChg>
        <pc:picChg chg="add del mod">
          <ac:chgData name="Vijay Kumar" userId="998ab5e5cca657c9" providerId="LiveId" clId="{6C2885F6-485F-48A7-884F-D963276C92AD}" dt="2023-03-04T04:58:18.311" v="420" actId="478"/>
          <ac:picMkLst>
            <pc:docMk/>
            <pc:sldMk cId="3001030255" sldId="256"/>
            <ac:picMk id="7" creationId="{08667FAA-63B1-C86C-5B89-3B8BEBCF348B}"/>
          </ac:picMkLst>
        </pc:picChg>
      </pc:sldChg>
      <pc:sldChg chg="addSp modSp mod modAnim">
        <pc:chgData name="Vijay Kumar" userId="998ab5e5cca657c9" providerId="LiveId" clId="{6C2885F6-485F-48A7-884F-D963276C92AD}" dt="2023-03-04T04:55:59.465" v="415"/>
        <pc:sldMkLst>
          <pc:docMk/>
          <pc:sldMk cId="3137684185" sldId="257"/>
        </pc:sldMkLst>
        <pc:spChg chg="mod">
          <ac:chgData name="Vijay Kumar" userId="998ab5e5cca657c9" providerId="LiveId" clId="{6C2885F6-485F-48A7-884F-D963276C92AD}" dt="2023-03-04T04:08:48.114" v="390" actId="164"/>
          <ac:spMkLst>
            <pc:docMk/>
            <pc:sldMk cId="3137684185" sldId="257"/>
            <ac:spMk id="10" creationId="{34E63834-5EED-66A9-8C47-91C23EE5531E}"/>
          </ac:spMkLst>
        </pc:spChg>
        <pc:spChg chg="add mod">
          <ac:chgData name="Vijay Kumar" userId="998ab5e5cca657c9" providerId="LiveId" clId="{6C2885F6-485F-48A7-884F-D963276C92AD}" dt="2023-03-04T03:40:28.328" v="164" actId="1076"/>
          <ac:spMkLst>
            <pc:docMk/>
            <pc:sldMk cId="3137684185" sldId="257"/>
            <ac:spMk id="11" creationId="{482A90CC-E9AA-7ADB-D496-9214E326BAF4}"/>
          </ac:spMkLst>
        </pc:spChg>
        <pc:grpChg chg="add mod">
          <ac:chgData name="Vijay Kumar" userId="998ab5e5cca657c9" providerId="LiveId" clId="{6C2885F6-485F-48A7-884F-D963276C92AD}" dt="2023-03-04T04:08:48.114" v="390" actId="164"/>
          <ac:grpSpMkLst>
            <pc:docMk/>
            <pc:sldMk cId="3137684185" sldId="257"/>
            <ac:grpSpMk id="12" creationId="{BA6E1B0B-E43D-ED33-37E8-A346B0EEBF5C}"/>
          </ac:grpSpMkLst>
        </pc:grpChg>
        <pc:picChg chg="mod">
          <ac:chgData name="Vijay Kumar" userId="998ab5e5cca657c9" providerId="LiveId" clId="{6C2885F6-485F-48A7-884F-D963276C92AD}" dt="2023-03-04T04:08:48.114" v="390" actId="164"/>
          <ac:picMkLst>
            <pc:docMk/>
            <pc:sldMk cId="3137684185" sldId="257"/>
            <ac:picMk id="1030" creationId="{94DC0161-4CE0-FCCA-2222-9807F561A012}"/>
          </ac:picMkLst>
        </pc:picChg>
      </pc:sldChg>
      <pc:sldChg chg="addSp delSp modSp mod modAnim">
        <pc:chgData name="Vijay Kumar" userId="998ab5e5cca657c9" providerId="LiveId" clId="{6C2885F6-485F-48A7-884F-D963276C92AD}" dt="2023-03-04T04:56:30.216" v="419"/>
        <pc:sldMkLst>
          <pc:docMk/>
          <pc:sldMk cId="3352934351" sldId="258"/>
        </pc:sldMkLst>
        <pc:spChg chg="add mod">
          <ac:chgData name="Vijay Kumar" userId="998ab5e5cca657c9" providerId="LiveId" clId="{6C2885F6-485F-48A7-884F-D963276C92AD}" dt="2023-03-04T04:56:09.017" v="416" actId="1076"/>
          <ac:spMkLst>
            <pc:docMk/>
            <pc:sldMk cId="3352934351" sldId="258"/>
            <ac:spMk id="6" creationId="{9EE7927C-3050-4D69-67D0-0DC10CCFCA88}"/>
          </ac:spMkLst>
        </pc:spChg>
        <pc:spChg chg="add del mod">
          <ac:chgData name="Vijay Kumar" userId="998ab5e5cca657c9" providerId="LiveId" clId="{6C2885F6-485F-48A7-884F-D963276C92AD}" dt="2023-03-04T03:24:39.173" v="6" actId="478"/>
          <ac:spMkLst>
            <pc:docMk/>
            <pc:sldMk cId="3352934351" sldId="258"/>
            <ac:spMk id="7" creationId="{7D169E04-2E17-BE42-5FE8-E5B6FD725403}"/>
          </ac:spMkLst>
        </pc:spChg>
        <pc:spChg chg="add mod">
          <ac:chgData name="Vijay Kumar" userId="998ab5e5cca657c9" providerId="LiveId" clId="{6C2885F6-485F-48A7-884F-D963276C92AD}" dt="2023-03-04T04:56:15.579" v="417" actId="1076"/>
          <ac:spMkLst>
            <pc:docMk/>
            <pc:sldMk cId="3352934351" sldId="258"/>
            <ac:spMk id="8" creationId="{4C3796A1-E4EB-4DE0-EED5-CE09018E1737}"/>
          </ac:spMkLst>
        </pc:spChg>
        <pc:spChg chg="add mod">
          <ac:chgData name="Vijay Kumar" userId="998ab5e5cca657c9" providerId="LiveId" clId="{6C2885F6-485F-48A7-884F-D963276C92AD}" dt="2023-03-04T03:30:01.826" v="59" actId="1076"/>
          <ac:spMkLst>
            <pc:docMk/>
            <pc:sldMk cId="3352934351" sldId="258"/>
            <ac:spMk id="9" creationId="{5BC5BB79-A9BD-5E97-F8C8-F286F380EDCC}"/>
          </ac:spMkLst>
        </pc:spChg>
        <pc:spChg chg="add mod">
          <ac:chgData name="Vijay Kumar" userId="998ab5e5cca657c9" providerId="LiveId" clId="{6C2885F6-485F-48A7-884F-D963276C92AD}" dt="2023-03-04T03:40:36.195" v="165"/>
          <ac:spMkLst>
            <pc:docMk/>
            <pc:sldMk cId="3352934351" sldId="258"/>
            <ac:spMk id="10" creationId="{0EE86D5A-7502-D9F8-14A1-CBEA9B8EFBDF}"/>
          </ac:spMkLst>
        </pc:spChg>
        <pc:picChg chg="add mod">
          <ac:chgData name="Vijay Kumar" userId="998ab5e5cca657c9" providerId="LiveId" clId="{6C2885F6-485F-48A7-884F-D963276C92AD}" dt="2023-03-04T03:28:06.405" v="23" actId="1076"/>
          <ac:picMkLst>
            <pc:docMk/>
            <pc:sldMk cId="3352934351" sldId="258"/>
            <ac:picMk id="2050" creationId="{1CDEDF79-7618-7F18-63E9-3D0D81FAF2F7}"/>
          </ac:picMkLst>
        </pc:picChg>
      </pc:sldChg>
      <pc:sldChg chg="addSp delSp modSp new mod modAnim">
        <pc:chgData name="Vijay Kumar" userId="998ab5e5cca657c9" providerId="LiveId" clId="{6C2885F6-485F-48A7-884F-D963276C92AD}" dt="2023-03-04T04:00:16.390" v="359"/>
        <pc:sldMkLst>
          <pc:docMk/>
          <pc:sldMk cId="3440736206" sldId="259"/>
        </pc:sldMkLst>
        <pc:spChg chg="del">
          <ac:chgData name="Vijay Kumar" userId="998ab5e5cca657c9" providerId="LiveId" clId="{6C2885F6-485F-48A7-884F-D963276C92AD}" dt="2023-03-04T03:30:28.817" v="61" actId="478"/>
          <ac:spMkLst>
            <pc:docMk/>
            <pc:sldMk cId="3440736206" sldId="259"/>
            <ac:spMk id="2" creationId="{A62AD298-7D79-D90D-A734-88070E1F37AF}"/>
          </ac:spMkLst>
        </pc:spChg>
        <pc:spChg chg="del">
          <ac:chgData name="Vijay Kumar" userId="998ab5e5cca657c9" providerId="LiveId" clId="{6C2885F6-485F-48A7-884F-D963276C92AD}" dt="2023-03-04T03:30:28.817" v="61" actId="478"/>
          <ac:spMkLst>
            <pc:docMk/>
            <pc:sldMk cId="3440736206" sldId="259"/>
            <ac:spMk id="3" creationId="{8CE03982-548B-8972-D0DF-95B739407630}"/>
          </ac:spMkLst>
        </pc:spChg>
        <pc:spChg chg="add mod">
          <ac:chgData name="Vijay Kumar" userId="998ab5e5cca657c9" providerId="LiveId" clId="{6C2885F6-485F-48A7-884F-D963276C92AD}" dt="2023-03-04T03:33:52.519" v="65" actId="14100"/>
          <ac:spMkLst>
            <pc:docMk/>
            <pc:sldMk cId="3440736206" sldId="259"/>
            <ac:spMk id="4" creationId="{1EA5EE71-9C85-B00B-95F0-70A13575BCA7}"/>
          </ac:spMkLst>
        </pc:spChg>
        <pc:spChg chg="add mod">
          <ac:chgData name="Vijay Kumar" userId="998ab5e5cca657c9" providerId="LiveId" clId="{6C2885F6-485F-48A7-884F-D963276C92AD}" dt="2023-03-04T03:59:20.544" v="334" actId="1076"/>
          <ac:spMkLst>
            <pc:docMk/>
            <pc:sldMk cId="3440736206" sldId="259"/>
            <ac:spMk id="5" creationId="{3388039C-A889-10A8-B426-25CE6ECAA527}"/>
          </ac:spMkLst>
        </pc:spChg>
        <pc:spChg chg="add del mod">
          <ac:chgData name="Vijay Kumar" userId="998ab5e5cca657c9" providerId="LiveId" clId="{6C2885F6-485F-48A7-884F-D963276C92AD}" dt="2023-03-04T03:41:37.822" v="167"/>
          <ac:spMkLst>
            <pc:docMk/>
            <pc:sldMk cId="3440736206" sldId="259"/>
            <ac:spMk id="6" creationId="{67BC1614-9E90-66C6-0C62-4D5FFC28D1B2}"/>
          </ac:spMkLst>
        </pc:spChg>
        <pc:spChg chg="add del mod">
          <ac:chgData name="Vijay Kumar" userId="998ab5e5cca657c9" providerId="LiveId" clId="{6C2885F6-485F-48A7-884F-D963276C92AD}" dt="2023-03-04T03:41:43.352" v="170"/>
          <ac:spMkLst>
            <pc:docMk/>
            <pc:sldMk cId="3440736206" sldId="259"/>
            <ac:spMk id="8" creationId="{3CFC27E3-DA18-FBB0-56C3-A07158572B92}"/>
          </ac:spMkLst>
        </pc:spChg>
        <pc:spChg chg="add mod">
          <ac:chgData name="Vijay Kumar" userId="998ab5e5cca657c9" providerId="LiveId" clId="{6C2885F6-485F-48A7-884F-D963276C92AD}" dt="2023-03-04T03:41:47.281" v="171"/>
          <ac:spMkLst>
            <pc:docMk/>
            <pc:sldMk cId="3440736206" sldId="259"/>
            <ac:spMk id="9" creationId="{0F82DC85-9E53-50C7-45A2-2336FE4E45D4}"/>
          </ac:spMkLst>
        </pc:spChg>
        <pc:picChg chg="add del">
          <ac:chgData name="Vijay Kumar" userId="998ab5e5cca657c9" providerId="LiveId" clId="{6C2885F6-485F-48A7-884F-D963276C92AD}" dt="2023-03-04T04:00:00.365" v="346" actId="478"/>
          <ac:picMkLst>
            <pc:docMk/>
            <pc:sldMk cId="3440736206" sldId="259"/>
            <ac:picMk id="7" creationId="{6D778465-809A-356F-ABC4-7B6D9C2DB992}"/>
          </ac:picMkLst>
        </pc:picChg>
        <pc:picChg chg="add del mod">
          <ac:chgData name="Vijay Kumar" userId="998ab5e5cca657c9" providerId="LiveId" clId="{6C2885F6-485F-48A7-884F-D963276C92AD}" dt="2023-03-04T03:34:20.810" v="69" actId="478"/>
          <ac:picMkLst>
            <pc:docMk/>
            <pc:sldMk cId="3440736206" sldId="259"/>
            <ac:picMk id="3074" creationId="{773BB1BC-EEFF-15C6-E6A5-266B3FC89CB8}"/>
          </ac:picMkLst>
        </pc:picChg>
        <pc:picChg chg="add mod">
          <ac:chgData name="Vijay Kumar" userId="998ab5e5cca657c9" providerId="LiveId" clId="{6C2885F6-485F-48A7-884F-D963276C92AD}" dt="2023-03-04T03:39:23.564" v="158" actId="1076"/>
          <ac:picMkLst>
            <pc:docMk/>
            <pc:sldMk cId="3440736206" sldId="259"/>
            <ac:picMk id="3076" creationId="{7D3F5464-AFA3-ACB6-3791-3882EC37F144}"/>
          </ac:picMkLst>
        </pc:picChg>
      </pc:sldChg>
      <pc:sldChg chg="addSp delSp modSp new mod">
        <pc:chgData name="Vijay Kumar" userId="998ab5e5cca657c9" providerId="LiveId" clId="{6C2885F6-485F-48A7-884F-D963276C92AD}" dt="2023-03-04T04:05:56.386" v="389" actId="14100"/>
        <pc:sldMkLst>
          <pc:docMk/>
          <pc:sldMk cId="3062759904" sldId="260"/>
        </pc:sldMkLst>
        <pc:spChg chg="del">
          <ac:chgData name="Vijay Kumar" userId="998ab5e5cca657c9" providerId="LiveId" clId="{6C2885F6-485F-48A7-884F-D963276C92AD}" dt="2023-03-04T04:05:38.178" v="384" actId="478"/>
          <ac:spMkLst>
            <pc:docMk/>
            <pc:sldMk cId="3062759904" sldId="260"/>
            <ac:spMk id="2" creationId="{86358975-0883-D677-C94B-40C22FFC56A1}"/>
          </ac:spMkLst>
        </pc:spChg>
        <pc:spChg chg="del">
          <ac:chgData name="Vijay Kumar" userId="998ab5e5cca657c9" providerId="LiveId" clId="{6C2885F6-485F-48A7-884F-D963276C92AD}" dt="2023-03-04T04:05:30.024" v="383" actId="478"/>
          <ac:spMkLst>
            <pc:docMk/>
            <pc:sldMk cId="3062759904" sldId="260"/>
            <ac:spMk id="3" creationId="{3A173B76-F501-C4E2-2452-16E80B647A4E}"/>
          </ac:spMkLst>
        </pc:spChg>
        <pc:spChg chg="add del mod">
          <ac:chgData name="Vijay Kumar" userId="998ab5e5cca657c9" providerId="LiveId" clId="{6C2885F6-485F-48A7-884F-D963276C92AD}" dt="2023-03-04T04:05:24.944" v="382" actId="478"/>
          <ac:spMkLst>
            <pc:docMk/>
            <pc:sldMk cId="3062759904" sldId="260"/>
            <ac:spMk id="4" creationId="{06D2BAFB-40A0-8B19-B141-3B9CDEBF4ED1}"/>
          </ac:spMkLst>
        </pc:spChg>
        <pc:picChg chg="add del">
          <ac:chgData name="Vijay Kumar" userId="998ab5e5cca657c9" providerId="LiveId" clId="{6C2885F6-485F-48A7-884F-D963276C92AD}" dt="2023-03-04T04:04:49.086" v="380" actId="478"/>
          <ac:picMkLst>
            <pc:docMk/>
            <pc:sldMk cId="3062759904" sldId="260"/>
            <ac:picMk id="4098" creationId="{659662A1-9967-E215-23FC-41498E616B26}"/>
          </ac:picMkLst>
        </pc:picChg>
        <pc:picChg chg="add mod">
          <ac:chgData name="Vijay Kumar" userId="998ab5e5cca657c9" providerId="LiveId" clId="{6C2885F6-485F-48A7-884F-D963276C92AD}" dt="2023-03-04T04:05:56.386" v="389" actId="14100"/>
          <ac:picMkLst>
            <pc:docMk/>
            <pc:sldMk cId="3062759904" sldId="260"/>
            <ac:picMk id="4100" creationId="{05FF92A9-5ACA-E094-4362-9A490B8C6EB0}"/>
          </ac:picMkLst>
        </pc:picChg>
      </pc:sldChg>
    </pc:docChg>
  </pc:docChgLst>
  <pc:docChgLst>
    <pc:chgData name="Vijay Kumar" userId="998ab5e5cca657c9" providerId="LiveId" clId="{06C10BC1-4E42-4E16-BA20-CB03A702C437}"/>
    <pc:docChg chg="undo custSel addSld modSld">
      <pc:chgData name="Vijay Kumar" userId="998ab5e5cca657c9" providerId="LiveId" clId="{06C10BC1-4E42-4E16-BA20-CB03A702C437}" dt="2023-03-04T05:51:41.872" v="243"/>
      <pc:docMkLst>
        <pc:docMk/>
      </pc:docMkLst>
      <pc:sldChg chg="addSp delSp modSp mod modAnim">
        <pc:chgData name="Vijay Kumar" userId="998ab5e5cca657c9" providerId="LiveId" clId="{06C10BC1-4E42-4E16-BA20-CB03A702C437}" dt="2023-03-04T05:48:44.240" v="241"/>
        <pc:sldMkLst>
          <pc:docMk/>
          <pc:sldMk cId="3001030255" sldId="256"/>
        </pc:sldMkLst>
        <pc:spChg chg="add mod">
          <ac:chgData name="Vijay Kumar" userId="998ab5e5cca657c9" providerId="LiveId" clId="{06C10BC1-4E42-4E16-BA20-CB03A702C437}" dt="2023-03-04T05:21:46.938" v="65" actId="122"/>
          <ac:spMkLst>
            <pc:docMk/>
            <pc:sldMk cId="3001030255" sldId="256"/>
            <ac:spMk id="2" creationId="{C9F8FD3B-C276-2137-458F-9F47E8A340CE}"/>
          </ac:spMkLst>
        </pc:spChg>
        <pc:spChg chg="add mod">
          <ac:chgData name="Vijay Kumar" userId="998ab5e5cca657c9" providerId="LiveId" clId="{06C10BC1-4E42-4E16-BA20-CB03A702C437}" dt="2023-03-04T05:26:29.842" v="98" actId="207"/>
          <ac:spMkLst>
            <pc:docMk/>
            <pc:sldMk cId="3001030255" sldId="256"/>
            <ac:spMk id="3" creationId="{74D95F2B-2C6D-EC5D-EF90-709FDD6D9AAC}"/>
          </ac:spMkLst>
        </pc:spChg>
        <pc:spChg chg="mod">
          <ac:chgData name="Vijay Kumar" userId="998ab5e5cca657c9" providerId="LiveId" clId="{06C10BC1-4E42-4E16-BA20-CB03A702C437}" dt="2023-03-04T05:25:57.531" v="95" actId="1076"/>
          <ac:spMkLst>
            <pc:docMk/>
            <pc:sldMk cId="3001030255" sldId="256"/>
            <ac:spMk id="4" creationId="{86FB3087-93AB-7E1F-7649-D0BB4C450C76}"/>
          </ac:spMkLst>
        </pc:spChg>
        <pc:spChg chg="mod">
          <ac:chgData name="Vijay Kumar" userId="998ab5e5cca657c9" providerId="LiveId" clId="{06C10BC1-4E42-4E16-BA20-CB03A702C437}" dt="2023-03-04T05:21:46.938" v="65" actId="122"/>
          <ac:spMkLst>
            <pc:docMk/>
            <pc:sldMk cId="3001030255" sldId="256"/>
            <ac:spMk id="5" creationId="{CCAE99A5-C997-6E18-A5D0-3DC946DE9362}"/>
          </ac:spMkLst>
        </pc:spChg>
        <pc:spChg chg="add mod">
          <ac:chgData name="Vijay Kumar" userId="998ab5e5cca657c9" providerId="LiveId" clId="{06C10BC1-4E42-4E16-BA20-CB03A702C437}" dt="2023-03-04T05:39:54.480" v="186" actId="1076"/>
          <ac:spMkLst>
            <pc:docMk/>
            <pc:sldMk cId="3001030255" sldId="256"/>
            <ac:spMk id="6" creationId="{94068EC1-77BC-EB17-C9DE-9C766EABD8C2}"/>
          </ac:spMkLst>
        </pc:spChg>
        <pc:picChg chg="add del">
          <ac:chgData name="Vijay Kumar" userId="998ab5e5cca657c9" providerId="LiveId" clId="{06C10BC1-4E42-4E16-BA20-CB03A702C437}" dt="2023-03-04T05:22:58.911" v="67" actId="478"/>
          <ac:picMkLst>
            <pc:docMk/>
            <pc:sldMk cId="3001030255" sldId="256"/>
            <ac:picMk id="1026" creationId="{FAD5CF64-F8AA-90CE-0E8E-F7F796C1F250}"/>
          </ac:picMkLst>
        </pc:picChg>
        <pc:picChg chg="add del mod">
          <ac:chgData name="Vijay Kumar" userId="998ab5e5cca657c9" providerId="LiveId" clId="{06C10BC1-4E42-4E16-BA20-CB03A702C437}" dt="2023-03-04T05:24:21.627" v="72" actId="478"/>
          <ac:picMkLst>
            <pc:docMk/>
            <pc:sldMk cId="3001030255" sldId="256"/>
            <ac:picMk id="1028" creationId="{F382B620-D115-0170-7C25-54615E72D5D2}"/>
          </ac:picMkLst>
        </pc:picChg>
      </pc:sldChg>
      <pc:sldChg chg="addSp delSp modSp new mod">
        <pc:chgData name="Vijay Kumar" userId="998ab5e5cca657c9" providerId="LiveId" clId="{06C10BC1-4E42-4E16-BA20-CB03A702C437}" dt="2023-03-04T05:51:38.753" v="242"/>
        <pc:sldMkLst>
          <pc:docMk/>
          <pc:sldMk cId="1579407503" sldId="261"/>
        </pc:sldMkLst>
        <pc:spChg chg="del">
          <ac:chgData name="Vijay Kumar" userId="998ab5e5cca657c9" providerId="LiveId" clId="{06C10BC1-4E42-4E16-BA20-CB03A702C437}" dt="2023-03-04T05:27:03.696" v="100" actId="478"/>
          <ac:spMkLst>
            <pc:docMk/>
            <pc:sldMk cId="1579407503" sldId="261"/>
            <ac:spMk id="2" creationId="{B765F015-4966-A3EF-BA77-DC7FC1136066}"/>
          </ac:spMkLst>
        </pc:spChg>
        <pc:spChg chg="del">
          <ac:chgData name="Vijay Kumar" userId="998ab5e5cca657c9" providerId="LiveId" clId="{06C10BC1-4E42-4E16-BA20-CB03A702C437}" dt="2023-03-04T05:27:03.696" v="100" actId="478"/>
          <ac:spMkLst>
            <pc:docMk/>
            <pc:sldMk cId="1579407503" sldId="261"/>
            <ac:spMk id="3" creationId="{1C24F3CD-D14A-E282-8424-B9DF9543CEC2}"/>
          </ac:spMkLst>
        </pc:spChg>
        <pc:spChg chg="add mod">
          <ac:chgData name="Vijay Kumar" userId="998ab5e5cca657c9" providerId="LiveId" clId="{06C10BC1-4E42-4E16-BA20-CB03A702C437}" dt="2023-03-04T05:27:10.258" v="101"/>
          <ac:spMkLst>
            <pc:docMk/>
            <pc:sldMk cId="1579407503" sldId="261"/>
            <ac:spMk id="4" creationId="{C22B0DF5-40D5-A381-7729-6381E8D0427C}"/>
          </ac:spMkLst>
        </pc:spChg>
        <pc:spChg chg="add mod">
          <ac:chgData name="Vijay Kumar" userId="998ab5e5cca657c9" providerId="LiveId" clId="{06C10BC1-4E42-4E16-BA20-CB03A702C437}" dt="2023-03-04T05:35:45.149" v="174" actId="255"/>
          <ac:spMkLst>
            <pc:docMk/>
            <pc:sldMk cId="1579407503" sldId="261"/>
            <ac:spMk id="5" creationId="{76E0299C-408E-5517-FA6F-1B28CA5F4852}"/>
          </ac:spMkLst>
        </pc:spChg>
        <pc:spChg chg="add mod">
          <ac:chgData name="Vijay Kumar" userId="998ab5e5cca657c9" providerId="LiveId" clId="{06C10BC1-4E42-4E16-BA20-CB03A702C437}" dt="2023-03-04T05:45:57.805" v="240" actId="2710"/>
          <ac:spMkLst>
            <pc:docMk/>
            <pc:sldMk cId="1579407503" sldId="261"/>
            <ac:spMk id="6" creationId="{48637B29-3C0F-40FD-EBEA-784CD728C243}"/>
          </ac:spMkLst>
        </pc:spChg>
        <pc:spChg chg="add mod">
          <ac:chgData name="Vijay Kumar" userId="998ab5e5cca657c9" providerId="LiveId" clId="{06C10BC1-4E42-4E16-BA20-CB03A702C437}" dt="2023-03-04T05:51:38.753" v="242"/>
          <ac:spMkLst>
            <pc:docMk/>
            <pc:sldMk cId="1579407503" sldId="261"/>
            <ac:spMk id="7" creationId="{B2F7CCA9-28EC-2D68-C532-12E88AE92593}"/>
          </ac:spMkLst>
        </pc:spChg>
      </pc:sldChg>
      <pc:sldChg chg="addSp delSp modSp new mod">
        <pc:chgData name="Vijay Kumar" userId="998ab5e5cca657c9" providerId="LiveId" clId="{06C10BC1-4E42-4E16-BA20-CB03A702C437}" dt="2023-03-04T05:51:41.872" v="243"/>
        <pc:sldMkLst>
          <pc:docMk/>
          <pc:sldMk cId="1998030681" sldId="262"/>
        </pc:sldMkLst>
        <pc:spChg chg="del">
          <ac:chgData name="Vijay Kumar" userId="998ab5e5cca657c9" providerId="LiveId" clId="{06C10BC1-4E42-4E16-BA20-CB03A702C437}" dt="2023-03-04T05:41:18.267" v="195" actId="478"/>
          <ac:spMkLst>
            <pc:docMk/>
            <pc:sldMk cId="1998030681" sldId="262"/>
            <ac:spMk id="2" creationId="{6041175C-CD74-D297-DD42-F6CF7E98885B}"/>
          </ac:spMkLst>
        </pc:spChg>
        <pc:spChg chg="del">
          <ac:chgData name="Vijay Kumar" userId="998ab5e5cca657c9" providerId="LiveId" clId="{06C10BC1-4E42-4E16-BA20-CB03A702C437}" dt="2023-03-04T05:41:18.267" v="195" actId="478"/>
          <ac:spMkLst>
            <pc:docMk/>
            <pc:sldMk cId="1998030681" sldId="262"/>
            <ac:spMk id="3" creationId="{E3FAD0E4-1204-798E-C9DA-BA952D64AB75}"/>
          </ac:spMkLst>
        </pc:spChg>
        <pc:spChg chg="add mod">
          <ac:chgData name="Vijay Kumar" userId="998ab5e5cca657c9" providerId="LiveId" clId="{06C10BC1-4E42-4E16-BA20-CB03A702C437}" dt="2023-03-04T05:41:19.117" v="196"/>
          <ac:spMkLst>
            <pc:docMk/>
            <pc:sldMk cId="1998030681" sldId="262"/>
            <ac:spMk id="4" creationId="{1D8E1737-9444-7F46-32F7-D5E42F22CC39}"/>
          </ac:spMkLst>
        </pc:spChg>
        <pc:spChg chg="add mod">
          <ac:chgData name="Vijay Kumar" userId="998ab5e5cca657c9" providerId="LiveId" clId="{06C10BC1-4E42-4E16-BA20-CB03A702C437}" dt="2023-03-04T05:42:37.247" v="231" actId="20577"/>
          <ac:spMkLst>
            <pc:docMk/>
            <pc:sldMk cId="1998030681" sldId="262"/>
            <ac:spMk id="5" creationId="{1C3C61C3-AA4B-F07D-146C-B32E52838770}"/>
          </ac:spMkLst>
        </pc:spChg>
        <pc:spChg chg="add mod">
          <ac:chgData name="Vijay Kumar" userId="998ab5e5cca657c9" providerId="LiveId" clId="{06C10BC1-4E42-4E16-BA20-CB03A702C437}" dt="2023-03-04T05:45:47.328" v="239" actId="2710"/>
          <ac:spMkLst>
            <pc:docMk/>
            <pc:sldMk cId="1998030681" sldId="262"/>
            <ac:spMk id="6" creationId="{C904FBE5-3EB5-658A-D5AB-27F404C9262E}"/>
          </ac:spMkLst>
        </pc:spChg>
        <pc:spChg chg="add mod">
          <ac:chgData name="Vijay Kumar" userId="998ab5e5cca657c9" providerId="LiveId" clId="{06C10BC1-4E42-4E16-BA20-CB03A702C437}" dt="2023-03-04T05:51:41.872" v="243"/>
          <ac:spMkLst>
            <pc:docMk/>
            <pc:sldMk cId="1998030681" sldId="262"/>
            <ac:spMk id="7" creationId="{E2D85D2E-C7A3-DE56-B954-C9B59A3E6C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EFE7-C7B7-AD3D-BEBD-F62C72B45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B27F59-2C8D-498B-66F6-77F8AE2BB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A56B64-87A9-2FFD-3F79-AC0E35F1F40A}"/>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3416FFF4-9CB1-1696-11A8-BF53EDFCB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FBE-226F-F035-59FF-8E2635F00A18}"/>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357302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DD4E-4B9B-685E-B60D-A5A95CB449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07212-55BD-FFFE-09F3-5499C109D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691E2-9244-DF99-E371-A78F88A468CC}"/>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CEDF5A30-3221-6C03-9768-9E27FE1DA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FC644-8FE8-AFAE-9C83-11E2683CDAD8}"/>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196378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6D598-CC20-4F57-751F-1A6F2DF83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078EB3-8D10-6D6A-9B46-FCE85944D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114DA-FEF5-55DB-0A1C-16E956FDF91F}"/>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F1F7499C-5448-D75A-C70A-97065109A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3632E-3D85-1A26-3C14-96F7ABDDD706}"/>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7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431A-9B0C-D8A5-D461-7BF188542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F955C8-2C9D-DDB0-709A-7F4BFFAF0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2879F-E392-6743-F88C-F531582E6961}"/>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A40241D0-1D8A-BA7B-190B-548113560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1A09D-CBD8-0BB1-7497-F4D01660AF53}"/>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115559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AFE6-F98F-9F47-32A5-78DA726CB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D1F876-9075-1B67-D5B7-B804590DB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E0272-FACC-DCC2-A8ED-72E22FD55C33}"/>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511DF463-A650-0B01-5E51-302B2D589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754D3-5156-0F72-A938-9AC5AED8742B}"/>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5640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73B6-C5B8-CAFC-E9B5-A328C6139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2129D-F6B0-53F3-86E4-EAEA8E8E6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5A0403-C131-53D4-8461-9351106C6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49DE4E-65A5-3907-DD5F-C7473758FACC}"/>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6" name="Footer Placeholder 5">
            <a:extLst>
              <a:ext uri="{FF2B5EF4-FFF2-40B4-BE49-F238E27FC236}">
                <a16:creationId xmlns:a16="http://schemas.microsoft.com/office/drawing/2014/main" id="{C87AF81C-3E10-5BD6-3058-6C9875E7E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1522DD-BD4A-714B-85D6-CE91C6E3E604}"/>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303726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7C7B-1468-666C-25F1-CF3F06FCEB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ECFA58-6942-E1F1-DAA5-A1259AFFF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53011-8093-9CF1-36D0-3C36E121C0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9210BE-2BC3-EF87-B72B-6234B0ADF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01BDF-1302-24AD-45F3-76FBC46B6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47F389-CAB9-83E9-82E0-00666CF74CB3}"/>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8" name="Footer Placeholder 7">
            <a:extLst>
              <a:ext uri="{FF2B5EF4-FFF2-40B4-BE49-F238E27FC236}">
                <a16:creationId xmlns:a16="http://schemas.microsoft.com/office/drawing/2014/main" id="{AF7BB375-11B0-B41F-78BD-60296010CC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18755-507D-1824-9AC6-2EF181DE9346}"/>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59696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6F8A-2972-8EC5-FD34-BF04CF78F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18299E-78E5-5D6E-0CBB-80C0EFAD256D}"/>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4" name="Footer Placeholder 3">
            <a:extLst>
              <a:ext uri="{FF2B5EF4-FFF2-40B4-BE49-F238E27FC236}">
                <a16:creationId xmlns:a16="http://schemas.microsoft.com/office/drawing/2014/main" id="{8094DA4B-D5B4-74C0-3D05-D99742B37F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7913DC-7666-4306-6EFB-BEAB4C35F4B2}"/>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159793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9BB77-9F11-7788-6BE5-7C81D3F85F9C}"/>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3" name="Footer Placeholder 2">
            <a:extLst>
              <a:ext uri="{FF2B5EF4-FFF2-40B4-BE49-F238E27FC236}">
                <a16:creationId xmlns:a16="http://schemas.microsoft.com/office/drawing/2014/main" id="{C8FA8308-E76E-1FAC-EDC4-AB13288B7C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968089-5AA8-3FE9-07FF-FC6DABC19253}"/>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61054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0865-9F45-60F4-5753-40603C48B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C4ECCB-BF0C-96F6-D2CC-F1D78AB4A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22376-4A30-F0E8-3AD0-CD57F1337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D7CC6-6FDF-866A-F824-FCDFCAA9F61E}"/>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6" name="Footer Placeholder 5">
            <a:extLst>
              <a:ext uri="{FF2B5EF4-FFF2-40B4-BE49-F238E27FC236}">
                <a16:creationId xmlns:a16="http://schemas.microsoft.com/office/drawing/2014/main" id="{0F7C9027-5D6B-9995-BBD9-DA6898FD6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0714B-3E8D-251F-9B82-51892E2FA53E}"/>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49357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E5A4-E395-F0D5-B7C4-693DB95F3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2BD5AC-FAFF-DE0E-9139-BD2F7F1621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2CCD54-EB10-F1D2-DA00-D7EA1F008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E9989-E19D-F142-14A6-E35C8D37C21A}"/>
              </a:ext>
            </a:extLst>
          </p:cNvPr>
          <p:cNvSpPr>
            <a:spLocks noGrp="1"/>
          </p:cNvSpPr>
          <p:nvPr>
            <p:ph type="dt" sz="half" idx="10"/>
          </p:nvPr>
        </p:nvSpPr>
        <p:spPr/>
        <p:txBody>
          <a:bodyPr/>
          <a:lstStyle/>
          <a:p>
            <a:fld id="{16FC0416-F46A-4DCB-9309-03475C7302F0}" type="datetimeFigureOut">
              <a:rPr lang="en-IN" smtClean="0"/>
              <a:t>04-03-2023</a:t>
            </a:fld>
            <a:endParaRPr lang="en-IN"/>
          </a:p>
        </p:txBody>
      </p:sp>
      <p:sp>
        <p:nvSpPr>
          <p:cNvPr id="6" name="Footer Placeholder 5">
            <a:extLst>
              <a:ext uri="{FF2B5EF4-FFF2-40B4-BE49-F238E27FC236}">
                <a16:creationId xmlns:a16="http://schemas.microsoft.com/office/drawing/2014/main" id="{9F6B9153-4D3E-B7BF-D91E-BE1DADD45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A65337-4CFB-89B2-5D30-F1FD022F1B8F}"/>
              </a:ext>
            </a:extLst>
          </p:cNvPr>
          <p:cNvSpPr>
            <a:spLocks noGrp="1"/>
          </p:cNvSpPr>
          <p:nvPr>
            <p:ph type="sldNum" sz="quarter" idx="12"/>
          </p:nvPr>
        </p:nvSpPr>
        <p:spPr/>
        <p:txBody>
          <a:bodyPr/>
          <a:lstStyle/>
          <a:p>
            <a:fld id="{FED4C4E9-ABEA-4AED-B110-146205BBCBF0}" type="slidenum">
              <a:rPr lang="en-IN" smtClean="0"/>
              <a:t>‹#›</a:t>
            </a:fld>
            <a:endParaRPr lang="en-IN"/>
          </a:p>
        </p:txBody>
      </p:sp>
    </p:spTree>
    <p:extLst>
      <p:ext uri="{BB962C8B-B14F-4D97-AF65-F5344CB8AC3E}">
        <p14:creationId xmlns:p14="http://schemas.microsoft.com/office/powerpoint/2010/main" val="52433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E96E1-9362-4DFE-A6D7-E367661EC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0242A-1F36-1D7F-15E1-14C62E92DA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9830B-85A0-656C-BBA0-699F8155F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C0416-F46A-4DCB-9309-03475C7302F0}" type="datetimeFigureOut">
              <a:rPr lang="en-IN" smtClean="0"/>
              <a:t>04-03-2023</a:t>
            </a:fld>
            <a:endParaRPr lang="en-IN"/>
          </a:p>
        </p:txBody>
      </p:sp>
      <p:sp>
        <p:nvSpPr>
          <p:cNvPr id="5" name="Footer Placeholder 4">
            <a:extLst>
              <a:ext uri="{FF2B5EF4-FFF2-40B4-BE49-F238E27FC236}">
                <a16:creationId xmlns:a16="http://schemas.microsoft.com/office/drawing/2014/main" id="{84984634-DBD4-6EA2-C327-3F5A9E788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92BFE2-D19C-02A9-1F16-EEB6F9C27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4C4E9-ABEA-4AED-B110-146205BBCBF0}" type="slidenum">
              <a:rPr lang="en-IN" smtClean="0"/>
              <a:t>‹#›</a:t>
            </a:fld>
            <a:endParaRPr lang="en-IN"/>
          </a:p>
        </p:txBody>
      </p:sp>
    </p:spTree>
    <p:extLst>
      <p:ext uri="{BB962C8B-B14F-4D97-AF65-F5344CB8AC3E}">
        <p14:creationId xmlns:p14="http://schemas.microsoft.com/office/powerpoint/2010/main" val="381558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FB3087-93AB-7E1F-7649-D0BB4C450C76}"/>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CAE99A5-C997-6E18-A5D0-3DC946DE9362}"/>
              </a:ext>
            </a:extLst>
          </p:cNvPr>
          <p:cNvSpPr txBox="1"/>
          <p:nvPr/>
        </p:nvSpPr>
        <p:spPr>
          <a:xfrm>
            <a:off x="3657600" y="2828835"/>
            <a:ext cx="48768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72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
        <p:nvSpPr>
          <p:cNvPr id="2" name="TextBox 1">
            <a:extLst>
              <a:ext uri="{FF2B5EF4-FFF2-40B4-BE49-F238E27FC236}">
                <a16:creationId xmlns:a16="http://schemas.microsoft.com/office/drawing/2014/main" id="{C9F8FD3B-C276-2137-458F-9F47E8A340CE}"/>
              </a:ext>
            </a:extLst>
          </p:cNvPr>
          <p:cNvSpPr txBox="1"/>
          <p:nvPr/>
        </p:nvSpPr>
        <p:spPr>
          <a:xfrm>
            <a:off x="853440" y="4399280"/>
            <a:ext cx="11013440" cy="52322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800" dirty="0"/>
              <a:t>Automated document classification system</a:t>
            </a:r>
          </a:p>
        </p:txBody>
      </p:sp>
      <p:sp>
        <p:nvSpPr>
          <p:cNvPr id="3" name="TextBox 2">
            <a:extLst>
              <a:ext uri="{FF2B5EF4-FFF2-40B4-BE49-F238E27FC236}">
                <a16:creationId xmlns:a16="http://schemas.microsoft.com/office/drawing/2014/main" id="{74D95F2B-2C6D-EC5D-EF90-709FDD6D9AAC}"/>
              </a:ext>
            </a:extLst>
          </p:cNvPr>
          <p:cNvSpPr txBox="1"/>
          <p:nvPr/>
        </p:nvSpPr>
        <p:spPr>
          <a:xfrm>
            <a:off x="325120" y="213361"/>
            <a:ext cx="2804160" cy="523220"/>
          </a:xfrm>
          <a:prstGeom prst="rect">
            <a:avLst/>
          </a:prstGeom>
          <a:noFill/>
        </p:spPr>
        <p:txBody>
          <a:bodyPr wrap="square" rtlCol="0">
            <a:spAutoFit/>
          </a:bodyPr>
          <a:lstStyle/>
          <a:p>
            <a:r>
              <a:rPr lang="en-IN" sz="2800" b="1" dirty="0">
                <a:solidFill>
                  <a:schemeClr val="bg1"/>
                </a:solidFill>
              </a:rPr>
              <a:t>Tide-a-thon 2023</a:t>
            </a:r>
          </a:p>
        </p:txBody>
      </p:sp>
      <p:sp>
        <p:nvSpPr>
          <p:cNvPr id="6" name="TextBox 5">
            <a:extLst>
              <a:ext uri="{FF2B5EF4-FFF2-40B4-BE49-F238E27FC236}">
                <a16:creationId xmlns:a16="http://schemas.microsoft.com/office/drawing/2014/main" id="{94068EC1-77BC-EB17-C9DE-9C766EABD8C2}"/>
              </a:ext>
            </a:extLst>
          </p:cNvPr>
          <p:cNvSpPr txBox="1"/>
          <p:nvPr/>
        </p:nvSpPr>
        <p:spPr>
          <a:xfrm>
            <a:off x="4650740" y="5292616"/>
            <a:ext cx="2890520" cy="646331"/>
          </a:xfrm>
          <a:prstGeom prst="rect">
            <a:avLst/>
          </a:prstGeom>
          <a:noFill/>
        </p:spPr>
        <p:txBody>
          <a:bodyPr wrap="square" rtlCol="0">
            <a:spAutoFit/>
          </a:bodyPr>
          <a:lstStyle/>
          <a:p>
            <a:pPr algn="ctr"/>
            <a:r>
              <a:rPr lang="en-IN" b="1" dirty="0">
                <a:solidFill>
                  <a:schemeClr val="bg1"/>
                </a:solidFill>
              </a:rPr>
              <a:t>Sai Kumar Bhupathi</a:t>
            </a:r>
          </a:p>
          <a:p>
            <a:pPr algn="ctr"/>
            <a:r>
              <a:rPr lang="en-IN" b="1" dirty="0">
                <a:solidFill>
                  <a:schemeClr val="bg1"/>
                </a:solidFill>
              </a:rPr>
              <a:t>Vamshi Krishna Guntuku</a:t>
            </a:r>
          </a:p>
        </p:txBody>
      </p:sp>
    </p:spTree>
    <p:custDataLst>
      <p:tags r:id="rId1"/>
    </p:custDataLst>
    <p:extLst>
      <p:ext uri="{BB962C8B-B14F-4D97-AF65-F5344CB8AC3E}">
        <p14:creationId xmlns:p14="http://schemas.microsoft.com/office/powerpoint/2010/main" val="3001030255"/>
      </p:ext>
    </p:extLst>
  </p:cSld>
  <p:clrMapOvr>
    <a:masterClrMapping/>
  </p:clrMapOvr>
  <mc:AlternateContent xmlns:mc="http://schemas.openxmlformats.org/markup-compatibility/2006" xmlns:p14="http://schemas.microsoft.com/office/powerpoint/2010/main">
    <mc:Choice Requires="p14">
      <p:transition spd="slow" p14:dur="2000" advTm="11897"/>
    </mc:Choice>
    <mc:Fallback xmlns="">
      <p:transition spd="slow" advTm="118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2B0DF5-40D5-A381-7729-6381E8D0427C}"/>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6E0299C-408E-5517-FA6F-1B28CA5F4852}"/>
              </a:ext>
            </a:extLst>
          </p:cNvPr>
          <p:cNvSpPr txBox="1"/>
          <p:nvPr/>
        </p:nvSpPr>
        <p:spPr>
          <a:xfrm>
            <a:off x="457200" y="416560"/>
            <a:ext cx="4927600" cy="523220"/>
          </a:xfrm>
          <a:prstGeom prst="rect">
            <a:avLst/>
          </a:prstGeom>
          <a:noFill/>
        </p:spPr>
        <p:txBody>
          <a:bodyPr wrap="square" rtlCol="0">
            <a:spAutoFit/>
          </a:bodyPr>
          <a:lstStyle/>
          <a:p>
            <a:r>
              <a:rPr lang="en-IN" sz="2800" b="1" dirty="0"/>
              <a:t>Problem Statement</a:t>
            </a:r>
          </a:p>
        </p:txBody>
      </p:sp>
      <p:sp>
        <p:nvSpPr>
          <p:cNvPr id="6" name="TextBox 5">
            <a:extLst>
              <a:ext uri="{FF2B5EF4-FFF2-40B4-BE49-F238E27FC236}">
                <a16:creationId xmlns:a16="http://schemas.microsoft.com/office/drawing/2014/main" id="{48637B29-3C0F-40FD-EBEA-784CD728C243}"/>
              </a:ext>
            </a:extLst>
          </p:cNvPr>
          <p:cNvSpPr txBox="1"/>
          <p:nvPr/>
        </p:nvSpPr>
        <p:spPr>
          <a:xfrm>
            <a:off x="457200" y="1056640"/>
            <a:ext cx="10393680" cy="5758628"/>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Document Classification – As industry adopting new technologies everyday most of the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organisations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choosing digital first approach. In Banking and Insurance domain this trend increased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significently</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Most of the queries from end users are being solved by back-office employees.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any request with bank, customer need to fill a form and submit to the bank. Later those queries will be processed by back office employees. For most of the cases a scanned copy of the request shared digitally to back-office employees and they take action them.</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Banks work with wide range of products and requests. Every time a new request submitted the major challenge arise that to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whoom</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request to be routed. Only few people can serve that particular request. So classifying the request type and routing this to appropriate queue is a major challenge.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market there are multiple products available to perform this task and they capable to run only on windows environment. These products involve much complex configuration and setting. They also have multiple feature which are not required for classification and these features require heavy system resources.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2F7CCA9-28EC-2D68-C532-12E88AE92593}"/>
              </a:ext>
            </a:extLst>
          </p:cNvPr>
          <p:cNvSpPr txBox="1"/>
          <p:nvPr/>
        </p:nvSpPr>
        <p:spPr>
          <a:xfrm>
            <a:off x="10982960" y="6262454"/>
            <a:ext cx="1076960" cy="4126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Tree>
    <p:extLst>
      <p:ext uri="{BB962C8B-B14F-4D97-AF65-F5344CB8AC3E}">
        <p14:creationId xmlns:p14="http://schemas.microsoft.com/office/powerpoint/2010/main" val="157940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8E1737-9444-7F46-32F7-D5E42F22CC39}"/>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C3C61C3-AA4B-F07D-146C-B32E52838770}"/>
              </a:ext>
            </a:extLst>
          </p:cNvPr>
          <p:cNvSpPr txBox="1"/>
          <p:nvPr/>
        </p:nvSpPr>
        <p:spPr>
          <a:xfrm>
            <a:off x="457200" y="416560"/>
            <a:ext cx="4927600" cy="523220"/>
          </a:xfrm>
          <a:prstGeom prst="rect">
            <a:avLst/>
          </a:prstGeom>
          <a:noFill/>
        </p:spPr>
        <p:txBody>
          <a:bodyPr wrap="square" rtlCol="0">
            <a:spAutoFit/>
          </a:bodyPr>
          <a:lstStyle/>
          <a:p>
            <a:r>
              <a:rPr lang="en-IN" sz="2800" b="1" dirty="0"/>
              <a:t>Proposed Solution</a:t>
            </a:r>
          </a:p>
        </p:txBody>
      </p:sp>
      <p:sp>
        <p:nvSpPr>
          <p:cNvPr id="6" name="TextBox 5">
            <a:extLst>
              <a:ext uri="{FF2B5EF4-FFF2-40B4-BE49-F238E27FC236}">
                <a16:creationId xmlns:a16="http://schemas.microsoft.com/office/drawing/2014/main" id="{C904FBE5-3EB5-658A-D5AB-27F404C9262E}"/>
              </a:ext>
            </a:extLst>
          </p:cNvPr>
          <p:cNvSpPr txBox="1"/>
          <p:nvPr/>
        </p:nvSpPr>
        <p:spPr>
          <a:xfrm>
            <a:off x="457200" y="939780"/>
            <a:ext cx="9916160" cy="4857099"/>
          </a:xfrm>
          <a:prstGeom prst="rect">
            <a:avLst/>
          </a:prstGeom>
          <a:noFill/>
        </p:spPr>
        <p:txBody>
          <a:bodyPr wrap="square" rtlCol="0">
            <a:spAutoFit/>
          </a:bodyPr>
          <a:lstStyle/>
          <a:p>
            <a:pPr marL="285750" indent="-285750">
              <a:lnSpc>
                <a:spcPct val="20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fundamental capability of system is to perform optical character recognition. For this many character recognition engines available.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Java can be run on multiple operating system we can choose Java for developing this software.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Additional features like extracting fields from request can be added as an additional functionality.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Software creates classification results in text file or can be directly store to DB or can be save to any other rest service.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Software also includes a tool which allow user to perform manual classification for the requests not able to identified by system.</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2D85D2E-C7A3-DE56-B954-C9B59A3E6C8B}"/>
              </a:ext>
            </a:extLst>
          </p:cNvPr>
          <p:cNvSpPr txBox="1"/>
          <p:nvPr/>
        </p:nvSpPr>
        <p:spPr>
          <a:xfrm>
            <a:off x="10982960" y="6262454"/>
            <a:ext cx="1076960" cy="4126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Tree>
    <p:extLst>
      <p:ext uri="{BB962C8B-B14F-4D97-AF65-F5344CB8AC3E}">
        <p14:creationId xmlns:p14="http://schemas.microsoft.com/office/powerpoint/2010/main" val="199803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9BF3D0-AAF9-7139-EFBD-ED7C4D9B1F8F}"/>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7AB0758-20CD-E655-68EA-1C163C953B63}"/>
              </a:ext>
            </a:extLst>
          </p:cNvPr>
          <p:cNvSpPr txBox="1"/>
          <p:nvPr/>
        </p:nvSpPr>
        <p:spPr>
          <a:xfrm>
            <a:off x="3657600" y="162560"/>
            <a:ext cx="4876800"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3200" dirty="0">
                <a:latin typeface="Harlow Solid Italic" panose="04030604020F02020D02" pitchFamily="82" charset="0"/>
                <a:ea typeface="Sans Serif Collection" panose="020B0502040504020204" pitchFamily="34" charset="0"/>
                <a:cs typeface="Sans Serif Collection" panose="020B0502040504020204" pitchFamily="34" charset="0"/>
              </a:rPr>
              <a:t>Application</a:t>
            </a:r>
          </a:p>
        </p:txBody>
      </p:sp>
      <p:sp>
        <p:nvSpPr>
          <p:cNvPr id="7" name="Arrow: Right 6">
            <a:extLst>
              <a:ext uri="{FF2B5EF4-FFF2-40B4-BE49-F238E27FC236}">
                <a16:creationId xmlns:a16="http://schemas.microsoft.com/office/drawing/2014/main" id="{677EF649-8640-E9EE-2B94-9AD548E885A9}"/>
              </a:ext>
            </a:extLst>
          </p:cNvPr>
          <p:cNvSpPr/>
          <p:nvPr/>
        </p:nvSpPr>
        <p:spPr>
          <a:xfrm>
            <a:off x="4206240" y="2880359"/>
            <a:ext cx="3017520" cy="109728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a:extLst>
              <a:ext uri="{FF2B5EF4-FFF2-40B4-BE49-F238E27FC236}">
                <a16:creationId xmlns:a16="http://schemas.microsoft.com/office/drawing/2014/main" id="{302B241A-8E2E-8718-B26C-C51852062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800" y="2241549"/>
            <a:ext cx="1899920" cy="23749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A0B564F-C6C7-8AB0-CDCF-ADA2261445E8}"/>
              </a:ext>
            </a:extLst>
          </p:cNvPr>
          <p:cNvSpPr txBox="1"/>
          <p:nvPr/>
        </p:nvSpPr>
        <p:spPr>
          <a:xfrm>
            <a:off x="1190625" y="1361441"/>
            <a:ext cx="2312670"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3200" dirty="0"/>
              <a:t>Fill &amp; Scan</a:t>
            </a:r>
          </a:p>
        </p:txBody>
      </p:sp>
      <p:sp>
        <p:nvSpPr>
          <p:cNvPr id="9" name="TextBox 8">
            <a:extLst>
              <a:ext uri="{FF2B5EF4-FFF2-40B4-BE49-F238E27FC236}">
                <a16:creationId xmlns:a16="http://schemas.microsoft.com/office/drawing/2014/main" id="{672EE9FB-C185-5306-EDB5-7014DD97BDBA}"/>
              </a:ext>
            </a:extLst>
          </p:cNvPr>
          <p:cNvSpPr txBox="1"/>
          <p:nvPr/>
        </p:nvSpPr>
        <p:spPr>
          <a:xfrm>
            <a:off x="8034020" y="4860062"/>
            <a:ext cx="2189480"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3200" dirty="0"/>
              <a:t>Documents</a:t>
            </a:r>
          </a:p>
        </p:txBody>
      </p:sp>
      <p:grpSp>
        <p:nvGrpSpPr>
          <p:cNvPr id="12" name="Group 11">
            <a:extLst>
              <a:ext uri="{FF2B5EF4-FFF2-40B4-BE49-F238E27FC236}">
                <a16:creationId xmlns:a16="http://schemas.microsoft.com/office/drawing/2014/main" id="{BA6E1B0B-E43D-ED33-37E8-A346B0EEBF5C}"/>
              </a:ext>
            </a:extLst>
          </p:cNvPr>
          <p:cNvGrpSpPr/>
          <p:nvPr/>
        </p:nvGrpSpPr>
        <p:grpSpPr>
          <a:xfrm>
            <a:off x="918210" y="2062162"/>
            <a:ext cx="2857500" cy="2733675"/>
            <a:chOff x="918210" y="2062162"/>
            <a:chExt cx="2857500" cy="2733675"/>
          </a:xfrm>
        </p:grpSpPr>
        <p:pic>
          <p:nvPicPr>
            <p:cNvPr id="1030" name="Picture 6">
              <a:extLst>
                <a:ext uri="{FF2B5EF4-FFF2-40B4-BE49-F238E27FC236}">
                  <a16:creationId xmlns:a16="http://schemas.microsoft.com/office/drawing/2014/main" id="{94DC0161-4CE0-FCCA-2222-9807F561A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210" y="2062162"/>
              <a:ext cx="2857500" cy="27336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4E63834-5EED-66A9-8C47-91C23EE5531E}"/>
                </a:ext>
              </a:extLst>
            </p:cNvPr>
            <p:cNvSpPr/>
            <p:nvPr/>
          </p:nvSpPr>
          <p:spPr>
            <a:xfrm>
              <a:off x="1760538" y="2322514"/>
              <a:ext cx="654050" cy="168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a:extLst>
              <a:ext uri="{FF2B5EF4-FFF2-40B4-BE49-F238E27FC236}">
                <a16:creationId xmlns:a16="http://schemas.microsoft.com/office/drawing/2014/main" id="{482A90CC-E9AA-7ADB-D496-9214E326BAF4}"/>
              </a:ext>
            </a:extLst>
          </p:cNvPr>
          <p:cNvSpPr txBox="1"/>
          <p:nvPr/>
        </p:nvSpPr>
        <p:spPr>
          <a:xfrm>
            <a:off x="10982960" y="6262454"/>
            <a:ext cx="1076960" cy="4126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Tree>
    <p:custDataLst>
      <p:tags r:id="rId1"/>
    </p:custDataLst>
    <p:extLst>
      <p:ext uri="{BB962C8B-B14F-4D97-AF65-F5344CB8AC3E}">
        <p14:creationId xmlns:p14="http://schemas.microsoft.com/office/powerpoint/2010/main" val="3137684185"/>
      </p:ext>
    </p:extLst>
  </p:cSld>
  <p:clrMapOvr>
    <a:masterClrMapping/>
  </p:clrMapOvr>
  <mc:AlternateContent xmlns:mc="http://schemas.openxmlformats.org/markup-compatibility/2006" xmlns:p14="http://schemas.microsoft.com/office/powerpoint/2010/main">
    <mc:Choice Requires="p14">
      <p:transition spd="slow" p14:dur="2000" advTm="16021"/>
    </mc:Choice>
    <mc:Fallback xmlns="">
      <p:transition spd="slow" advTm="160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2000" fill="hold"/>
                                        <p:tgtEl>
                                          <p:spTgt spid="12"/>
                                        </p:tgtEl>
                                        <p:attrNameLst>
                                          <p:attrName>ppt_x</p:attrName>
                                        </p:attrNameLst>
                                      </p:cBhvr>
                                      <p:tavLst>
                                        <p:tav tm="0">
                                          <p:val>
                                            <p:strVal val="#ppt_x"/>
                                          </p:val>
                                        </p:tav>
                                        <p:tav tm="100000">
                                          <p:val>
                                            <p:strVal val="#ppt_x"/>
                                          </p:val>
                                        </p:tav>
                                      </p:tavLst>
                                    </p:anim>
                                    <p:anim calcmode="lin" valueType="num">
                                      <p:cBhvr additive="base">
                                        <p:cTn id="13" dur="20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6"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par>
                          <p:cTn id="31" fill="hold">
                            <p:stCondLst>
                              <p:cond delay="6000"/>
                            </p:stCondLst>
                            <p:childTnLst>
                              <p:par>
                                <p:cTn id="32" presetID="2" presetClass="entr" presetSubtype="1" fill="hold" nodeType="afterEffect">
                                  <p:stCondLst>
                                    <p:cond delay="0"/>
                                  </p:stCondLst>
                                  <p:childTnLst>
                                    <p:set>
                                      <p:cBhvr>
                                        <p:cTn id="33" dur="1" fill="hold">
                                          <p:stCondLst>
                                            <p:cond delay="0"/>
                                          </p:stCondLst>
                                        </p:cTn>
                                        <p:tgtEl>
                                          <p:spTgt spid="1032"/>
                                        </p:tgtEl>
                                        <p:attrNameLst>
                                          <p:attrName>style.visibility</p:attrName>
                                        </p:attrNameLst>
                                      </p:cBhvr>
                                      <p:to>
                                        <p:strVal val="visible"/>
                                      </p:to>
                                    </p:set>
                                    <p:anim calcmode="lin" valueType="num">
                                      <p:cBhvr additive="base">
                                        <p:cTn id="34" dur="2000" fill="hold"/>
                                        <p:tgtEl>
                                          <p:spTgt spid="1032"/>
                                        </p:tgtEl>
                                        <p:attrNameLst>
                                          <p:attrName>ppt_x</p:attrName>
                                        </p:attrNameLst>
                                      </p:cBhvr>
                                      <p:tavLst>
                                        <p:tav tm="0">
                                          <p:val>
                                            <p:strVal val="#ppt_x"/>
                                          </p:val>
                                        </p:tav>
                                        <p:tav tm="100000">
                                          <p:val>
                                            <p:strVal val="#ppt_x"/>
                                          </p:val>
                                        </p:tav>
                                      </p:tavLst>
                                    </p:anim>
                                    <p:anim calcmode="lin" valueType="num">
                                      <p:cBhvr additive="base">
                                        <p:cTn id="35" dur="2000" fill="hold"/>
                                        <p:tgtEl>
                                          <p:spTgt spid="1032"/>
                                        </p:tgtEl>
                                        <p:attrNameLst>
                                          <p:attrName>ppt_y</p:attrName>
                                        </p:attrNameLst>
                                      </p:cBhvr>
                                      <p:tavLst>
                                        <p:tav tm="0">
                                          <p:val>
                                            <p:strVal val="0-#ppt_h/2"/>
                                          </p:val>
                                        </p:tav>
                                        <p:tav tm="100000">
                                          <p:val>
                                            <p:strVal val="#ppt_y"/>
                                          </p:val>
                                        </p:tav>
                                      </p:tavLst>
                                    </p:anim>
                                  </p:childTnLst>
                                </p:cTn>
                              </p:par>
                            </p:childTnLst>
                          </p:cTn>
                        </p:par>
                        <p:par>
                          <p:cTn id="36" fill="hold">
                            <p:stCondLst>
                              <p:cond delay="8000"/>
                            </p:stCondLst>
                            <p:childTnLst>
                              <p:par>
                                <p:cTn id="37" presetID="2" presetClass="entr" presetSubtype="2"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000" fill="hold"/>
                                        <p:tgtEl>
                                          <p:spTgt spid="9"/>
                                        </p:tgtEl>
                                        <p:attrNameLst>
                                          <p:attrName>ppt_x</p:attrName>
                                        </p:attrNameLst>
                                      </p:cBhvr>
                                      <p:tavLst>
                                        <p:tav tm="0">
                                          <p:val>
                                            <p:strVal val="1+#ppt_w/2"/>
                                          </p:val>
                                        </p:tav>
                                        <p:tav tm="100000">
                                          <p:val>
                                            <p:strVal val="#ppt_x"/>
                                          </p:val>
                                        </p:tav>
                                      </p:tavLst>
                                    </p:anim>
                                    <p:anim calcmode="lin" valueType="num">
                                      <p:cBhvr additive="base">
                                        <p:cTn id="40"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FB3087-93AB-7E1F-7649-D0BB4C450C76}"/>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557B403-7B3F-6357-8052-8A0CE4162627}"/>
              </a:ext>
            </a:extLst>
          </p:cNvPr>
          <p:cNvPicPr>
            <a:picLocks noChangeAspect="1"/>
          </p:cNvPicPr>
          <p:nvPr/>
        </p:nvPicPr>
        <p:blipFill>
          <a:blip r:embed="rId3"/>
          <a:stretch>
            <a:fillRect/>
          </a:stretch>
        </p:blipFill>
        <p:spPr>
          <a:xfrm>
            <a:off x="630434" y="2511378"/>
            <a:ext cx="4692891" cy="1835244"/>
          </a:xfrm>
          <a:prstGeom prst="rect">
            <a:avLst/>
          </a:prstGeom>
        </p:spPr>
      </p:pic>
      <p:sp>
        <p:nvSpPr>
          <p:cNvPr id="6" name="TextBox 5">
            <a:extLst>
              <a:ext uri="{FF2B5EF4-FFF2-40B4-BE49-F238E27FC236}">
                <a16:creationId xmlns:a16="http://schemas.microsoft.com/office/drawing/2014/main" id="{9EE7927C-3050-4D69-67D0-0DC10CCFCA88}"/>
              </a:ext>
            </a:extLst>
          </p:cNvPr>
          <p:cNvSpPr txBox="1"/>
          <p:nvPr/>
        </p:nvSpPr>
        <p:spPr>
          <a:xfrm>
            <a:off x="1803413" y="1171935"/>
            <a:ext cx="2312670"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t>OCR to automatically classify documents</a:t>
            </a:r>
          </a:p>
        </p:txBody>
      </p:sp>
      <p:pic>
        <p:nvPicPr>
          <p:cNvPr id="2050" name="Picture 2">
            <a:extLst>
              <a:ext uri="{FF2B5EF4-FFF2-40B4-BE49-F238E27FC236}">
                <a16:creationId xmlns:a16="http://schemas.microsoft.com/office/drawing/2014/main" id="{1CDEDF79-7618-7F18-63E9-3D0D81FAF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1075" y="2187598"/>
            <a:ext cx="2990491" cy="24828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3796A1-E4EB-4DE0-EED5-CE09018E1737}"/>
              </a:ext>
            </a:extLst>
          </p:cNvPr>
          <p:cNvSpPr txBox="1"/>
          <p:nvPr/>
        </p:nvSpPr>
        <p:spPr>
          <a:xfrm>
            <a:off x="8909985" y="1464322"/>
            <a:ext cx="2312670" cy="43088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200" dirty="0"/>
              <a:t>Identify work type</a:t>
            </a:r>
          </a:p>
        </p:txBody>
      </p:sp>
      <p:sp>
        <p:nvSpPr>
          <p:cNvPr id="9" name="Arrow: Right 8">
            <a:extLst>
              <a:ext uri="{FF2B5EF4-FFF2-40B4-BE49-F238E27FC236}">
                <a16:creationId xmlns:a16="http://schemas.microsoft.com/office/drawing/2014/main" id="{5BC5BB79-A9BD-5E97-F8C8-F286F380EDCC}"/>
              </a:ext>
            </a:extLst>
          </p:cNvPr>
          <p:cNvSpPr/>
          <p:nvPr/>
        </p:nvSpPr>
        <p:spPr>
          <a:xfrm>
            <a:off x="5953759" y="2979419"/>
            <a:ext cx="2279805" cy="8991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EE86D5A-7502-D9F8-14A1-CBEA9B8EFBDF}"/>
              </a:ext>
            </a:extLst>
          </p:cNvPr>
          <p:cNvSpPr txBox="1"/>
          <p:nvPr/>
        </p:nvSpPr>
        <p:spPr>
          <a:xfrm>
            <a:off x="10982960" y="6262454"/>
            <a:ext cx="1076960" cy="4126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Tree>
    <p:custDataLst>
      <p:tags r:id="rId1"/>
    </p:custDataLst>
    <p:extLst>
      <p:ext uri="{BB962C8B-B14F-4D97-AF65-F5344CB8AC3E}">
        <p14:creationId xmlns:p14="http://schemas.microsoft.com/office/powerpoint/2010/main" val="3352934351"/>
      </p:ext>
    </p:extLst>
  </p:cSld>
  <p:clrMapOvr>
    <a:masterClrMapping/>
  </p:clrMapOvr>
  <mc:AlternateContent xmlns:mc="http://schemas.openxmlformats.org/markup-compatibility/2006" xmlns:p14="http://schemas.microsoft.com/office/powerpoint/2010/main">
    <mc:Choice Requires="p14">
      <p:transition spd="slow" p14:dur="2000" advTm="13565"/>
    </mc:Choice>
    <mc:Fallback xmlns="">
      <p:transition spd="slow" advTm="13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000" fill="hold"/>
                                        <p:tgtEl>
                                          <p:spTgt spid="3"/>
                                        </p:tgtEl>
                                        <p:attrNameLst>
                                          <p:attrName>ppt_x</p:attrName>
                                        </p:attrNameLst>
                                      </p:cBhvr>
                                      <p:tavLst>
                                        <p:tav tm="0">
                                          <p:val>
                                            <p:strVal val="#ppt_x"/>
                                          </p:val>
                                        </p:tav>
                                        <p:tav tm="100000">
                                          <p:val>
                                            <p:strVal val="#ppt_x"/>
                                          </p:val>
                                        </p:tav>
                                      </p:tavLst>
                                    </p:anim>
                                    <p:anim calcmode="lin" valueType="num">
                                      <p:cBhvr additive="base">
                                        <p:cTn id="13" dur="20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6"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80">
                                          <p:stCondLst>
                                            <p:cond delay="0"/>
                                          </p:stCondLst>
                                        </p:cTn>
                                        <p:tgtEl>
                                          <p:spTgt spid="9"/>
                                        </p:tgtEl>
                                      </p:cBhvr>
                                    </p:animEffect>
                                    <p:anim calcmode="lin" valueType="num">
                                      <p:cBhvr>
                                        <p:cTn id="1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3" dur="26">
                                          <p:stCondLst>
                                            <p:cond delay="650"/>
                                          </p:stCondLst>
                                        </p:cTn>
                                        <p:tgtEl>
                                          <p:spTgt spid="9"/>
                                        </p:tgtEl>
                                      </p:cBhvr>
                                      <p:to x="100000" y="60000"/>
                                    </p:animScale>
                                    <p:animScale>
                                      <p:cBhvr>
                                        <p:cTn id="24" dur="166" decel="50000">
                                          <p:stCondLst>
                                            <p:cond delay="676"/>
                                          </p:stCondLst>
                                        </p:cTn>
                                        <p:tgtEl>
                                          <p:spTgt spid="9"/>
                                        </p:tgtEl>
                                      </p:cBhvr>
                                      <p:to x="100000" y="100000"/>
                                    </p:animScale>
                                    <p:animScale>
                                      <p:cBhvr>
                                        <p:cTn id="25" dur="26">
                                          <p:stCondLst>
                                            <p:cond delay="1312"/>
                                          </p:stCondLst>
                                        </p:cTn>
                                        <p:tgtEl>
                                          <p:spTgt spid="9"/>
                                        </p:tgtEl>
                                      </p:cBhvr>
                                      <p:to x="100000" y="80000"/>
                                    </p:animScale>
                                    <p:animScale>
                                      <p:cBhvr>
                                        <p:cTn id="26" dur="166" decel="50000">
                                          <p:stCondLst>
                                            <p:cond delay="1338"/>
                                          </p:stCondLst>
                                        </p:cTn>
                                        <p:tgtEl>
                                          <p:spTgt spid="9"/>
                                        </p:tgtEl>
                                      </p:cBhvr>
                                      <p:to x="100000" y="100000"/>
                                    </p:animScale>
                                    <p:animScale>
                                      <p:cBhvr>
                                        <p:cTn id="27" dur="26">
                                          <p:stCondLst>
                                            <p:cond delay="1642"/>
                                          </p:stCondLst>
                                        </p:cTn>
                                        <p:tgtEl>
                                          <p:spTgt spid="9"/>
                                        </p:tgtEl>
                                      </p:cBhvr>
                                      <p:to x="100000" y="90000"/>
                                    </p:animScale>
                                    <p:animScale>
                                      <p:cBhvr>
                                        <p:cTn id="28" dur="166" decel="50000">
                                          <p:stCondLst>
                                            <p:cond delay="1668"/>
                                          </p:stCondLst>
                                        </p:cTn>
                                        <p:tgtEl>
                                          <p:spTgt spid="9"/>
                                        </p:tgtEl>
                                      </p:cBhvr>
                                      <p:to x="100000" y="100000"/>
                                    </p:animScale>
                                    <p:animScale>
                                      <p:cBhvr>
                                        <p:cTn id="29" dur="26">
                                          <p:stCondLst>
                                            <p:cond delay="1808"/>
                                          </p:stCondLst>
                                        </p:cTn>
                                        <p:tgtEl>
                                          <p:spTgt spid="9"/>
                                        </p:tgtEl>
                                      </p:cBhvr>
                                      <p:to x="100000" y="95000"/>
                                    </p:animScale>
                                    <p:animScale>
                                      <p:cBhvr>
                                        <p:cTn id="30" dur="166" decel="50000">
                                          <p:stCondLst>
                                            <p:cond delay="1834"/>
                                          </p:stCondLst>
                                        </p:cTn>
                                        <p:tgtEl>
                                          <p:spTgt spid="9"/>
                                        </p:tgtEl>
                                      </p:cBhvr>
                                      <p:to x="100000" y="100000"/>
                                    </p:animScale>
                                  </p:childTnLst>
                                </p:cTn>
                              </p:par>
                            </p:childTnLst>
                          </p:cTn>
                        </p:par>
                        <p:par>
                          <p:cTn id="31" fill="hold">
                            <p:stCondLst>
                              <p:cond delay="6000"/>
                            </p:stCondLst>
                            <p:childTnLst>
                              <p:par>
                                <p:cTn id="32" presetID="2" presetClass="entr" presetSubtype="4" fill="hold" nodeType="afterEffect">
                                  <p:stCondLst>
                                    <p:cond delay="0"/>
                                  </p:stCondLst>
                                  <p:childTnLst>
                                    <p:set>
                                      <p:cBhvr>
                                        <p:cTn id="33" dur="1" fill="hold">
                                          <p:stCondLst>
                                            <p:cond delay="0"/>
                                          </p:stCondLst>
                                        </p:cTn>
                                        <p:tgtEl>
                                          <p:spTgt spid="2050"/>
                                        </p:tgtEl>
                                        <p:attrNameLst>
                                          <p:attrName>style.visibility</p:attrName>
                                        </p:attrNameLst>
                                      </p:cBhvr>
                                      <p:to>
                                        <p:strVal val="visible"/>
                                      </p:to>
                                    </p:set>
                                    <p:anim calcmode="lin" valueType="num">
                                      <p:cBhvr additive="base">
                                        <p:cTn id="34" dur="2000" fill="hold"/>
                                        <p:tgtEl>
                                          <p:spTgt spid="2050"/>
                                        </p:tgtEl>
                                        <p:attrNameLst>
                                          <p:attrName>ppt_x</p:attrName>
                                        </p:attrNameLst>
                                      </p:cBhvr>
                                      <p:tavLst>
                                        <p:tav tm="0">
                                          <p:val>
                                            <p:strVal val="#ppt_x"/>
                                          </p:val>
                                        </p:tav>
                                        <p:tav tm="100000">
                                          <p:val>
                                            <p:strVal val="#ppt_x"/>
                                          </p:val>
                                        </p:tav>
                                      </p:tavLst>
                                    </p:anim>
                                    <p:anim calcmode="lin" valueType="num">
                                      <p:cBhvr additive="base">
                                        <p:cTn id="35" dur="2000" fill="hold"/>
                                        <p:tgtEl>
                                          <p:spTgt spid="2050"/>
                                        </p:tgtEl>
                                        <p:attrNameLst>
                                          <p:attrName>ppt_y</p:attrName>
                                        </p:attrNameLst>
                                      </p:cBhvr>
                                      <p:tavLst>
                                        <p:tav tm="0">
                                          <p:val>
                                            <p:strVal val="1+#ppt_h/2"/>
                                          </p:val>
                                        </p:tav>
                                        <p:tav tm="100000">
                                          <p:val>
                                            <p:strVal val="#ppt_y"/>
                                          </p:val>
                                        </p:tav>
                                      </p:tavLst>
                                    </p:anim>
                                  </p:childTnLst>
                                </p:cTn>
                              </p:par>
                            </p:childTnLst>
                          </p:cTn>
                        </p:par>
                        <p:par>
                          <p:cTn id="36" fill="hold">
                            <p:stCondLst>
                              <p:cond delay="8000"/>
                            </p:stCondLst>
                            <p:childTnLst>
                              <p:par>
                                <p:cTn id="37" presetID="2" presetClass="entr" presetSubtype="2"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0" fill="hold"/>
                                        <p:tgtEl>
                                          <p:spTgt spid="8"/>
                                        </p:tgtEl>
                                        <p:attrNameLst>
                                          <p:attrName>ppt_x</p:attrName>
                                        </p:attrNameLst>
                                      </p:cBhvr>
                                      <p:tavLst>
                                        <p:tav tm="0">
                                          <p:val>
                                            <p:strVal val="1+#ppt_w/2"/>
                                          </p:val>
                                        </p:tav>
                                        <p:tav tm="100000">
                                          <p:val>
                                            <p:strVal val="#ppt_x"/>
                                          </p:val>
                                        </p:tav>
                                      </p:tavLst>
                                    </p:anim>
                                    <p:anim calcmode="lin" valueType="num">
                                      <p:cBhvr additive="base">
                                        <p:cTn id="40"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5EE71-9C85-B00B-95F0-70A13575BCA7}"/>
              </a:ext>
            </a:extLst>
          </p:cNvPr>
          <p:cNvSpPr/>
          <p:nvPr/>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6" name="Picture 4">
            <a:extLst>
              <a:ext uri="{FF2B5EF4-FFF2-40B4-BE49-F238E27FC236}">
                <a16:creationId xmlns:a16="http://schemas.microsoft.com/office/drawing/2014/main" id="{7D3F5464-AFA3-ACB6-3791-3882EC37F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380" y="962630"/>
            <a:ext cx="7423239" cy="4944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88039C-A889-10A8-B426-25CE6ECAA527}"/>
              </a:ext>
            </a:extLst>
          </p:cNvPr>
          <p:cNvSpPr txBox="1"/>
          <p:nvPr/>
        </p:nvSpPr>
        <p:spPr>
          <a:xfrm>
            <a:off x="4330971" y="240620"/>
            <a:ext cx="3604895"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t>Automatic workflow assignment</a:t>
            </a:r>
          </a:p>
        </p:txBody>
      </p:sp>
      <p:sp>
        <p:nvSpPr>
          <p:cNvPr id="9" name="TextBox 8">
            <a:extLst>
              <a:ext uri="{FF2B5EF4-FFF2-40B4-BE49-F238E27FC236}">
                <a16:creationId xmlns:a16="http://schemas.microsoft.com/office/drawing/2014/main" id="{0F82DC85-9E53-50C7-45A2-2336FE4E45D4}"/>
              </a:ext>
            </a:extLst>
          </p:cNvPr>
          <p:cNvSpPr txBox="1"/>
          <p:nvPr/>
        </p:nvSpPr>
        <p:spPr>
          <a:xfrm>
            <a:off x="10982960" y="6262454"/>
            <a:ext cx="1076960" cy="4126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sz="2000" dirty="0">
                <a:latin typeface="Harlow Solid Italic" panose="04030604020F02020D02" pitchFamily="82" charset="0"/>
                <a:ea typeface="Sans Serif Collection" panose="020B0502040504020204" pitchFamily="34" charset="0"/>
                <a:cs typeface="Sans Serif Collection" panose="020B0502040504020204" pitchFamily="34" charset="0"/>
              </a:rPr>
              <a:t>Classify</a:t>
            </a:r>
          </a:p>
        </p:txBody>
      </p:sp>
    </p:spTree>
    <p:custDataLst>
      <p:tags r:id="rId1"/>
    </p:custDataLst>
    <p:extLst>
      <p:ext uri="{BB962C8B-B14F-4D97-AF65-F5344CB8AC3E}">
        <p14:creationId xmlns:p14="http://schemas.microsoft.com/office/powerpoint/2010/main" val="3440736206"/>
      </p:ext>
    </p:extLst>
  </p:cSld>
  <p:clrMapOvr>
    <a:masterClrMapping/>
  </p:clrMapOvr>
  <mc:AlternateContent xmlns:mc="http://schemas.openxmlformats.org/markup-compatibility/2006" xmlns:p14="http://schemas.microsoft.com/office/powerpoint/2010/main">
    <mc:Choice Requires="p14">
      <p:transition spd="slow" p14:dur="2000" advTm="7090"/>
    </mc:Choice>
    <mc:Fallback xmlns="">
      <p:transition spd="slow" advTm="70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4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circle(in)">
                                      <p:cBhvr>
                                        <p:cTn id="10" dur="4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05FF92A9-5ACA-E094-4362-9A490B8C6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759904"/>
      </p:ext>
    </p:extLst>
  </p:cSld>
  <p:clrMapOvr>
    <a:masterClrMapping/>
  </p:clrMapOvr>
  <mc:AlternateContent xmlns:mc="http://schemas.openxmlformats.org/markup-compatibility/2006" xmlns:p14="http://schemas.microsoft.com/office/powerpoint/2010/main">
    <mc:Choice Requires="p14">
      <p:transition spd="slow" p14:dur="2000" advTm="6048"/>
    </mc:Choice>
    <mc:Fallback xmlns="">
      <p:transition spd="slow" advTm="6048"/>
    </mc:Fallback>
  </mc:AlternateContent>
  <p:extLst>
    <p:ext uri="{3A86A75C-4F4B-4683-9AE1-C65F6400EC91}">
      <p14:laserTraceLst xmlns:p14="http://schemas.microsoft.com/office/powerpoint/2010/main">
        <p14:tracePtLst>
          <p14:tracePt t="2672" x="11233150" y="3679825"/>
          <p14:tracePt t="2680" x="10785475" y="3725863"/>
          <p14:tracePt t="2685" x="9955213" y="3743325"/>
          <p14:tracePt t="2692" x="9215438" y="3743325"/>
          <p14:tracePt t="2698" x="8648700" y="3743325"/>
          <p14:tracePt t="2706" x="7945438" y="3735388"/>
          <p14:tracePt t="2713" x="6904038" y="3652838"/>
          <p14:tracePt t="2719" x="5981700" y="3497263"/>
          <p14:tracePt t="2726" x="5314950" y="3297238"/>
          <p14:tracePt t="2735" x="4246563" y="2968625"/>
          <p14:tracePt t="2740" x="3470275" y="2657475"/>
          <p14:tracePt t="2746" x="2895600" y="2392363"/>
          <p14:tracePt t="2755" x="2265363" y="2046288"/>
          <p14:tracePt t="2761" x="1827213" y="1744663"/>
          <p14:tracePt t="2768" x="1260475" y="1323975"/>
          <p14:tracePt t="2774" x="885825" y="1031875"/>
          <p14:tracePt t="2781" x="693738" y="866775"/>
          <p14:tracePt t="2789" x="392113" y="520700"/>
          <p14:tracePt t="2795" x="255588" y="319088"/>
          <p14:tracePt t="2801" x="173038" y="209550"/>
          <p14:tracePt t="2809" x="128588" y="11906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4.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333</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Harlow Solid 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Kumar</dc:creator>
  <cp:lastModifiedBy>Vijay Kumar</cp:lastModifiedBy>
  <cp:revision>1</cp:revision>
  <dcterms:created xsi:type="dcterms:W3CDTF">2023-03-04T03:22:36Z</dcterms:created>
  <dcterms:modified xsi:type="dcterms:W3CDTF">2023-03-04T05:51:46Z</dcterms:modified>
</cp:coreProperties>
</file>