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4" r:id="rId4"/>
    <p:sldId id="275" r:id="rId5"/>
    <p:sldId id="277" r:id="rId6"/>
    <p:sldId id="278" r:id="rId7"/>
    <p:sldId id="279" r:id="rId8"/>
    <p:sldId id="276" r:id="rId9"/>
    <p:sldId id="280" r:id="rId10"/>
    <p:sldId id="282" r:id="rId11"/>
    <p:sldId id="28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712"/>
  </p:normalViewPr>
  <p:slideViewPr>
    <p:cSldViewPr snapToGrid="0" snapToObjects="1">
      <p:cViewPr varScale="1">
        <p:scale>
          <a:sx n="104" d="100"/>
          <a:sy n="104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ED92-4C4E-A54C-BA52-7A20745ED902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B7C8-0769-EC49-9153-2C661EB2E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Engenharia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de valor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Anestésicos:</a:t>
            </a:r>
          </a:p>
          <a:p>
            <a:pPr lvl="1"/>
            <a:r>
              <a:rPr lang="pt-BR" dirty="0" smtClean="0"/>
              <a:t>Gerar economias</a:t>
            </a:r>
          </a:p>
          <a:p>
            <a:pPr lvl="1"/>
            <a:r>
              <a:rPr lang="pt-BR" dirty="0" smtClean="0"/>
              <a:t>Consertar soluções</a:t>
            </a:r>
          </a:p>
          <a:p>
            <a:pPr lvl="1"/>
            <a:r>
              <a:rPr lang="pt-BR" dirty="0" smtClean="0"/>
              <a:t>Eliminar impactos</a:t>
            </a:r>
          </a:p>
          <a:p>
            <a:pPr lvl="1"/>
            <a:r>
              <a:rPr lang="pt-BR" dirty="0" smtClean="0"/>
              <a:t>Etc.</a:t>
            </a:r>
          </a:p>
          <a:p>
            <a:r>
              <a:rPr lang="pt-BR" dirty="0"/>
              <a:t>Relevância: + Fundamental &lt;-&gt; Bom de ter -</a:t>
            </a:r>
          </a:p>
        </p:txBody>
      </p:sp>
    </p:spTree>
    <p:extLst>
      <p:ext uri="{BB962C8B-B14F-4D97-AF65-F5344CB8AC3E}">
        <p14:creationId xmlns:p14="http://schemas.microsoft.com/office/powerpoint/2010/main" val="87728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de valor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Criadores </a:t>
            </a:r>
            <a:r>
              <a:rPr lang="pt-BR" dirty="0" smtClean="0"/>
              <a:t>de </a:t>
            </a:r>
            <a:r>
              <a:rPr lang="pt-BR" dirty="0" smtClean="0"/>
              <a:t>ganhos</a:t>
            </a:r>
          </a:p>
          <a:p>
            <a:pPr lvl="1"/>
            <a:r>
              <a:rPr lang="pt-BR" dirty="0" smtClean="0"/>
              <a:t>Gera economia</a:t>
            </a:r>
          </a:p>
          <a:p>
            <a:pPr lvl="1"/>
            <a:r>
              <a:rPr lang="pt-BR" dirty="0" smtClean="0"/>
              <a:t>Produz o resultado com algo a mais</a:t>
            </a:r>
          </a:p>
          <a:p>
            <a:pPr lvl="1"/>
            <a:r>
              <a:rPr lang="pt-BR" dirty="0" smtClean="0"/>
              <a:t>Supera o desempenho da concorrência</a:t>
            </a:r>
          </a:p>
          <a:p>
            <a:pPr lvl="1"/>
            <a:r>
              <a:rPr lang="pt-BR" dirty="0" smtClean="0"/>
              <a:t>Facilita o trabalho</a:t>
            </a:r>
          </a:p>
          <a:p>
            <a:pPr lvl="1"/>
            <a:r>
              <a:rPr lang="pt-BR" dirty="0" smtClean="0"/>
              <a:t>Etc.</a:t>
            </a:r>
          </a:p>
          <a:p>
            <a:r>
              <a:rPr lang="pt-BR" dirty="0"/>
              <a:t>Relevância: + Fundamental &lt;-&gt; Bom de ter </a:t>
            </a:r>
            <a:r>
              <a:rPr lang="pt-BR" dirty="0" smtClean="0"/>
              <a:t>-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4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gvanerven@unb.br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9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Proposition</a:t>
            </a:r>
            <a:r>
              <a:rPr lang="pt-BR" dirty="0" smtClean="0"/>
              <a:t> Design</a:t>
            </a:r>
          </a:p>
          <a:p>
            <a:pPr lvl="1"/>
            <a:r>
              <a:rPr lang="pt-BR" dirty="0" smtClean="0"/>
              <a:t>Perfil do Cliente</a:t>
            </a:r>
          </a:p>
          <a:p>
            <a:pPr lvl="1"/>
            <a:r>
              <a:rPr lang="pt-BR" dirty="0" smtClean="0"/>
              <a:t>Mapa de Valor</a:t>
            </a:r>
          </a:p>
        </p:txBody>
      </p:sp>
    </p:spTree>
    <p:extLst>
      <p:ext uri="{BB962C8B-B14F-4D97-AF65-F5344CB8AC3E}">
        <p14:creationId xmlns:p14="http://schemas.microsoft.com/office/powerpoint/2010/main" val="149735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proposition</a:t>
            </a:r>
            <a:r>
              <a:rPr lang="pt-BR" dirty="0" smtClean="0"/>
              <a:t> design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Busca</a:t>
            </a:r>
            <a:r>
              <a:rPr lang="pt-BR" dirty="0" smtClean="0"/>
              <a:t> </a:t>
            </a:r>
            <a:r>
              <a:rPr lang="pt-BR" dirty="0" smtClean="0"/>
              <a:t>entender um segmento de </a:t>
            </a:r>
            <a:r>
              <a:rPr lang="pt-BR" dirty="0" smtClean="0"/>
              <a:t>clientes e construir uma proposta de valor de sucesso para os mesmos</a:t>
            </a:r>
            <a:endParaRPr lang="pt-BR" dirty="0" smtClean="0"/>
          </a:p>
          <a:p>
            <a:r>
              <a:rPr lang="pt-BR" dirty="0" smtClean="0"/>
              <a:t>Não foca apenas em construir o perfil do cliente em potencial, mas também </a:t>
            </a:r>
            <a:r>
              <a:rPr lang="pt-BR" dirty="0" smtClean="0"/>
              <a:t>entende-lo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do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Tarefas</a:t>
            </a:r>
            <a:endParaRPr lang="pt-BR" dirty="0" smtClean="0"/>
          </a:p>
          <a:p>
            <a:pPr lvl="1"/>
            <a:r>
              <a:rPr lang="pt-BR" dirty="0" smtClean="0"/>
              <a:t>Dores</a:t>
            </a:r>
          </a:p>
          <a:p>
            <a:pPr lvl="1"/>
            <a:r>
              <a:rPr lang="pt-BR" dirty="0" smtClean="0"/>
              <a:t>Ganhos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54" y="1948873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do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Tarefas</a:t>
            </a:r>
          </a:p>
          <a:p>
            <a:pPr lvl="2"/>
            <a:r>
              <a:rPr lang="pt-BR" dirty="0" smtClean="0"/>
              <a:t>Funcionais</a:t>
            </a:r>
          </a:p>
          <a:p>
            <a:pPr lvl="2"/>
            <a:r>
              <a:rPr lang="pt-BR" dirty="0" smtClean="0"/>
              <a:t>Sociais</a:t>
            </a:r>
          </a:p>
          <a:p>
            <a:pPr lvl="2"/>
            <a:r>
              <a:rPr lang="pt-BR" dirty="0" smtClean="0"/>
              <a:t>Pessoais/Emocionais</a:t>
            </a:r>
          </a:p>
          <a:p>
            <a:pPr lvl="2"/>
            <a:r>
              <a:rPr lang="pt-BR" dirty="0" smtClean="0"/>
              <a:t>Apoio</a:t>
            </a:r>
            <a:endParaRPr lang="pt-BR" dirty="0"/>
          </a:p>
          <a:p>
            <a:pPr lvl="1"/>
            <a:r>
              <a:rPr lang="pt-BR" dirty="0" smtClean="0"/>
              <a:t>Contexto: + Importante &lt;-&gt; Insignificante -</a:t>
            </a:r>
          </a:p>
        </p:txBody>
      </p:sp>
    </p:spTree>
    <p:extLst>
      <p:ext uri="{BB962C8B-B14F-4D97-AF65-F5344CB8AC3E}">
        <p14:creationId xmlns:p14="http://schemas.microsoft.com/office/powerpoint/2010/main" val="170676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do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Dores</a:t>
            </a:r>
          </a:p>
          <a:p>
            <a:pPr lvl="2"/>
            <a:r>
              <a:rPr lang="pt-BR" dirty="0" smtClean="0"/>
              <a:t>Resultados, problemas e características indesejadas</a:t>
            </a:r>
          </a:p>
          <a:p>
            <a:pPr lvl="2"/>
            <a:r>
              <a:rPr lang="pt-BR" dirty="0" smtClean="0"/>
              <a:t>Obstáculos</a:t>
            </a:r>
          </a:p>
          <a:p>
            <a:pPr lvl="2"/>
            <a:r>
              <a:rPr lang="pt-BR" dirty="0" smtClean="0"/>
              <a:t>Riscos</a:t>
            </a:r>
          </a:p>
          <a:p>
            <a:pPr lvl="1"/>
            <a:r>
              <a:rPr lang="pt-BR" dirty="0" smtClean="0"/>
              <a:t>Gravidade da dor: + Aguda &lt;-&gt; Moderada -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7511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do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Ganhos</a:t>
            </a:r>
          </a:p>
          <a:p>
            <a:pPr lvl="2"/>
            <a:r>
              <a:rPr lang="pt-BR" dirty="0" smtClean="0"/>
              <a:t>Necessários</a:t>
            </a:r>
          </a:p>
          <a:p>
            <a:pPr lvl="2"/>
            <a:r>
              <a:rPr lang="pt-BR" dirty="0" smtClean="0"/>
              <a:t>Esperados</a:t>
            </a:r>
          </a:p>
          <a:p>
            <a:pPr lvl="2"/>
            <a:r>
              <a:rPr lang="pt-BR" dirty="0" smtClean="0"/>
              <a:t>Desejados</a:t>
            </a:r>
          </a:p>
          <a:p>
            <a:pPr lvl="2"/>
            <a:r>
              <a:rPr lang="pt-BR" dirty="0" smtClean="0"/>
              <a:t>Inesperados</a:t>
            </a:r>
          </a:p>
          <a:p>
            <a:pPr lvl="1"/>
            <a:r>
              <a:rPr lang="pt-BR" dirty="0" smtClean="0"/>
              <a:t>Relevância do ganho: + Fundamental &lt;-&gt; Bom de ter -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795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de valor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Produtos e serviços</a:t>
            </a:r>
          </a:p>
          <a:p>
            <a:r>
              <a:rPr lang="pt-BR" dirty="0" smtClean="0"/>
              <a:t>Anestésicos</a:t>
            </a:r>
          </a:p>
          <a:p>
            <a:r>
              <a:rPr lang="pt-BR" dirty="0"/>
              <a:t>Criadores de </a:t>
            </a:r>
            <a:r>
              <a:rPr lang="pt-BR" dirty="0" smtClean="0"/>
              <a:t>ganhos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385" y="2015732"/>
            <a:ext cx="4068204" cy="40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de valor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Produtos e </a:t>
            </a:r>
            <a:r>
              <a:rPr lang="pt-BR" dirty="0" smtClean="0"/>
              <a:t>serviços</a:t>
            </a:r>
          </a:p>
          <a:p>
            <a:pPr lvl="1"/>
            <a:r>
              <a:rPr lang="pt-BR" dirty="0" smtClean="0"/>
              <a:t>Físicos/Tangíveis</a:t>
            </a:r>
          </a:p>
          <a:p>
            <a:pPr lvl="1"/>
            <a:r>
              <a:rPr lang="pt-BR" dirty="0" smtClean="0"/>
              <a:t>Intangíveis</a:t>
            </a:r>
          </a:p>
          <a:p>
            <a:pPr lvl="1"/>
            <a:r>
              <a:rPr lang="pt-BR" dirty="0" smtClean="0"/>
              <a:t>Digitais</a:t>
            </a:r>
          </a:p>
          <a:p>
            <a:pPr lvl="1"/>
            <a:r>
              <a:rPr lang="pt-BR" dirty="0" smtClean="0"/>
              <a:t>Financeiros</a:t>
            </a:r>
          </a:p>
          <a:p>
            <a:pPr lvl="1"/>
            <a:r>
              <a:rPr lang="pt-BR" dirty="0" smtClean="0"/>
              <a:t>Etc.</a:t>
            </a:r>
            <a:endParaRPr lang="pt-BR" dirty="0" smtClean="0"/>
          </a:p>
          <a:p>
            <a:r>
              <a:rPr lang="pt-BR" dirty="0" smtClean="0"/>
              <a:t>Relevância: + Fundamental &lt;-&gt; Bom de ter -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259827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429</TotalTime>
  <Words>199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Engenharia de software</vt:lpstr>
      <vt:lpstr>Agenda</vt:lpstr>
      <vt:lpstr>Value proposition design</vt:lpstr>
      <vt:lpstr>Perfil do cliente</vt:lpstr>
      <vt:lpstr>Perfil do cliente</vt:lpstr>
      <vt:lpstr>Perfil do cliente</vt:lpstr>
      <vt:lpstr>Perfil do cliente</vt:lpstr>
      <vt:lpstr>Mapa de valor</vt:lpstr>
      <vt:lpstr>Mapa de valor</vt:lpstr>
      <vt:lpstr>Mapa de valor</vt:lpstr>
      <vt:lpstr>Mapa de valor</vt:lpstr>
      <vt:lpstr>gvanerven@unb.br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Gustavo van Erven</dc:creator>
  <cp:lastModifiedBy>Gustavo Cordeiro Galvao Van Erven</cp:lastModifiedBy>
  <cp:revision>84</cp:revision>
  <dcterms:created xsi:type="dcterms:W3CDTF">2017-02-11T20:50:19Z</dcterms:created>
  <dcterms:modified xsi:type="dcterms:W3CDTF">2017-06-21T19:59:49Z</dcterms:modified>
</cp:coreProperties>
</file>