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61" r:id="rId6"/>
    <p:sldId id="262" r:id="rId7"/>
    <p:sldId id="263" r:id="rId8"/>
    <p:sldId id="264" r:id="rId9"/>
    <p:sldId id="274" r:id="rId10"/>
    <p:sldId id="271" r:id="rId11"/>
    <p:sldId id="265" r:id="rId12"/>
    <p:sldId id="268" r:id="rId13"/>
    <p:sldId id="266" r:id="rId14"/>
    <p:sldId id="267" r:id="rId15"/>
    <p:sldId id="272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712"/>
  </p:normalViewPr>
  <p:slideViewPr>
    <p:cSldViewPr snapToGrid="0" snapToObjects="1">
      <p:cViewPr varScale="1">
        <p:scale>
          <a:sx n="93" d="100"/>
          <a:sy n="9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ED92-4C4E-A54C-BA52-7A20745ED902}" type="datetimeFigureOut">
              <a:rPr lang="pt-BR" smtClean="0"/>
              <a:t>14/08/17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B7C8-0769-EC49-9153-2C661EB2E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Uma filosofia. Valorizar a produção de software</a:t>
            </a:r>
            <a:r>
              <a:rPr lang="pt-BR" baseline="0" dirty="0" smtClean="0"/>
              <a:t> de qualidade e não um processo executado em todos os detalhes.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2B7C8-0769-EC49-9153-2C661EB2EAD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4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Iterações de uma a</a:t>
            </a:r>
            <a:r>
              <a:rPr lang="pt-BR" baseline="0" dirty="0" smtClean="0"/>
              <a:t> quatro</a:t>
            </a:r>
            <a:r>
              <a:rPr lang="pt-BR" dirty="0" smtClean="0"/>
              <a:t> semanas para entregas funcionais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2B7C8-0769-EC49-9153-2C661EB2EAD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0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8/14/17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8/14/17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" TargetMode="External"/><Relationship Id="rId4" Type="http://schemas.openxmlformats.org/officeDocument/2006/relationships/hyperlink" Target="http://www.manifestoagil.com.b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Engenharia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Planeje e documente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98" y="0"/>
            <a:ext cx="9798356" cy="6033530"/>
          </a:xfrm>
        </p:spPr>
      </p:pic>
    </p:spTree>
    <p:extLst>
      <p:ext uri="{BB962C8B-B14F-4D97-AF65-F5344CB8AC3E}">
        <p14:creationId xmlns:p14="http://schemas.microsoft.com/office/powerpoint/2010/main" val="22755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ágil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70" y="2194560"/>
            <a:ext cx="9220292" cy="3196368"/>
          </a:xfrm>
        </p:spPr>
      </p:pic>
    </p:spTree>
    <p:extLst>
      <p:ext uri="{BB962C8B-B14F-4D97-AF65-F5344CB8AC3E}">
        <p14:creationId xmlns:p14="http://schemas.microsoft.com/office/powerpoint/2010/main" val="5927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ágil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Mudanças vão ocorrer...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453" y="2620324"/>
            <a:ext cx="5095525" cy="33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ágil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”</a:t>
            </a:r>
            <a:r>
              <a:rPr lang="en-US" b="1" dirty="0" err="1" smtClean="0"/>
              <a:t>Indivíduos</a:t>
            </a:r>
            <a:r>
              <a:rPr lang="en-US" b="1" dirty="0" smtClean="0"/>
              <a:t> </a:t>
            </a:r>
            <a:r>
              <a:rPr lang="en-US" b="1" dirty="0"/>
              <a:t>e </a:t>
            </a:r>
            <a:r>
              <a:rPr lang="en-US" b="1" dirty="0" err="1"/>
              <a:t>interações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que </a:t>
            </a:r>
            <a:r>
              <a:rPr lang="en-US" dirty="0" err="1"/>
              <a:t>processos</a:t>
            </a:r>
            <a:r>
              <a:rPr lang="en-US" dirty="0"/>
              <a:t> e </a:t>
            </a:r>
            <a:r>
              <a:rPr lang="en-US" dirty="0" err="1"/>
              <a:t>ferramentas</a:t>
            </a:r>
            <a:endParaRPr lang="en-US" dirty="0"/>
          </a:p>
          <a:p>
            <a:r>
              <a:rPr lang="en-US" b="1" dirty="0"/>
              <a:t>Software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funcionamento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que </a:t>
            </a:r>
            <a:r>
              <a:rPr lang="en-US" dirty="0" err="1"/>
              <a:t>documentação</a:t>
            </a:r>
            <a:r>
              <a:rPr lang="en-US" dirty="0"/>
              <a:t> </a:t>
            </a:r>
            <a:r>
              <a:rPr lang="en-US" dirty="0" err="1"/>
              <a:t>abrangente</a:t>
            </a:r>
            <a:endParaRPr lang="en-US" dirty="0"/>
          </a:p>
          <a:p>
            <a:r>
              <a:rPr lang="en-US" b="1" dirty="0" err="1"/>
              <a:t>Colaboração</a:t>
            </a:r>
            <a:r>
              <a:rPr lang="en-US" b="1" dirty="0"/>
              <a:t> com o </a:t>
            </a:r>
            <a:r>
              <a:rPr lang="en-US" b="1" dirty="0" err="1"/>
              <a:t>cliente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que </a:t>
            </a:r>
            <a:r>
              <a:rPr lang="en-US" dirty="0" err="1"/>
              <a:t>negociação</a:t>
            </a:r>
            <a:r>
              <a:rPr lang="en-US" dirty="0"/>
              <a:t> de </a:t>
            </a:r>
            <a:r>
              <a:rPr lang="en-US" dirty="0" err="1"/>
              <a:t>contratos</a:t>
            </a:r>
            <a:endParaRPr lang="en-US" dirty="0"/>
          </a:p>
          <a:p>
            <a:r>
              <a:rPr lang="en-US" b="1" dirty="0"/>
              <a:t>Responder a </a:t>
            </a:r>
            <a:r>
              <a:rPr lang="en-US" b="1" dirty="0" err="1"/>
              <a:t>mudanças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que </a:t>
            </a:r>
            <a:r>
              <a:rPr lang="en-US" dirty="0" err="1"/>
              <a:t>seguir</a:t>
            </a:r>
            <a:r>
              <a:rPr lang="en-US" dirty="0"/>
              <a:t> um </a:t>
            </a:r>
            <a:r>
              <a:rPr lang="en-US" dirty="0" err="1"/>
              <a:t>plano</a:t>
            </a:r>
            <a:endParaRPr lang="en-US" dirty="0"/>
          </a:p>
          <a:p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havendo</a:t>
            </a:r>
            <a:r>
              <a:rPr lang="en-US" dirty="0"/>
              <a:t> valor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direita</a:t>
            </a:r>
            <a:r>
              <a:rPr lang="en-US" dirty="0"/>
              <a:t>, </a:t>
            </a:r>
            <a:r>
              <a:rPr lang="en-US" dirty="0" err="1"/>
              <a:t>valorizamos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esquerda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http://agilemanifesto.org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://www.manifestoagil.com.br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4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ágil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69" y="1988025"/>
            <a:ext cx="7125493" cy="4008090"/>
          </a:xfrm>
        </p:spPr>
      </p:pic>
    </p:spTree>
    <p:extLst>
      <p:ext uri="{BB962C8B-B14F-4D97-AF65-F5344CB8AC3E}">
        <p14:creationId xmlns:p14="http://schemas.microsoft.com/office/powerpoint/2010/main" val="13700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Conceitos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8595"/>
          </a:xfrm>
        </p:spPr>
        <p:txBody>
          <a:bodyPr>
            <a:normAutofit fontScale="85000" lnSpcReduction="20000"/>
          </a:bodyPr>
          <a:lstStyle/>
          <a:p>
            <a:r>
              <a:rPr lang="pt-BR" sz="2200" dirty="0"/>
              <a:t>Processos de desenvolvimento de software ou ciclos de vida do tipo </a:t>
            </a:r>
            <a:r>
              <a:rPr lang="pt-BR" sz="2200" dirty="0" smtClean="0"/>
              <a:t>Planeje-e-Documente</a:t>
            </a:r>
          </a:p>
          <a:p>
            <a:r>
              <a:rPr lang="pt-BR" sz="2200" dirty="0" smtClean="0"/>
              <a:t>Ciclo de vida Ágil</a:t>
            </a:r>
          </a:p>
          <a:p>
            <a:r>
              <a:rPr lang="pt-BR" sz="2200" dirty="0" smtClean="0"/>
              <a:t>Arquitetura Orientada a Serviços (SOA)</a:t>
            </a:r>
          </a:p>
          <a:p>
            <a:r>
              <a:rPr lang="pt-BR" sz="2200" dirty="0" smtClean="0"/>
              <a:t>Software como um serviço (SaaS)</a:t>
            </a:r>
          </a:p>
          <a:p>
            <a:r>
              <a:rPr lang="pt-BR" sz="2200" dirty="0" smtClean="0"/>
              <a:t>Código Legado</a:t>
            </a:r>
          </a:p>
          <a:p>
            <a:r>
              <a:rPr lang="pt-BR" sz="2200" dirty="0" smtClean="0"/>
              <a:t>Computação em nuvem</a:t>
            </a:r>
          </a:p>
          <a:p>
            <a:r>
              <a:rPr lang="pt-BR" sz="2200" dirty="0" smtClean="0"/>
              <a:t>Qualidade de software</a:t>
            </a:r>
          </a:p>
          <a:p>
            <a:r>
              <a:rPr lang="pt-BR" sz="2200" dirty="0" smtClean="0"/>
              <a:t>Produtividade: Concisão, reuso, automação por ferramenta</a:t>
            </a:r>
          </a:p>
          <a:p>
            <a:r>
              <a:rPr lang="pt-BR" sz="2200" dirty="0" smtClean="0"/>
              <a:t>DRY (</a:t>
            </a:r>
            <a:r>
              <a:rPr lang="pt-BR" sz="2200" dirty="0" err="1" smtClean="0"/>
              <a:t>Don`t</a:t>
            </a:r>
            <a:r>
              <a:rPr lang="pt-BR" sz="2200" dirty="0" smtClean="0"/>
              <a:t> </a:t>
            </a:r>
            <a:r>
              <a:rPr lang="pt-BR" sz="2200" dirty="0" err="1" smtClean="0"/>
              <a:t>Repeat</a:t>
            </a:r>
            <a:r>
              <a:rPr lang="pt-BR" sz="2200" dirty="0" smtClean="0"/>
              <a:t> </a:t>
            </a:r>
            <a:r>
              <a:rPr lang="pt-BR" sz="2200" dirty="0" err="1" smtClean="0"/>
              <a:t>Yourself</a:t>
            </a:r>
            <a:r>
              <a:rPr lang="pt-BR" sz="2200" dirty="0" smtClean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0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</a:t>
            </a:r>
            <a:r>
              <a:rPr lang="pt-BR" smtClean="0"/>
              <a:t>8 grupos</a:t>
            </a:r>
            <a:endParaRPr lang="pt-BR" dirty="0" smtClean="0"/>
          </a:p>
          <a:p>
            <a:r>
              <a:rPr lang="pt-BR" dirty="0" smtClean="0"/>
              <a:t>Criar </a:t>
            </a:r>
            <a:r>
              <a:rPr lang="pt-BR" dirty="0"/>
              <a:t>grupo no </a:t>
            </a:r>
            <a:r>
              <a:rPr lang="pt-BR" dirty="0" err="1"/>
              <a:t>whatsapp</a:t>
            </a:r>
            <a:endParaRPr lang="pt-BR" dirty="0"/>
          </a:p>
          <a:p>
            <a:r>
              <a:rPr lang="pt-BR" dirty="0"/>
              <a:t>Criar conta no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Criar um projeto </a:t>
            </a:r>
            <a:r>
              <a:rPr lang="pt-BR" dirty="0" smtClean="0"/>
              <a:t>ES022017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9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gvanerven@unb.br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9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Apresentação</a:t>
            </a:r>
          </a:p>
          <a:p>
            <a:r>
              <a:rPr lang="en-US" dirty="0" smtClean="0"/>
              <a:t>Importância</a:t>
            </a:r>
          </a:p>
          <a:p>
            <a:r>
              <a:rPr lang="en-US" dirty="0" smtClean="0"/>
              <a:t>Ferramentas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endParaRPr lang="en-US" dirty="0" smtClean="0"/>
          </a:p>
          <a:p>
            <a:pPr lvl="1"/>
            <a:r>
              <a:rPr lang="en-US" dirty="0" smtClean="0"/>
              <a:t>Cloud: </a:t>
            </a:r>
            <a:r>
              <a:rPr lang="en-US" dirty="0" err="1" smtClean="0"/>
              <a:t>Ex:Heroku</a:t>
            </a:r>
            <a:endParaRPr lang="en-US" dirty="0"/>
          </a:p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Em dupla, planeje comprar um </a:t>
            </a:r>
            <a:r>
              <a:rPr lang="pt-BR" smtClean="0"/>
              <a:t>salgado </a:t>
            </a:r>
            <a:r>
              <a:rPr lang="pt-BR" smtClean="0"/>
              <a:t>em uma</a:t>
            </a:r>
            <a:r>
              <a:rPr lang="pt-BR" smtClean="0"/>
              <a:t> </a:t>
            </a:r>
            <a:r>
              <a:rPr lang="pt-BR" dirty="0" smtClean="0"/>
              <a:t>banca do ICC ala norte e sul. Cada um deve passar para o outro o que é desejado por ele e quem receber o pedido deve:</a:t>
            </a:r>
          </a:p>
          <a:p>
            <a:pPr lvl="1"/>
            <a:r>
              <a:rPr lang="pt-BR" sz="2400" dirty="0" smtClean="0"/>
              <a:t>Descrever o que foi solicitado;</a:t>
            </a:r>
          </a:p>
          <a:p>
            <a:pPr lvl="1"/>
            <a:r>
              <a:rPr lang="pt-BR" sz="2400" dirty="0" smtClean="0"/>
              <a:t>Descreva como você pretende comprar;</a:t>
            </a:r>
          </a:p>
          <a:p>
            <a:pPr lvl="1"/>
            <a:r>
              <a:rPr lang="pt-BR" sz="2400" dirty="0" smtClean="0"/>
              <a:t>Apresentar um cronograma das atividades para a compra;</a:t>
            </a:r>
          </a:p>
          <a:p>
            <a:pPr lvl="1"/>
            <a:r>
              <a:rPr lang="pt-BR" sz="2400" dirty="0" smtClean="0"/>
              <a:t>Ir até a banca e avaliar se o procedimento funcionaria, quais os problemas encontrados e outros detalhes que considera relevante;</a:t>
            </a:r>
          </a:p>
          <a:p>
            <a:pPr lvl="1"/>
            <a:r>
              <a:rPr lang="pt-BR" sz="2400" dirty="0" smtClean="0"/>
              <a:t>Retornar para conversa em sala.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426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Construindo pontes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Previsível: </a:t>
            </a:r>
          </a:p>
          <a:p>
            <a:pPr lvl="1"/>
            <a:r>
              <a:rPr lang="pt-BR" dirty="0" smtClean="0"/>
              <a:t>Qualidade</a:t>
            </a:r>
          </a:p>
          <a:p>
            <a:pPr lvl="1"/>
            <a:r>
              <a:rPr lang="pt-BR" dirty="0" smtClean="0"/>
              <a:t>Preço</a:t>
            </a:r>
          </a:p>
          <a:p>
            <a:pPr lvl="1"/>
            <a:r>
              <a:rPr lang="pt-BR" dirty="0"/>
              <a:t>T</a:t>
            </a:r>
            <a:r>
              <a:rPr lang="pt-BR" dirty="0" smtClean="0"/>
              <a:t>empo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25" y="1939531"/>
            <a:ext cx="5515429" cy="41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Planeje e documente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3" y="2523743"/>
            <a:ext cx="2850579" cy="28505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428" y="2523743"/>
            <a:ext cx="3939539" cy="26263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73" y="2523743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Planeje e documente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18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11394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Planeje e documente</a:t>
            </a:r>
            <a:endParaRPr lang="pt-BR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60" y="2015732"/>
            <a:ext cx="4714911" cy="394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Planeje e documente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12" y="2084832"/>
            <a:ext cx="699820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</a:t>
            </a:r>
            <a:r>
              <a:rPr lang="pt-BR" dirty="0" err="1" smtClean="0"/>
              <a:t>ps</a:t>
            </a:r>
            <a:r>
              <a:rPr lang="pt-BR" dirty="0" smtClean="0"/>
              <a:t>! (Johnson 2013)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~40% Cancelados</a:t>
            </a:r>
          </a:p>
          <a:p>
            <a:r>
              <a:rPr lang="pt-BR" dirty="0" smtClean="0"/>
              <a:t>~50% Atrasados ou com estouro de orçamento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7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324</TotalTime>
  <Words>320</Words>
  <Application>Microsoft Macintosh PowerPoint</Application>
  <PresentationFormat>Widescreen</PresentationFormat>
  <Paragraphs>62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Engenharia de software</vt:lpstr>
      <vt:lpstr>Agenda</vt:lpstr>
      <vt:lpstr>Atividades</vt:lpstr>
      <vt:lpstr>Construindo pontes</vt:lpstr>
      <vt:lpstr>Planeje e documente</vt:lpstr>
      <vt:lpstr>Planeje e documente</vt:lpstr>
      <vt:lpstr>Planeje e documente</vt:lpstr>
      <vt:lpstr>Planeje e documente</vt:lpstr>
      <vt:lpstr>ops! (Johnson 2013)</vt:lpstr>
      <vt:lpstr>Planeje e documente</vt:lpstr>
      <vt:lpstr>Desenvolvimento ágil</vt:lpstr>
      <vt:lpstr>Desenvolvimento ágil</vt:lpstr>
      <vt:lpstr>Desenvolvimento ágil</vt:lpstr>
      <vt:lpstr>Desenvolvimento ágil</vt:lpstr>
      <vt:lpstr>Alguns Conceitos</vt:lpstr>
      <vt:lpstr>atividade</vt:lpstr>
      <vt:lpstr>gvanerven@unb.br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Gustavo van Erven</dc:creator>
  <cp:lastModifiedBy>Gustavo van Erven</cp:lastModifiedBy>
  <cp:revision>71</cp:revision>
  <dcterms:created xsi:type="dcterms:W3CDTF">2017-02-11T20:50:19Z</dcterms:created>
  <dcterms:modified xsi:type="dcterms:W3CDTF">2017-08-14T17:50:13Z</dcterms:modified>
</cp:coreProperties>
</file>