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73" r:id="rId4"/>
    <p:sldId id="276" r:id="rId5"/>
    <p:sldId id="278" r:id="rId6"/>
    <p:sldId id="279" r:id="rId7"/>
    <p:sldId id="275" r:id="rId8"/>
    <p:sldId id="274" r:id="rId9"/>
    <p:sldId id="277" r:id="rId10"/>
    <p:sldId id="280" r:id="rId11"/>
    <p:sldId id="281" r:id="rId12"/>
    <p:sldId id="282" r:id="rId13"/>
    <p:sldId id="284" r:id="rId14"/>
    <p:sldId id="285" r:id="rId15"/>
    <p:sldId id="283" r:id="rId16"/>
    <p:sldId id="286" r:id="rId17"/>
    <p:sldId id="289" r:id="rId18"/>
    <p:sldId id="288" r:id="rId19"/>
    <p:sldId id="291" r:id="rId20"/>
    <p:sldId id="290" r:id="rId21"/>
    <p:sldId id="292" r:id="rId22"/>
    <p:sldId id="287" r:id="rId23"/>
    <p:sldId id="293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/>
    <p:restoredTop sz="94712"/>
  </p:normalViewPr>
  <p:slideViewPr>
    <p:cSldViewPr snapToGrid="0" snapToObjects="1">
      <p:cViewPr varScale="1">
        <p:scale>
          <a:sx n="93" d="100"/>
          <a:sy n="93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CED92-4C4E-A54C-BA52-7A20745ED902}" type="datetimeFigureOut">
              <a:rPr lang="pt-BR" smtClean="0"/>
              <a:t>15/03/17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2B7C8-0769-EC49-9153-2C661EB2EA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6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Servidores, </a:t>
            </a:r>
            <a:r>
              <a:rPr lang="pt-BR" dirty="0" err="1" smtClean="0"/>
              <a:t>storage</a:t>
            </a:r>
            <a:r>
              <a:rPr lang="pt-BR" dirty="0" smtClean="0"/>
              <a:t>, </a:t>
            </a:r>
            <a:r>
              <a:rPr lang="pt-BR" dirty="0" err="1" smtClean="0"/>
              <a:t>bkp</a:t>
            </a:r>
            <a:r>
              <a:rPr lang="pt-BR" dirty="0" smtClean="0"/>
              <a:t>,</a:t>
            </a:r>
            <a:r>
              <a:rPr lang="pt-BR" baseline="0" dirty="0" smtClean="0"/>
              <a:t> etc.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2B7C8-0769-EC49-9153-2C661EB2EAD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90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2B7C8-0769-EC49-9153-2C661EB2EAD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27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/>
              <a:pPr/>
              <a:t>3/15/17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places/web-service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Engenharia</a:t>
            </a:r>
            <a:r>
              <a:rPr lang="en-US" dirty="0" smtClean="0"/>
              <a:t> de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4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MODEL, VIEW, </a:t>
            </a:r>
            <a:r>
              <a:rPr lang="pt-BR" dirty="0" err="1" smtClean="0"/>
              <a:t>CONtroller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829" y="1959429"/>
            <a:ext cx="7206773" cy="4039734"/>
          </a:xfrm>
        </p:spPr>
      </p:pic>
    </p:spTree>
    <p:extLst>
      <p:ext uri="{BB962C8B-B14F-4D97-AF65-F5344CB8AC3E}">
        <p14:creationId xmlns:p14="http://schemas.microsoft.com/office/powerpoint/2010/main" val="177438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 de rede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498" y="1980379"/>
            <a:ext cx="5229435" cy="4019735"/>
          </a:xfrm>
        </p:spPr>
      </p:pic>
    </p:spTree>
    <p:extLst>
      <p:ext uri="{BB962C8B-B14F-4D97-AF65-F5344CB8AC3E}">
        <p14:creationId xmlns:p14="http://schemas.microsoft.com/office/powerpoint/2010/main" val="214717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Protocolos de rede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76" y="2066390"/>
            <a:ext cx="6536479" cy="3873469"/>
          </a:xfrm>
        </p:spPr>
      </p:pic>
    </p:spTree>
    <p:extLst>
      <p:ext uri="{BB962C8B-B14F-4D97-AF65-F5344CB8AC3E}">
        <p14:creationId xmlns:p14="http://schemas.microsoft.com/office/powerpoint/2010/main" val="127838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http</a:t>
            </a:r>
            <a:r>
              <a:rPr lang="pt-BR" dirty="0" smtClean="0"/>
              <a:t> - </a:t>
            </a:r>
            <a:r>
              <a:rPr lang="pt-BR" dirty="0" err="1" smtClean="0"/>
              <a:t>stateless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490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Full</a:t>
            </a:r>
            <a:r>
              <a:rPr lang="pt-BR" dirty="0" smtClean="0"/>
              <a:t> </a:t>
            </a:r>
            <a:r>
              <a:rPr lang="pt-BR" dirty="0" err="1" smtClean="0"/>
              <a:t>stack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95" b="19926"/>
          <a:stretch/>
        </p:blipFill>
        <p:spPr>
          <a:xfrm>
            <a:off x="3062593" y="1881464"/>
            <a:ext cx="6381245" cy="4200110"/>
          </a:xfrm>
        </p:spPr>
      </p:pic>
    </p:spTree>
    <p:extLst>
      <p:ext uri="{BB962C8B-B14F-4D97-AF65-F5344CB8AC3E}">
        <p14:creationId xmlns:p14="http://schemas.microsoft.com/office/powerpoint/2010/main" val="115194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server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37" y="2045140"/>
            <a:ext cx="8756158" cy="3940271"/>
          </a:xfrm>
        </p:spPr>
      </p:pic>
    </p:spTree>
    <p:extLst>
      <p:ext uri="{BB962C8B-B14F-4D97-AF65-F5344CB8AC3E}">
        <p14:creationId xmlns:p14="http://schemas.microsoft.com/office/powerpoint/2010/main" val="20149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Soa - Service-</a:t>
            </a:r>
            <a:r>
              <a:rPr lang="pt-BR" dirty="0" err="1" smtClean="0"/>
              <a:t>Oriented</a:t>
            </a:r>
            <a:r>
              <a:rPr lang="pt-BR" dirty="0" smtClean="0"/>
              <a:t>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“Os componentes de uma aplicação agem como serviços interoperáveis, podendo ser utilizados, independentemente, e recombinados em outras aplicações”.</a:t>
            </a:r>
          </a:p>
          <a:p>
            <a:r>
              <a:rPr lang="pt-BR" dirty="0" smtClean="0"/>
              <a:t>“A distinção crítica do SOA é que nenhum serviço pode nomear ou acessar dados de qualquer outro serviço; ele pode, apenas, fazer requisições por dados através de </a:t>
            </a:r>
            <a:r>
              <a:rPr lang="pt-BR" dirty="0" err="1" smtClean="0"/>
              <a:t>APIs</a:t>
            </a:r>
            <a:r>
              <a:rPr lang="pt-BR" dirty="0" smtClean="0"/>
              <a:t> externas”.</a:t>
            </a:r>
          </a:p>
          <a:p>
            <a:r>
              <a:rPr lang="pt-BR" dirty="0" smtClean="0"/>
              <a:t>O oposto é um “silo de software”</a:t>
            </a:r>
          </a:p>
        </p:txBody>
      </p:sp>
    </p:spTree>
    <p:extLst>
      <p:ext uri="{BB962C8B-B14F-4D97-AF65-F5344CB8AC3E}">
        <p14:creationId xmlns:p14="http://schemas.microsoft.com/office/powerpoint/2010/main" val="82755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Soa - Service-</a:t>
            </a:r>
            <a:r>
              <a:rPr lang="pt-BR" dirty="0" err="1"/>
              <a:t>Oriented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91" y="1961366"/>
            <a:ext cx="6451450" cy="4070454"/>
          </a:xfrm>
        </p:spPr>
      </p:pic>
    </p:spTree>
    <p:extLst>
      <p:ext uri="{BB962C8B-B14F-4D97-AF65-F5344CB8AC3E}">
        <p14:creationId xmlns:p14="http://schemas.microsoft.com/office/powerpoint/2010/main" val="236089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Soa - Service-</a:t>
            </a:r>
            <a:r>
              <a:rPr lang="pt-BR" dirty="0" err="1" smtClean="0"/>
              <a:t>Oriented</a:t>
            </a:r>
            <a:r>
              <a:rPr lang="pt-BR" dirty="0" smtClean="0"/>
              <a:t>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Pequenos serviços mais fáceis de implementar e testar que juntos constroem uma aplicação maior</a:t>
            </a:r>
          </a:p>
          <a:p>
            <a:r>
              <a:rPr lang="pt-BR" dirty="0" smtClean="0"/>
              <a:t>Permite utilizar métodos ágeis</a:t>
            </a:r>
          </a:p>
        </p:txBody>
      </p:sp>
    </p:spTree>
    <p:extLst>
      <p:ext uri="{BB962C8B-B14F-4D97-AF65-F5344CB8AC3E}">
        <p14:creationId xmlns:p14="http://schemas.microsoft.com/office/powerpoint/2010/main" val="3505885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Soa - Service-</a:t>
            </a:r>
            <a:r>
              <a:rPr lang="pt-BR" dirty="0" err="1" smtClean="0"/>
              <a:t>Oriented</a:t>
            </a:r>
            <a:r>
              <a:rPr lang="pt-BR" dirty="0" smtClean="0"/>
              <a:t>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invocação de um serviço envolve mais componentes, o que pode impactar na performance</a:t>
            </a:r>
          </a:p>
          <a:p>
            <a:r>
              <a:rPr lang="pt-BR" dirty="0" smtClean="0"/>
              <a:t>Deve-se tratar falhas parciais</a:t>
            </a:r>
          </a:p>
        </p:txBody>
      </p:sp>
    </p:spTree>
    <p:extLst>
      <p:ext uri="{BB962C8B-B14F-4D97-AF65-F5344CB8AC3E}">
        <p14:creationId xmlns:p14="http://schemas.microsoft.com/office/powerpoint/2010/main" val="40770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Infraestrutura </a:t>
            </a:r>
            <a:r>
              <a:rPr lang="pt-BR" dirty="0" err="1" smtClean="0"/>
              <a:t>Saas</a:t>
            </a:r>
            <a:endParaRPr lang="pt-BR" dirty="0" smtClean="0"/>
          </a:p>
          <a:p>
            <a:r>
              <a:rPr lang="pt-BR" smtClean="0"/>
              <a:t>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359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Soa - Service-</a:t>
            </a:r>
            <a:r>
              <a:rPr lang="pt-BR" dirty="0" err="1"/>
              <a:t>Oriented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 ser implementado utilizando </a:t>
            </a:r>
            <a:r>
              <a:rPr lang="pt-BR" dirty="0" smtClean="0"/>
              <a:t>REST</a:t>
            </a:r>
            <a:endParaRPr lang="pt-BR" dirty="0"/>
          </a:p>
          <a:p>
            <a:r>
              <a:rPr lang="pt-BR" dirty="0"/>
              <a:t>Os dados (objetos) podem ser transferidos com JSON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392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Rest</a:t>
            </a:r>
            <a:r>
              <a:rPr lang="pt-BR" dirty="0"/>
              <a:t> </a:t>
            </a:r>
            <a:r>
              <a:rPr lang="pt-BR" dirty="0" smtClean="0"/>
              <a:t>- </a:t>
            </a:r>
            <a:r>
              <a:rPr lang="pt-BR" dirty="0" err="1"/>
              <a:t>Representational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Utiliza o HTTP, protocolo cliente/servidor sem estado</a:t>
            </a:r>
          </a:p>
          <a:p>
            <a:r>
              <a:rPr lang="pt-BR" dirty="0"/>
              <a:t>Identificado pela URI (</a:t>
            </a:r>
            <a:r>
              <a:rPr lang="pt-BR" dirty="0" err="1"/>
              <a:t>Uniform</a:t>
            </a:r>
            <a:r>
              <a:rPr lang="pt-BR" dirty="0"/>
              <a:t> </a:t>
            </a: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 smtClean="0"/>
              <a:t>Identifier</a:t>
            </a:r>
            <a:r>
              <a:rPr lang="pt-BR" dirty="0" smtClean="0"/>
              <a:t>)</a:t>
            </a:r>
          </a:p>
          <a:p>
            <a:r>
              <a:rPr lang="pt-BR" dirty="0" smtClean="0"/>
              <a:t>Dados podem ser passados por HTML, XML ou REST</a:t>
            </a:r>
          </a:p>
          <a:p>
            <a:r>
              <a:rPr lang="pt-BR" dirty="0" smtClean="0"/>
              <a:t>Mapeia operações nos dados (CRUD) para operações no HTTP</a:t>
            </a:r>
          </a:p>
          <a:p>
            <a:r>
              <a:rPr lang="pt-BR" dirty="0" err="1" smtClean="0"/>
              <a:t>Create</a:t>
            </a:r>
            <a:r>
              <a:rPr lang="pt-BR" dirty="0" smtClean="0"/>
              <a:t> – POST</a:t>
            </a:r>
          </a:p>
          <a:p>
            <a:r>
              <a:rPr lang="pt-BR" dirty="0" err="1" smtClean="0"/>
              <a:t>Read</a:t>
            </a:r>
            <a:r>
              <a:rPr lang="pt-BR" dirty="0" smtClean="0"/>
              <a:t> – </a:t>
            </a:r>
            <a:r>
              <a:rPr lang="pt-BR" dirty="0" err="1" smtClean="0"/>
              <a:t>Get</a:t>
            </a:r>
            <a:endParaRPr lang="pt-BR" dirty="0" smtClean="0"/>
          </a:p>
          <a:p>
            <a:r>
              <a:rPr lang="pt-BR" dirty="0" smtClean="0"/>
              <a:t>Update – PUT</a:t>
            </a:r>
          </a:p>
          <a:p>
            <a:r>
              <a:rPr lang="pt-BR" dirty="0" smtClean="0"/>
              <a:t>Delete - DELETE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3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Soa - Service-</a:t>
            </a:r>
            <a:r>
              <a:rPr lang="pt-BR" dirty="0" err="1"/>
              <a:t>Oriented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https://developers.google.com/places/web-service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developers.facebook.com</a:t>
            </a:r>
            <a:r>
              <a:rPr lang="pt-BR" dirty="0"/>
              <a:t>/</a:t>
            </a:r>
            <a:r>
              <a:rPr lang="pt-BR" dirty="0" err="1"/>
              <a:t>docs</a:t>
            </a:r>
            <a:r>
              <a:rPr lang="pt-BR" dirty="0"/>
              <a:t>/</a:t>
            </a:r>
            <a:r>
              <a:rPr lang="pt-BR" dirty="0" err="1"/>
              <a:t>graph-api</a:t>
            </a:r>
            <a:r>
              <a:rPr lang="pt-BR" dirty="0"/>
              <a:t>/</a:t>
            </a:r>
            <a:r>
              <a:rPr lang="pt-BR" dirty="0" err="1"/>
              <a:t>using-graph-api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9946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Tempo disponível para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Grupos</a:t>
            </a:r>
          </a:p>
          <a:p>
            <a:r>
              <a:rPr lang="pt-BR" dirty="0" smtClean="0"/>
              <a:t>Papéis</a:t>
            </a:r>
          </a:p>
          <a:p>
            <a:r>
              <a:rPr lang="pt-BR" dirty="0" smtClean="0"/>
              <a:t>Tecnologia</a:t>
            </a:r>
          </a:p>
          <a:p>
            <a:r>
              <a:rPr lang="pt-BR" dirty="0" smtClean="0"/>
              <a:t>Aplicação</a:t>
            </a:r>
          </a:p>
          <a:p>
            <a:r>
              <a:rPr lang="pt-BR" dirty="0" smtClean="0"/>
              <a:t>Repositório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5786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gvanerven@unb.br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79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Virtualização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492" y="1960430"/>
            <a:ext cx="6347447" cy="4100756"/>
          </a:xfrm>
        </p:spPr>
      </p:pic>
    </p:spTree>
    <p:extLst>
      <p:ext uri="{BB962C8B-B14F-4D97-AF65-F5344CB8AC3E}">
        <p14:creationId xmlns:p14="http://schemas.microsoft.com/office/powerpoint/2010/main" val="39596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Virtualização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Vantagens:</a:t>
            </a:r>
          </a:p>
          <a:p>
            <a:pPr lvl="1"/>
            <a:r>
              <a:rPr lang="pt-BR" dirty="0" smtClean="0"/>
              <a:t>Segurança</a:t>
            </a:r>
          </a:p>
          <a:p>
            <a:pPr lvl="1"/>
            <a:r>
              <a:rPr lang="pt-BR" dirty="0" smtClean="0"/>
              <a:t>Disponibilidade</a:t>
            </a:r>
          </a:p>
          <a:p>
            <a:pPr lvl="1"/>
            <a:r>
              <a:rPr lang="pt-BR" dirty="0" smtClean="0"/>
              <a:t>Flexibilidade (</a:t>
            </a:r>
            <a:r>
              <a:rPr lang="pt-BR" dirty="0" err="1" smtClean="0"/>
              <a:t>Ex</a:t>
            </a:r>
            <a:r>
              <a:rPr lang="pt-BR" dirty="0" smtClean="0"/>
              <a:t>: mobilidade, carga de trabalhos, sistemas legados.)</a:t>
            </a:r>
          </a:p>
          <a:p>
            <a:pPr lvl="1"/>
            <a:r>
              <a:rPr lang="pt-BR" dirty="0" smtClean="0"/>
              <a:t>Custo</a:t>
            </a:r>
          </a:p>
          <a:p>
            <a:pPr lvl="1"/>
            <a:r>
              <a:rPr lang="pt-BR" dirty="0" smtClean="0"/>
              <a:t>Balanceamento entre hospedeiros</a:t>
            </a:r>
          </a:p>
          <a:p>
            <a:r>
              <a:rPr lang="pt-BR" dirty="0" smtClean="0"/>
              <a:t>Desvantagens</a:t>
            </a:r>
          </a:p>
          <a:p>
            <a:pPr lvl="1"/>
            <a:r>
              <a:rPr lang="pt-BR" dirty="0" smtClean="0"/>
              <a:t>Segurança</a:t>
            </a:r>
          </a:p>
          <a:p>
            <a:pPr lvl="1"/>
            <a:r>
              <a:rPr lang="pt-BR" dirty="0" smtClean="0"/>
              <a:t>Performance</a:t>
            </a:r>
          </a:p>
          <a:p>
            <a:pPr lvl="1"/>
            <a:r>
              <a:rPr lang="pt-BR" dirty="0" smtClean="0"/>
              <a:t>Gerenciamento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574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Nuvem (</a:t>
            </a:r>
            <a:r>
              <a:rPr lang="pt-BR" dirty="0" err="1" smtClean="0"/>
              <a:t>cloud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43" y="1957763"/>
            <a:ext cx="5879545" cy="3921657"/>
          </a:xfrm>
        </p:spPr>
      </p:pic>
    </p:spTree>
    <p:extLst>
      <p:ext uri="{BB962C8B-B14F-4D97-AF65-F5344CB8AC3E}">
        <p14:creationId xmlns:p14="http://schemas.microsoft.com/office/powerpoint/2010/main" val="385622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infraestrutura</a:t>
            </a:r>
            <a:endParaRPr lang="pt-BR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93" y="2011553"/>
            <a:ext cx="8130645" cy="39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4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</a:t>
            </a:r>
            <a:r>
              <a:rPr lang="pt-BR" dirty="0" err="1" smtClean="0"/>
              <a:t>aas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996" y="1998921"/>
            <a:ext cx="5608440" cy="3997368"/>
          </a:xfrm>
        </p:spPr>
      </p:pic>
    </p:spTree>
    <p:extLst>
      <p:ext uri="{BB962C8B-B14F-4D97-AF65-F5344CB8AC3E}">
        <p14:creationId xmlns:p14="http://schemas.microsoft.com/office/powerpoint/2010/main" val="26149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Paas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39" y="2061230"/>
            <a:ext cx="4510753" cy="3931159"/>
          </a:xfrm>
        </p:spPr>
      </p:pic>
    </p:spTree>
    <p:extLst>
      <p:ext uri="{BB962C8B-B14F-4D97-AF65-F5344CB8AC3E}">
        <p14:creationId xmlns:p14="http://schemas.microsoft.com/office/powerpoint/2010/main" val="198691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Saas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792" y="1992274"/>
            <a:ext cx="5844847" cy="4013089"/>
          </a:xfrm>
        </p:spPr>
      </p:pic>
    </p:spTree>
    <p:extLst>
      <p:ext uri="{BB962C8B-B14F-4D97-AF65-F5344CB8AC3E}">
        <p14:creationId xmlns:p14="http://schemas.microsoft.com/office/powerpoint/2010/main" val="18075217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717</TotalTime>
  <Words>290</Words>
  <Application>Microsoft Macintosh PowerPoint</Application>
  <PresentationFormat>Widescreen</PresentationFormat>
  <Paragraphs>68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Gill Sans MT</vt:lpstr>
      <vt:lpstr>Gallery</vt:lpstr>
      <vt:lpstr>Engenharia de software</vt:lpstr>
      <vt:lpstr>Agenda</vt:lpstr>
      <vt:lpstr>Virtualização</vt:lpstr>
      <vt:lpstr>Virtualização</vt:lpstr>
      <vt:lpstr>Nuvem (cloud)</vt:lpstr>
      <vt:lpstr>infraestrutura</vt:lpstr>
      <vt:lpstr>Iaas</vt:lpstr>
      <vt:lpstr>Paas</vt:lpstr>
      <vt:lpstr>Saas</vt:lpstr>
      <vt:lpstr>MODEL, VIEW, CONtroller</vt:lpstr>
      <vt:lpstr>Protocolo de rede</vt:lpstr>
      <vt:lpstr>Protocolos de rede</vt:lpstr>
      <vt:lpstr>http - stateless</vt:lpstr>
      <vt:lpstr>Full stack</vt:lpstr>
      <vt:lpstr>Web server</vt:lpstr>
      <vt:lpstr>Soa - Service-Oriented Architecture</vt:lpstr>
      <vt:lpstr>Soa - Service-Oriented Architecture</vt:lpstr>
      <vt:lpstr>Soa - Service-Oriented Architecture</vt:lpstr>
      <vt:lpstr>Soa - Service-Oriented Architecture</vt:lpstr>
      <vt:lpstr>Soa - Service-Oriented Architecture</vt:lpstr>
      <vt:lpstr>Rest - Representational State Transfer </vt:lpstr>
      <vt:lpstr>Soa - Service-Oriented Architecture</vt:lpstr>
      <vt:lpstr>Tempo disponível para o projeto</vt:lpstr>
      <vt:lpstr>gvanerven@unb.br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Gustavo van Erven</dc:creator>
  <cp:lastModifiedBy>Gustavo van Erven</cp:lastModifiedBy>
  <cp:revision>93</cp:revision>
  <dcterms:created xsi:type="dcterms:W3CDTF">2017-02-11T20:50:19Z</dcterms:created>
  <dcterms:modified xsi:type="dcterms:W3CDTF">2017-03-15T23:54:19Z</dcterms:modified>
</cp:coreProperties>
</file>