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4" r:id="rId4"/>
    <p:sldId id="275" r:id="rId5"/>
    <p:sldId id="279" r:id="rId6"/>
    <p:sldId id="276" r:id="rId7"/>
    <p:sldId id="277" r:id="rId8"/>
    <p:sldId id="278" r:id="rId9"/>
    <p:sldId id="280" r:id="rId10"/>
    <p:sldId id="283" r:id="rId11"/>
    <p:sldId id="281" r:id="rId12"/>
    <p:sldId id="282" r:id="rId13"/>
    <p:sldId id="284" r:id="rId14"/>
    <p:sldId id="27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2" r:id="rId24"/>
    <p:sldId id="294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05/09/17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7611"/>
          </a:xfrm>
        </p:spPr>
        <p:txBody>
          <a:bodyPr>
            <a:normAutofit/>
          </a:bodyPr>
          <a:lstStyle/>
          <a:p>
            <a:r>
              <a:rPr lang="pt-BR" dirty="0" smtClean="0"/>
              <a:t>Fase de exploração</a:t>
            </a:r>
          </a:p>
          <a:p>
            <a:pPr lvl="1"/>
            <a:r>
              <a:rPr lang="pt-BR" dirty="0" smtClean="0"/>
              <a:t>Escreva a história</a:t>
            </a:r>
          </a:p>
          <a:p>
            <a:pPr lvl="1"/>
            <a:r>
              <a:rPr lang="pt-BR" dirty="0" smtClean="0"/>
              <a:t>Estime</a:t>
            </a:r>
          </a:p>
          <a:p>
            <a:pPr lvl="1"/>
            <a:r>
              <a:rPr lang="pt-BR" dirty="0" smtClean="0"/>
              <a:t>Separe se precisar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25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7611"/>
          </a:xfrm>
        </p:spPr>
        <p:txBody>
          <a:bodyPr>
            <a:normAutofit/>
          </a:bodyPr>
          <a:lstStyle/>
          <a:p>
            <a:r>
              <a:rPr lang="pt-BR" dirty="0" smtClean="0"/>
              <a:t>Fase de comprometimento</a:t>
            </a:r>
          </a:p>
          <a:p>
            <a:pPr lvl="1"/>
            <a:r>
              <a:rPr lang="pt-BR" dirty="0" smtClean="0"/>
              <a:t>Classifique por valor (Negócios, 3 pilhas)</a:t>
            </a:r>
          </a:p>
          <a:p>
            <a:pPr lvl="1"/>
            <a:r>
              <a:rPr lang="pt-BR" dirty="0" smtClean="0"/>
              <a:t>Classifique por risco (Desenvolvimento, 3 pilhas)</a:t>
            </a:r>
          </a:p>
          <a:p>
            <a:pPr lvl="1"/>
            <a:r>
              <a:rPr lang="pt-BR" dirty="0" smtClean="0"/>
              <a:t>Defina a velocidade (Desenvolvimento)</a:t>
            </a:r>
          </a:p>
          <a:p>
            <a:pPr lvl="1"/>
            <a:r>
              <a:rPr lang="pt-BR" dirty="0" smtClean="0"/>
              <a:t>Escolha o escopo (Negócios)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49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7611"/>
          </a:xfrm>
        </p:spPr>
        <p:txBody>
          <a:bodyPr>
            <a:normAutofit/>
          </a:bodyPr>
          <a:lstStyle/>
          <a:p>
            <a:r>
              <a:rPr lang="pt-BR" dirty="0" smtClean="0"/>
              <a:t>Fase de direcionamento</a:t>
            </a:r>
          </a:p>
          <a:p>
            <a:pPr lvl="1"/>
            <a:r>
              <a:rPr lang="pt-BR" dirty="0" smtClean="0"/>
              <a:t>Iteração (Histórias devem resultar em um sistema do início ao fim, mesmo que embrionário)</a:t>
            </a:r>
          </a:p>
          <a:p>
            <a:pPr lvl="1"/>
            <a:r>
              <a:rPr lang="pt-BR" dirty="0" smtClean="0"/>
              <a:t>Recuperação (Redefinir as histórias se foi superestimadas)</a:t>
            </a:r>
          </a:p>
          <a:p>
            <a:pPr lvl="1"/>
            <a:r>
              <a:rPr lang="pt-BR" dirty="0" smtClean="0"/>
              <a:t>Nova história (Trocar uma não realizada por outra mais relevante)</a:t>
            </a:r>
          </a:p>
          <a:p>
            <a:pPr lvl="1"/>
            <a:r>
              <a:rPr lang="pt-BR" dirty="0" smtClean="0"/>
              <a:t>Reestimativa (Se o planejamento não condiz com a realizada, estima-se novamente as histórias remanescentes para adequar)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71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7611"/>
          </a:xfrm>
        </p:spPr>
        <p:txBody>
          <a:bodyPr>
            <a:normAutofit/>
          </a:bodyPr>
          <a:lstStyle/>
          <a:p>
            <a:r>
              <a:rPr lang="pt-BR" dirty="0" smtClean="0"/>
              <a:t>Planejamento da iteração</a:t>
            </a:r>
          </a:p>
          <a:p>
            <a:pPr lvl="1"/>
            <a:r>
              <a:rPr lang="pt-BR" dirty="0" smtClean="0"/>
              <a:t>Mesmas três fases</a:t>
            </a:r>
          </a:p>
          <a:p>
            <a:pPr lvl="1"/>
            <a:r>
              <a:rPr lang="pt-BR" dirty="0" smtClean="0"/>
              <a:t>Exploração</a:t>
            </a:r>
          </a:p>
          <a:p>
            <a:pPr lvl="2"/>
            <a:r>
              <a:rPr lang="pt-BR" dirty="0" smtClean="0"/>
              <a:t>Escreva a história em tarefas</a:t>
            </a:r>
          </a:p>
          <a:p>
            <a:pPr lvl="1"/>
            <a:r>
              <a:rPr lang="pt-BR" dirty="0" smtClean="0"/>
              <a:t>Comprometimento</a:t>
            </a:r>
          </a:p>
          <a:p>
            <a:pPr lvl="2"/>
            <a:r>
              <a:rPr lang="pt-BR" dirty="0" smtClean="0"/>
              <a:t>Aceite uma tarefa, estime a tarefa, defina a carga de trabalho e balanceie</a:t>
            </a:r>
          </a:p>
          <a:p>
            <a:pPr lvl="1"/>
            <a:r>
              <a:rPr lang="pt-BR" dirty="0" smtClean="0"/>
              <a:t>Direcionamento</a:t>
            </a:r>
          </a:p>
          <a:p>
            <a:pPr lvl="2"/>
            <a:r>
              <a:rPr lang="pt-BR" dirty="0" smtClean="0"/>
              <a:t>Implemente, registre o progresso, recupere-se de tarefas superestimadas e verifique a história</a:t>
            </a:r>
          </a:p>
        </p:txBody>
      </p:sp>
    </p:spTree>
    <p:extLst>
      <p:ext uri="{BB962C8B-B14F-4D97-AF65-F5344CB8AC3E}">
        <p14:creationId xmlns:p14="http://schemas.microsoft.com/office/powerpoint/2010/main" val="90018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Práticas de desenvolvimento</a:t>
            </a:r>
            <a:endParaRPr lang="pt-BR" dirty="0"/>
          </a:p>
          <a:p>
            <a:pPr lvl="1"/>
            <a:r>
              <a:rPr lang="pt-BR" dirty="0" smtClean="0"/>
              <a:t>Projeto simples</a:t>
            </a:r>
          </a:p>
          <a:p>
            <a:pPr lvl="1"/>
            <a:r>
              <a:rPr lang="pt-BR" dirty="0" err="1"/>
              <a:t>Refatoração</a:t>
            </a:r>
            <a:endParaRPr lang="pt-BR" dirty="0" smtClean="0"/>
          </a:p>
          <a:p>
            <a:pPr lvl="1"/>
            <a:r>
              <a:rPr lang="pt-BR" dirty="0" smtClean="0"/>
              <a:t>Programação em </a:t>
            </a:r>
            <a:r>
              <a:rPr lang="pt-BR" dirty="0"/>
              <a:t>pares</a:t>
            </a:r>
          </a:p>
          <a:p>
            <a:pPr lvl="1"/>
            <a:r>
              <a:rPr lang="pt-BR" dirty="0"/>
              <a:t>Propriedade </a:t>
            </a:r>
            <a:r>
              <a:rPr lang="pt-BR" dirty="0" smtClean="0"/>
              <a:t>coletiva</a:t>
            </a:r>
          </a:p>
          <a:p>
            <a:pPr lvl="1"/>
            <a:r>
              <a:rPr lang="pt-BR" dirty="0"/>
              <a:t>Padrões de codificação</a:t>
            </a:r>
          </a:p>
          <a:p>
            <a:pPr lvl="1"/>
            <a:r>
              <a:rPr lang="pt-BR" dirty="0" smtClean="0"/>
              <a:t>Integração contínua</a:t>
            </a:r>
          </a:p>
          <a:p>
            <a:pPr lvl="1"/>
            <a:r>
              <a:rPr lang="pt-BR" dirty="0"/>
              <a:t>TDD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2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simples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22" y="1993106"/>
            <a:ext cx="3633788" cy="3633788"/>
          </a:xfrm>
        </p:spPr>
      </p:pic>
    </p:spTree>
    <p:extLst>
      <p:ext uri="{BB962C8B-B14F-4D97-AF65-F5344CB8AC3E}">
        <p14:creationId xmlns:p14="http://schemas.microsoft.com/office/powerpoint/2010/main" val="276715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refatoração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75" y="2024573"/>
            <a:ext cx="5125281" cy="3843961"/>
          </a:xfrm>
        </p:spPr>
      </p:pic>
    </p:spTree>
    <p:extLst>
      <p:ext uri="{BB962C8B-B14F-4D97-AF65-F5344CB8AC3E}">
        <p14:creationId xmlns:p14="http://schemas.microsoft.com/office/powerpoint/2010/main" val="150302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em pares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32" y="1897298"/>
            <a:ext cx="5593367" cy="4195026"/>
          </a:xfrm>
        </p:spPr>
      </p:pic>
    </p:spTree>
    <p:extLst>
      <p:ext uri="{BB962C8B-B14F-4D97-AF65-F5344CB8AC3E}">
        <p14:creationId xmlns:p14="http://schemas.microsoft.com/office/powerpoint/2010/main" val="93848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 coletiva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46" y="2019130"/>
            <a:ext cx="5234140" cy="3925605"/>
          </a:xfrm>
        </p:spPr>
      </p:pic>
    </p:spTree>
    <p:extLst>
      <p:ext uri="{BB962C8B-B14F-4D97-AF65-F5344CB8AC3E}">
        <p14:creationId xmlns:p14="http://schemas.microsoft.com/office/powerpoint/2010/main" val="413273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codificação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51" y="1991311"/>
            <a:ext cx="5350329" cy="3922014"/>
          </a:xfrm>
        </p:spPr>
      </p:pic>
    </p:spTree>
    <p:extLst>
      <p:ext uri="{BB962C8B-B14F-4D97-AF65-F5344CB8AC3E}">
        <p14:creationId xmlns:p14="http://schemas.microsoft.com/office/powerpoint/2010/main" val="331804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XP – Extreme </a:t>
            </a:r>
            <a:r>
              <a:rPr lang="pt-BR" dirty="0" err="1" smtClean="0"/>
              <a:t>programming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Práticas</a:t>
            </a:r>
          </a:p>
          <a:p>
            <a:pPr lvl="1"/>
            <a:r>
              <a:rPr lang="pt-BR" dirty="0" smtClean="0"/>
              <a:t>Práticas de Negócio</a:t>
            </a:r>
          </a:p>
          <a:p>
            <a:pPr lvl="1"/>
            <a:r>
              <a:rPr lang="pt-BR" dirty="0" smtClean="0"/>
              <a:t>Práticas de Desenvolvimento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83" y="2136782"/>
            <a:ext cx="6145666" cy="3088197"/>
          </a:xfrm>
        </p:spPr>
      </p:pic>
    </p:spTree>
    <p:extLst>
      <p:ext uri="{BB962C8B-B14F-4D97-AF65-F5344CB8AC3E}">
        <p14:creationId xmlns:p14="http://schemas.microsoft.com/office/powerpoint/2010/main" val="224871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Tdd</a:t>
            </a:r>
            <a:r>
              <a:rPr lang="pt-BR" dirty="0" smtClean="0"/>
              <a:t> – 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F</a:t>
            </a:r>
            <a:r>
              <a:rPr lang="pt-BR" dirty="0" err="1" smtClean="0"/>
              <a:t>ast</a:t>
            </a:r>
            <a:r>
              <a:rPr lang="pt-BR" dirty="0" smtClean="0"/>
              <a:t> – Rodar de forma rápida e fácil</a:t>
            </a:r>
          </a:p>
          <a:p>
            <a:r>
              <a:rPr lang="pt-BR" b="1" dirty="0" err="1" smtClean="0"/>
              <a:t>I</a:t>
            </a:r>
            <a:r>
              <a:rPr lang="pt-BR" dirty="0" err="1" smtClean="0"/>
              <a:t>ndependent</a:t>
            </a:r>
            <a:r>
              <a:rPr lang="pt-BR" dirty="0" smtClean="0"/>
              <a:t> – Independente de outros testes</a:t>
            </a:r>
          </a:p>
          <a:p>
            <a:r>
              <a:rPr lang="pt-BR" b="1" dirty="0" err="1" smtClean="0"/>
              <a:t>R</a:t>
            </a:r>
            <a:r>
              <a:rPr lang="pt-BR" dirty="0" err="1" smtClean="0"/>
              <a:t>epeatable</a:t>
            </a:r>
            <a:r>
              <a:rPr lang="pt-BR" dirty="0" smtClean="0"/>
              <a:t> – Repetitivos sem depender de fatores externos</a:t>
            </a:r>
          </a:p>
          <a:p>
            <a:r>
              <a:rPr lang="pt-BR" b="1" dirty="0" smtClean="0"/>
              <a:t>S</a:t>
            </a:r>
            <a:r>
              <a:rPr lang="pt-BR" dirty="0" smtClean="0"/>
              <a:t>elf-</a:t>
            </a:r>
            <a:r>
              <a:rPr lang="pt-BR" dirty="0" err="1" smtClean="0"/>
              <a:t>checking</a:t>
            </a:r>
            <a:r>
              <a:rPr lang="pt-BR" dirty="0" smtClean="0"/>
              <a:t> – Verificam se foram bem sucedidos ou não</a:t>
            </a:r>
          </a:p>
          <a:p>
            <a:r>
              <a:rPr lang="pt-BR" b="1" dirty="0" err="1" smtClean="0"/>
              <a:t>T</a:t>
            </a:r>
            <a:r>
              <a:rPr lang="pt-BR" dirty="0" err="1" smtClean="0"/>
              <a:t>imely</a:t>
            </a:r>
            <a:r>
              <a:rPr lang="pt-BR" dirty="0" smtClean="0"/>
              <a:t> – Oportunos (no TDD, imediatamente antes do código)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6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Ambiente de teste</a:t>
            </a:r>
          </a:p>
          <a:p>
            <a:r>
              <a:rPr lang="pt-BR" dirty="0" smtClean="0"/>
              <a:t>Emendas</a:t>
            </a:r>
          </a:p>
          <a:p>
            <a:pPr lvl="1"/>
            <a:r>
              <a:rPr lang="pt-BR" dirty="0" err="1" smtClean="0"/>
              <a:t>Mocks</a:t>
            </a:r>
            <a:r>
              <a:rPr lang="pt-BR" dirty="0" smtClean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stubs</a:t>
            </a:r>
            <a:endParaRPr lang="pt-BR" dirty="0" smtClean="0"/>
          </a:p>
          <a:p>
            <a:r>
              <a:rPr lang="pt-BR" dirty="0" smtClean="0"/>
              <a:t>Setup e </a:t>
            </a:r>
            <a:r>
              <a:rPr lang="pt-BR" dirty="0" err="1" smtClean="0"/>
              <a:t>teardown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65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tdd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81" y="1915408"/>
            <a:ext cx="3991270" cy="4170837"/>
          </a:xfrm>
        </p:spPr>
      </p:pic>
    </p:spTree>
    <p:extLst>
      <p:ext uri="{BB962C8B-B14F-4D97-AF65-F5344CB8AC3E}">
        <p14:creationId xmlns:p14="http://schemas.microsoft.com/office/powerpoint/2010/main" val="38095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9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Práticas de negócio</a:t>
            </a:r>
            <a:endParaRPr lang="pt-BR" dirty="0"/>
          </a:p>
          <a:p>
            <a:pPr lvl="1"/>
            <a:r>
              <a:rPr lang="pt-BR" dirty="0" smtClean="0"/>
              <a:t>Cliente </a:t>
            </a:r>
            <a:r>
              <a:rPr lang="pt-BR" dirty="0"/>
              <a:t>no </a:t>
            </a:r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Metáforas</a:t>
            </a:r>
            <a:endParaRPr lang="pt-BR" dirty="0"/>
          </a:p>
          <a:p>
            <a:pPr lvl="1"/>
            <a:r>
              <a:rPr lang="pt-BR" dirty="0" smtClean="0"/>
              <a:t>Entregas </a:t>
            </a:r>
            <a:r>
              <a:rPr lang="pt-BR" dirty="0"/>
              <a:t>regulares</a:t>
            </a:r>
          </a:p>
          <a:p>
            <a:pPr lvl="1"/>
            <a:r>
              <a:rPr lang="pt-BR" dirty="0"/>
              <a:t>”Semana de 40 horas</a:t>
            </a:r>
            <a:r>
              <a:rPr lang="pt-BR" dirty="0" smtClean="0"/>
              <a:t>” ou “Ir para casa cansado, mas não exausto”</a:t>
            </a:r>
          </a:p>
          <a:p>
            <a:pPr lvl="1"/>
            <a:r>
              <a:rPr lang="pt-BR" dirty="0" smtClean="0"/>
              <a:t>Jogo </a:t>
            </a:r>
            <a:r>
              <a:rPr lang="pt-BR" dirty="0"/>
              <a:t>do </a:t>
            </a:r>
            <a:r>
              <a:rPr lang="pt-BR" dirty="0" smtClean="0"/>
              <a:t>planejamento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6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no time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212181"/>
            <a:ext cx="5715000" cy="3057525"/>
          </a:xfrm>
        </p:spPr>
      </p:pic>
    </p:spTree>
    <p:extLst>
      <p:ext uri="{BB962C8B-B14F-4D97-AF65-F5344CB8AC3E}">
        <p14:creationId xmlns:p14="http://schemas.microsoft.com/office/powerpoint/2010/main" val="222174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metáforas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3" y="2016125"/>
            <a:ext cx="6018899" cy="3449638"/>
          </a:xfrm>
        </p:spPr>
      </p:pic>
    </p:spTree>
    <p:extLst>
      <p:ext uri="{BB962C8B-B14F-4D97-AF65-F5344CB8AC3E}">
        <p14:creationId xmlns:p14="http://schemas.microsoft.com/office/powerpoint/2010/main" val="123900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regulares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27" y="2016125"/>
            <a:ext cx="5171871" cy="3449638"/>
          </a:xfrm>
        </p:spPr>
      </p:pic>
    </p:spTree>
    <p:extLst>
      <p:ext uri="{BB962C8B-B14F-4D97-AF65-F5344CB8AC3E}">
        <p14:creationId xmlns:p14="http://schemas.microsoft.com/office/powerpoint/2010/main" val="109942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“Semana de 40 horas”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80" y="2040810"/>
            <a:ext cx="5012872" cy="3326188"/>
          </a:xfrm>
        </p:spPr>
      </p:pic>
    </p:spTree>
    <p:extLst>
      <p:ext uri="{BB962C8B-B14F-4D97-AF65-F5344CB8AC3E}">
        <p14:creationId xmlns:p14="http://schemas.microsoft.com/office/powerpoint/2010/main" val="331241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49" y="1959560"/>
            <a:ext cx="3573419" cy="4092897"/>
          </a:xfrm>
        </p:spPr>
      </p:pic>
      <p:sp>
        <p:nvSpPr>
          <p:cNvPr id="6" name="CaixaDeTexto 5"/>
          <p:cNvSpPr txBox="1"/>
          <p:nvPr/>
        </p:nvSpPr>
        <p:spPr>
          <a:xfrm>
            <a:off x="1589314" y="2253343"/>
            <a:ext cx="30909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 smtClean="0"/>
              <a:t>Jogam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Negócios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Desenvolvimento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3391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do 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7611"/>
          </a:xfrm>
        </p:spPr>
        <p:txBody>
          <a:bodyPr>
            <a:normAutofit/>
          </a:bodyPr>
          <a:lstStyle/>
          <a:p>
            <a:r>
              <a:rPr lang="pt-BR" dirty="0" smtClean="0"/>
              <a:t>Fase de exploração</a:t>
            </a:r>
          </a:p>
          <a:p>
            <a:r>
              <a:rPr lang="pt-BR" dirty="0" smtClean="0"/>
              <a:t>Fase de comprometimento</a:t>
            </a:r>
          </a:p>
          <a:p>
            <a:r>
              <a:rPr lang="pt-BR" dirty="0" smtClean="0"/>
              <a:t>Fase de direcionamento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040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722</TotalTime>
  <Words>332</Words>
  <Application>Microsoft Macintosh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Mangal</vt:lpstr>
      <vt:lpstr>Arial</vt:lpstr>
      <vt:lpstr>Gallery</vt:lpstr>
      <vt:lpstr>Engenharia de software</vt:lpstr>
      <vt:lpstr>Agenda</vt:lpstr>
      <vt:lpstr>Práticas</vt:lpstr>
      <vt:lpstr>Cliente no time</vt:lpstr>
      <vt:lpstr>metáforas</vt:lpstr>
      <vt:lpstr>Entregas regulares</vt:lpstr>
      <vt:lpstr>“Semana de 40 horas”</vt:lpstr>
      <vt:lpstr>Jogo do planejamento</vt:lpstr>
      <vt:lpstr>Jogo do planejamento</vt:lpstr>
      <vt:lpstr>Jogo do planejamento</vt:lpstr>
      <vt:lpstr>Jogo do planejamento</vt:lpstr>
      <vt:lpstr>Jogo do planejamento</vt:lpstr>
      <vt:lpstr>Jogo do planejamento</vt:lpstr>
      <vt:lpstr>Práticas</vt:lpstr>
      <vt:lpstr>Projeto simples</vt:lpstr>
      <vt:lpstr>refatoração</vt:lpstr>
      <vt:lpstr>Programação em pares</vt:lpstr>
      <vt:lpstr>Propriedade coletiva</vt:lpstr>
      <vt:lpstr>Padrões de codificação</vt:lpstr>
      <vt:lpstr>Integração contínua</vt:lpstr>
      <vt:lpstr>Tdd – Test driven development</vt:lpstr>
      <vt:lpstr>tdd</vt:lpstr>
      <vt:lpstr>tdd</vt:lpstr>
      <vt:lpstr>atividade</vt:lpstr>
      <vt:lpstr>gvanerven@unb.br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115</cp:revision>
  <dcterms:created xsi:type="dcterms:W3CDTF">2017-02-11T20:50:19Z</dcterms:created>
  <dcterms:modified xsi:type="dcterms:W3CDTF">2017-09-06T02:07:00Z</dcterms:modified>
</cp:coreProperties>
</file>