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4" r:id="rId4"/>
    <p:sldId id="275" r:id="rId5"/>
    <p:sldId id="273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8"/>
    <p:restoredTop sz="94712"/>
  </p:normalViewPr>
  <p:slideViewPr>
    <p:cSldViewPr snapToGrid="0" snapToObjects="1">
      <p:cViewPr varScale="1">
        <p:scale>
          <a:sx n="72" d="100"/>
          <a:sy n="72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ED92-4C4E-A54C-BA52-7A20745ED902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B7C8-0769-EC49-9153-2C661EB2E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Caixa Branca</a:t>
            </a:r>
          </a:p>
          <a:p>
            <a:r>
              <a:rPr lang="pt-BR" dirty="0" smtClean="0"/>
              <a:t>Teste Caixa </a:t>
            </a:r>
            <a:r>
              <a:rPr lang="pt-BR" dirty="0" smtClean="0"/>
              <a:t>Preta</a:t>
            </a:r>
          </a:p>
          <a:p>
            <a:r>
              <a:rPr lang="pt-BR" dirty="0" smtClean="0"/>
              <a:t>Teste de Regressão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9735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caixa branca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conhecido como teste estrutural</a:t>
            </a:r>
          </a:p>
          <a:p>
            <a:r>
              <a:rPr lang="pt-BR" dirty="0" smtClean="0"/>
              <a:t>O analista tem acesso ao código fonte</a:t>
            </a:r>
          </a:p>
          <a:p>
            <a:r>
              <a:rPr lang="pt-BR" dirty="0" smtClean="0"/>
              <a:t>Permite isolamento de funções ou ações para sua análise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caixa preta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conhecido como teste funcional</a:t>
            </a:r>
          </a:p>
          <a:p>
            <a:r>
              <a:rPr lang="pt-BR" dirty="0" smtClean="0"/>
              <a:t>Baseado nos requisitos funcionais</a:t>
            </a:r>
          </a:p>
          <a:p>
            <a:r>
              <a:rPr lang="pt-BR" dirty="0" smtClean="0"/>
              <a:t>Exemplos:</a:t>
            </a:r>
            <a:endParaRPr lang="pt-BR" dirty="0"/>
          </a:p>
          <a:p>
            <a:pPr lvl="1"/>
            <a:r>
              <a:rPr lang="pt-BR" dirty="0"/>
              <a:t>    Data de nascimento </a:t>
            </a:r>
            <a:r>
              <a:rPr lang="pt-BR" dirty="0" smtClean="0"/>
              <a:t>com </a:t>
            </a:r>
            <a:r>
              <a:rPr lang="pt-BR" dirty="0"/>
              <a:t>data </a:t>
            </a:r>
            <a:r>
              <a:rPr lang="pt-BR" dirty="0" smtClean="0"/>
              <a:t>futura</a:t>
            </a:r>
            <a:endParaRPr lang="pt-BR" dirty="0"/>
          </a:p>
          <a:p>
            <a:pPr lvl="1"/>
            <a:r>
              <a:rPr lang="pt-BR" dirty="0"/>
              <a:t>    Campos de preenchimento obrigatório </a:t>
            </a:r>
            <a:r>
              <a:rPr lang="pt-BR" dirty="0" smtClean="0"/>
              <a:t>não </a:t>
            </a:r>
            <a:r>
              <a:rPr lang="pt-BR" dirty="0"/>
              <a:t>são </a:t>
            </a:r>
            <a:r>
              <a:rPr lang="pt-BR" dirty="0" smtClean="0"/>
              <a:t>validados</a:t>
            </a:r>
            <a:endParaRPr lang="pt-BR" dirty="0"/>
          </a:p>
          <a:p>
            <a:pPr lvl="1"/>
            <a:r>
              <a:rPr lang="pt-BR" dirty="0"/>
              <a:t>    Utilizar números negativos em campos </a:t>
            </a:r>
            <a:r>
              <a:rPr lang="pt-BR" dirty="0" smtClean="0"/>
              <a:t>de números naturais</a:t>
            </a:r>
            <a:endParaRPr lang="pt-BR" dirty="0"/>
          </a:p>
          <a:p>
            <a:pPr lvl="1"/>
            <a:r>
              <a:rPr lang="pt-BR" dirty="0"/>
              <a:t>    Botões que não executam </a:t>
            </a:r>
            <a:r>
              <a:rPr lang="pt-BR" dirty="0" smtClean="0"/>
              <a:t>corretamente.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59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de regressão</a:t>
            </a:r>
          </a:p>
          <a:p>
            <a:pPr lvl="1"/>
            <a:r>
              <a:rPr lang="pt-BR" dirty="0" smtClean="0"/>
              <a:t>Verifica se funcionalidades novas não quebraram funcionalidades </a:t>
            </a:r>
            <a:r>
              <a:rPr lang="pt-BR" smtClean="0"/>
              <a:t>já implementadas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987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gvanerven@unb.br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409</TotalTime>
  <Words>100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Engenharia de software</vt:lpstr>
      <vt:lpstr>Agenda</vt:lpstr>
      <vt:lpstr>Teste de caixa branca</vt:lpstr>
      <vt:lpstr>Teste de caixa preta</vt:lpstr>
      <vt:lpstr>atividade</vt:lpstr>
      <vt:lpstr>gvanerven@unb.br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Cordeiro Galvao Van Erven</cp:lastModifiedBy>
  <cp:revision>71</cp:revision>
  <dcterms:created xsi:type="dcterms:W3CDTF">2017-02-11T20:50:19Z</dcterms:created>
  <dcterms:modified xsi:type="dcterms:W3CDTF">2017-09-11T17:19:32Z</dcterms:modified>
</cp:coreProperties>
</file>