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643B-07A3-3943-9B54-EDD7EF3B2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Análise de desempenho do </a:t>
            </a:r>
            <a:r>
              <a:rPr lang="pt-BR" sz="4800" dirty="0" err="1"/>
              <a:t>python</a:t>
            </a:r>
            <a:r>
              <a:rPr lang="pt-BR" sz="4800" dirty="0"/>
              <a:t> no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2995-F720-824B-A2F9-1C328B527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76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F7C7-B199-6E4E-9D99-BC04E14B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 e regressão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E36A4-592C-A44B-B449-1A0FF0E5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86228"/>
            <a:ext cx="9603275" cy="3201092"/>
          </a:xfrm>
        </p:spPr>
      </p:pic>
    </p:spTree>
    <p:extLst>
      <p:ext uri="{BB962C8B-B14F-4D97-AF65-F5344CB8AC3E}">
        <p14:creationId xmlns:p14="http://schemas.microsoft.com/office/powerpoint/2010/main" val="2004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DE56-D036-1644-B2FE-9B08A25C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 e regressão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DC965-73C8-B345-B840-A25DC054D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3743"/>
            <a:ext cx="9603275" cy="3276947"/>
          </a:xfrm>
        </p:spPr>
      </p:pic>
    </p:spTree>
    <p:extLst>
      <p:ext uri="{BB962C8B-B14F-4D97-AF65-F5344CB8AC3E}">
        <p14:creationId xmlns:p14="http://schemas.microsoft.com/office/powerpoint/2010/main" val="415657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F1A9-7C04-C14E-AC3A-CC546EA4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gráfica: razão </a:t>
            </a:r>
            <a:r>
              <a:rPr lang="pt-BR" dirty="0" err="1"/>
              <a:t>python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total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75A81-D460-A04B-A3AA-707CEEDA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20094"/>
            <a:ext cx="9603275" cy="3272114"/>
          </a:xfrm>
        </p:spPr>
      </p:pic>
    </p:spTree>
    <p:extLst>
      <p:ext uri="{BB962C8B-B14F-4D97-AF65-F5344CB8AC3E}">
        <p14:creationId xmlns:p14="http://schemas.microsoft.com/office/powerpoint/2010/main" val="131274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F3C4-2218-634F-B646-125962BB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5623-121B-0849-8267-B9239EE0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ambiente externo teve um desempenho muito superior para esse experimento</a:t>
            </a:r>
          </a:p>
          <a:p>
            <a:r>
              <a:rPr lang="pt-BR" dirty="0"/>
              <a:t>Entretanto,  trazer para dentro de um banco relacional ferramentas para diminuir a movimentação dos dados é importante</a:t>
            </a:r>
          </a:p>
          <a:p>
            <a:r>
              <a:rPr lang="pt-BR" dirty="0"/>
              <a:t>Evita mover grandes massas de dados</a:t>
            </a:r>
          </a:p>
          <a:p>
            <a:r>
              <a:rPr lang="pt-BR" dirty="0"/>
              <a:t>Porém o desempenho geral ainda não parece justificável para migrar de um ambiente composto</a:t>
            </a:r>
          </a:p>
          <a:p>
            <a:r>
              <a:rPr lang="pt-BR" dirty="0"/>
              <a:t>Outros tipos de análise poriam ser testadas</a:t>
            </a:r>
          </a:p>
        </p:txBody>
      </p:sp>
    </p:spTree>
    <p:extLst>
      <p:ext uri="{BB962C8B-B14F-4D97-AF65-F5344CB8AC3E}">
        <p14:creationId xmlns:p14="http://schemas.microsoft.com/office/powerpoint/2010/main" val="308894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EC4-3190-954F-A6BB-251E0BDB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E24-F345-D546-BC85-35CD8BEE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Análise</a:t>
            </a:r>
          </a:p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19934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E3E-4CE7-3947-AB42-908ECFE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F4F5-0FAD-5341-8F8E-EEAE103A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vezes trazer os dados para processamento pode ser custoso</a:t>
            </a:r>
          </a:p>
          <a:p>
            <a:r>
              <a:rPr lang="pt-BR" dirty="0"/>
              <a:t>Configurar o ambiente também pode ser complexo</a:t>
            </a:r>
          </a:p>
          <a:p>
            <a:r>
              <a:rPr lang="pt-BR" dirty="0"/>
              <a:t>Diversos ativos intermediários</a:t>
            </a:r>
          </a:p>
          <a:p>
            <a:r>
              <a:rPr lang="pt-BR" dirty="0"/>
              <a:t>Manter os dados perto do processamento pode ajudar</a:t>
            </a:r>
          </a:p>
        </p:txBody>
      </p:sp>
    </p:spTree>
    <p:extLst>
      <p:ext uri="{BB962C8B-B14F-4D97-AF65-F5344CB8AC3E}">
        <p14:creationId xmlns:p14="http://schemas.microsoft.com/office/powerpoint/2010/main" val="38933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5EB9-9A39-F64E-B99B-38B12118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B3C8-222D-D042-B600-CA9C057B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bancos, como o SQL Server, estão incluindo módulos internos com ambientes de programação completos para processamentos de análise e Inteligência Artificial, como Python</a:t>
            </a:r>
          </a:p>
          <a:p>
            <a:r>
              <a:rPr lang="pt-BR" dirty="0"/>
              <a:t>Permite que scripts Python sejam executados dentro do banco em um script T-SQL</a:t>
            </a:r>
          </a:p>
          <a:p>
            <a:r>
              <a:rPr lang="pt-BR" dirty="0"/>
              <a:t>O banco tem um mecanismo na linguagem T-SQL para passar os dados para o Python que pode executar com os mesmos recursos da linguagem de um ambiente tradicional</a:t>
            </a:r>
          </a:p>
          <a:p>
            <a:r>
              <a:rPr lang="pt-BR" dirty="0"/>
              <a:t>Porém, será que o desempenho é significativamente melhor?</a:t>
            </a:r>
          </a:p>
        </p:txBody>
      </p:sp>
    </p:spTree>
    <p:extLst>
      <p:ext uri="{BB962C8B-B14F-4D97-AF65-F5344CB8AC3E}">
        <p14:creationId xmlns:p14="http://schemas.microsoft.com/office/powerpoint/2010/main" val="141994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C11-1667-8A43-8540-1DFA400E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09D3-C742-864A-A2F9-D4427372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Configurado um banco e um ambiente externo em máquinas de mesma configuração</a:t>
            </a:r>
          </a:p>
          <a:p>
            <a:r>
              <a:rPr lang="pt-BR" dirty="0"/>
              <a:t>O banco consultado pelo ambiente externo é o mesmo que processou os scripts internos</a:t>
            </a:r>
          </a:p>
          <a:p>
            <a:r>
              <a:rPr lang="pt-BR" dirty="0"/>
              <a:t>Foi executado o </a:t>
            </a:r>
            <a:r>
              <a:rPr lang="pt-BR" dirty="0" err="1"/>
              <a:t>k-means</a:t>
            </a:r>
            <a:r>
              <a:rPr lang="pt-BR" dirty="0"/>
              <a:t> do </a:t>
            </a:r>
            <a:r>
              <a:rPr lang="pt-BR" dirty="0" err="1"/>
              <a:t>python</a:t>
            </a:r>
            <a:r>
              <a:rPr lang="pt-BR" dirty="0"/>
              <a:t> em ambos os ambientes, com os mesmo parâmetros e sempre para </a:t>
            </a:r>
            <a:r>
              <a:rPr lang="pt-BR" dirty="0" err="1"/>
              <a:t>k</a:t>
            </a:r>
            <a:r>
              <a:rPr lang="pt-BR"/>
              <a:t>=20</a:t>
            </a:r>
            <a:endParaRPr lang="pt-BR" dirty="0"/>
          </a:p>
          <a:p>
            <a:r>
              <a:rPr lang="pt-BR" dirty="0"/>
              <a:t>Foram realizadas 11 execuções, cada uma com 50 repetições</a:t>
            </a:r>
          </a:p>
          <a:p>
            <a:r>
              <a:rPr lang="pt-BR" dirty="0"/>
              <a:t>Os dados foram coletados e analisados com relação a estatísticas, projeto fatorial 2kr e regressão da evolução da média com relação ao volume de registros</a:t>
            </a:r>
          </a:p>
        </p:txBody>
      </p:sp>
    </p:spTree>
    <p:extLst>
      <p:ext uri="{BB962C8B-B14F-4D97-AF65-F5344CB8AC3E}">
        <p14:creationId xmlns:p14="http://schemas.microsoft.com/office/powerpoint/2010/main" val="42790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5A8D-6F8A-AA4D-B1B1-9A9C056B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Análise: Estatísticas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54851-FC75-0F40-A880-9627BC46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579" y="1938419"/>
            <a:ext cx="6185354" cy="3472783"/>
          </a:xfrm>
        </p:spPr>
      </p:pic>
    </p:spTree>
    <p:extLst>
      <p:ext uri="{BB962C8B-B14F-4D97-AF65-F5344CB8AC3E}">
        <p14:creationId xmlns:p14="http://schemas.microsoft.com/office/powerpoint/2010/main" val="12569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4369-0EF2-8442-AC57-C2D02414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Análise: Estatísticas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C0B60-2B1D-DF4B-BD31-28BD6D0CE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884" y="2023086"/>
            <a:ext cx="6354663" cy="3903579"/>
          </a:xfrm>
        </p:spPr>
      </p:pic>
    </p:spTree>
    <p:extLst>
      <p:ext uri="{BB962C8B-B14F-4D97-AF65-F5344CB8AC3E}">
        <p14:creationId xmlns:p14="http://schemas.microsoft.com/office/powerpoint/2010/main" val="389256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AA13-09B9-4749-AAF1-E4E82B0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Análise: projeto fatorial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7E766-B853-B047-A3E7-822D3F306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84111"/>
            <a:ext cx="5803900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87442-57BF-9643-99D8-58631EFC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554" y="4171868"/>
            <a:ext cx="5956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1A73-A56C-2143-B634-87A6BC8B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 e regressão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2E159-B24B-E940-9243-00E95D23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01044"/>
            <a:ext cx="9694203" cy="3282156"/>
          </a:xfrm>
        </p:spPr>
      </p:pic>
    </p:spTree>
    <p:extLst>
      <p:ext uri="{BB962C8B-B14F-4D97-AF65-F5344CB8AC3E}">
        <p14:creationId xmlns:p14="http://schemas.microsoft.com/office/powerpoint/2010/main" val="42291837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297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Análise de desempenho do python no SQL Server</vt:lpstr>
      <vt:lpstr>Agenda</vt:lpstr>
      <vt:lpstr>Descrição do problema</vt:lpstr>
      <vt:lpstr>Descrição do problema</vt:lpstr>
      <vt:lpstr>metodologia</vt:lpstr>
      <vt:lpstr>Análise: Estatísticas</vt:lpstr>
      <vt:lpstr>Análise: Estatísticas</vt:lpstr>
      <vt:lpstr>Análise: projeto fatorial</vt:lpstr>
      <vt:lpstr>Análise gráfica e regressão</vt:lpstr>
      <vt:lpstr>Análise gráfica e regressão</vt:lpstr>
      <vt:lpstr>Análise gráfica e regressão</vt:lpstr>
      <vt:lpstr>Análise gráfica: razão python vs total</vt:lpstr>
      <vt:lpstr>conclusão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desempenho do python no SQL Server</dc:title>
  <dc:creator>Gustavo van Erven</dc:creator>
  <cp:lastModifiedBy>Gustavo van Erven</cp:lastModifiedBy>
  <cp:revision>12</cp:revision>
  <dcterms:created xsi:type="dcterms:W3CDTF">2018-07-02T15:15:40Z</dcterms:created>
  <dcterms:modified xsi:type="dcterms:W3CDTF">2018-07-02T15:42:38Z</dcterms:modified>
</cp:coreProperties>
</file>