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17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mailto:Varshitha.gudimetla@capgemini.com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3" y="-1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1" y="2634368"/>
            <a:ext cx="2718690" cy="825226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 err="1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lang="en-IN" sz="12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387985">
              <a:lnSpc>
                <a:spcPct val="100000"/>
              </a:lnSpc>
              <a:spcBef>
                <a:spcPts val="835"/>
              </a:spcBef>
            </a:pP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IN" sz="1100" b="1" spc="-5" dirty="0">
                <a:latin typeface="Verdana"/>
                <a:cs typeface="Verdana"/>
              </a:rPr>
              <a:t>Employee</a:t>
            </a:r>
            <a:r>
              <a:rPr lang="en-IN" sz="1100" b="1" spc="-15" dirty="0">
                <a:latin typeface="Verdana"/>
                <a:cs typeface="Verdana"/>
              </a:rPr>
              <a:t> </a:t>
            </a:r>
            <a:r>
              <a:rPr lang="en-IN" sz="1100" b="1" spc="-10" dirty="0">
                <a:latin typeface="Verdana"/>
                <a:cs typeface="Verdana"/>
              </a:rPr>
              <a:t>Management</a:t>
            </a:r>
            <a:r>
              <a:rPr lang="en-IN" sz="1100" b="1" spc="10" dirty="0">
                <a:latin typeface="Verdana"/>
                <a:cs typeface="Verdana"/>
              </a:rPr>
              <a:t> </a:t>
            </a:r>
            <a:r>
              <a:rPr lang="en-IN" sz="1100" b="1" spc="-10" dirty="0">
                <a:latin typeface="Verdana"/>
                <a:cs typeface="Verdana"/>
              </a:rPr>
              <a:t>System</a:t>
            </a:r>
            <a:r>
              <a:rPr lang="en-IN" sz="1100" b="1" spc="-5" dirty="0">
                <a:latin typeface="Verdana"/>
                <a:cs typeface="Verdana"/>
              </a:rPr>
              <a:t> 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4156" y="3687322"/>
            <a:ext cx="3913504" cy="5722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</a:rPr>
              <a:t>Case study of Employee  Management System along with ASP.NET MVC , responsive UI with swagger User Interface</a:t>
            </a: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110" y="4389780"/>
            <a:ext cx="3913504" cy="171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5110" y="5036801"/>
            <a:ext cx="3395979" cy="1891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5110" y="5511800"/>
            <a:ext cx="3910329" cy="171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593465" algn="l"/>
              </a:tabLst>
            </a:pPr>
            <a:endParaRPr lang="en-IN"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872" y="1322324"/>
            <a:ext cx="2781299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100" b="1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spc="60" dirty="0">
                <a:solidFill>
                  <a:srgbClr val="FFFFFF"/>
                </a:solidFill>
                <a:latin typeface="Verdana"/>
                <a:cs typeface="Verdana"/>
              </a:rPr>
              <a:t>Hyderabad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3552" y="1569858"/>
            <a:ext cx="309118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u="sng" spc="-10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varshitha.gudimetla</a:t>
            </a: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13819"/>
            <a:ext cx="3462528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lang="en-IN"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 +91 9347088358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49776" cy="2316916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</a:rPr>
              <a:t>Hands on experience in creating microservices with ASP.NET MVC Entity framework . </a:t>
            </a: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</a:rPr>
              <a:t> Proficient in creating Single page Web Application in DOTNET with Authentication with routing.</a:t>
            </a: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</a:rPr>
              <a:t> Hands on experience in developing web pages using MVC,HTML</a:t>
            </a: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Hands on experience in developing Web API using swagger UI and Postman.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5053"/>
            <a:ext cx="3927475" cy="186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3599"/>
              </a:lnSpc>
              <a:spcBef>
                <a:spcPts val="100"/>
              </a:spcBef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6" y="351866"/>
            <a:ext cx="2584705" cy="608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lang="en-IN"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lang="en-IN"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lang="en-IN"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lang="en-IN"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lang="en-IN"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lang="en-IN"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lang="en-IN" sz="1000" spc="-5" dirty="0">
                <a:latin typeface="Verdana"/>
                <a:cs typeface="Verdana"/>
              </a:rPr>
              <a:t>Bachelor</a:t>
            </a:r>
            <a:r>
              <a:rPr lang="en-IN" sz="1000" spc="5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of</a:t>
            </a:r>
            <a:r>
              <a:rPr lang="en-IN" sz="1000" spc="3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Technology </a:t>
            </a:r>
            <a:r>
              <a:rPr lang="en-IN"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Electronics and communication</a:t>
            </a:r>
            <a:r>
              <a:rPr lang="en-IN" sz="1000" spc="1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:</a:t>
            </a:r>
            <a:r>
              <a:rPr lang="en-IN" sz="1000" spc="-2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2017</a:t>
            </a:r>
            <a:r>
              <a:rPr lang="en-IN" sz="1000" spc="1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- 2021</a:t>
            </a:r>
            <a:endParaRPr lang="en-IN"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6" y="1126575"/>
            <a:ext cx="2584706" cy="11612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lang="en-IN"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200" b="1" dirty="0">
                <a:solidFill>
                  <a:srgbClr val="006FAC"/>
                </a:solidFill>
                <a:latin typeface="Verdana"/>
              </a:rPr>
              <a:t>C#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</a:rPr>
              <a:t>Basics, OOPS, Generics, Collections, Arrays, Loops.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endParaRPr lang="en-IN"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5807" y="2383942"/>
            <a:ext cx="2543988" cy="69692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z="1000" b="1" spc="-10" dirty="0">
                <a:solidFill>
                  <a:srgbClr val="006FAC"/>
                </a:solidFill>
                <a:latin typeface="Verdana"/>
                <a:cs typeface="Verdana"/>
              </a:rPr>
              <a:t>Spring REST</a:t>
            </a:r>
            <a:endParaRPr lang="en-IN"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</a:rPr>
              <a:t>REST controllers, Implementation of GET, POST, PUT &amp; DELETE, Validation, Controller.</a:t>
            </a:r>
            <a:endParaRPr lang="en-IN" sz="10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8854" y="3245294"/>
            <a:ext cx="1900555" cy="36740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lang="en-IN"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IN" sz="1000" spc="-5" dirty="0">
                <a:latin typeface="Verdana"/>
                <a:cs typeface="Verdana"/>
              </a:rPr>
              <a:t>SQL</a:t>
            </a:r>
            <a:r>
              <a:rPr lang="en-IN"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database</a:t>
            </a:r>
            <a:r>
              <a:rPr lang="en-IN"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– MySQL</a:t>
            </a:r>
            <a:endParaRPr lang="en-IN"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7" y="3771426"/>
            <a:ext cx="139636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lang="en-IN"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lang="en-IN"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lang="en-IN"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lang="en-IN" sz="1000" spc="-10" dirty="0">
                <a:latin typeface="Verdana"/>
                <a:cs typeface="Verdana"/>
              </a:rPr>
              <a:t>HTML</a:t>
            </a:r>
            <a:r>
              <a:rPr lang="en-IN" sz="1000" spc="-5" dirty="0">
                <a:latin typeface="Verdana"/>
                <a:cs typeface="Verdana"/>
              </a:rPr>
              <a:t>5  CSS3 </a:t>
            </a:r>
            <a:r>
              <a:rPr lang="en-IN" sz="1000" dirty="0">
                <a:latin typeface="Verdana"/>
                <a:cs typeface="Verdana"/>
              </a:rPr>
              <a:t> 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385806" y="4451639"/>
            <a:ext cx="1574293" cy="72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IN" sz="1000" b="1" spc="-15" dirty="0" err="1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lang="en-IN" sz="1000" b="1" spc="-10" dirty="0" err="1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lang="en-IN" sz="1000" b="1" spc="-5" dirty="0" err="1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lang="en-IN" sz="1000" b="1" spc="-10" dirty="0" err="1">
                <a:solidFill>
                  <a:srgbClr val="006FAC"/>
                </a:solidFill>
                <a:latin typeface="Verdana"/>
                <a:cs typeface="Verdana"/>
              </a:rPr>
              <a:t>ns</a:t>
            </a:r>
            <a:r>
              <a:rPr lang="en-IN" sz="1000" b="1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IN" sz="1000" dirty="0" err="1">
                <a:latin typeface="Verdana"/>
                <a:cs typeface="Verdana"/>
              </a:rPr>
              <a:t>Github</a:t>
            </a:r>
            <a:endParaRPr lang="en-IN"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IN" sz="1000" dirty="0">
                <a:latin typeface="Verdana"/>
                <a:cs typeface="Verdana"/>
              </a:rPr>
              <a:t>Azure  AZ-900 </a:t>
            </a:r>
            <a:r>
              <a:rPr lang="en-IN" sz="1000" spc="5" dirty="0"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P</a:t>
            </a:r>
            <a:r>
              <a:rPr lang="en-IN" sz="1000" spc="-10" dirty="0">
                <a:latin typeface="Verdana"/>
                <a:cs typeface="Verdana"/>
              </a:rPr>
              <a:t>o</a:t>
            </a:r>
            <a:r>
              <a:rPr lang="en-IN" sz="1000" spc="-5" dirty="0">
                <a:latin typeface="Verdana"/>
                <a:cs typeface="Verdana"/>
              </a:rPr>
              <a:t>stman</a:t>
            </a:r>
            <a:endParaRPr lang="en-IN" sz="10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806" y="5313516"/>
            <a:ext cx="2026286" cy="5469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 dirty="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30805" y="1506994"/>
            <a:ext cx="6544054" cy="5143498"/>
            <a:chOff x="2627376" y="1607820"/>
            <a:chExt cx="6544054" cy="5143498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7376" y="6280402"/>
              <a:ext cx="470915" cy="4709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900" y="6280402"/>
              <a:ext cx="472440" cy="4709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45295" y="1607820"/>
              <a:ext cx="326135" cy="326136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8" y="243916"/>
            <a:ext cx="3982721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Varshitha Gudimetla</a:t>
            </a: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154172" y="6434734"/>
            <a:ext cx="32105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Check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 work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GitHub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&amp;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Video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Profile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41" name="Picture 40" descr="A picture containing person, posing, white&#10;&#10;Description automatically generated">
            <a:extLst>
              <a:ext uri="{FF2B5EF4-FFF2-40B4-BE49-F238E27FC236}">
                <a16:creationId xmlns:a16="http://schemas.microsoft.com/office/drawing/2014/main" id="{6D32EAF3-824C-4C28-B0BC-143EEC0E11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31" y="388229"/>
            <a:ext cx="1482425" cy="1482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203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Varshitha Gudimetla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Gudimetla, Varshitha</cp:lastModifiedBy>
  <cp:revision>1</cp:revision>
  <dcterms:created xsi:type="dcterms:W3CDTF">2023-01-04T07:27:45Z</dcterms:created>
  <dcterms:modified xsi:type="dcterms:W3CDTF">2023-01-05T17:51:16Z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