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23:44:27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23:44:25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23:44:31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23:44:31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23:44:32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23:44:32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23:44:33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23:44:33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 24575,'-5'-6'0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23:44:34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23:44:46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C3FFC-C2EC-43E9-AAAF-AAC8352F8B2F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F3679-0DE1-4907-ACC0-51FF8FB01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373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F3679-0DE1-4907-ACC0-51FF8FB01A3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691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1DEC-07E4-40AC-9AB7-27CE6AAEAA3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500A-6762-4FCD-AD38-7B8A5BF55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32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1DEC-07E4-40AC-9AB7-27CE6AAEAA3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500A-6762-4FCD-AD38-7B8A5BF55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29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1DEC-07E4-40AC-9AB7-27CE6AAEAA3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500A-6762-4FCD-AD38-7B8A5BF55E7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5974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1DEC-07E4-40AC-9AB7-27CE6AAEAA3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500A-6762-4FCD-AD38-7B8A5BF55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803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1DEC-07E4-40AC-9AB7-27CE6AAEAA3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500A-6762-4FCD-AD38-7B8A5BF55E7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3766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1DEC-07E4-40AC-9AB7-27CE6AAEAA3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500A-6762-4FCD-AD38-7B8A5BF55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804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1DEC-07E4-40AC-9AB7-27CE6AAEAA3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500A-6762-4FCD-AD38-7B8A5BF55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908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1DEC-07E4-40AC-9AB7-27CE6AAEAA3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500A-6762-4FCD-AD38-7B8A5BF55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63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1DEC-07E4-40AC-9AB7-27CE6AAEAA3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500A-6762-4FCD-AD38-7B8A5BF55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4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1DEC-07E4-40AC-9AB7-27CE6AAEAA3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500A-6762-4FCD-AD38-7B8A5BF55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00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1DEC-07E4-40AC-9AB7-27CE6AAEAA3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500A-6762-4FCD-AD38-7B8A5BF55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96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1DEC-07E4-40AC-9AB7-27CE6AAEAA3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500A-6762-4FCD-AD38-7B8A5BF55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88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1DEC-07E4-40AC-9AB7-27CE6AAEAA3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500A-6762-4FCD-AD38-7B8A5BF55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38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1DEC-07E4-40AC-9AB7-27CE6AAEAA3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500A-6762-4FCD-AD38-7B8A5BF55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55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1DEC-07E4-40AC-9AB7-27CE6AAEAA3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500A-6762-4FCD-AD38-7B8A5BF55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85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1DEC-07E4-40AC-9AB7-27CE6AAEAA3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500A-6762-4FCD-AD38-7B8A5BF55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79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61DEC-07E4-40AC-9AB7-27CE6AAEAA3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21500A-6762-4FCD-AD38-7B8A5BF55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99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3" Type="http://schemas.openxmlformats.org/officeDocument/2006/relationships/image" Target="../media/image3.png"/><Relationship Id="rId7" Type="http://schemas.openxmlformats.org/officeDocument/2006/relationships/customXml" Target="../ink/ink3.xml"/><Relationship Id="rId12" Type="http://schemas.openxmlformats.org/officeDocument/2006/relationships/customXml" Target="../ink/ink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2.xml"/><Relationship Id="rId11" Type="http://schemas.openxmlformats.org/officeDocument/2006/relationships/customXml" Target="../ink/ink7.xml"/><Relationship Id="rId5" Type="http://schemas.openxmlformats.org/officeDocument/2006/relationships/image" Target="../media/image4.png"/><Relationship Id="rId10" Type="http://schemas.openxmlformats.org/officeDocument/2006/relationships/customXml" Target="../ink/ink6.xml"/><Relationship Id="rId4" Type="http://schemas.openxmlformats.org/officeDocument/2006/relationships/customXml" Target="../ink/ink1.xml"/><Relationship Id="rId9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7D9A5-C3B3-7833-F3C3-8B81E5D9A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Layered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34ED5-8BFB-98F1-56E2-C1E7B4A7E7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Gayatri Vastrad</a:t>
            </a:r>
          </a:p>
        </p:txBody>
      </p:sp>
    </p:spTree>
    <p:extLst>
      <p:ext uri="{BB962C8B-B14F-4D97-AF65-F5344CB8AC3E}">
        <p14:creationId xmlns:p14="http://schemas.microsoft.com/office/powerpoint/2010/main" val="354133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3BDD-EBC5-4ACD-22EE-B8E4B71F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Layered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EA293-20F8-3AEE-9594-CCA3D3DA6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exactly are layers?</a:t>
            </a:r>
          </a:p>
          <a:p>
            <a:pPr algn="l"/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Layers </a:t>
            </a:r>
            <a:r>
              <a:rPr lang="en-US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 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Layered architecture</a:t>
            </a:r>
            <a:r>
              <a:rPr lang="en-US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are a collection of modules (classes in Java world, if you will) with common functionality.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layered architecture, layers are stacked on top of one of another: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Components from one layer are only allowed to communicate with the components from the layer one level below: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334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8CAD-75EC-CDD7-F4BB-93E91914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Layered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AD4C2D-C22B-E60B-56FB-8DA51B2C2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539" y="2160588"/>
            <a:ext cx="6152959" cy="3881437"/>
          </a:xfrm>
        </p:spPr>
      </p:pic>
    </p:spTree>
    <p:extLst>
      <p:ext uri="{BB962C8B-B14F-4D97-AF65-F5344CB8AC3E}">
        <p14:creationId xmlns:p14="http://schemas.microsoft.com/office/powerpoint/2010/main" val="180453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89AB-5D18-596C-9D40-F30A649B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3-Layered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6DB92-783F-B491-35CC-7D7F62966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most common type of Layered Architecture is a 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3-Layered Architecture</a:t>
            </a:r>
            <a:r>
              <a:rPr lang="en-US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3-Layered Architecture consists of: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Presentation layer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layer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layer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95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08AE-5B50-7D95-08A1-1471BF63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878118"/>
            <a:ext cx="3854528" cy="1278466"/>
          </a:xfrm>
        </p:spPr>
        <p:txBody>
          <a:bodyPr/>
          <a:lstStyle/>
          <a:p>
            <a:r>
              <a:rPr lang="en-IN" b="1" i="0" dirty="0">
                <a:solidFill>
                  <a:srgbClr val="242424"/>
                </a:solidFill>
                <a:effectLst/>
                <a:latin typeface="sohne"/>
              </a:rPr>
              <a:t>Presentation Layer</a:t>
            </a:r>
            <a:br>
              <a:rPr lang="en-IN" b="1" i="0" dirty="0">
                <a:solidFill>
                  <a:srgbClr val="242424"/>
                </a:solidFill>
                <a:effectLst/>
                <a:latin typeface="sohne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471B05-1B71-E4BB-B94B-160A69935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84" y="2156584"/>
            <a:ext cx="6905916" cy="263324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142A2-7275-9266-D4DB-8A93C5C70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6474" y="2104568"/>
            <a:ext cx="4821583" cy="3875314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43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Presentation Layer</a:t>
            </a:r>
            <a:r>
              <a:rPr lang="en-US" sz="43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is our connection to the outside world. This is where we handle all the incoming requests to our application and return a response.</a:t>
            </a:r>
          </a:p>
          <a:p>
            <a:pPr algn="l"/>
            <a:r>
              <a:rPr lang="en-US" sz="43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layer is also the first line of defense in our application because this is where we do authorization checks.</a:t>
            </a:r>
          </a:p>
          <a:p>
            <a:pPr algn="l"/>
            <a:r>
              <a:rPr lang="en-US" sz="43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layer below </a:t>
            </a:r>
            <a:r>
              <a:rPr lang="en-US" sz="43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Presentation Layer </a:t>
            </a:r>
            <a:r>
              <a:rPr lang="en-US" sz="43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 </a:t>
            </a:r>
            <a:r>
              <a:rPr lang="en-US" sz="43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Layer.</a:t>
            </a:r>
          </a:p>
          <a:p>
            <a:pPr algn="l"/>
            <a:r>
              <a:rPr lang="en-US" sz="43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Presentation Layer </a:t>
            </a:r>
            <a:r>
              <a:rPr lang="en-US" sz="43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relies upon </a:t>
            </a:r>
            <a:r>
              <a:rPr lang="en-US" sz="43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Layer </a:t>
            </a:r>
            <a:r>
              <a:rPr lang="en-US" sz="43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do all the functions the system should provide. Thus </a:t>
            </a:r>
            <a:r>
              <a:rPr lang="en-US" sz="43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Presentation Layer</a:t>
            </a:r>
            <a:r>
              <a:rPr lang="en-US" sz="43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has dependency only on the </a:t>
            </a:r>
            <a:r>
              <a:rPr lang="en-US" sz="43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Layer</a:t>
            </a:r>
            <a:r>
              <a:rPr lang="en-US" sz="43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854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2935-0C3C-5FDB-807C-7A9D936C0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343" y="480332"/>
            <a:ext cx="3854528" cy="1278466"/>
          </a:xfrm>
        </p:spPr>
        <p:txBody>
          <a:bodyPr/>
          <a:lstStyle/>
          <a:p>
            <a:r>
              <a:rPr lang="en-IN" b="1" i="0" dirty="0">
                <a:solidFill>
                  <a:srgbClr val="242424"/>
                </a:solidFill>
                <a:effectLst/>
                <a:latin typeface="sohne"/>
              </a:rPr>
              <a:t>Application Layer</a:t>
            </a:r>
            <a:br>
              <a:rPr lang="en-IN" b="1" i="0" dirty="0">
                <a:solidFill>
                  <a:srgbClr val="242424"/>
                </a:solidFill>
                <a:effectLst/>
                <a:latin typeface="sohne"/>
              </a:rPr>
            </a:br>
            <a:endParaRPr lang="en-IN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6BD0BE83-AD58-5AA2-9D31-D511B61C9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810" y="1468590"/>
            <a:ext cx="6897190" cy="3650182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D96C627-0042-4BB8-AE5F-FD95B8FD084A}"/>
                  </a:ext>
                </a:extLst>
              </p14:cNvPr>
              <p14:cNvContentPartPr/>
              <p14:nvPr/>
            </p14:nvContentPartPr>
            <p14:xfrm>
              <a:off x="2481497" y="211164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D96C627-0042-4BB8-AE5F-FD95B8FD08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2857" y="21030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409A02F3-0010-3DDB-3165-04C641DEF803}"/>
              </a:ext>
            </a:extLst>
          </p:cNvPr>
          <p:cNvGrpSpPr/>
          <p:nvPr/>
        </p:nvGrpSpPr>
        <p:grpSpPr>
          <a:xfrm>
            <a:off x="3048137" y="2710320"/>
            <a:ext cx="360" cy="360"/>
            <a:chOff x="3048137" y="271032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6E7449A-C812-9933-1E4A-8ACA2046E62E}"/>
                    </a:ext>
                  </a:extLst>
                </p14:cNvPr>
                <p14:cNvContentPartPr/>
                <p14:nvPr/>
              </p14:nvContentPartPr>
              <p14:xfrm>
                <a:off x="3048137" y="2710320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6E7449A-C812-9933-1E4A-8ACA2046E6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39137" y="27016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570CBA0-F368-7E41-329F-3D092E2BE5D1}"/>
                    </a:ext>
                  </a:extLst>
                </p14:cNvPr>
                <p14:cNvContentPartPr/>
                <p14:nvPr/>
              </p14:nvContentPartPr>
              <p14:xfrm>
                <a:off x="3048137" y="2710320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570CBA0-F368-7E41-329F-3D092E2BE5D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39137" y="27016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53D594-1CD4-9805-792C-963FEDBA6A80}"/>
              </a:ext>
            </a:extLst>
          </p:cNvPr>
          <p:cNvGrpSpPr/>
          <p:nvPr/>
        </p:nvGrpSpPr>
        <p:grpSpPr>
          <a:xfrm>
            <a:off x="2775977" y="2318640"/>
            <a:ext cx="360" cy="360"/>
            <a:chOff x="2775977" y="231864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3FFF0B9-BB0B-BC42-40C0-D6F2F4B3773D}"/>
                    </a:ext>
                  </a:extLst>
                </p14:cNvPr>
                <p14:cNvContentPartPr/>
                <p14:nvPr/>
              </p14:nvContentPartPr>
              <p14:xfrm>
                <a:off x="2775977" y="231864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3FFF0B9-BB0B-BC42-40C0-D6F2F4B3773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66977" y="23096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6FBC068-F46A-B5CC-7F33-D1ACDC9CF798}"/>
                    </a:ext>
                  </a:extLst>
                </p14:cNvPr>
                <p14:cNvContentPartPr/>
                <p14:nvPr/>
              </p14:nvContentPartPr>
              <p14:xfrm>
                <a:off x="2775977" y="2318640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6FBC068-F46A-B5CC-7F33-D1ACDC9CF79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66977" y="23096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69980C9-1279-B014-1DB5-93A6DA5E2AA2}"/>
                  </a:ext>
                </a:extLst>
              </p14:cNvPr>
              <p14:cNvContentPartPr/>
              <p14:nvPr/>
            </p14:nvContentPartPr>
            <p14:xfrm>
              <a:off x="1600217" y="272148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69980C9-1279-B014-1DB5-93A6DA5E2A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1577" y="27128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1A57C6C-31B0-DC58-F83D-3AA3C3029067}"/>
                  </a:ext>
                </a:extLst>
              </p14:cNvPr>
              <p14:cNvContentPartPr/>
              <p14:nvPr/>
            </p14:nvContentPartPr>
            <p14:xfrm>
              <a:off x="1554497" y="2719680"/>
              <a:ext cx="2160" cy="2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1A57C6C-31B0-DC58-F83D-3AA3C30290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5857" y="2710680"/>
                <a:ext cx="198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C1D6456-4B5D-EC7C-8581-2FED5E6275F7}"/>
                  </a:ext>
                </a:extLst>
              </p14:cNvPr>
              <p14:cNvContentPartPr/>
              <p14:nvPr/>
            </p14:nvContentPartPr>
            <p14:xfrm>
              <a:off x="533177" y="341808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C1D6456-4B5D-EC7C-8581-2FED5E6275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4177" y="34094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2CB52D9-CA87-E830-BE7E-AAEE88D458A2}"/>
                  </a:ext>
                </a:extLst>
              </p14:cNvPr>
              <p14:cNvContentPartPr/>
              <p14:nvPr/>
            </p14:nvContentPartPr>
            <p14:xfrm>
              <a:off x="2863097" y="249252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2CB52D9-CA87-E830-BE7E-AAEE88D458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54097" y="24838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ctangle 2">
            <a:extLst>
              <a:ext uri="{FF2B5EF4-FFF2-40B4-BE49-F238E27FC236}">
                <a16:creationId xmlns:a16="http://schemas.microsoft.com/office/drawing/2014/main" id="{1A4A5DF6-5BEB-E6FA-5A55-7750E98A294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39000" y="1468590"/>
            <a:ext cx="3854528" cy="470898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Layer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is where we develop all the functions our application should provide.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in terms of a Web Shop, this is where we implement functions for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addArticleToBasket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proceedToCheckout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cancelOrder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...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also where we do all our </a:t>
            </a:r>
            <a:r>
              <a:rPr lang="en-US" sz="16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validations. 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example, before adding an article to the customer's basket we can check that the customer has enough money to pay for the article.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Layer 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relies upon </a:t>
            </a:r>
            <a:r>
              <a:rPr lang="en-US" sz="16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Layer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to save all the data for later use or fetch some previously-saved data. Thus </a:t>
            </a:r>
            <a:r>
              <a:rPr lang="en-US" sz="16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Layer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has dependency only on </a:t>
            </a:r>
            <a:r>
              <a:rPr lang="en-US" sz="16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Layer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219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D5E1-0BDD-C88E-F6FF-F576C7E5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Layer</a:t>
            </a:r>
            <a:br>
              <a:rPr lang="en-IN" b="1" i="0" dirty="0">
                <a:solidFill>
                  <a:srgbClr val="242424"/>
                </a:solidFill>
                <a:effectLst/>
                <a:latin typeface="sohne"/>
              </a:rPr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F87E8-1D0B-9A51-EBB0-8D0A0FA93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5562" y="2798841"/>
            <a:ext cx="3854528" cy="2584449"/>
          </a:xfrm>
        </p:spPr>
        <p:txBody>
          <a:bodyPr/>
          <a:lstStyle/>
          <a:p>
            <a:pPr algn="l"/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Data Layer 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handles the persisting of </a:t>
            </a:r>
            <a:r>
              <a:rPr lang="en-US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data. It communicates with the Database and has no further dependencies.</a:t>
            </a:r>
          </a:p>
          <a:p>
            <a:pPr algn="l"/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Data Layer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returns its data back to the </a:t>
            </a: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Application Layer.</a:t>
            </a: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816C41C-15E2-047D-889C-AA48441F0E90}"/>
                  </a:ext>
                </a:extLst>
              </p14:cNvPr>
              <p14:cNvContentPartPr/>
              <p14:nvPr/>
            </p14:nvContentPartPr>
            <p14:xfrm>
              <a:off x="8000657" y="540960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816C41C-15E2-047D-889C-AA48441F0E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92017" y="540096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A8DE24A-B7B7-2D7B-0C89-0AB0691C9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29" y="1134942"/>
            <a:ext cx="6973885" cy="4937284"/>
          </a:xfrm>
        </p:spPr>
      </p:pic>
    </p:spTree>
    <p:extLst>
      <p:ext uri="{BB962C8B-B14F-4D97-AF65-F5344CB8AC3E}">
        <p14:creationId xmlns:p14="http://schemas.microsoft.com/office/powerpoint/2010/main" val="184316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6918-7AF7-53F3-F5C5-1EF0F78C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Pros and cons</a:t>
            </a:r>
            <a:br>
              <a:rPr lang="en-US" b="1" i="0" dirty="0">
                <a:solidFill>
                  <a:srgbClr val="242424"/>
                </a:solidFill>
                <a:effectLst/>
                <a:latin typeface="so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0E0E-6497-16BE-2142-E4EFBC2C6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591" y="1270000"/>
            <a:ext cx="8596668" cy="3880773"/>
          </a:xfrm>
        </p:spPr>
        <p:txBody>
          <a:bodyPr>
            <a:noAutofit/>
          </a:bodyPr>
          <a:lstStyle/>
          <a:p>
            <a:pPr algn="l"/>
            <a:r>
              <a:rPr lang="en-US" sz="16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are the pros and cons of this type of architecture. Why did it become so popular and so widely used?</a:t>
            </a:r>
          </a:p>
          <a:p>
            <a:pPr algn="l"/>
            <a:r>
              <a:rPr lang="en-US" sz="16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Pros: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Layers are isolated — changes to one layer don’t affect the other layers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Separation of concerns — each layer handles one aspect of our application and that makes our code more manageable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Layers can be independently tested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Defacto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standard — it's well known by developers so everybody can easily find its way through the codebase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quick way to get the application running without much complexity</a:t>
            </a:r>
          </a:p>
          <a:p>
            <a:pPr algn="l"/>
            <a:r>
              <a:rPr lang="en-US" sz="16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Cons: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might be too much for simple CRUD — going through 3 layers only to create one database record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Layers all make a single application. Changes to one layer require redeployment of the whole app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Layer has a direct dependency on a layer below. This makes a tight coupling. It is not easy to swap out a layer with another one.</a:t>
            </a:r>
          </a:p>
          <a:p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68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487</Words>
  <Application>Microsoft Office PowerPoint</Application>
  <PresentationFormat>Widescreen</PresentationFormat>
  <Paragraphs>43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sohne</vt:lpstr>
      <vt:lpstr>source-serif-pro</vt:lpstr>
      <vt:lpstr>Trebuchet MS</vt:lpstr>
      <vt:lpstr>Wingdings 3</vt:lpstr>
      <vt:lpstr>Facet</vt:lpstr>
      <vt:lpstr>Layered Architecture</vt:lpstr>
      <vt:lpstr>What is Layered Architecture</vt:lpstr>
      <vt:lpstr>Layered Architecture</vt:lpstr>
      <vt:lpstr>3-Layered Architecture</vt:lpstr>
      <vt:lpstr>Presentation Layer </vt:lpstr>
      <vt:lpstr>Application Layer </vt:lpstr>
      <vt:lpstr>Data Layer </vt:lpstr>
      <vt:lpstr>Pros and cons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Layered Architecture</dc:title>
  <dc:creator>Sagar Ram</dc:creator>
  <cp:lastModifiedBy>Sagar Ram</cp:lastModifiedBy>
  <cp:revision>2</cp:revision>
  <dcterms:created xsi:type="dcterms:W3CDTF">2023-11-19T23:21:14Z</dcterms:created>
  <dcterms:modified xsi:type="dcterms:W3CDTF">2023-11-20T09:38:29Z</dcterms:modified>
</cp:coreProperties>
</file>