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8" r:id="rId1"/>
  </p:sldMasterIdLst>
  <p:notesMasterIdLst>
    <p:notesMasterId r:id="rId18"/>
  </p:notesMasterIdLst>
  <p:sldIdLst>
    <p:sldId id="256" r:id="rId2"/>
    <p:sldId id="321" r:id="rId3"/>
    <p:sldId id="322" r:id="rId4"/>
    <p:sldId id="323" r:id="rId5"/>
    <p:sldId id="324" r:id="rId6"/>
    <p:sldId id="352" r:id="rId7"/>
    <p:sldId id="356" r:id="rId8"/>
    <p:sldId id="353" r:id="rId9"/>
    <p:sldId id="354" r:id="rId10"/>
    <p:sldId id="350" r:id="rId11"/>
    <p:sldId id="351" r:id="rId12"/>
    <p:sldId id="361" r:id="rId13"/>
    <p:sldId id="329" r:id="rId14"/>
    <p:sldId id="332" r:id="rId15"/>
    <p:sldId id="359" r:id="rId16"/>
    <p:sldId id="36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3-11-23T06:56:07.437"/>
    </inkml:context>
    <inkml:brush xml:id="br0">
      <inkml:brushProperty name="width" value="0.05292" units="cm"/>
      <inkml:brushProperty name="height" value="0.05292" units="cm"/>
      <inkml:brushProperty name="color" value="#FF0000"/>
    </inkml:brush>
  </inkml:definitions>
  <inkml:trace contextRef="#ctx0" brushRef="#br0">28222 7708 0,'88'0'157,"-17"0"-142,70 0 1,-53 0-16,-17 0 15,17 0 1,18 0 0,-53 0-16,17 0 15,19 0 1,34 0 0,18 0-1,-35 0 1,-53 0-1,35 0 17,-35 0-17,0 0 1,53 0 0,-71 0-1,36 0 1,-54 0 140,-17 53-140,0-35-16,0 123 31,53 53 0,-53-106-15,35 36-1,-17-54 1,-18 1 0,35-36-1,-35 18 1,0-36 31,0 19 31,-35-1-31,-18 0-16,35-35-15,-34 0-1,-1 18 1,35-18-16,-35 0 16,-53 0-1,18 0 1,-18 0-1,-88 0 1,0-18 0,-35-17 15,123 17-15,53 18-1,18-17 1,17 17-16,1 0 15,-36 0 1,35 0 0,-35 0-1,-70 0 1,52 0 0,18 0 15,18 0 0,-18 0 0,35-18 63,18-52-78,-17-19-1,-19-34 1,36 70 0,0-35-1,0 35 1,0 0-1,0 18 17,0-18-32,0 0 47,0 35-16,0 1 0,0-1 360,36 18-360,-1-18-31,18 18 219,-18 0-204,0 0-15,1 0 16,-19 0 0,1 0-1,17 0 1,-17 0-16,17 0 15,-17-17 110,-18-1-109,0-17-16,-106-36 47,71 18-31,-18 36 15,35 17 469</inkml:trace>
  <inkml:trace contextRef="#ctx0" brushRef="#br0" timeOffset="21472.89">6703 8714 0,'0'35'141,"0"-17"-126,0 70 1,0-35 0,0-36-1,0 54 1,0-54 0,0 19-1,17-1 1,1-17 15,-18-1-15,0 19-1,35-19 126,1-17-110,-19 0-15,36 0 31,35-53-32,-70 53 32,0 0-31,35 0-1,17-53 1,-17 36 0,0-36-16,70 0 15,1 18 1,-89 17 0,0 0-16,1 1 15,17-1 1,52-35-1,-16 36 1,-54-19 0,0 19-1,18 17 1,18-18 0,-36 0-1,18 18 1,53-70-1,17 17 1,-52 35 0,-18-17-1,35 0 1,-71 17-16,1 18 16,53-35-1,35-1 1,-54 19-1,1-18 17,124-36-1,-107 53-15,-52-17-1</inkml:trace>
  <inkml:trace contextRef="#ctx0" brushRef="#br0" timeOffset="25804.87">13529 8625 0,'0'36'140,"18"34"-124,-18-52 0,0 35-1,17-36-15,19 1 16,-1 35 0,-18-53-16,-17 18 15,53 87 1,-17-69-1,-36-1 17,35 18-1,18-53 110,264-35-126,-105-71 16,35-53-15,35 71 0,-105-36-1,-160 124-15,36-17 16,35-19 0,-70 19-16,35 17 15,35-53-15,-53 53 16,18-35-1,0 17-15,71-53 16,17 19 0,-124 52-1,19 0 17</inkml:trace>
  <inkml:trace contextRef="#ctx0" brushRef="#br0" timeOffset="41497.61">2222 617 0,'18'0'203,"17"0"-188,18 0-15,-35 0 16,123 0 0,-88 0-1,-18 0 1,-17 0-1,17 0 17,-17 0-1,17 0-15,0 0-1,107 0 1,-90 0-16,90 0 15,34 0 1,-123 0-16,70 0 16,-17 0-1,0 0 1,0 0 0,0 0-1,35 0 1,-35 0-1,-1 0 1,19 0 15,-71 0-15,0 0-16,0 0 16,88 0-1,-35 0 1,-18 0-1,-18 0 1,71 0 0,-35 0-1,18 0 1,-71 0 0,-18 0-16,71 0 15,35 0 1,18 0-1,-142 0 1,36 0-16,159 0 31,-142 0 1,-52 0-17,0 0 32,17 0-31,-17 0 218,-18 53-218,0 0-16,0 18 15,17 87 1,1-52 0,0-70-1,-18-19 1,0 36-1,0-18 1,0 18 31,0-17-16,0 17 0,0-18-15,0-18-16,0 72 16,0-19-1,0 1 1,0 17 0,0-35-1,0-18-15,0 36 16,0-36 15,0 18-31,0-18 0,0 36 16,0-36-1,0-17 1,0 35-16,17-18 16,-17 18-1,0 35 1,0 35-1,18-70 1,-1 0 0,-17 35-1,0-70 1,18 35 0,-18-18-1,0 1 1,0 17-1,0-36 1,0 18 0,0-17-16,0 0 15,0 35 1,0 0 0,0-1-1,0 1 1,0 0-1,0 0 1,0-18 0,0 18-1,0-17 1,0-19 15,-35-17 344,-36 0-359,-35 0-16,18 0 15,-159 0 1,194 0-16,-17 0 16,-107 0-1,89 0 1,18 0 0,-36 0-1,-18 0 1,1 0-1,-18 0 17,-53 0-32,88 0 31,-35 0-15,17 0-1,89 0-15,-247 0 31,211 0-15,-87-17 0,16 17-1,89 0 1,-17 0 0,17-18-1,35 0 1,-17 18-16,17 0 15,1 0 1,-54 0 0,18-17-1,18 17-15,-18 0 16,-35-18 0,0 18-1,-36-18 1,18-34-1,1 52 1,16 0 0,-52 0-1,71 0 1,34 0 0,-34-18-1,35 18 1,-54 0-1,37 0 1,-1 0 15,-36-18 1,89 1-1,53 17 125,0-53-140,-53-35 15,0-36-15,18 1-1,17-19 1,-35 72-16,0-1 15,0 18 1,0-35 0,18 18-16,-18-36 15,0 35 1,35-17 0,-35-35-1,0 17 1,35-18-1,-35 71 1,0 1 15,0 16-31,0-140 32,0-1-17,18 89 1,17-88-1,1 88 1,-36 35 0,17 0-1,-17 18 1,0-1 0,0 19-1,0-36 1,0 17 15,0 1-15,0 18 15</inkml:trace>
  <inkml:trace contextRef="#ctx0" brushRef="#br0" timeOffset="50531.67">2963 653 0,'0'17'15,"0"19"1,0-1 15,0 18-15,0 17-1,-35 18 1,35 54 0,-35-19-1,35-35 1,0-70 0,-18 17-1,18 53 16,-35-17-15,35-36-16,0-17 16,0 52-1,0-34-15,-18-1 32,18 0-17,-17-17 48,-1-18-48,0 18 1,-17 17 15,17-35-15,1 0-16,-1 0 31,-141 0 0,89 35-15,17-35 0,0 0-1,-18 0 1,18 0 15,1 0-15,16 0 31,-17 0-16,18 0 63,17 0-79,-17 0-15,0 0 63</inkml:trace>
  <inkml:trace contextRef="#ctx0" brushRef="#br0" timeOffset="55069.54">2787 1852 0,'35'0'204,"18"0"-189,0 0 1,35 0-1,89 0 1,-19 0 0,-105 0-16,-17 0 15,299 53 1,-247-53 0,124 0 15,-142 0-16,89 0 1,-53 0 0,-18 0-1,18 0-15,-53 0 16,0 0 0,35 0-1,-71 0-15,36 0 16,-17 0-16,17 0 15,17 0 1,-17 0-16,0 0 16,53 0-1,-53 0 1,53 0 0,-54 0 15,107 0 0,0 0 0,-71 0-15,0 0-16,-52 0 16,-1 0-16,0 0 15,36 0 1,-54 0-1,19 0 1</inkml:trace>
  <inkml:trace contextRef="#ctx0" brushRef="#br0" timeOffset="58007.66">2170 1464 0,'0'-18'78,"70"18"-31,-35 0-31,-17 0-16,88 0 31,0 0-15,-53 0-1,-18 0 17,-17 18 171,-18 17-188,0 89 1,0-107 0,0 19-1,0-19 1,0 1 93,-18 0-93,0-18 0,-17 0-1,-18 0 1,-17 0-1,34 0-15,-17 0 32,0 0-17,18 0-15,0 0 32,-71 0-17,-35-53 16,35 17 1,71 36-17,17-17 79,18-1-78,0 1-1,18 17 17,17-36-1,-17 36 0,-1 0-31,1-17 16,35 17 15,-35-18-15,-1 0-1,1 18 110,-1-17-94,1 17 235</inkml:trace>
  <inkml:trace contextRef="#ctx0" brushRef="#br0" timeOffset="59688.4">2152 1076 0,'53'0'157,"53"0"-142,-53 0 1,17 0-1,18 0 1,1 0 0,-72 0-16,18 0 31,-17 0 0</inkml:trace>
  <inkml:trace contextRef="#ctx0" brushRef="#br0" timeOffset="62890.67">3246 1676 0,'0'-36'156,"0"19"-140,52 17 93,-34 0-62,17 0-16,-17 0-15,35 0-16,0 0 16,-18 0-1,18-35-15,35-54 31,-52 89-15,-19 0 15,1 0-15,35 0 0,-53 36-1,53-1 16,-36-35 32,89 0-47,-53 0-16,-18 0 15,-17 0 1,35 0 15,-18 0-15,0 18-1,-17 17 17,70-35-1,18-106 0,-88 88-31,70-35 31,-18 53 1,-52 0-17,17 0 1,-17 0-1,0 0 1</inkml:trace>
  <inkml:trace contextRef="#ctx0" brushRef="#br0" timeOffset="65962.71">12118 8467 0,'53'35'47,"-53"0"-32,0 53 1,17 18 0,-17-88-1,0 52 1,36-17 15,-36-35-15,0 17-1,0 18 1,0-35 62,35-18-31,71-18-31,-36-35-1,371-317 16,-299 211-15,-54 36 0,-35 34-16,17 37 15,-70-1 1,124-71 0,-107 107-16,-17-1 15,36 0-15,-19 18 16,1-17 15,70-54 0,-53 53-15,1 18 15</inkml:trace>
  <inkml:trace contextRef="#ctx0" brushRef="#br0" timeOffset="77130.46">20091 13476 0,'17'0'219,"54"0"-203,-18 0-1,-18 35 1,36-35 0,17 0-1,-35 0 1,17 0-1,-17 0 1,-17 0-16,16 0 16,19 18-1,-36-18-15,106 35 32,194 36-1,-229-71 0,124 17 0,-142-17-15,53 0 0,18 0-1,-53 0 1,-89 0-1,71 0-15,159 0 16,-123 0 15,-1 0-15,-52 0 0,-1 0-1,-52 0 1,17 0-1,1 0 17,-19 0-17,1 0-15,-1 0 16,1 0 0,0 0-1,35 0 1,-36-17-1,1-1 1,0 1 0</inkml:trace>
  <inkml:trace contextRef="#ctx0" brushRef="#br0" timeOffset="115583.88">26758 1288 0,'18'0'407,"17"0"-392,89 0 16,-36 0-15,-71 0-16,54 0 16,17 0-1,-17 0 1,-36 0-16,0 0 16,124 0-1,-88 0 1,17 0 15,35 0-15,18 35-1,230-35 17,-142 0-1,-17 0 0,-89 0-15,-70 0-16,18 0 15,158 0 1,-158 0 0,-1 0-1,-17 0 1,-18 0-1,36 0 17,17 0-17,-70 0-15,17 0 16,0 0-16,36 0 31,-36 0 0,-17 0 16,-1 35 47,-17 247-63,-17-176-31,17 141 16,0-159 0,0-35-16,0 0 15,0 159 1,0-53-1,0 17 1,0-17 0,17-18-1,19-71 1,-36 72 0,0-90-1,0 19 16,0-18-31,0-35 0,0 52 16,0-35 0,0-17-16,0 17 31,-18-17 125,-582-18-140,106 0-1,-70 0 17,211 0-32,194 0 15,89 18 17,-18-18-1,70 0-31,-17 0 15,-1 0 1,19 0 0,-18 0-1,17 0-15,-17 0 16,17 0 0,0 0-1,-35 0 1,36-18 15,-36-35-15,0-70-1,35 34 1,18-52 0,-35 0 15,35 88-31,0 0 15,0-158 1,0 17 0,0 53-1,0 52 1,0-17 0,0 36-1,0-36 1,-18 53-1,18 18 1,0-18 15,0 0-15,-70-17-16,70-1 16,0 36-1,-18-36 1,18 54-1,0-36 1,0 0 0,-17-18-1,17 18 1,0 0 0,0 36-1,0-19 1,0 19 15,0-1 47</inkml:trace>
  <inkml:trace contextRef="#ctx0" brushRef="#br0" timeOffset="120159.7">26317 494 0,'0'88'94,"0"106"-79,0-35 1,0-106 0,0-36-1,0 19 1,0-1-16,0 18 31,0 17-15,0-17-1,0 36 1,0 34 0,0 53 15,0-52-16,0 123 1,0-53-16,0-53 16,0 0-16,0-35 15,0 35 1,0-35-16,0-53 16,0 211-1,0-105 1,0-53-1,0-36 1,0 19 0,0-54 15,0 106-15,0-106-1,0-17 32,18 0 16,-1-18-48,1 17 32,0-17-31,88 18 15,17 35-31,-70-53 0,18 17 31,669 54 0,-581-71-15,35 53 0,-88-53-1,-35 0 1,87 0 0,142 18-1,-123-18 1,-1 0-1,-53 53 1,-52-53-16,17 0 16,18 0-1,600 0 17,-407 0-17,-52 0 1,-88 0-1,-71 0 1,1 0 0,34 0-1,-105 0-15,-1-36 32,1 19-17,0-1-15,17-88 31,18-35-15,-36 0 0,36 0 15,18-194 0,-71 88-15,17 17-1,54-316 17,-18 334-32,-53 124 15,18 0 1,-18 35-16,0-88 16,35 17-1,-35 18 1,0 0-1,35 1 1,-35 52 15,0-18-31,0 0 32,0 19-17,0 34-15,0-17 31,-35 17 63,-265 18-78,-264 0-1,34 0 1,107 0 0,70 0-1,53 0 1,18 0 15,71 0-31,-1 0 0,-247 0 31,89 0 1,35 0-17,141 0 1,-18 35 0,36-17-1,17 0 1,71-1-1,52 1 1,1-18 0,0 0 15,-18 0-15,0 0-1,35 0 1,-17-35-1,17 17 157,18 0-172</inkml:trace>
  <inkml:trace contextRef="#ctx0" brushRef="#br0" timeOffset="121095.84">26247 1288 0,'17'0'31,"19"0"-15,-19 0 0,54 0-1,-18 0 1,70 0-1,-35 0-15,-35 0 16,141 0 0,-88 0-16,0 0 31,282 0 0,-370 0-15,-1 35 109</inkml:trace>
  <inkml:trace contextRef="#ctx0" brushRef="#br0" timeOffset="122666.39">27093 3404 0,'0'18'47,"0"52"-16,36 1-31,-36-36 16,0 1 0,0 34 15,70 124 0,-70-141-15,0 18-16,0-36 15,18 88 1,17-70 0,-35 0-1,18-35 63,52-18-62</inkml:trace>
  <inkml:trace contextRef="#ctx0" brushRef="#br0" timeOffset="123850.3">29616 1323 0,'0'-18'47,"35"18"-31,0 0-1,142 0 1,-19 0 0,-17 0-1,36 0 1,70 0-1,-106 0 1,-53 0 0,-53 0 15,-17 0-15,17 0-16,-17 0 31</inkml:trace>
  <inkml:trace contextRef="#ctx0" brushRef="#br0" timeOffset="125919.69">30004 3598 0,'-18'0'31,"0"0"0,-17 0 1,18 0-1,-19 0 31,19 36 63,17 52-93,0-71-32,0 54 31,0-18 0,0 0 0,0-36-15,0 1 0,0 0-1</inkml:trace>
  <inkml:trace contextRef="#ctx0" brushRef="#br0" timeOffset="131053.75">26935 1323 0,'-36'106'47,"36"0"-31,0-53-1,0 123 1,0-70 0,0 0-1,0-1 1,0-16-1,0-1 1,0 18 0,0-71-16,0 53 15,0 88 1,0-87-16,0-54 31,0 18-31,0 141 31,0 35 1,0-105-1,0 34 0,53-69-15,-35 16-1,-18-87-15,0 35 16,0 35 0,35-53-16,-35-17 15,53 106 1,-18-71 15,-17-36-15,17 18-1,-17-35 1,17 18 0,0-18-1,-17 0 1,35 0 0,35 0-1,159 0 1,-194 0-1,212 0 1,-89 0 0,18 0-1,0 0 1,53 0 0,-106 0 15,-53 0 0,-35 0-15,35 0-1,-70-18-15,0 18 16,35-35 0,-36 35-1,36 0 1,-35 0 15,-1 0-15,36 0-1,-17 0 1,-19-17 0,72-1 15,-19 18-31,-17-18 0,35 18 31,-35 0-31,-35 0 16,17-35-1,-17 35 1,-1 0 0,1 0 15,0-18-16,-1 18 1,1-17 62,-18-1-62,0-194 15,0 54-15,0-142-1,0 53 1,0 88 0,0 0-1,0 1 1,0-1-1,0 35 1,0 36 0,0 70-16,0-34 15,0-72 1,0 71 15,0-53 0,0 89-31,0-36 16,0 35 0,0-35-1,0-17 1,-35 34 0,35 19-1,0-18 1,0 17-16,0 0 15,0 1 1,0-36 0,0 17-1,0 19 17,-18-19-32,18 1 31,0 18-16,0-19 17,-18 19 15</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3-11-23T07:01:10.644"/>
    </inkml:context>
    <inkml:brush xml:id="br0">
      <inkml:brushProperty name="width" value="0.05292" units="cm"/>
      <inkml:brushProperty name="height" value="0.05292" units="cm"/>
      <inkml:brushProperty name="color" value="#FF0000"/>
    </inkml:brush>
  </inkml:definitions>
  <inkml:trace contextRef="#ctx0" brushRef="#br0">13159 11977 0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5464DA-5EDD-4B3F-A1C3-5878CD61F5EA}" type="datetimeFigureOut">
              <a:rPr lang="en-US" smtClean="0"/>
              <a:t>11/23/2023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B72C3F-B7EF-4E92-B72F-F2A9721A6F01}" type="slidenum">
              <a:rPr lang="en-US" smtClean="0"/>
              <a:t>‹#›</a:t>
            </a:fld>
            <a:endParaRPr lang="en-US"/>
          </a:p>
        </p:txBody>
      </p:sp>
    </p:spTree>
    <p:extLst>
      <p:ext uri="{BB962C8B-B14F-4D97-AF65-F5344CB8AC3E}">
        <p14:creationId xmlns:p14="http://schemas.microsoft.com/office/powerpoint/2010/main" val="34993897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a:t>
            </a:r>
          </a:p>
        </p:txBody>
      </p:sp>
      <p:sp>
        <p:nvSpPr>
          <p:cNvPr id="4" name="Slide Number Placeholder 3"/>
          <p:cNvSpPr>
            <a:spLocks noGrp="1"/>
          </p:cNvSpPr>
          <p:nvPr>
            <p:ph type="sldNum" sz="quarter" idx="5"/>
          </p:nvPr>
        </p:nvSpPr>
        <p:spPr/>
        <p:txBody>
          <a:bodyPr/>
          <a:lstStyle/>
          <a:p>
            <a:fld id="{784183E4-18B5-F44B-B2FF-713BC0D7025F}" type="slidenum">
              <a:rPr lang="en-US" smtClean="0"/>
              <a:t>1</a:t>
            </a:fld>
            <a:endParaRPr lang="en-US"/>
          </a:p>
        </p:txBody>
      </p:sp>
    </p:spTree>
    <p:extLst>
      <p:ext uri="{BB962C8B-B14F-4D97-AF65-F5344CB8AC3E}">
        <p14:creationId xmlns:p14="http://schemas.microsoft.com/office/powerpoint/2010/main" val="22549563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a:t>
            </a:r>
          </a:p>
        </p:txBody>
      </p:sp>
      <p:sp>
        <p:nvSpPr>
          <p:cNvPr id="4" name="Slide Number Placeholder 3"/>
          <p:cNvSpPr>
            <a:spLocks noGrp="1"/>
          </p:cNvSpPr>
          <p:nvPr>
            <p:ph type="sldNum" sz="quarter" idx="5"/>
          </p:nvPr>
        </p:nvSpPr>
        <p:spPr/>
        <p:txBody>
          <a:bodyPr/>
          <a:lstStyle/>
          <a:p>
            <a:fld id="{784183E4-18B5-F44B-B2FF-713BC0D7025F}" type="slidenum">
              <a:rPr lang="en-US" smtClean="0"/>
              <a:t>10</a:t>
            </a:fld>
            <a:endParaRPr lang="en-US"/>
          </a:p>
        </p:txBody>
      </p:sp>
    </p:spTree>
    <p:extLst>
      <p:ext uri="{BB962C8B-B14F-4D97-AF65-F5344CB8AC3E}">
        <p14:creationId xmlns:p14="http://schemas.microsoft.com/office/powerpoint/2010/main" val="28078803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E7714-9880-CE9C-C343-52863A574F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8BF0B60-74B8-E9A3-7DD2-F2CA23B9F8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8585D75-9824-FD22-EB50-06B81DF4BE50}"/>
              </a:ext>
            </a:extLst>
          </p:cNvPr>
          <p:cNvSpPr>
            <a:spLocks noGrp="1"/>
          </p:cNvSpPr>
          <p:nvPr>
            <p:ph type="dt" sz="half" idx="10"/>
          </p:nvPr>
        </p:nvSpPr>
        <p:spPr/>
        <p:txBody>
          <a:bodyPr/>
          <a:lstStyle/>
          <a:p>
            <a:fld id="{8CD9B105-2519-45B6-8C80-A1F60538D6D4}" type="datetimeFigureOut">
              <a:rPr lang="en-US" smtClean="0"/>
              <a:t>11/23/2023</a:t>
            </a:fld>
            <a:endParaRPr lang="en-US"/>
          </a:p>
        </p:txBody>
      </p:sp>
      <p:sp>
        <p:nvSpPr>
          <p:cNvPr id="5" name="Footer Placeholder 4">
            <a:extLst>
              <a:ext uri="{FF2B5EF4-FFF2-40B4-BE49-F238E27FC236}">
                <a16:creationId xmlns:a16="http://schemas.microsoft.com/office/drawing/2014/main" id="{62E8745C-50D3-8A3A-3300-5EFCDAA1DF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EE62A9-E955-8E88-D888-3FCF8733B99B}"/>
              </a:ext>
            </a:extLst>
          </p:cNvPr>
          <p:cNvSpPr>
            <a:spLocks noGrp="1"/>
          </p:cNvSpPr>
          <p:nvPr>
            <p:ph type="sldNum" sz="quarter" idx="12"/>
          </p:nvPr>
        </p:nvSpPr>
        <p:spPr/>
        <p:txBody>
          <a:bodyPr/>
          <a:lstStyle/>
          <a:p>
            <a:fld id="{9CA95AC8-2898-4DF0-B561-ECB6556AE3D6}" type="slidenum">
              <a:rPr lang="en-US" smtClean="0"/>
              <a:t>‹#›</a:t>
            </a:fld>
            <a:endParaRPr lang="en-US"/>
          </a:p>
        </p:txBody>
      </p:sp>
    </p:spTree>
    <p:extLst>
      <p:ext uri="{BB962C8B-B14F-4D97-AF65-F5344CB8AC3E}">
        <p14:creationId xmlns:p14="http://schemas.microsoft.com/office/powerpoint/2010/main" val="2590404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8FE46-3F07-3909-7B62-C854240B302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8DD03CD-CF0B-9C00-5764-E43D023929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3BC59D-FD3D-5EAD-34B0-C5166D50D0D7}"/>
              </a:ext>
            </a:extLst>
          </p:cNvPr>
          <p:cNvSpPr>
            <a:spLocks noGrp="1"/>
          </p:cNvSpPr>
          <p:nvPr>
            <p:ph type="dt" sz="half" idx="10"/>
          </p:nvPr>
        </p:nvSpPr>
        <p:spPr/>
        <p:txBody>
          <a:bodyPr/>
          <a:lstStyle/>
          <a:p>
            <a:fld id="{8CD9B105-2519-45B6-8C80-A1F60538D6D4}" type="datetimeFigureOut">
              <a:rPr lang="en-US" smtClean="0"/>
              <a:t>11/23/2023</a:t>
            </a:fld>
            <a:endParaRPr lang="en-US"/>
          </a:p>
        </p:txBody>
      </p:sp>
      <p:sp>
        <p:nvSpPr>
          <p:cNvPr id="5" name="Footer Placeholder 4">
            <a:extLst>
              <a:ext uri="{FF2B5EF4-FFF2-40B4-BE49-F238E27FC236}">
                <a16:creationId xmlns:a16="http://schemas.microsoft.com/office/drawing/2014/main" id="{F3E44A50-76B1-3995-381D-6F30C1F1D4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B132F0-1EAF-B3AA-7A78-7A2FEAFACEE5}"/>
              </a:ext>
            </a:extLst>
          </p:cNvPr>
          <p:cNvSpPr>
            <a:spLocks noGrp="1"/>
          </p:cNvSpPr>
          <p:nvPr>
            <p:ph type="sldNum" sz="quarter" idx="12"/>
          </p:nvPr>
        </p:nvSpPr>
        <p:spPr/>
        <p:txBody>
          <a:bodyPr/>
          <a:lstStyle/>
          <a:p>
            <a:fld id="{9CA95AC8-2898-4DF0-B561-ECB6556AE3D6}" type="slidenum">
              <a:rPr lang="en-US" smtClean="0"/>
              <a:t>‹#›</a:t>
            </a:fld>
            <a:endParaRPr lang="en-US"/>
          </a:p>
        </p:txBody>
      </p:sp>
    </p:spTree>
    <p:extLst>
      <p:ext uri="{BB962C8B-B14F-4D97-AF65-F5344CB8AC3E}">
        <p14:creationId xmlns:p14="http://schemas.microsoft.com/office/powerpoint/2010/main" val="747996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EC9B06-B96D-A0B7-7F85-3533EAE122B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945C506-BD20-8E93-F255-E1BCDBF707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549C0E-DA12-0091-1B05-C48A7932243F}"/>
              </a:ext>
            </a:extLst>
          </p:cNvPr>
          <p:cNvSpPr>
            <a:spLocks noGrp="1"/>
          </p:cNvSpPr>
          <p:nvPr>
            <p:ph type="dt" sz="half" idx="10"/>
          </p:nvPr>
        </p:nvSpPr>
        <p:spPr/>
        <p:txBody>
          <a:bodyPr/>
          <a:lstStyle/>
          <a:p>
            <a:fld id="{8CD9B105-2519-45B6-8C80-A1F60538D6D4}" type="datetimeFigureOut">
              <a:rPr lang="en-US" smtClean="0"/>
              <a:t>11/23/2023</a:t>
            </a:fld>
            <a:endParaRPr lang="en-US"/>
          </a:p>
        </p:txBody>
      </p:sp>
      <p:sp>
        <p:nvSpPr>
          <p:cNvPr id="5" name="Footer Placeholder 4">
            <a:extLst>
              <a:ext uri="{FF2B5EF4-FFF2-40B4-BE49-F238E27FC236}">
                <a16:creationId xmlns:a16="http://schemas.microsoft.com/office/drawing/2014/main" id="{187500FB-74B8-F697-BB1A-88449BE712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4446C3-F107-D457-5E7F-66521E97087C}"/>
              </a:ext>
            </a:extLst>
          </p:cNvPr>
          <p:cNvSpPr>
            <a:spLocks noGrp="1"/>
          </p:cNvSpPr>
          <p:nvPr>
            <p:ph type="sldNum" sz="quarter" idx="12"/>
          </p:nvPr>
        </p:nvSpPr>
        <p:spPr/>
        <p:txBody>
          <a:bodyPr/>
          <a:lstStyle/>
          <a:p>
            <a:fld id="{9CA95AC8-2898-4DF0-B561-ECB6556AE3D6}" type="slidenum">
              <a:rPr lang="en-US" smtClean="0"/>
              <a:t>‹#›</a:t>
            </a:fld>
            <a:endParaRPr lang="en-US"/>
          </a:p>
        </p:txBody>
      </p:sp>
    </p:spTree>
    <p:extLst>
      <p:ext uri="{BB962C8B-B14F-4D97-AF65-F5344CB8AC3E}">
        <p14:creationId xmlns:p14="http://schemas.microsoft.com/office/powerpoint/2010/main" val="1633686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BA970-B1D2-3A9E-8B1E-D9C6CBB9FCB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7F77E8D-4327-11A3-FC35-8610E10D87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F92895-23E0-66DE-C39B-037C84FF0DB1}"/>
              </a:ext>
            </a:extLst>
          </p:cNvPr>
          <p:cNvSpPr>
            <a:spLocks noGrp="1"/>
          </p:cNvSpPr>
          <p:nvPr>
            <p:ph type="dt" sz="half" idx="10"/>
          </p:nvPr>
        </p:nvSpPr>
        <p:spPr/>
        <p:txBody>
          <a:bodyPr/>
          <a:lstStyle/>
          <a:p>
            <a:fld id="{8CD9B105-2519-45B6-8C80-A1F60538D6D4}" type="datetimeFigureOut">
              <a:rPr lang="en-US" smtClean="0"/>
              <a:t>11/23/2023</a:t>
            </a:fld>
            <a:endParaRPr lang="en-US"/>
          </a:p>
        </p:txBody>
      </p:sp>
      <p:sp>
        <p:nvSpPr>
          <p:cNvPr id="5" name="Footer Placeholder 4">
            <a:extLst>
              <a:ext uri="{FF2B5EF4-FFF2-40B4-BE49-F238E27FC236}">
                <a16:creationId xmlns:a16="http://schemas.microsoft.com/office/drawing/2014/main" id="{39DD891B-0D69-2348-3133-89F84C5F4D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39A0C9-C44D-2D12-6EB0-9AA4A3BFD944}"/>
              </a:ext>
            </a:extLst>
          </p:cNvPr>
          <p:cNvSpPr>
            <a:spLocks noGrp="1"/>
          </p:cNvSpPr>
          <p:nvPr>
            <p:ph type="sldNum" sz="quarter" idx="12"/>
          </p:nvPr>
        </p:nvSpPr>
        <p:spPr/>
        <p:txBody>
          <a:bodyPr/>
          <a:lstStyle/>
          <a:p>
            <a:fld id="{9CA95AC8-2898-4DF0-B561-ECB6556AE3D6}" type="slidenum">
              <a:rPr lang="en-US" smtClean="0"/>
              <a:t>‹#›</a:t>
            </a:fld>
            <a:endParaRPr lang="en-US"/>
          </a:p>
        </p:txBody>
      </p:sp>
    </p:spTree>
    <p:extLst>
      <p:ext uri="{BB962C8B-B14F-4D97-AF65-F5344CB8AC3E}">
        <p14:creationId xmlns:p14="http://schemas.microsoft.com/office/powerpoint/2010/main" val="1936453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31C5B-9B15-D40C-6100-B6782A8059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F19AF88-4718-4A81-11CC-404E600D70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47CD2-E3B1-A1C4-0613-45DE7DA8A78C}"/>
              </a:ext>
            </a:extLst>
          </p:cNvPr>
          <p:cNvSpPr>
            <a:spLocks noGrp="1"/>
          </p:cNvSpPr>
          <p:nvPr>
            <p:ph type="dt" sz="half" idx="10"/>
          </p:nvPr>
        </p:nvSpPr>
        <p:spPr/>
        <p:txBody>
          <a:bodyPr/>
          <a:lstStyle/>
          <a:p>
            <a:fld id="{8CD9B105-2519-45B6-8C80-A1F60538D6D4}" type="datetimeFigureOut">
              <a:rPr lang="en-US" smtClean="0"/>
              <a:t>11/23/2023</a:t>
            </a:fld>
            <a:endParaRPr lang="en-US"/>
          </a:p>
        </p:txBody>
      </p:sp>
      <p:sp>
        <p:nvSpPr>
          <p:cNvPr id="5" name="Footer Placeholder 4">
            <a:extLst>
              <a:ext uri="{FF2B5EF4-FFF2-40B4-BE49-F238E27FC236}">
                <a16:creationId xmlns:a16="http://schemas.microsoft.com/office/drawing/2014/main" id="{24AEC233-E6F8-4916-1AB6-994DF37364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8AD7DC-DE21-F8A3-F3FC-4B1C3E480098}"/>
              </a:ext>
            </a:extLst>
          </p:cNvPr>
          <p:cNvSpPr>
            <a:spLocks noGrp="1"/>
          </p:cNvSpPr>
          <p:nvPr>
            <p:ph type="sldNum" sz="quarter" idx="12"/>
          </p:nvPr>
        </p:nvSpPr>
        <p:spPr/>
        <p:txBody>
          <a:bodyPr/>
          <a:lstStyle/>
          <a:p>
            <a:fld id="{9CA95AC8-2898-4DF0-B561-ECB6556AE3D6}" type="slidenum">
              <a:rPr lang="en-US" smtClean="0"/>
              <a:t>‹#›</a:t>
            </a:fld>
            <a:endParaRPr lang="en-US"/>
          </a:p>
        </p:txBody>
      </p:sp>
    </p:spTree>
    <p:extLst>
      <p:ext uri="{BB962C8B-B14F-4D97-AF65-F5344CB8AC3E}">
        <p14:creationId xmlns:p14="http://schemas.microsoft.com/office/powerpoint/2010/main" val="7287501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E1276-3235-4367-21FA-4D93AA24B51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8DC7FB4-E2F8-DB0D-EE78-ACF224E4134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C67EF77-FEBA-9461-C226-05A266FE15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9D1B438-9C9B-6A61-CFAD-27D52ADF70B4}"/>
              </a:ext>
            </a:extLst>
          </p:cNvPr>
          <p:cNvSpPr>
            <a:spLocks noGrp="1"/>
          </p:cNvSpPr>
          <p:nvPr>
            <p:ph type="dt" sz="half" idx="10"/>
          </p:nvPr>
        </p:nvSpPr>
        <p:spPr/>
        <p:txBody>
          <a:bodyPr/>
          <a:lstStyle/>
          <a:p>
            <a:fld id="{8CD9B105-2519-45B6-8C80-A1F60538D6D4}" type="datetimeFigureOut">
              <a:rPr lang="en-US" smtClean="0"/>
              <a:t>11/23/2023</a:t>
            </a:fld>
            <a:endParaRPr lang="en-US"/>
          </a:p>
        </p:txBody>
      </p:sp>
      <p:sp>
        <p:nvSpPr>
          <p:cNvPr id="6" name="Footer Placeholder 5">
            <a:extLst>
              <a:ext uri="{FF2B5EF4-FFF2-40B4-BE49-F238E27FC236}">
                <a16:creationId xmlns:a16="http://schemas.microsoft.com/office/drawing/2014/main" id="{44E2E17C-7CC9-C869-F41D-C68E56D90A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627553-FE21-C839-7A3A-4F973ED42803}"/>
              </a:ext>
            </a:extLst>
          </p:cNvPr>
          <p:cNvSpPr>
            <a:spLocks noGrp="1"/>
          </p:cNvSpPr>
          <p:nvPr>
            <p:ph type="sldNum" sz="quarter" idx="12"/>
          </p:nvPr>
        </p:nvSpPr>
        <p:spPr/>
        <p:txBody>
          <a:bodyPr/>
          <a:lstStyle/>
          <a:p>
            <a:fld id="{9CA95AC8-2898-4DF0-B561-ECB6556AE3D6}" type="slidenum">
              <a:rPr lang="en-US" smtClean="0"/>
              <a:t>‹#›</a:t>
            </a:fld>
            <a:endParaRPr lang="en-US"/>
          </a:p>
        </p:txBody>
      </p:sp>
    </p:spTree>
    <p:extLst>
      <p:ext uri="{BB962C8B-B14F-4D97-AF65-F5344CB8AC3E}">
        <p14:creationId xmlns:p14="http://schemas.microsoft.com/office/powerpoint/2010/main" val="3134198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3FEDE-6857-264F-23D1-6835BD5F57A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B3A0636-06B8-ED49-E57D-BE875039EA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FDA68B-D184-9EF8-AC27-8F59B2F44F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12616AC-7279-6906-F9C5-A23643A9B6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5A9A8FA-94FA-7DA1-0D6A-448F95CEFF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22AC7A4-8698-8F3D-3CFF-006C097B9BDF}"/>
              </a:ext>
            </a:extLst>
          </p:cNvPr>
          <p:cNvSpPr>
            <a:spLocks noGrp="1"/>
          </p:cNvSpPr>
          <p:nvPr>
            <p:ph type="dt" sz="half" idx="10"/>
          </p:nvPr>
        </p:nvSpPr>
        <p:spPr/>
        <p:txBody>
          <a:bodyPr/>
          <a:lstStyle/>
          <a:p>
            <a:fld id="{8CD9B105-2519-45B6-8C80-A1F60538D6D4}" type="datetimeFigureOut">
              <a:rPr lang="en-US" smtClean="0"/>
              <a:t>11/23/2023</a:t>
            </a:fld>
            <a:endParaRPr lang="en-US"/>
          </a:p>
        </p:txBody>
      </p:sp>
      <p:sp>
        <p:nvSpPr>
          <p:cNvPr id="8" name="Footer Placeholder 7">
            <a:extLst>
              <a:ext uri="{FF2B5EF4-FFF2-40B4-BE49-F238E27FC236}">
                <a16:creationId xmlns:a16="http://schemas.microsoft.com/office/drawing/2014/main" id="{E702B752-E599-A569-E6D3-B9926319B2A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362802A-B4D8-590C-1732-E0616206056A}"/>
              </a:ext>
            </a:extLst>
          </p:cNvPr>
          <p:cNvSpPr>
            <a:spLocks noGrp="1"/>
          </p:cNvSpPr>
          <p:nvPr>
            <p:ph type="sldNum" sz="quarter" idx="12"/>
          </p:nvPr>
        </p:nvSpPr>
        <p:spPr/>
        <p:txBody>
          <a:bodyPr/>
          <a:lstStyle/>
          <a:p>
            <a:fld id="{9CA95AC8-2898-4DF0-B561-ECB6556AE3D6}" type="slidenum">
              <a:rPr lang="en-US" smtClean="0"/>
              <a:t>‹#›</a:t>
            </a:fld>
            <a:endParaRPr lang="en-US"/>
          </a:p>
        </p:txBody>
      </p:sp>
    </p:spTree>
    <p:extLst>
      <p:ext uri="{BB962C8B-B14F-4D97-AF65-F5344CB8AC3E}">
        <p14:creationId xmlns:p14="http://schemas.microsoft.com/office/powerpoint/2010/main" val="2891822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8D31-334A-6332-3B23-2307B9BC900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EBB6168-0FAE-82BC-54DE-CF5889E2C373}"/>
              </a:ext>
            </a:extLst>
          </p:cNvPr>
          <p:cNvSpPr>
            <a:spLocks noGrp="1"/>
          </p:cNvSpPr>
          <p:nvPr>
            <p:ph type="dt" sz="half" idx="10"/>
          </p:nvPr>
        </p:nvSpPr>
        <p:spPr/>
        <p:txBody>
          <a:bodyPr/>
          <a:lstStyle/>
          <a:p>
            <a:fld id="{8CD9B105-2519-45B6-8C80-A1F60538D6D4}" type="datetimeFigureOut">
              <a:rPr lang="en-US" smtClean="0"/>
              <a:t>11/23/2023</a:t>
            </a:fld>
            <a:endParaRPr lang="en-US"/>
          </a:p>
        </p:txBody>
      </p:sp>
      <p:sp>
        <p:nvSpPr>
          <p:cNvPr id="4" name="Footer Placeholder 3">
            <a:extLst>
              <a:ext uri="{FF2B5EF4-FFF2-40B4-BE49-F238E27FC236}">
                <a16:creationId xmlns:a16="http://schemas.microsoft.com/office/drawing/2014/main" id="{FF38B9B8-252B-50A0-6FD1-AFCB8055C0F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F359134-FEA0-A5C5-1709-6660D3CD0CE4}"/>
              </a:ext>
            </a:extLst>
          </p:cNvPr>
          <p:cNvSpPr>
            <a:spLocks noGrp="1"/>
          </p:cNvSpPr>
          <p:nvPr>
            <p:ph type="sldNum" sz="quarter" idx="12"/>
          </p:nvPr>
        </p:nvSpPr>
        <p:spPr/>
        <p:txBody>
          <a:bodyPr/>
          <a:lstStyle/>
          <a:p>
            <a:fld id="{9CA95AC8-2898-4DF0-B561-ECB6556AE3D6}" type="slidenum">
              <a:rPr lang="en-US" smtClean="0"/>
              <a:t>‹#›</a:t>
            </a:fld>
            <a:endParaRPr lang="en-US"/>
          </a:p>
        </p:txBody>
      </p:sp>
    </p:spTree>
    <p:extLst>
      <p:ext uri="{BB962C8B-B14F-4D97-AF65-F5344CB8AC3E}">
        <p14:creationId xmlns:p14="http://schemas.microsoft.com/office/powerpoint/2010/main" val="1400143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877E97-BE9D-4CE6-ABD7-7AE6BFA5A002}"/>
              </a:ext>
            </a:extLst>
          </p:cNvPr>
          <p:cNvSpPr>
            <a:spLocks noGrp="1"/>
          </p:cNvSpPr>
          <p:nvPr>
            <p:ph type="dt" sz="half" idx="10"/>
          </p:nvPr>
        </p:nvSpPr>
        <p:spPr/>
        <p:txBody>
          <a:bodyPr/>
          <a:lstStyle/>
          <a:p>
            <a:fld id="{8CD9B105-2519-45B6-8C80-A1F60538D6D4}" type="datetimeFigureOut">
              <a:rPr lang="en-US" smtClean="0"/>
              <a:t>11/23/2023</a:t>
            </a:fld>
            <a:endParaRPr lang="en-US"/>
          </a:p>
        </p:txBody>
      </p:sp>
      <p:sp>
        <p:nvSpPr>
          <p:cNvPr id="3" name="Footer Placeholder 2">
            <a:extLst>
              <a:ext uri="{FF2B5EF4-FFF2-40B4-BE49-F238E27FC236}">
                <a16:creationId xmlns:a16="http://schemas.microsoft.com/office/drawing/2014/main" id="{E72F4B19-09C8-CEBD-5BB7-B13538F9BB7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B033D52-E361-A336-5410-ED17ED3DEEA3}"/>
              </a:ext>
            </a:extLst>
          </p:cNvPr>
          <p:cNvSpPr>
            <a:spLocks noGrp="1"/>
          </p:cNvSpPr>
          <p:nvPr>
            <p:ph type="sldNum" sz="quarter" idx="12"/>
          </p:nvPr>
        </p:nvSpPr>
        <p:spPr/>
        <p:txBody>
          <a:bodyPr/>
          <a:lstStyle/>
          <a:p>
            <a:fld id="{9CA95AC8-2898-4DF0-B561-ECB6556AE3D6}" type="slidenum">
              <a:rPr lang="en-US" smtClean="0"/>
              <a:t>‹#›</a:t>
            </a:fld>
            <a:endParaRPr lang="en-US"/>
          </a:p>
        </p:txBody>
      </p:sp>
    </p:spTree>
    <p:extLst>
      <p:ext uri="{BB962C8B-B14F-4D97-AF65-F5344CB8AC3E}">
        <p14:creationId xmlns:p14="http://schemas.microsoft.com/office/powerpoint/2010/main" val="2366423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EC172-C99C-FA89-1383-58C77C554B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772727B-819C-2876-5A9C-72C79477D9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068B572-4ED6-92F7-5FDA-E25FFE14AC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F04B83-3176-03E2-D31C-F96B2373A228}"/>
              </a:ext>
            </a:extLst>
          </p:cNvPr>
          <p:cNvSpPr>
            <a:spLocks noGrp="1"/>
          </p:cNvSpPr>
          <p:nvPr>
            <p:ph type="dt" sz="half" idx="10"/>
          </p:nvPr>
        </p:nvSpPr>
        <p:spPr/>
        <p:txBody>
          <a:bodyPr/>
          <a:lstStyle/>
          <a:p>
            <a:fld id="{8CD9B105-2519-45B6-8C80-A1F60538D6D4}" type="datetimeFigureOut">
              <a:rPr lang="en-US" smtClean="0"/>
              <a:t>11/23/2023</a:t>
            </a:fld>
            <a:endParaRPr lang="en-US"/>
          </a:p>
        </p:txBody>
      </p:sp>
      <p:sp>
        <p:nvSpPr>
          <p:cNvPr id="6" name="Footer Placeholder 5">
            <a:extLst>
              <a:ext uri="{FF2B5EF4-FFF2-40B4-BE49-F238E27FC236}">
                <a16:creationId xmlns:a16="http://schemas.microsoft.com/office/drawing/2014/main" id="{5B703D01-609D-32AE-48CB-E8D972BD5D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17AF14-5E3D-CB23-F885-C06B27607FF6}"/>
              </a:ext>
            </a:extLst>
          </p:cNvPr>
          <p:cNvSpPr>
            <a:spLocks noGrp="1"/>
          </p:cNvSpPr>
          <p:nvPr>
            <p:ph type="sldNum" sz="quarter" idx="12"/>
          </p:nvPr>
        </p:nvSpPr>
        <p:spPr/>
        <p:txBody>
          <a:bodyPr/>
          <a:lstStyle/>
          <a:p>
            <a:fld id="{9CA95AC8-2898-4DF0-B561-ECB6556AE3D6}" type="slidenum">
              <a:rPr lang="en-US" smtClean="0"/>
              <a:t>‹#›</a:t>
            </a:fld>
            <a:endParaRPr lang="en-US"/>
          </a:p>
        </p:txBody>
      </p:sp>
    </p:spTree>
    <p:extLst>
      <p:ext uri="{BB962C8B-B14F-4D97-AF65-F5344CB8AC3E}">
        <p14:creationId xmlns:p14="http://schemas.microsoft.com/office/powerpoint/2010/main" val="1737940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51593-2BA0-BB5D-9A97-4F11E8F448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9FEEFD1-3C9B-F32F-D7FD-2E6D214D70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E81EC9E-E949-64A9-D2A5-464F5737E3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EAA219-3571-9094-7487-38E01F212DB0}"/>
              </a:ext>
            </a:extLst>
          </p:cNvPr>
          <p:cNvSpPr>
            <a:spLocks noGrp="1"/>
          </p:cNvSpPr>
          <p:nvPr>
            <p:ph type="dt" sz="half" idx="10"/>
          </p:nvPr>
        </p:nvSpPr>
        <p:spPr/>
        <p:txBody>
          <a:bodyPr/>
          <a:lstStyle/>
          <a:p>
            <a:fld id="{8CD9B105-2519-45B6-8C80-A1F60538D6D4}" type="datetimeFigureOut">
              <a:rPr lang="en-US" smtClean="0"/>
              <a:t>11/23/2023</a:t>
            </a:fld>
            <a:endParaRPr lang="en-US"/>
          </a:p>
        </p:txBody>
      </p:sp>
      <p:sp>
        <p:nvSpPr>
          <p:cNvPr id="6" name="Footer Placeholder 5">
            <a:extLst>
              <a:ext uri="{FF2B5EF4-FFF2-40B4-BE49-F238E27FC236}">
                <a16:creationId xmlns:a16="http://schemas.microsoft.com/office/drawing/2014/main" id="{6EDC97B5-482D-3CB9-10B8-0924E7CD24C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35D1E8A-DAD0-F10A-E6EF-CC6A1EA0A52D}"/>
              </a:ext>
            </a:extLst>
          </p:cNvPr>
          <p:cNvSpPr>
            <a:spLocks noGrp="1"/>
          </p:cNvSpPr>
          <p:nvPr>
            <p:ph type="sldNum" sz="quarter" idx="12"/>
          </p:nvPr>
        </p:nvSpPr>
        <p:spPr/>
        <p:txBody>
          <a:bodyPr/>
          <a:lstStyle/>
          <a:p>
            <a:fld id="{9CA95AC8-2898-4DF0-B561-ECB6556AE3D6}" type="slidenum">
              <a:rPr lang="en-US" smtClean="0"/>
              <a:t>‹#›</a:t>
            </a:fld>
            <a:endParaRPr lang="en-US"/>
          </a:p>
        </p:txBody>
      </p:sp>
    </p:spTree>
    <p:extLst>
      <p:ext uri="{BB962C8B-B14F-4D97-AF65-F5344CB8AC3E}">
        <p14:creationId xmlns:p14="http://schemas.microsoft.com/office/powerpoint/2010/main" val="442178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E1D0C0-122B-F35F-A569-6D4D8A8BF7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A536879-41CD-17DA-96D5-0031BD1CAB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F300C2-9D52-4F31-66D3-445B325274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D9B105-2519-45B6-8C80-A1F60538D6D4}" type="datetimeFigureOut">
              <a:rPr lang="en-US" smtClean="0"/>
              <a:t>11/23/2023</a:t>
            </a:fld>
            <a:endParaRPr lang="en-US"/>
          </a:p>
        </p:txBody>
      </p:sp>
      <p:sp>
        <p:nvSpPr>
          <p:cNvPr id="5" name="Footer Placeholder 4">
            <a:extLst>
              <a:ext uri="{FF2B5EF4-FFF2-40B4-BE49-F238E27FC236}">
                <a16:creationId xmlns:a16="http://schemas.microsoft.com/office/drawing/2014/main" id="{531B8656-A9B2-4591-657D-BC92FEEADC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28A6D02-4526-6C50-56E5-7FFF29D3CC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A95AC8-2898-4DF0-B561-ECB6556AE3D6}" type="slidenum">
              <a:rPr lang="en-US" smtClean="0"/>
              <a:t>‹#›</a:t>
            </a:fld>
            <a:endParaRPr lang="en-US"/>
          </a:p>
        </p:txBody>
      </p:sp>
    </p:spTree>
    <p:extLst>
      <p:ext uri="{BB962C8B-B14F-4D97-AF65-F5344CB8AC3E}">
        <p14:creationId xmlns:p14="http://schemas.microsoft.com/office/powerpoint/2010/main" val="1314790694"/>
      </p:ext>
    </p:extLst>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hyperlink" Target="https://nodejs.org/en/download/" TargetMode="Externa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45220" y="2911210"/>
            <a:ext cx="8305800" cy="794961"/>
          </a:xfrm>
          <a:prstGeom prst="rect">
            <a:avLst/>
          </a:prstGeom>
        </p:spPr>
        <p:txBody>
          <a:bodyPr vert="horz" wrap="square" lIns="0" tIns="62230" rIns="0" bIns="0" rtlCol="0" anchor="ctr">
            <a:spAutoFit/>
          </a:bodyPr>
          <a:lstStyle/>
          <a:p>
            <a:pPr marL="1701800" marR="5080" indent="-1341438" algn="ctr">
              <a:lnSpc>
                <a:spcPts val="5510"/>
              </a:lnSpc>
              <a:spcBef>
                <a:spcPts val="490"/>
              </a:spcBef>
            </a:pPr>
            <a:r>
              <a:rPr lang="en-US" sz="6000" b="1" dirty="0"/>
              <a:t>React JS</a:t>
            </a:r>
            <a:endParaRPr sz="6000" b="1" dirty="0"/>
          </a:p>
        </p:txBody>
      </p:sp>
      <p:sp>
        <p:nvSpPr>
          <p:cNvPr id="9" name="TextBox 8">
            <a:extLst>
              <a:ext uri="{FF2B5EF4-FFF2-40B4-BE49-F238E27FC236}">
                <a16:creationId xmlns:a16="http://schemas.microsoft.com/office/drawing/2014/main" id="{8A5DB3B2-BB36-BB41-837F-EB6EFB76ACB6}"/>
              </a:ext>
            </a:extLst>
          </p:cNvPr>
          <p:cNvSpPr txBox="1"/>
          <p:nvPr/>
        </p:nvSpPr>
        <p:spPr>
          <a:xfrm>
            <a:off x="-472440" y="36576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674074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45220" y="2911210"/>
            <a:ext cx="8305800" cy="794961"/>
          </a:xfrm>
          <a:prstGeom prst="rect">
            <a:avLst/>
          </a:prstGeom>
        </p:spPr>
        <p:txBody>
          <a:bodyPr vert="horz" wrap="square" lIns="0" tIns="62230" rIns="0" bIns="0" rtlCol="0" anchor="ctr">
            <a:spAutoFit/>
          </a:bodyPr>
          <a:lstStyle/>
          <a:p>
            <a:pPr marL="1701800" marR="5080" indent="-1341438" algn="ctr">
              <a:lnSpc>
                <a:spcPts val="5510"/>
              </a:lnSpc>
              <a:spcBef>
                <a:spcPts val="490"/>
              </a:spcBef>
            </a:pPr>
            <a:r>
              <a:rPr lang="en-US" sz="6000" b="1" dirty="0"/>
              <a:t>Essentials of React</a:t>
            </a:r>
            <a:endParaRPr sz="6000" b="1" dirty="0"/>
          </a:p>
        </p:txBody>
      </p:sp>
      <p:sp>
        <p:nvSpPr>
          <p:cNvPr id="9" name="TextBox 8">
            <a:extLst>
              <a:ext uri="{FF2B5EF4-FFF2-40B4-BE49-F238E27FC236}">
                <a16:creationId xmlns:a16="http://schemas.microsoft.com/office/drawing/2014/main" id="{8A5DB3B2-BB36-BB41-837F-EB6EFB76ACB6}"/>
              </a:ext>
            </a:extLst>
          </p:cNvPr>
          <p:cNvSpPr txBox="1"/>
          <p:nvPr/>
        </p:nvSpPr>
        <p:spPr>
          <a:xfrm>
            <a:off x="-472440" y="36576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762051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FD79B-F939-5C58-D91A-F3C142857B70}"/>
              </a:ext>
            </a:extLst>
          </p:cNvPr>
          <p:cNvSpPr>
            <a:spLocks noGrp="1"/>
          </p:cNvSpPr>
          <p:nvPr>
            <p:ph type="title"/>
          </p:nvPr>
        </p:nvSpPr>
        <p:spPr/>
        <p:txBody>
          <a:bodyPr/>
          <a:lstStyle/>
          <a:p>
            <a:pPr algn="ctr"/>
            <a:r>
              <a:rPr lang="en-IN" b="1" i="0" dirty="0">
                <a:solidFill>
                  <a:srgbClr val="333333"/>
                </a:solidFill>
                <a:effectLst/>
                <a:latin typeface="+mn-lt"/>
              </a:rPr>
              <a:t>Components</a:t>
            </a:r>
            <a:endParaRPr lang="en-IN" b="1" dirty="0">
              <a:latin typeface="+mn-lt"/>
            </a:endParaRPr>
          </a:p>
        </p:txBody>
      </p:sp>
      <p:sp>
        <p:nvSpPr>
          <p:cNvPr id="3" name="Content Placeholder 2">
            <a:extLst>
              <a:ext uri="{FF2B5EF4-FFF2-40B4-BE49-F238E27FC236}">
                <a16:creationId xmlns:a16="http://schemas.microsoft.com/office/drawing/2014/main" id="{B1D97DBE-C0DE-9B3E-291A-6638486A14B5}"/>
              </a:ext>
            </a:extLst>
          </p:cNvPr>
          <p:cNvSpPr txBox="1">
            <a:spLocks/>
          </p:cNvSpPr>
          <p:nvPr/>
        </p:nvSpPr>
        <p:spPr>
          <a:xfrm>
            <a:off x="838200" y="1690687"/>
            <a:ext cx="10515600" cy="4486275"/>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t>The basic building blocks of the React framework are React </a:t>
            </a:r>
            <a:r>
              <a:rPr lang="en-US" b="1" dirty="0"/>
              <a:t>components</a:t>
            </a:r>
            <a:r>
              <a:rPr lang="en-US" dirty="0"/>
              <a:t>.</a:t>
            </a:r>
          </a:p>
          <a:p>
            <a:pPr algn="just"/>
            <a:r>
              <a:rPr lang="en-US" dirty="0"/>
              <a:t>Components define </a:t>
            </a:r>
            <a:r>
              <a:rPr lang="en-US" b="1" i="1" dirty="0"/>
              <a:t>views</a:t>
            </a:r>
            <a:r>
              <a:rPr lang="en-US" dirty="0"/>
              <a:t>, which are sets of screen elements that React can choose among and modify according to your program logic and data</a:t>
            </a:r>
          </a:p>
          <a:p>
            <a:pPr algn="just"/>
            <a:r>
              <a:rPr lang="en-US" dirty="0"/>
              <a:t>Components let you split the UI into independent, reusable pieces, and think about each piece in isolation. Conceptually, components are like JavaScript functions. They accept arbitrary inputs (called “props”) and return React elements describing what should appear on the screen. There are two types of components - Stateless Functional Components and Stateful Class Components</a:t>
            </a:r>
          </a:p>
          <a:p>
            <a:pPr marL="0" indent="0" algn="just">
              <a:buFont typeface="Arial" panose="020B0604020202020204" pitchFamily="34" charset="0"/>
              <a:buNone/>
            </a:pPr>
            <a:endParaRPr lang="en-US" dirty="0"/>
          </a:p>
        </p:txBody>
      </p:sp>
    </p:spTree>
    <p:extLst>
      <p:ext uri="{BB962C8B-B14F-4D97-AF65-F5344CB8AC3E}">
        <p14:creationId xmlns:p14="http://schemas.microsoft.com/office/powerpoint/2010/main" val="2508500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019E8-E3E1-0ECC-754C-0D06A007B734}"/>
              </a:ext>
            </a:extLst>
          </p:cNvPr>
          <p:cNvSpPr>
            <a:spLocks noGrp="1"/>
          </p:cNvSpPr>
          <p:nvPr>
            <p:ph type="title"/>
          </p:nvPr>
        </p:nvSpPr>
        <p:spPr/>
        <p:txBody>
          <a:bodyPr/>
          <a:lstStyle/>
          <a:p>
            <a:r>
              <a:rPr lang="en-IN" sz="4400" dirty="0">
                <a:effectLst/>
                <a:ea typeface="Calibri" panose="020F0502020204030204" pitchFamily="34" charset="0"/>
                <a:cs typeface="Times New Roman" panose="02020603050405020304" pitchFamily="18" charset="0"/>
              </a:rPr>
              <a:t>                </a:t>
            </a:r>
            <a:r>
              <a:rPr lang="en-IN" sz="4400" b="1" dirty="0">
                <a:effectLst/>
                <a:ea typeface="Calibri" panose="020F0502020204030204" pitchFamily="34" charset="0"/>
                <a:cs typeface="Times New Roman" panose="02020603050405020304" pitchFamily="18" charset="0"/>
              </a:rPr>
              <a:t>Functional Components</a:t>
            </a:r>
            <a:endParaRPr lang="en-IN" b="1" dirty="0"/>
          </a:p>
        </p:txBody>
      </p:sp>
      <p:sp>
        <p:nvSpPr>
          <p:cNvPr id="3" name="Content Placeholder 2">
            <a:extLst>
              <a:ext uri="{FF2B5EF4-FFF2-40B4-BE49-F238E27FC236}">
                <a16:creationId xmlns:a16="http://schemas.microsoft.com/office/drawing/2014/main" id="{C15D02E4-3935-319B-4B01-9DC030094E81}"/>
              </a:ext>
            </a:extLst>
          </p:cNvPr>
          <p:cNvSpPr>
            <a:spLocks noGrp="1"/>
          </p:cNvSpPr>
          <p:nvPr>
            <p:ph idx="1"/>
          </p:nvPr>
        </p:nvSpPr>
        <p:spPr/>
        <p:txBody>
          <a:bodyPr/>
          <a:lstStyle/>
          <a:p>
            <a:r>
              <a:rPr lang="en-US" sz="2800" dirty="0"/>
              <a:t>The simplest way to define a component is to write a JavaScript function. A valid React component because it accepts a single “props” (which stands for properties) object argument with data and returns a React element. We call such components “function components” because they are literally JavaScript functions</a:t>
            </a:r>
            <a:endParaRPr lang="en-IN" dirty="0"/>
          </a:p>
        </p:txBody>
      </p:sp>
    </p:spTree>
    <p:extLst>
      <p:ext uri="{BB962C8B-B14F-4D97-AF65-F5344CB8AC3E}">
        <p14:creationId xmlns:p14="http://schemas.microsoft.com/office/powerpoint/2010/main" val="372150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A297B-870B-FD60-E4D6-DD2A11CC8C1C}"/>
              </a:ext>
            </a:extLst>
          </p:cNvPr>
          <p:cNvSpPr>
            <a:spLocks noGrp="1"/>
          </p:cNvSpPr>
          <p:nvPr>
            <p:ph type="title"/>
          </p:nvPr>
        </p:nvSpPr>
        <p:spPr/>
        <p:txBody>
          <a:bodyPr>
            <a:normAutofit/>
          </a:bodyPr>
          <a:lstStyle/>
          <a:p>
            <a:pPr algn="ctr"/>
            <a:r>
              <a:rPr lang="en-US" b="1" dirty="0">
                <a:latin typeface="+mn-lt"/>
              </a:rPr>
              <a:t>Class Components</a:t>
            </a:r>
          </a:p>
        </p:txBody>
      </p:sp>
      <p:sp>
        <p:nvSpPr>
          <p:cNvPr id="3" name="Content Placeholder 2">
            <a:extLst>
              <a:ext uri="{FF2B5EF4-FFF2-40B4-BE49-F238E27FC236}">
                <a16:creationId xmlns:a16="http://schemas.microsoft.com/office/drawing/2014/main" id="{8D55123B-F3F3-C226-EBE2-339076FF2752}"/>
              </a:ext>
            </a:extLst>
          </p:cNvPr>
          <p:cNvSpPr>
            <a:spLocks noGrp="1"/>
          </p:cNvSpPr>
          <p:nvPr>
            <p:ph idx="1"/>
          </p:nvPr>
        </p:nvSpPr>
        <p:spPr>
          <a:xfrm>
            <a:off x="838200" y="1690687"/>
            <a:ext cx="10515600" cy="4486275"/>
          </a:xfrm>
        </p:spPr>
        <p:txBody>
          <a:bodyPr>
            <a:normAutofit/>
          </a:bodyPr>
          <a:lstStyle/>
          <a:p>
            <a:pPr algn="just"/>
            <a:r>
              <a:rPr lang="en-US" dirty="0"/>
              <a:t>Class components are more complex than functional components. It requires you to extend from React. Component and create a render function which returns a React element. </a:t>
            </a:r>
          </a:p>
          <a:p>
            <a:pPr algn="just"/>
            <a:r>
              <a:rPr lang="en-US" dirty="0"/>
              <a:t>You can pass data from one class to other class components. You can create a class by defining a class that extends Component and has a render function. </a:t>
            </a:r>
          </a:p>
          <a:p>
            <a:pPr marL="0" indent="0">
              <a:buNone/>
            </a:pPr>
            <a:endParaRPr lang="en-US" dirty="0"/>
          </a:p>
        </p:txBody>
      </p:sp>
    </p:spTree>
    <p:extLst>
      <p:ext uri="{BB962C8B-B14F-4D97-AF65-F5344CB8AC3E}">
        <p14:creationId xmlns:p14="http://schemas.microsoft.com/office/powerpoint/2010/main" val="3512775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9808D-3AD6-3F5B-5944-1520D2EBD49E}"/>
              </a:ext>
            </a:extLst>
          </p:cNvPr>
          <p:cNvSpPr>
            <a:spLocks noGrp="1"/>
          </p:cNvSpPr>
          <p:nvPr>
            <p:ph type="ctrTitle"/>
          </p:nvPr>
        </p:nvSpPr>
        <p:spPr>
          <a:xfrm>
            <a:off x="860296" y="625642"/>
            <a:ext cx="10424738" cy="904775"/>
          </a:xfrm>
        </p:spPr>
        <p:txBody>
          <a:bodyPr>
            <a:normAutofit fontScale="90000"/>
          </a:bodyPr>
          <a:lstStyle/>
          <a:p>
            <a:r>
              <a:rPr lang="en-US" b="1" dirty="0">
                <a:latin typeface="+mn-lt"/>
              </a:rPr>
              <a:t>Props</a:t>
            </a:r>
          </a:p>
        </p:txBody>
      </p:sp>
      <p:sp>
        <p:nvSpPr>
          <p:cNvPr id="3" name="Subtitle 2">
            <a:extLst>
              <a:ext uri="{FF2B5EF4-FFF2-40B4-BE49-F238E27FC236}">
                <a16:creationId xmlns:a16="http://schemas.microsoft.com/office/drawing/2014/main" id="{BF564C8D-A793-C42A-5EA7-5831A9061131}"/>
              </a:ext>
            </a:extLst>
          </p:cNvPr>
          <p:cNvSpPr>
            <a:spLocks noGrp="1"/>
          </p:cNvSpPr>
          <p:nvPr>
            <p:ph type="subTitle" idx="1"/>
          </p:nvPr>
        </p:nvSpPr>
        <p:spPr>
          <a:xfrm>
            <a:off x="702528" y="1742173"/>
            <a:ext cx="10950496" cy="4490185"/>
          </a:xfrm>
        </p:spPr>
        <p:txBody>
          <a:bodyPr>
            <a:normAutofit/>
          </a:bodyPr>
          <a:lstStyle/>
          <a:p>
            <a:pPr marL="342900" indent="-342900" algn="l">
              <a:buFont typeface="Arial" panose="020B0604020202020204" pitchFamily="34" charset="0"/>
              <a:buChar char="•"/>
            </a:pPr>
            <a:r>
              <a:rPr lang="en-US" dirty="0"/>
              <a:t>Props stand for "</a:t>
            </a:r>
            <a:r>
              <a:rPr lang="en-US" b="1" dirty="0"/>
              <a:t>Properties</a:t>
            </a:r>
            <a:r>
              <a:rPr lang="en-US" dirty="0"/>
              <a:t>." They are </a:t>
            </a:r>
            <a:r>
              <a:rPr lang="en-US" b="1" dirty="0"/>
              <a:t>read-only</a:t>
            </a:r>
            <a:r>
              <a:rPr lang="en-US" dirty="0"/>
              <a:t> components. It is an object which stores the value of attributes of a tag and work similar to the HTML attributes. It gives a way to pass data from one component to other components.</a:t>
            </a:r>
          </a:p>
          <a:p>
            <a:pPr marL="342900" indent="-342900" algn="l">
              <a:buFont typeface="Arial" panose="020B0604020202020204" pitchFamily="34" charset="0"/>
              <a:buChar char="•"/>
            </a:pPr>
            <a:r>
              <a:rPr lang="en-US" dirty="0"/>
              <a:t> It is similar to function arguments. Props are passed to the component in the same way as arguments passed in a function.</a:t>
            </a:r>
          </a:p>
        </p:txBody>
      </p:sp>
    </p:spTree>
    <p:extLst>
      <p:ext uri="{BB962C8B-B14F-4D97-AF65-F5344CB8AC3E}">
        <p14:creationId xmlns:p14="http://schemas.microsoft.com/office/powerpoint/2010/main" val="3420363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9808D-3AD6-3F5B-5944-1520D2EBD49E}"/>
              </a:ext>
            </a:extLst>
          </p:cNvPr>
          <p:cNvSpPr>
            <a:spLocks noGrp="1"/>
          </p:cNvSpPr>
          <p:nvPr>
            <p:ph type="ctrTitle"/>
          </p:nvPr>
        </p:nvSpPr>
        <p:spPr>
          <a:xfrm>
            <a:off x="860296" y="625642"/>
            <a:ext cx="10424738" cy="904775"/>
          </a:xfrm>
        </p:spPr>
        <p:txBody>
          <a:bodyPr>
            <a:normAutofit fontScale="90000"/>
          </a:bodyPr>
          <a:lstStyle/>
          <a:p>
            <a:r>
              <a:rPr lang="en-US" b="1" dirty="0">
                <a:latin typeface="+mn-lt"/>
              </a:rPr>
              <a:t>State</a:t>
            </a:r>
          </a:p>
        </p:txBody>
      </p:sp>
      <p:sp>
        <p:nvSpPr>
          <p:cNvPr id="3" name="Subtitle 2">
            <a:extLst>
              <a:ext uri="{FF2B5EF4-FFF2-40B4-BE49-F238E27FC236}">
                <a16:creationId xmlns:a16="http://schemas.microsoft.com/office/drawing/2014/main" id="{BF564C8D-A793-C42A-5EA7-5831A9061131}"/>
              </a:ext>
            </a:extLst>
          </p:cNvPr>
          <p:cNvSpPr>
            <a:spLocks noGrp="1"/>
          </p:cNvSpPr>
          <p:nvPr>
            <p:ph type="subTitle" idx="1"/>
          </p:nvPr>
        </p:nvSpPr>
        <p:spPr>
          <a:xfrm>
            <a:off x="702528" y="1742173"/>
            <a:ext cx="10950496" cy="4490185"/>
          </a:xfrm>
        </p:spPr>
        <p:txBody>
          <a:bodyPr>
            <a:normAutofit/>
          </a:bodyPr>
          <a:lstStyle/>
          <a:p>
            <a:pPr marL="342900" indent="-342900" algn="just">
              <a:buFont typeface="Arial" panose="020B0604020202020204" pitchFamily="34" charset="0"/>
              <a:buChar char="•"/>
            </a:pPr>
            <a:r>
              <a:rPr lang="en-US" dirty="0"/>
              <a:t>The state is an updatable structure that is used to contain data or information about the component. </a:t>
            </a:r>
          </a:p>
          <a:p>
            <a:pPr marL="342900" indent="-342900" algn="just">
              <a:buFont typeface="Arial" panose="020B0604020202020204" pitchFamily="34" charset="0"/>
              <a:buChar char="•"/>
            </a:pPr>
            <a:r>
              <a:rPr lang="en-US" dirty="0"/>
              <a:t>The state in a component can change over time. The change in state over time can happen as a response to user action or system event.</a:t>
            </a:r>
          </a:p>
          <a:p>
            <a:pPr marL="342900" indent="-342900" algn="just">
              <a:buFont typeface="Arial" panose="020B0604020202020204" pitchFamily="34" charset="0"/>
              <a:buChar char="•"/>
            </a:pPr>
            <a:r>
              <a:rPr lang="en-US" dirty="0"/>
              <a:t> A component with the state is known as stateful components. It is the heart of the react component which determines the behavior of the component and how it will render.</a:t>
            </a:r>
          </a:p>
          <a:p>
            <a:pPr marL="342900" indent="-342900" algn="just">
              <a:buFont typeface="Arial" panose="020B0604020202020204" pitchFamily="34" charset="0"/>
              <a:buChar char="•"/>
            </a:pPr>
            <a:r>
              <a:rPr lang="en-US" dirty="0"/>
              <a:t> They are also responsible for making a component dynamic and interactive.</a:t>
            </a:r>
          </a:p>
        </p:txBody>
      </p:sp>
    </p:spTree>
    <p:extLst>
      <p:ext uri="{BB962C8B-B14F-4D97-AF65-F5344CB8AC3E}">
        <p14:creationId xmlns:p14="http://schemas.microsoft.com/office/powerpoint/2010/main" val="1835187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9808D-3AD6-3F5B-5944-1520D2EBD49E}"/>
              </a:ext>
            </a:extLst>
          </p:cNvPr>
          <p:cNvSpPr>
            <a:spLocks noGrp="1"/>
          </p:cNvSpPr>
          <p:nvPr>
            <p:ph type="ctrTitle"/>
          </p:nvPr>
        </p:nvSpPr>
        <p:spPr>
          <a:xfrm>
            <a:off x="860296" y="625642"/>
            <a:ext cx="10424738" cy="904775"/>
          </a:xfrm>
        </p:spPr>
        <p:txBody>
          <a:bodyPr>
            <a:normAutofit fontScale="90000"/>
          </a:bodyPr>
          <a:lstStyle/>
          <a:p>
            <a:r>
              <a:rPr lang="en-US" b="1" dirty="0">
                <a:latin typeface="+mn-lt"/>
              </a:rPr>
              <a:t>Hooks</a:t>
            </a:r>
          </a:p>
        </p:txBody>
      </p:sp>
      <p:sp>
        <p:nvSpPr>
          <p:cNvPr id="3" name="Subtitle 2">
            <a:extLst>
              <a:ext uri="{FF2B5EF4-FFF2-40B4-BE49-F238E27FC236}">
                <a16:creationId xmlns:a16="http://schemas.microsoft.com/office/drawing/2014/main" id="{BF564C8D-A793-C42A-5EA7-5831A9061131}"/>
              </a:ext>
            </a:extLst>
          </p:cNvPr>
          <p:cNvSpPr>
            <a:spLocks noGrp="1"/>
          </p:cNvSpPr>
          <p:nvPr>
            <p:ph type="subTitle" idx="1"/>
          </p:nvPr>
        </p:nvSpPr>
        <p:spPr>
          <a:xfrm>
            <a:off x="702528" y="1742173"/>
            <a:ext cx="10950496" cy="4490185"/>
          </a:xfrm>
        </p:spPr>
        <p:txBody>
          <a:bodyPr>
            <a:normAutofit/>
          </a:bodyPr>
          <a:lstStyle/>
          <a:p>
            <a:pPr algn="just"/>
            <a:r>
              <a:rPr lang="en-US" dirty="0"/>
              <a:t>Hooks are the new feature introduced in the React 16.8 version. It allows you to use state and other React features without writing a class. </a:t>
            </a:r>
          </a:p>
          <a:p>
            <a:pPr algn="just"/>
            <a:r>
              <a:rPr lang="en-US" dirty="0"/>
              <a:t>Hooks are the functions which "hook into" React state and lifecycle features from function components. It does not work inside classes.</a:t>
            </a:r>
            <a:endParaRPr lang="en-US" sz="2800" dirty="0"/>
          </a:p>
        </p:txBody>
      </p:sp>
    </p:spTree>
    <p:extLst>
      <p:ext uri="{BB962C8B-B14F-4D97-AF65-F5344CB8AC3E}">
        <p14:creationId xmlns:p14="http://schemas.microsoft.com/office/powerpoint/2010/main" val="4119145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AB37B-B525-A72E-6588-1ABF384CD81F}"/>
              </a:ext>
            </a:extLst>
          </p:cNvPr>
          <p:cNvSpPr>
            <a:spLocks noGrp="1"/>
          </p:cNvSpPr>
          <p:nvPr>
            <p:ph type="ctrTitle"/>
          </p:nvPr>
        </p:nvSpPr>
        <p:spPr>
          <a:xfrm>
            <a:off x="1785846" y="688677"/>
            <a:ext cx="8243325" cy="914400"/>
          </a:xfrm>
        </p:spPr>
        <p:txBody>
          <a:bodyPr>
            <a:normAutofit/>
          </a:bodyPr>
          <a:lstStyle/>
          <a:p>
            <a:r>
              <a:rPr lang="en-US" b="1" dirty="0"/>
              <a:t>Introduction to React</a:t>
            </a:r>
          </a:p>
        </p:txBody>
      </p:sp>
      <p:sp>
        <p:nvSpPr>
          <p:cNvPr id="3" name="Subtitle 2">
            <a:extLst>
              <a:ext uri="{FF2B5EF4-FFF2-40B4-BE49-F238E27FC236}">
                <a16:creationId xmlns:a16="http://schemas.microsoft.com/office/drawing/2014/main" id="{4E7250FD-5912-0C3A-CF00-CF90A7FC11C2}"/>
              </a:ext>
            </a:extLst>
          </p:cNvPr>
          <p:cNvSpPr>
            <a:spLocks noGrp="1"/>
          </p:cNvSpPr>
          <p:nvPr>
            <p:ph type="subTitle" idx="1"/>
          </p:nvPr>
        </p:nvSpPr>
        <p:spPr>
          <a:xfrm>
            <a:off x="758282" y="1945888"/>
            <a:ext cx="10615961" cy="4410307"/>
          </a:xfrm>
        </p:spPr>
        <p:txBody>
          <a:bodyPr>
            <a:noAutofit/>
          </a:bodyPr>
          <a:lstStyle/>
          <a:p>
            <a:pPr algn="just"/>
            <a:r>
              <a:rPr lang="en-US" dirty="0"/>
              <a:t>■ ReactJS is a </a:t>
            </a:r>
            <a:r>
              <a:rPr lang="en-US" b="1" dirty="0"/>
              <a:t>declarative</a:t>
            </a:r>
            <a:r>
              <a:rPr lang="en-US" dirty="0"/>
              <a:t>, </a:t>
            </a:r>
            <a:r>
              <a:rPr lang="en-US" b="1" dirty="0"/>
              <a:t>efficient</a:t>
            </a:r>
            <a:r>
              <a:rPr lang="en-US" dirty="0"/>
              <a:t>, and flexible </a:t>
            </a:r>
            <a:r>
              <a:rPr lang="en-US" b="1" dirty="0"/>
              <a:t>JavaScript library</a:t>
            </a:r>
            <a:r>
              <a:rPr lang="en-US" dirty="0"/>
              <a:t> for building reusable UI components</a:t>
            </a:r>
          </a:p>
          <a:p>
            <a:pPr algn="just"/>
            <a:endParaRPr lang="en-US" dirty="0"/>
          </a:p>
          <a:p>
            <a:pPr algn="just"/>
            <a:r>
              <a:rPr lang="en-US" dirty="0"/>
              <a:t>■ It is an open-source, component-based front end library which is responsible only for the view layer of the application. </a:t>
            </a:r>
          </a:p>
          <a:p>
            <a:pPr algn="just"/>
            <a:endParaRPr lang="en-US" dirty="0"/>
          </a:p>
          <a:p>
            <a:pPr algn="just"/>
            <a:r>
              <a:rPr lang="en-US" dirty="0"/>
              <a:t>■ It was initially developed and maintained by Facebook and later used in its products like WhatsApp &amp; Instagram</a:t>
            </a:r>
          </a:p>
          <a:p>
            <a:pPr algn="just"/>
            <a:endParaRPr lang="en-US" b="1"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71DB1033-DEC0-A4F2-943A-BAAC648D6510}"/>
                  </a:ext>
                </a:extLst>
              </p14:cNvPr>
              <p14:cNvContentPartPr/>
              <p14:nvPr/>
            </p14:nvContentPartPr>
            <p14:xfrm>
              <a:off x="647640" y="177840"/>
              <a:ext cx="10674720" cy="4737240"/>
            </p14:xfrm>
          </p:contentPart>
        </mc:Choice>
        <mc:Fallback>
          <p:pic>
            <p:nvPicPr>
              <p:cNvPr id="4" name="Ink 3">
                <a:extLst>
                  <a:ext uri="{FF2B5EF4-FFF2-40B4-BE49-F238E27FC236}">
                    <a16:creationId xmlns:a16="http://schemas.microsoft.com/office/drawing/2014/main" id="{71DB1033-DEC0-A4F2-943A-BAAC648D6510}"/>
                  </a:ext>
                </a:extLst>
              </p:cNvPr>
              <p:cNvPicPr/>
              <p:nvPr/>
            </p:nvPicPr>
            <p:blipFill>
              <a:blip r:embed="rId3"/>
              <a:stretch>
                <a:fillRect/>
              </a:stretch>
            </p:blipFill>
            <p:spPr>
              <a:xfrm>
                <a:off x="638280" y="168480"/>
                <a:ext cx="10693440" cy="4755960"/>
              </a:xfrm>
              <a:prstGeom prst="rect">
                <a:avLst/>
              </a:prstGeom>
            </p:spPr>
          </p:pic>
        </mc:Fallback>
      </mc:AlternateContent>
    </p:spTree>
    <p:extLst>
      <p:ext uri="{BB962C8B-B14F-4D97-AF65-F5344CB8AC3E}">
        <p14:creationId xmlns:p14="http://schemas.microsoft.com/office/powerpoint/2010/main" val="1430969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618F5-4DEB-C773-7FC4-03FEF409E7E7}"/>
              </a:ext>
            </a:extLst>
          </p:cNvPr>
          <p:cNvSpPr>
            <a:spLocks noGrp="1"/>
          </p:cNvSpPr>
          <p:nvPr>
            <p:ph type="ctrTitle"/>
          </p:nvPr>
        </p:nvSpPr>
        <p:spPr>
          <a:xfrm>
            <a:off x="1507067" y="624240"/>
            <a:ext cx="7766936" cy="1108307"/>
          </a:xfrm>
        </p:spPr>
        <p:txBody>
          <a:bodyPr>
            <a:normAutofit/>
          </a:bodyPr>
          <a:lstStyle/>
          <a:p>
            <a:pPr algn="ctr"/>
            <a:r>
              <a:rPr lang="en-US" b="1" dirty="0"/>
              <a:t>Why React?</a:t>
            </a:r>
          </a:p>
        </p:txBody>
      </p:sp>
      <p:sp>
        <p:nvSpPr>
          <p:cNvPr id="3" name="Subtitle 2">
            <a:extLst>
              <a:ext uri="{FF2B5EF4-FFF2-40B4-BE49-F238E27FC236}">
                <a16:creationId xmlns:a16="http://schemas.microsoft.com/office/drawing/2014/main" id="{C4C3BB62-0BB0-81B7-E25E-55C562370E86}"/>
              </a:ext>
            </a:extLst>
          </p:cNvPr>
          <p:cNvSpPr>
            <a:spLocks noGrp="1"/>
          </p:cNvSpPr>
          <p:nvPr>
            <p:ph type="subTitle" idx="1"/>
          </p:nvPr>
        </p:nvSpPr>
        <p:spPr>
          <a:xfrm>
            <a:off x="724830" y="2096429"/>
            <a:ext cx="10983950" cy="3702205"/>
          </a:xfrm>
        </p:spPr>
        <p:txBody>
          <a:bodyPr>
            <a:noAutofit/>
          </a:bodyPr>
          <a:lstStyle/>
          <a:p>
            <a:pPr algn="just"/>
            <a:r>
              <a:rPr lang="en-US" b="1" dirty="0"/>
              <a:t>■ </a:t>
            </a:r>
            <a:r>
              <a:rPr lang="en-US" dirty="0"/>
              <a:t>The main objective of ReactJS is to develop User Interfaces (UI) that improves the speed of the apps</a:t>
            </a:r>
            <a:endParaRPr lang="en-US" sz="2800" dirty="0"/>
          </a:p>
          <a:p>
            <a:pPr algn="just"/>
            <a:r>
              <a:rPr lang="en-US" sz="2800" dirty="0"/>
              <a:t>■ </a:t>
            </a:r>
            <a:r>
              <a:rPr lang="en-US" dirty="0"/>
              <a:t> It uses virtual DOM (JavaScript object), which improves the performance of the app. The JavaScript virtual DOM is faster than the regular DOM</a:t>
            </a:r>
            <a:endParaRPr lang="en-US" sz="2800" dirty="0"/>
          </a:p>
          <a:p>
            <a:pPr algn="just"/>
            <a:r>
              <a:rPr lang="en-US" sz="2800" dirty="0"/>
              <a:t>■ </a:t>
            </a:r>
            <a:r>
              <a:rPr lang="en-US" dirty="0"/>
              <a:t>We can use ReactJS on the client and server-side as well as with other frameworks</a:t>
            </a:r>
          </a:p>
          <a:p>
            <a:pPr algn="just"/>
            <a:r>
              <a:rPr lang="en-US" sz="2800" dirty="0"/>
              <a:t>■ Productivity</a:t>
            </a:r>
          </a:p>
          <a:p>
            <a:pPr algn="l"/>
            <a:endParaRPr lang="en-US" b="1"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30694349-8864-AD00-2522-7D296C3692B8}"/>
                  </a:ext>
                </a:extLst>
              </p14:cNvPr>
              <p14:cNvContentPartPr/>
              <p14:nvPr/>
            </p14:nvContentPartPr>
            <p14:xfrm>
              <a:off x="4737240" y="4311720"/>
              <a:ext cx="360" cy="360"/>
            </p14:xfrm>
          </p:contentPart>
        </mc:Choice>
        <mc:Fallback>
          <p:pic>
            <p:nvPicPr>
              <p:cNvPr id="4" name="Ink 3">
                <a:extLst>
                  <a:ext uri="{FF2B5EF4-FFF2-40B4-BE49-F238E27FC236}">
                    <a16:creationId xmlns:a16="http://schemas.microsoft.com/office/drawing/2014/main" id="{30694349-8864-AD00-2522-7D296C3692B8}"/>
                  </a:ext>
                </a:extLst>
              </p:cNvPr>
              <p:cNvPicPr/>
              <p:nvPr/>
            </p:nvPicPr>
            <p:blipFill>
              <a:blip r:embed="rId3"/>
              <a:stretch>
                <a:fillRect/>
              </a:stretch>
            </p:blipFill>
            <p:spPr>
              <a:xfrm>
                <a:off x="4727880" y="4302360"/>
                <a:ext cx="19080" cy="19080"/>
              </a:xfrm>
              <a:prstGeom prst="rect">
                <a:avLst/>
              </a:prstGeom>
            </p:spPr>
          </p:pic>
        </mc:Fallback>
      </mc:AlternateContent>
    </p:spTree>
    <p:extLst>
      <p:ext uri="{BB962C8B-B14F-4D97-AF65-F5344CB8AC3E}">
        <p14:creationId xmlns:p14="http://schemas.microsoft.com/office/powerpoint/2010/main" val="3751716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E7C63-4605-371B-7735-A00AFB7B2F7A}"/>
              </a:ext>
            </a:extLst>
          </p:cNvPr>
          <p:cNvSpPr>
            <a:spLocks noGrp="1"/>
          </p:cNvSpPr>
          <p:nvPr>
            <p:ph type="title"/>
          </p:nvPr>
        </p:nvSpPr>
        <p:spPr/>
        <p:txBody>
          <a:bodyPr/>
          <a:lstStyle/>
          <a:p>
            <a:r>
              <a:rPr lang="en-US" b="1" dirty="0">
                <a:latin typeface="+mn-lt"/>
              </a:rPr>
              <a:t>React Framework</a:t>
            </a:r>
          </a:p>
        </p:txBody>
      </p:sp>
      <p:sp>
        <p:nvSpPr>
          <p:cNvPr id="3" name="Content Placeholder 2">
            <a:extLst>
              <a:ext uri="{FF2B5EF4-FFF2-40B4-BE49-F238E27FC236}">
                <a16:creationId xmlns:a16="http://schemas.microsoft.com/office/drawing/2014/main" id="{ABEC98F0-4440-C6FD-3DDE-218F4E10FC4E}"/>
              </a:ext>
            </a:extLst>
          </p:cNvPr>
          <p:cNvSpPr>
            <a:spLocks noGrp="1"/>
          </p:cNvSpPr>
          <p:nvPr>
            <p:ph idx="1"/>
          </p:nvPr>
        </p:nvSpPr>
        <p:spPr>
          <a:xfrm>
            <a:off x="677334" y="1559294"/>
            <a:ext cx="10786120" cy="4462366"/>
          </a:xfrm>
        </p:spPr>
        <p:txBody>
          <a:bodyPr>
            <a:noAutofit/>
          </a:bodyPr>
          <a:lstStyle/>
          <a:p>
            <a:pPr marL="0" indent="0" algn="just">
              <a:buNone/>
            </a:pPr>
            <a:r>
              <a:rPr lang="en-US" sz="3200" dirty="0"/>
              <a:t>■ </a:t>
            </a:r>
            <a:r>
              <a:rPr lang="en-IN" dirty="0"/>
              <a:t>JSX : </a:t>
            </a:r>
            <a:r>
              <a:rPr lang="en-US" dirty="0"/>
              <a:t>JSX stands for JavaScript XML. It is a JavaScript syntax extension. Its an XML or HTML like syntax used by ReactJS.</a:t>
            </a:r>
            <a:endParaRPr lang="en-US" sz="3200" dirty="0"/>
          </a:p>
          <a:p>
            <a:pPr marL="0" indent="0" algn="just">
              <a:buNone/>
            </a:pPr>
            <a:r>
              <a:rPr lang="en-US" sz="3200" dirty="0"/>
              <a:t>■</a:t>
            </a:r>
            <a:r>
              <a:rPr lang="en-IN" dirty="0"/>
              <a:t>Components :</a:t>
            </a:r>
            <a:r>
              <a:rPr lang="en-US" dirty="0"/>
              <a:t>ReactJS is all about components. ReactJS application is made up of multiple components, and each component has its own logic and controls. </a:t>
            </a:r>
          </a:p>
          <a:p>
            <a:pPr marL="0" indent="0" algn="just">
              <a:buNone/>
            </a:pPr>
            <a:r>
              <a:rPr lang="en-US" dirty="0"/>
              <a:t>■ </a:t>
            </a:r>
            <a:r>
              <a:rPr lang="en-IN" dirty="0"/>
              <a:t>One-way Data Binding :</a:t>
            </a:r>
            <a:r>
              <a:rPr lang="en-US" dirty="0"/>
              <a:t>ReactJS is designed in such a manner that follows unidirectional data flow or one-way data binding.</a:t>
            </a:r>
            <a:endParaRPr lang="en-IN" dirty="0"/>
          </a:p>
          <a:p>
            <a:pPr marL="0" indent="0" algn="just">
              <a:buNone/>
            </a:pPr>
            <a:r>
              <a:rPr lang="en-US" dirty="0"/>
              <a:t>■ Virtual DOM: A virtual DOM object is a representation of the original DOM object. </a:t>
            </a:r>
          </a:p>
          <a:p>
            <a:pPr marL="0" indent="0" algn="just">
              <a:buNone/>
            </a:pPr>
            <a:r>
              <a:rPr lang="en-US" sz="3200" dirty="0"/>
              <a:t>■ </a:t>
            </a:r>
            <a:r>
              <a:rPr lang="en-IN" dirty="0"/>
              <a:t>Simplicity</a:t>
            </a:r>
          </a:p>
          <a:p>
            <a:pPr marL="0" indent="0" algn="just">
              <a:buNone/>
            </a:pPr>
            <a:endParaRPr lang="en-US" sz="3200" dirty="0"/>
          </a:p>
          <a:p>
            <a:pPr marL="0" indent="0" algn="just">
              <a:buNone/>
            </a:pPr>
            <a:r>
              <a:rPr lang="en-US" sz="3200" dirty="0"/>
              <a:t> </a:t>
            </a:r>
          </a:p>
        </p:txBody>
      </p:sp>
    </p:spTree>
    <p:extLst>
      <p:ext uri="{BB962C8B-B14F-4D97-AF65-F5344CB8AC3E}">
        <p14:creationId xmlns:p14="http://schemas.microsoft.com/office/powerpoint/2010/main" val="20213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7634C-4BE0-7CF7-6514-7C1A4CC76697}"/>
              </a:ext>
            </a:extLst>
          </p:cNvPr>
          <p:cNvSpPr>
            <a:spLocks noGrp="1"/>
          </p:cNvSpPr>
          <p:nvPr>
            <p:ph type="title"/>
          </p:nvPr>
        </p:nvSpPr>
        <p:spPr>
          <a:xfrm>
            <a:off x="844603" y="1825082"/>
            <a:ext cx="8596668" cy="2672615"/>
          </a:xfrm>
        </p:spPr>
        <p:txBody>
          <a:bodyPr>
            <a:normAutofit fontScale="90000"/>
          </a:bodyPr>
          <a:lstStyle/>
          <a:p>
            <a:r>
              <a:rPr lang="en-US" b="1" dirty="0">
                <a:latin typeface="+mn-lt"/>
              </a:rPr>
              <a:t>Pre-requisites</a:t>
            </a:r>
            <a:br>
              <a:rPr lang="en-US" dirty="0"/>
            </a:br>
            <a:br>
              <a:rPr lang="en-US" sz="4000" dirty="0">
                <a:latin typeface="+mn-lt"/>
              </a:rPr>
            </a:br>
            <a:r>
              <a:rPr lang="en-US" sz="4000" dirty="0">
                <a:latin typeface="+mn-lt"/>
              </a:rPr>
              <a:t>■ HTML5 fundamentals</a:t>
            </a:r>
            <a:br>
              <a:rPr lang="en-US" sz="4000" dirty="0">
                <a:latin typeface="+mn-lt"/>
              </a:rPr>
            </a:br>
            <a:r>
              <a:rPr lang="en-US" sz="4000" dirty="0">
                <a:latin typeface="+mn-lt"/>
              </a:rPr>
              <a:t>■ CSS3 fundamentals</a:t>
            </a:r>
            <a:br>
              <a:rPr lang="en-US" sz="4000" dirty="0">
                <a:latin typeface="+mn-lt"/>
              </a:rPr>
            </a:br>
            <a:r>
              <a:rPr lang="en-US" sz="4000" dirty="0">
                <a:latin typeface="+mn-lt"/>
              </a:rPr>
              <a:t>■ JavaScript Basics</a:t>
            </a:r>
            <a:br>
              <a:rPr lang="en-US" dirty="0"/>
            </a:br>
            <a:endParaRPr lang="en-US" dirty="0"/>
          </a:p>
        </p:txBody>
      </p:sp>
    </p:spTree>
    <p:extLst>
      <p:ext uri="{BB962C8B-B14F-4D97-AF65-F5344CB8AC3E}">
        <p14:creationId xmlns:p14="http://schemas.microsoft.com/office/powerpoint/2010/main" val="3137479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93EFB66-BD18-8E2C-7E9C-72993E2E1A18}"/>
              </a:ext>
            </a:extLst>
          </p:cNvPr>
          <p:cNvSpPr txBox="1"/>
          <p:nvPr/>
        </p:nvSpPr>
        <p:spPr>
          <a:xfrm>
            <a:off x="2957861" y="2608714"/>
            <a:ext cx="6676792" cy="707886"/>
          </a:xfrm>
          <a:prstGeom prst="rect">
            <a:avLst/>
          </a:prstGeom>
          <a:noFill/>
        </p:spPr>
        <p:txBody>
          <a:bodyPr wrap="square">
            <a:spAutoFit/>
          </a:bodyPr>
          <a:lstStyle/>
          <a:p>
            <a:pPr algn="ctr"/>
            <a:r>
              <a:rPr lang="en-IN" sz="4000" b="1" dirty="0">
                <a:solidFill>
                  <a:srgbClr val="000000"/>
                </a:solidFill>
              </a:rPr>
              <a:t>React</a:t>
            </a:r>
            <a:r>
              <a:rPr lang="en-IN" sz="4000" b="1" i="0" dirty="0">
                <a:solidFill>
                  <a:srgbClr val="000000"/>
                </a:solidFill>
                <a:effectLst/>
              </a:rPr>
              <a:t>- Environment Setup</a:t>
            </a:r>
          </a:p>
        </p:txBody>
      </p:sp>
    </p:spTree>
    <p:extLst>
      <p:ext uri="{BB962C8B-B14F-4D97-AF65-F5344CB8AC3E}">
        <p14:creationId xmlns:p14="http://schemas.microsoft.com/office/powerpoint/2010/main" val="1473898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FD79B-F939-5C58-D91A-F3C142857B70}"/>
              </a:ext>
            </a:extLst>
          </p:cNvPr>
          <p:cNvSpPr>
            <a:spLocks noGrp="1"/>
          </p:cNvSpPr>
          <p:nvPr>
            <p:ph type="title"/>
          </p:nvPr>
        </p:nvSpPr>
        <p:spPr>
          <a:xfrm>
            <a:off x="838200" y="365126"/>
            <a:ext cx="10515600" cy="616182"/>
          </a:xfrm>
        </p:spPr>
        <p:txBody>
          <a:bodyPr>
            <a:normAutofit fontScale="90000"/>
          </a:bodyPr>
          <a:lstStyle/>
          <a:p>
            <a:pPr algn="ctr"/>
            <a:r>
              <a:rPr lang="en-IN" b="1" i="0" dirty="0">
                <a:solidFill>
                  <a:srgbClr val="333333"/>
                </a:solidFill>
                <a:effectLst/>
                <a:latin typeface="+mn-lt"/>
              </a:rPr>
              <a:t>React Installation</a:t>
            </a:r>
            <a:endParaRPr lang="en-IN" b="1" dirty="0">
              <a:latin typeface="+mn-lt"/>
            </a:endParaRPr>
          </a:p>
        </p:txBody>
      </p:sp>
      <p:sp>
        <p:nvSpPr>
          <p:cNvPr id="3" name="Content Placeholder 2">
            <a:extLst>
              <a:ext uri="{FF2B5EF4-FFF2-40B4-BE49-F238E27FC236}">
                <a16:creationId xmlns:a16="http://schemas.microsoft.com/office/drawing/2014/main" id="{B1D97DBE-C0DE-9B3E-291A-6638486A14B5}"/>
              </a:ext>
            </a:extLst>
          </p:cNvPr>
          <p:cNvSpPr txBox="1">
            <a:spLocks/>
          </p:cNvSpPr>
          <p:nvPr/>
        </p:nvSpPr>
        <p:spPr>
          <a:xfrm>
            <a:off x="838199" y="1349298"/>
            <a:ext cx="10970942" cy="5143575"/>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3000" dirty="0"/>
              <a:t>To install React JS</a:t>
            </a:r>
          </a:p>
          <a:p>
            <a:pPr lvl="1" algn="just"/>
            <a:r>
              <a:rPr lang="en-US" sz="3000" dirty="0"/>
              <a:t>Nodejs and Node Package Manager(</a:t>
            </a:r>
            <a:r>
              <a:rPr lang="en-US" sz="3000" dirty="0" err="1"/>
              <a:t>npm</a:t>
            </a:r>
            <a:r>
              <a:rPr lang="en-US" sz="3000" dirty="0"/>
              <a:t>)</a:t>
            </a:r>
          </a:p>
          <a:p>
            <a:pPr lvl="2" algn="just"/>
            <a:r>
              <a:rPr lang="en-US" sz="2800" dirty="0"/>
              <a:t>To get started with React, you’ll need to have Node.js installed</a:t>
            </a:r>
          </a:p>
          <a:p>
            <a:pPr lvl="2" algn="just"/>
            <a:r>
              <a:rPr lang="en-IN" sz="3000" dirty="0">
                <a:hlinkClick r:id="rId2"/>
              </a:rPr>
              <a:t>https://nodejs.org/en/download/</a:t>
            </a:r>
            <a:endParaRPr lang="en-IN" sz="3000" dirty="0"/>
          </a:p>
          <a:p>
            <a:pPr lvl="2" algn="just"/>
            <a:endParaRPr lang="en-US" sz="3000" dirty="0"/>
          </a:p>
          <a:p>
            <a:pPr lvl="1" algn="just"/>
            <a:r>
              <a:rPr lang="en-US" sz="3000" dirty="0"/>
              <a:t>React CLI(command Line Interface)</a:t>
            </a:r>
          </a:p>
          <a:p>
            <a:pPr lvl="2" algn="just"/>
            <a:r>
              <a:rPr lang="en-US" sz="2800" dirty="0"/>
              <a:t>Command Line Interface – This is simply a tool set, which is used for creating, managing and building react applications quickly. </a:t>
            </a:r>
          </a:p>
          <a:p>
            <a:pPr lvl="2" algn="just"/>
            <a:r>
              <a:rPr lang="en-IN" sz="3000" dirty="0" err="1">
                <a:solidFill>
                  <a:srgbClr val="0070C0"/>
                </a:solidFill>
              </a:rPr>
              <a:t>npm</a:t>
            </a:r>
            <a:r>
              <a:rPr lang="en-IN" sz="3000" dirty="0">
                <a:solidFill>
                  <a:srgbClr val="0070C0"/>
                </a:solidFill>
              </a:rPr>
              <a:t> install –g create-react-app</a:t>
            </a:r>
          </a:p>
          <a:p>
            <a:pPr lvl="2" algn="just"/>
            <a:r>
              <a:rPr lang="en-IN" sz="3000" dirty="0">
                <a:solidFill>
                  <a:srgbClr val="0070C0"/>
                </a:solidFill>
              </a:rPr>
              <a:t> </a:t>
            </a:r>
            <a:r>
              <a:rPr lang="en-IN" sz="3000" dirty="0" err="1">
                <a:solidFill>
                  <a:srgbClr val="0070C0"/>
                </a:solidFill>
              </a:rPr>
              <a:t>npx</a:t>
            </a:r>
            <a:r>
              <a:rPr lang="en-IN" sz="3000" dirty="0">
                <a:solidFill>
                  <a:srgbClr val="0070C0"/>
                </a:solidFill>
              </a:rPr>
              <a:t> create-react-app </a:t>
            </a:r>
            <a:r>
              <a:rPr lang="en-IN" sz="3000" dirty="0" err="1">
                <a:solidFill>
                  <a:srgbClr val="0070C0"/>
                </a:solidFill>
              </a:rPr>
              <a:t>projectname</a:t>
            </a:r>
            <a:r>
              <a:rPr lang="en-IN" sz="3000" dirty="0">
                <a:solidFill>
                  <a:srgbClr val="0070C0"/>
                </a:solidFill>
              </a:rPr>
              <a:t>(To create projects)</a:t>
            </a:r>
          </a:p>
          <a:p>
            <a:pPr lvl="2" algn="just"/>
            <a:endParaRPr lang="en-US" sz="3000" dirty="0">
              <a:solidFill>
                <a:srgbClr val="0070C0"/>
              </a:solidFill>
            </a:endParaRPr>
          </a:p>
          <a:p>
            <a:pPr lvl="1" algn="just"/>
            <a:r>
              <a:rPr lang="en-US" sz="3000" dirty="0"/>
              <a:t>IDE for writing your code-Visual Studio</a:t>
            </a:r>
          </a:p>
          <a:p>
            <a:pPr lvl="2" algn="just"/>
            <a:r>
              <a:rPr lang="en-US" sz="3000" u="sng" dirty="0">
                <a:solidFill>
                  <a:srgbClr val="0070C0"/>
                </a:solidFill>
              </a:rPr>
              <a:t>https://code.visualstudio.com/download#</a:t>
            </a:r>
          </a:p>
          <a:p>
            <a:pPr lvl="1" algn="just"/>
            <a:endParaRPr lang="en-US" sz="3200" dirty="0"/>
          </a:p>
          <a:p>
            <a:pPr marL="0" indent="0" algn="just">
              <a:buFont typeface="Arial" panose="020B0604020202020204" pitchFamily="34" charset="0"/>
              <a:buNone/>
            </a:pPr>
            <a:endParaRPr lang="en-US" dirty="0"/>
          </a:p>
        </p:txBody>
      </p:sp>
    </p:spTree>
    <p:extLst>
      <p:ext uri="{BB962C8B-B14F-4D97-AF65-F5344CB8AC3E}">
        <p14:creationId xmlns:p14="http://schemas.microsoft.com/office/powerpoint/2010/main" val="4030422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fade">
                                      <p:cBhvr>
                                        <p:cTn id="5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FD79B-F939-5C58-D91A-F3C142857B70}"/>
              </a:ext>
            </a:extLst>
          </p:cNvPr>
          <p:cNvSpPr>
            <a:spLocks noGrp="1"/>
          </p:cNvSpPr>
          <p:nvPr>
            <p:ph type="title"/>
          </p:nvPr>
        </p:nvSpPr>
        <p:spPr/>
        <p:txBody>
          <a:bodyPr/>
          <a:lstStyle/>
          <a:p>
            <a:pPr algn="ctr"/>
            <a:r>
              <a:rPr lang="en-IN" b="1" i="0" dirty="0">
                <a:solidFill>
                  <a:srgbClr val="333333"/>
                </a:solidFill>
                <a:effectLst/>
                <a:latin typeface="+mn-lt"/>
              </a:rPr>
              <a:t>React Installation</a:t>
            </a:r>
            <a:endParaRPr lang="en-IN" b="1" dirty="0">
              <a:latin typeface="+mn-lt"/>
            </a:endParaRPr>
          </a:p>
        </p:txBody>
      </p:sp>
      <p:sp>
        <p:nvSpPr>
          <p:cNvPr id="3" name="Content Placeholder 2">
            <a:extLst>
              <a:ext uri="{FF2B5EF4-FFF2-40B4-BE49-F238E27FC236}">
                <a16:creationId xmlns:a16="http://schemas.microsoft.com/office/drawing/2014/main" id="{B1D97DBE-C0DE-9B3E-291A-6638486A14B5}"/>
              </a:ext>
            </a:extLst>
          </p:cNvPr>
          <p:cNvSpPr txBox="1">
            <a:spLocks/>
          </p:cNvSpPr>
          <p:nvPr/>
        </p:nvSpPr>
        <p:spPr>
          <a:xfrm>
            <a:off x="838199" y="1690687"/>
            <a:ext cx="10658707" cy="467665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3000" dirty="0"/>
              <a:t>To check installed versions</a:t>
            </a:r>
          </a:p>
          <a:p>
            <a:pPr algn="just"/>
            <a:r>
              <a:rPr lang="en-US" sz="3000" dirty="0"/>
              <a:t>Nodejs-</a:t>
            </a:r>
          </a:p>
          <a:p>
            <a:pPr lvl="1" algn="just"/>
            <a:r>
              <a:rPr lang="en-US" sz="3000" dirty="0"/>
              <a:t>node –v</a:t>
            </a:r>
          </a:p>
          <a:p>
            <a:pPr algn="just"/>
            <a:r>
              <a:rPr lang="en-US" sz="3000" dirty="0" err="1"/>
              <a:t>Npm</a:t>
            </a:r>
            <a:endParaRPr lang="en-US" sz="3000" dirty="0"/>
          </a:p>
          <a:p>
            <a:pPr lvl="1" algn="just"/>
            <a:r>
              <a:rPr lang="en-US" sz="3000" dirty="0" err="1"/>
              <a:t>npm</a:t>
            </a:r>
            <a:r>
              <a:rPr lang="en-US" sz="3000" dirty="0"/>
              <a:t> –v</a:t>
            </a:r>
          </a:p>
          <a:p>
            <a:pPr marL="457200" lvl="1" indent="0" algn="just">
              <a:buNone/>
            </a:pPr>
            <a:endParaRPr lang="en-US" sz="3200" dirty="0"/>
          </a:p>
          <a:p>
            <a:pPr lvl="1" algn="just"/>
            <a:endParaRPr lang="en-US" sz="3200" dirty="0"/>
          </a:p>
          <a:p>
            <a:pPr marL="0" indent="0" algn="just">
              <a:buFont typeface="Arial" panose="020B0604020202020204" pitchFamily="34" charset="0"/>
              <a:buNone/>
            </a:pPr>
            <a:endParaRPr lang="en-US" dirty="0"/>
          </a:p>
        </p:txBody>
      </p:sp>
    </p:spTree>
    <p:extLst>
      <p:ext uri="{BB962C8B-B14F-4D97-AF65-F5344CB8AC3E}">
        <p14:creationId xmlns:p14="http://schemas.microsoft.com/office/powerpoint/2010/main" val="3593625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43F78-3563-A304-4DCD-2E14721FF796}"/>
              </a:ext>
            </a:extLst>
          </p:cNvPr>
          <p:cNvSpPr>
            <a:spLocks noGrp="1"/>
          </p:cNvSpPr>
          <p:nvPr>
            <p:ph type="title"/>
          </p:nvPr>
        </p:nvSpPr>
        <p:spPr/>
        <p:txBody>
          <a:bodyPr/>
          <a:lstStyle/>
          <a:p>
            <a:endParaRPr lang="en-IN"/>
          </a:p>
        </p:txBody>
      </p:sp>
      <p:pic>
        <p:nvPicPr>
          <p:cNvPr id="5" name="Picture 4">
            <a:extLst>
              <a:ext uri="{FF2B5EF4-FFF2-40B4-BE49-F238E27FC236}">
                <a16:creationId xmlns:a16="http://schemas.microsoft.com/office/drawing/2014/main" id="{2A2549EE-B8B1-9EF8-8853-1B974B1B33F8}"/>
              </a:ext>
            </a:extLst>
          </p:cNvPr>
          <p:cNvPicPr>
            <a:picLocks noChangeAspect="1"/>
          </p:cNvPicPr>
          <p:nvPr/>
        </p:nvPicPr>
        <p:blipFill>
          <a:blip r:embed="rId2"/>
          <a:stretch>
            <a:fillRect/>
          </a:stretch>
        </p:blipFill>
        <p:spPr>
          <a:xfrm>
            <a:off x="695047" y="288763"/>
            <a:ext cx="10801905" cy="6280473"/>
          </a:xfrm>
          <a:prstGeom prst="rect">
            <a:avLst/>
          </a:prstGeom>
        </p:spPr>
      </p:pic>
    </p:spTree>
    <p:extLst>
      <p:ext uri="{BB962C8B-B14F-4D97-AF65-F5344CB8AC3E}">
        <p14:creationId xmlns:p14="http://schemas.microsoft.com/office/powerpoint/2010/main" val="21144975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4396</TotalTime>
  <Words>807</Words>
  <Application>Microsoft Office PowerPoint</Application>
  <PresentationFormat>Widescreen</PresentationFormat>
  <Paragraphs>67</Paragraphs>
  <Slides>16</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React JS</vt:lpstr>
      <vt:lpstr>Introduction to React</vt:lpstr>
      <vt:lpstr>Why React?</vt:lpstr>
      <vt:lpstr>React Framework</vt:lpstr>
      <vt:lpstr>Pre-requisites  ■ HTML5 fundamentals ■ CSS3 fundamentals ■ JavaScript Basics </vt:lpstr>
      <vt:lpstr>PowerPoint Presentation</vt:lpstr>
      <vt:lpstr>React Installation</vt:lpstr>
      <vt:lpstr>React Installation</vt:lpstr>
      <vt:lpstr>PowerPoint Presentation</vt:lpstr>
      <vt:lpstr>Essentials of React</vt:lpstr>
      <vt:lpstr>Components</vt:lpstr>
      <vt:lpstr>                Functional Components</vt:lpstr>
      <vt:lpstr>Class Components</vt:lpstr>
      <vt:lpstr>Props</vt:lpstr>
      <vt:lpstr>State</vt:lpstr>
      <vt:lpstr>Hooks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Angular-6</dc:title>
  <dc:creator>PC</dc:creator>
  <cp:lastModifiedBy>Sagar Ram</cp:lastModifiedBy>
  <cp:revision>45</cp:revision>
  <dcterms:created xsi:type="dcterms:W3CDTF">2022-09-12T20:22:39Z</dcterms:created>
  <dcterms:modified xsi:type="dcterms:W3CDTF">2023-11-24T00:24:32Z</dcterms:modified>
</cp:coreProperties>
</file>