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5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576955" y="1548765"/>
            <a:ext cx="2041525" cy="737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fr-FR" altLang="en-US"/>
              <a:t>Python Server</a:t>
            </a:r>
            <a:endParaRPr lang="fr-FR" altLang="en-US"/>
          </a:p>
          <a:p>
            <a:pPr algn="ctr"/>
            <a:r>
              <a:rPr lang="fr-FR" altLang="en-US"/>
              <a:t>game_web.py</a:t>
            </a:r>
            <a:endParaRPr lang="fr-FR" altLang="en-US"/>
          </a:p>
        </p:txBody>
      </p:sp>
      <p:sp>
        <p:nvSpPr>
          <p:cNvPr id="4" name="Rounded Rectangle 3"/>
          <p:cNvSpPr/>
          <p:nvPr/>
        </p:nvSpPr>
        <p:spPr>
          <a:xfrm>
            <a:off x="7058025" y="1548765"/>
            <a:ext cx="2041525" cy="737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fr-FR" altLang="en-US"/>
              <a:t>GM web Interface</a:t>
            </a:r>
            <a:endParaRPr lang="fr-FR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61620" y="1548765"/>
            <a:ext cx="2041525" cy="7378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fr-FR" altLang="en-US"/>
              <a:t>Arduino Board</a:t>
            </a:r>
            <a:endParaRPr lang="fr-FR" altLang="en-US"/>
          </a:p>
          <a:p>
            <a:pPr algn="ctr"/>
            <a:r>
              <a:rPr lang="fr-FR" altLang="en-US"/>
              <a:t>with the buzzers</a:t>
            </a:r>
            <a:endParaRPr lang="fr-FR" altLang="en-US"/>
          </a:p>
        </p:txBody>
      </p:sp>
      <p:cxnSp>
        <p:nvCxnSpPr>
          <p:cNvPr id="8" name="Straight Arrow Connector 7"/>
          <p:cNvCxnSpPr>
            <a:stCxn id="6" idx="3"/>
            <a:endCxn id="3" idx="1"/>
          </p:cNvCxnSpPr>
          <p:nvPr/>
        </p:nvCxnSpPr>
        <p:spPr>
          <a:xfrm>
            <a:off x="2303145" y="1917700"/>
            <a:ext cx="1273810" cy="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798955" y="1272540"/>
            <a:ext cx="2282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serial </a:t>
            </a:r>
            <a:endParaRPr lang="fr-FR" altLang="en-US"/>
          </a:p>
          <a:p>
            <a:pPr algn="ctr"/>
            <a:r>
              <a:rPr lang="fr-FR" altLang="en-US"/>
              <a:t>connection</a:t>
            </a:r>
            <a:endParaRPr lang="fr-FR" altLang="en-US"/>
          </a:p>
        </p:txBody>
      </p: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5618480" y="1917700"/>
            <a:ext cx="1439545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5197475" y="1548765"/>
            <a:ext cx="2282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websocket</a:t>
            </a:r>
            <a:endParaRPr lang="fr-FR" altLang="en-US"/>
          </a:p>
        </p:txBody>
      </p:sp>
      <p:sp>
        <p:nvSpPr>
          <p:cNvPr id="12" name="Rounded Rectangle 11"/>
          <p:cNvSpPr/>
          <p:nvPr/>
        </p:nvSpPr>
        <p:spPr>
          <a:xfrm>
            <a:off x="7058025" y="2551430"/>
            <a:ext cx="2041525" cy="73787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fr-FR" altLang="en-US"/>
              <a:t>User </a:t>
            </a:r>
            <a:endParaRPr lang="fr-FR" altLang="en-US"/>
          </a:p>
          <a:p>
            <a:pPr algn="ctr"/>
            <a:r>
              <a:rPr lang="fr-FR" altLang="en-US"/>
              <a:t>Interface</a:t>
            </a:r>
            <a:endParaRPr lang="fr-FR" altLang="en-US"/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5553075" y="2286635"/>
            <a:ext cx="1504950" cy="63373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512310" y="2551430"/>
            <a:ext cx="2282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/>
              <a:t>websocket</a:t>
            </a:r>
            <a:endParaRPr lang="fr-F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WPS Presentation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greg</cp:lastModifiedBy>
  <cp:revision>7</cp:revision>
  <dcterms:created xsi:type="dcterms:W3CDTF">2023-02-14T13:42:21Z</dcterms:created>
  <dcterms:modified xsi:type="dcterms:W3CDTF">2023-02-14T13:42:21Z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