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Ex1.xml" ContentType="application/vnd.ms-office.chartex+xml"/>
  <Override PartName="/ppt/charts/style9.xml" ContentType="application/vnd.ms-office.chartstyle+xml"/>
  <Override PartName="/ppt/charts/colors9.xml" ContentType="application/vnd.ms-office.chartcolorstyle+xml"/>
  <Override PartName="/ppt/charts/chartEx2.xml" ContentType="application/vnd.ms-office.chartex+xml"/>
  <Override PartName="/ppt/charts/style10.xml" ContentType="application/vnd.ms-office.chartstyle+xml"/>
  <Override PartName="/ppt/charts/colors10.xml" ContentType="application/vnd.ms-office.chartcolorstyle+xml"/>
  <Override PartName="/ppt/charts/chartEx3.xml" ContentType="application/vnd.ms-office.chartex+xml"/>
  <Override PartName="/ppt/charts/style11.xml" ContentType="application/vnd.ms-office.chartstyle+xml"/>
  <Override PartName="/ppt/charts/colors11.xml" ContentType="application/vnd.ms-office.chartcolorstyle+xml"/>
  <Override PartName="/ppt/charts/chartEx4.xml" ContentType="application/vnd.ms-office.chartex+xml"/>
  <Override PartName="/ppt/charts/style12.xml" ContentType="application/vnd.ms-office.chartstyle+xml"/>
  <Override PartName="/ppt/charts/colors12.xml" ContentType="application/vnd.ms-office.chartcolorstyle+xml"/>
  <Override PartName="/ppt/charts/chartEx5.xml" ContentType="application/vnd.ms-office.chartex+xml"/>
  <Override PartName="/ppt/charts/style13.xml" ContentType="application/vnd.ms-office.chartstyle+xml"/>
  <Override PartName="/ppt/charts/colors13.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notesMasterIdLst>
    <p:notesMasterId r:id="rId30"/>
  </p:notesMasterIdLst>
  <p:handoutMasterIdLst>
    <p:handoutMasterId r:id="rId31"/>
  </p:handoutMasterIdLst>
  <p:sldIdLst>
    <p:sldId id="392" r:id="rId2"/>
    <p:sldId id="534" r:id="rId3"/>
    <p:sldId id="535" r:id="rId4"/>
    <p:sldId id="536" r:id="rId5"/>
    <p:sldId id="578" r:id="rId6"/>
    <p:sldId id="579" r:id="rId7"/>
    <p:sldId id="540" r:id="rId8"/>
    <p:sldId id="583" r:id="rId9"/>
    <p:sldId id="586" r:id="rId10"/>
    <p:sldId id="587" r:id="rId11"/>
    <p:sldId id="544" r:id="rId12"/>
    <p:sldId id="548" r:id="rId13"/>
    <p:sldId id="547" r:id="rId14"/>
    <p:sldId id="550" r:id="rId15"/>
    <p:sldId id="577" r:id="rId16"/>
    <p:sldId id="543" r:id="rId17"/>
    <p:sldId id="562" r:id="rId18"/>
    <p:sldId id="599" r:id="rId19"/>
    <p:sldId id="589" r:id="rId20"/>
    <p:sldId id="598" r:id="rId21"/>
    <p:sldId id="516" r:id="rId22"/>
    <p:sldId id="580" r:id="rId23"/>
    <p:sldId id="531" r:id="rId24"/>
    <p:sldId id="553" r:id="rId25"/>
    <p:sldId id="588" r:id="rId26"/>
    <p:sldId id="542" r:id="rId27"/>
    <p:sldId id="591" r:id="rId28"/>
    <p:sldId id="564" r:id="rId29"/>
  </p:sldIdLst>
  <p:sldSz cx="12192000" cy="6858000"/>
  <p:notesSz cx="7077075" cy="9363075"/>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09585" algn="l" rtl="0" fontAlgn="base">
      <a:spcBef>
        <a:spcPct val="0"/>
      </a:spcBef>
      <a:spcAft>
        <a:spcPct val="0"/>
      </a:spcAft>
      <a:defRPr kern="1200">
        <a:solidFill>
          <a:schemeClr val="tx1"/>
        </a:solidFill>
        <a:latin typeface="Calibri" pitchFamily="34" charset="0"/>
        <a:ea typeface="宋体" pitchFamily="2" charset="-122"/>
        <a:cs typeface="+mn-cs"/>
      </a:defRPr>
    </a:lvl2pPr>
    <a:lvl3pPr marL="1219170" algn="l" rtl="0" fontAlgn="base">
      <a:spcBef>
        <a:spcPct val="0"/>
      </a:spcBef>
      <a:spcAft>
        <a:spcPct val="0"/>
      </a:spcAft>
      <a:defRPr kern="1200">
        <a:solidFill>
          <a:schemeClr val="tx1"/>
        </a:solidFill>
        <a:latin typeface="Calibri" pitchFamily="34" charset="0"/>
        <a:ea typeface="宋体" pitchFamily="2" charset="-122"/>
        <a:cs typeface="+mn-cs"/>
      </a:defRPr>
    </a:lvl3pPr>
    <a:lvl4pPr marL="1828754" algn="l" rtl="0" fontAlgn="base">
      <a:spcBef>
        <a:spcPct val="0"/>
      </a:spcBef>
      <a:spcAft>
        <a:spcPct val="0"/>
      </a:spcAft>
      <a:defRPr kern="1200">
        <a:solidFill>
          <a:schemeClr val="tx1"/>
        </a:solidFill>
        <a:latin typeface="Calibri" pitchFamily="34" charset="0"/>
        <a:ea typeface="宋体" pitchFamily="2" charset="-122"/>
        <a:cs typeface="+mn-cs"/>
      </a:defRPr>
    </a:lvl4pPr>
    <a:lvl5pPr marL="2438339" algn="l" rtl="0" fontAlgn="base">
      <a:spcBef>
        <a:spcPct val="0"/>
      </a:spcBef>
      <a:spcAft>
        <a:spcPct val="0"/>
      </a:spcAft>
      <a:defRPr kern="1200">
        <a:solidFill>
          <a:schemeClr val="tx1"/>
        </a:solidFill>
        <a:latin typeface="Calibri" pitchFamily="34" charset="0"/>
        <a:ea typeface="宋体" pitchFamily="2" charset="-122"/>
        <a:cs typeface="+mn-cs"/>
      </a:defRPr>
    </a:lvl5pPr>
    <a:lvl6pPr marL="3047924" algn="l" defTabSz="1219170" rtl="0" eaLnBrk="1" latinLnBrk="0" hangingPunct="1">
      <a:defRPr kern="1200">
        <a:solidFill>
          <a:schemeClr val="tx1"/>
        </a:solidFill>
        <a:latin typeface="Calibri" pitchFamily="34" charset="0"/>
        <a:ea typeface="宋体" pitchFamily="2" charset="-122"/>
        <a:cs typeface="+mn-cs"/>
      </a:defRPr>
    </a:lvl6pPr>
    <a:lvl7pPr marL="3657509" algn="l" defTabSz="1219170" rtl="0" eaLnBrk="1" latinLnBrk="0" hangingPunct="1">
      <a:defRPr kern="1200">
        <a:solidFill>
          <a:schemeClr val="tx1"/>
        </a:solidFill>
        <a:latin typeface="Calibri" pitchFamily="34" charset="0"/>
        <a:ea typeface="宋体" pitchFamily="2" charset="-122"/>
        <a:cs typeface="+mn-cs"/>
      </a:defRPr>
    </a:lvl7pPr>
    <a:lvl8pPr marL="4267093" algn="l" defTabSz="1219170" rtl="0" eaLnBrk="1" latinLnBrk="0" hangingPunct="1">
      <a:defRPr kern="1200">
        <a:solidFill>
          <a:schemeClr val="tx1"/>
        </a:solidFill>
        <a:latin typeface="Calibri" pitchFamily="34" charset="0"/>
        <a:ea typeface="宋体" pitchFamily="2" charset="-122"/>
        <a:cs typeface="+mn-cs"/>
      </a:defRPr>
    </a:lvl8pPr>
    <a:lvl9pPr marL="4876678" algn="l" defTabSz="1219170"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15:guide id="1" orient="horz" pos="331" userDrawn="1">
          <p15:clr>
            <a:srgbClr val="A4A3A4"/>
          </p15:clr>
        </p15:guide>
        <p15:guide id="2" orient="horz" pos="3815" userDrawn="1">
          <p15:clr>
            <a:srgbClr val="A4A3A4"/>
          </p15:clr>
        </p15:guide>
        <p15:guide id="3" orient="horz" pos="225" userDrawn="1">
          <p15:clr>
            <a:srgbClr val="A4A3A4"/>
          </p15:clr>
        </p15:guide>
        <p15:guide id="4" orient="horz" pos="555" userDrawn="1">
          <p15:clr>
            <a:srgbClr val="A4A3A4"/>
          </p15:clr>
        </p15:guide>
        <p15:guide id="5" orient="horz" pos="663" userDrawn="1">
          <p15:clr>
            <a:srgbClr val="A4A3A4"/>
          </p15:clr>
        </p15:guide>
        <p15:guide id="6" orient="horz" pos="3909" userDrawn="1">
          <p15:clr>
            <a:srgbClr val="A4A3A4"/>
          </p15:clr>
        </p15:guide>
        <p15:guide id="7" orient="horz" pos="1" userDrawn="1">
          <p15:clr>
            <a:srgbClr val="A4A3A4"/>
          </p15:clr>
        </p15:guide>
        <p15:guide id="8" orient="horz" pos="4319" userDrawn="1">
          <p15:clr>
            <a:srgbClr val="A4A3A4"/>
          </p15:clr>
        </p15:guide>
        <p15:guide id="9" orient="horz" pos="4185" userDrawn="1">
          <p15:clr>
            <a:srgbClr val="A4A3A4"/>
          </p15:clr>
        </p15:guide>
        <p15:guide id="10" pos="7423" userDrawn="1">
          <p15:clr>
            <a:srgbClr val="A4A3A4"/>
          </p15:clr>
        </p15:guide>
        <p15:guide id="11" pos="277" userDrawn="1">
          <p15:clr>
            <a:srgbClr val="A4A3A4"/>
          </p15:clr>
        </p15:guide>
        <p15:guide id="12" pos="276" userDrawn="1">
          <p15:clr>
            <a:srgbClr val="A4A3A4"/>
          </p15:clr>
        </p15:guide>
        <p15:guide id="13" pos="7679" userDrawn="1">
          <p15:clr>
            <a:srgbClr val="A4A3A4"/>
          </p15:clr>
        </p15:guide>
        <p15:guide id="14" pos="284" userDrawn="1">
          <p15:clr>
            <a:srgbClr val="A4A3A4"/>
          </p15:clr>
        </p15:guide>
      </p15:sldGuideLst>
    </p:ext>
    <p:ext uri="{2D200454-40CA-4A62-9FC3-DE9A4176ACB9}">
      <p15:notesGuideLst xmlns:p15="http://schemas.microsoft.com/office/powerpoint/2012/main">
        <p15:guide id="1" orient="horz" pos="2949" userDrawn="1">
          <p15:clr>
            <a:srgbClr val="A4A3A4"/>
          </p15:clr>
        </p15:guide>
        <p15:guide id="2" pos="222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DB814"/>
    <a:srgbClr val="00642D"/>
    <a:srgbClr val="0376C4"/>
    <a:srgbClr val="7DBF33"/>
    <a:srgbClr val="8DC640"/>
    <a:srgbClr val="FFFFFF"/>
    <a:srgbClr val="6520A7"/>
    <a:srgbClr val="BA206E"/>
    <a:srgbClr val="BFBFBF"/>
    <a:srgbClr val="9B1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129" autoAdjust="0"/>
    <p:restoredTop sz="83313" autoAdjust="0"/>
  </p:normalViewPr>
  <p:slideViewPr>
    <p:cSldViewPr snapToGrid="0" showGuides="1">
      <p:cViewPr varScale="1">
        <p:scale>
          <a:sx n="163" d="100"/>
          <a:sy n="163" d="100"/>
        </p:scale>
        <p:origin x="676" y="80"/>
      </p:cViewPr>
      <p:guideLst>
        <p:guide orient="horz" pos="331"/>
        <p:guide orient="horz" pos="3815"/>
        <p:guide orient="horz" pos="225"/>
        <p:guide orient="horz" pos="555"/>
        <p:guide orient="horz" pos="663"/>
        <p:guide orient="horz" pos="3909"/>
        <p:guide orient="horz" pos="1"/>
        <p:guide orient="horz" pos="4319"/>
        <p:guide orient="horz" pos="4185"/>
        <p:guide pos="7423"/>
        <p:guide pos="277"/>
        <p:guide pos="276"/>
        <p:guide pos="7679"/>
        <p:guide pos="284"/>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50" d="100"/>
          <a:sy n="50" d="100"/>
        </p:scale>
        <p:origin x="2388" y="48"/>
      </p:cViewPr>
      <p:guideLst>
        <p:guide orient="horz" pos="2949"/>
        <p:guide pos="2229"/>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Ex1.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_rels/chartEx2.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3.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4.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5.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706781718075925E-2"/>
          <c:y val="3.6437545903358459E-2"/>
          <c:w val="0.90194233119605738"/>
          <c:h val="0.8572928899379838"/>
        </c:manualLayout>
      </c:layout>
      <c:barChart>
        <c:barDir val="col"/>
        <c:grouping val="clustered"/>
        <c:varyColors val="0"/>
        <c:ser>
          <c:idx val="0"/>
          <c:order val="0"/>
          <c:tx>
            <c:strRef>
              <c:f>Sheet1!$B$1</c:f>
              <c:strCache>
                <c:ptCount val="1"/>
                <c:pt idx="0">
                  <c:v>Berti+Permit Page-Cross</c:v>
                </c:pt>
              </c:strCache>
            </c:strRef>
          </c:tx>
          <c:spPr>
            <a:solidFill>
              <a:schemeClr val="bg1">
                <a:lumMod val="50000"/>
              </a:schemeClr>
            </a:solidFill>
            <a:ln w="3175">
              <a:solidFill>
                <a:schemeClr val="tx1"/>
              </a:solidFill>
            </a:ln>
            <a:effectLst/>
          </c:spPr>
          <c:invertIfNegative val="0"/>
          <c:cat>
            <c:strRef>
              <c:f>Sheet1!$A$2:$A$40</c:f>
              <c:strCache>
                <c:ptCount val="39"/>
                <c:pt idx="0">
                  <c:v>mcf</c:v>
                </c:pt>
                <c:pt idx="1">
                  <c:v>libquantum</c:v>
                </c:pt>
                <c:pt idx="2">
                  <c:v>astar</c:v>
                </c:pt>
                <c:pt idx="3">
                  <c:v>sphinx3</c:v>
                </c:pt>
                <c:pt idx="4">
                  <c:v>xalan</c:v>
                </c:pt>
                <c:pt idx="5">
                  <c:v>mcf_s</c:v>
                </c:pt>
                <c:pt idx="6">
                  <c:v>gcc_s</c:v>
                </c:pt>
                <c:pt idx="7">
                  <c:v>bwaves_s</c:v>
                </c:pt>
                <c:pt idx="8">
                  <c:v>imagick_s</c:v>
                </c:pt>
                <c:pt idx="9">
                  <c:v>fotonik3d_s</c:v>
                </c:pt>
                <c:pt idx="10">
                  <c:v>bc.web</c:v>
                </c:pt>
                <c:pt idx="11">
                  <c:v>bfs.web</c:v>
                </c:pt>
                <c:pt idx="12">
                  <c:v>cc.road</c:v>
                </c:pt>
                <c:pt idx="13">
                  <c:v>pr.web</c:v>
                </c:pt>
                <c:pt idx="14">
                  <c:v>tc.road</c:v>
                </c:pt>
                <c:pt idx="15">
                  <c:v>BF</c:v>
                </c:pt>
                <c:pt idx="16">
                  <c:v>CF</c:v>
                </c:pt>
                <c:pt idx="17">
                  <c:v>MIS</c:v>
                </c:pt>
                <c:pt idx="18">
                  <c:v>dedup</c:v>
                </c:pt>
                <c:pt idx="19">
                  <c:v>facesim</c:v>
                </c:pt>
                <c:pt idx="20">
                  <c:v>vips</c:v>
                </c:pt>
                <c:pt idx="21">
                  <c:v>streamcluster</c:v>
                </c:pt>
                <c:pt idx="22">
                  <c:v>qmm_int_13</c:v>
                </c:pt>
                <c:pt idx="23">
                  <c:v>qmm_int_365</c:v>
                </c:pt>
                <c:pt idx="24">
                  <c:v>qmm_int_428</c:v>
                </c:pt>
                <c:pt idx="25">
                  <c:v>qmm_int_434</c:v>
                </c:pt>
                <c:pt idx="26">
                  <c:v>qmm_int_769</c:v>
                </c:pt>
                <c:pt idx="27">
                  <c:v>qmm_int_859</c:v>
                </c:pt>
                <c:pt idx="28">
                  <c:v>qmm_int_952</c:v>
                </c:pt>
                <c:pt idx="29">
                  <c:v>qmm_int_953</c:v>
                </c:pt>
                <c:pt idx="30">
                  <c:v>qmm_fp_12</c:v>
                </c:pt>
                <c:pt idx="31">
                  <c:v>qmm_fp_44</c:v>
                </c:pt>
                <c:pt idx="32">
                  <c:v>qmm_fp_60</c:v>
                </c:pt>
                <c:pt idx="33">
                  <c:v>qmm_fp_84</c:v>
                </c:pt>
                <c:pt idx="34">
                  <c:v>gkb5_101</c:v>
                </c:pt>
                <c:pt idx="35">
                  <c:v>gkb5_301</c:v>
                </c:pt>
                <c:pt idx="36">
                  <c:v>gkb5_306</c:v>
                </c:pt>
                <c:pt idx="37">
                  <c:v>gkb5_310</c:v>
                </c:pt>
                <c:pt idx="38">
                  <c:v>GeoMean</c:v>
                </c:pt>
              </c:strCache>
            </c:strRef>
          </c:cat>
          <c:val>
            <c:numRef>
              <c:f>Sheet1!$B$2:$B$40</c:f>
              <c:numCache>
                <c:formatCode>General</c:formatCode>
                <c:ptCount val="39"/>
                <c:pt idx="0">
                  <c:v>-4.5999999999999996</c:v>
                </c:pt>
                <c:pt idx="1">
                  <c:v>2.7</c:v>
                </c:pt>
                <c:pt idx="2">
                  <c:v>6.6</c:v>
                </c:pt>
                <c:pt idx="3">
                  <c:v>-3.6</c:v>
                </c:pt>
                <c:pt idx="4">
                  <c:v>-7.1</c:v>
                </c:pt>
                <c:pt idx="5">
                  <c:v>-8.1999999999999993</c:v>
                </c:pt>
                <c:pt idx="6">
                  <c:v>0.4</c:v>
                </c:pt>
                <c:pt idx="7">
                  <c:v>1.3</c:v>
                </c:pt>
                <c:pt idx="8">
                  <c:v>1.2</c:v>
                </c:pt>
                <c:pt idx="9">
                  <c:v>-6</c:v>
                </c:pt>
                <c:pt idx="10">
                  <c:v>-12.6</c:v>
                </c:pt>
                <c:pt idx="11">
                  <c:v>4.5</c:v>
                </c:pt>
                <c:pt idx="12">
                  <c:v>10.3</c:v>
                </c:pt>
                <c:pt idx="13">
                  <c:v>-4.2</c:v>
                </c:pt>
                <c:pt idx="14">
                  <c:v>4.0999999999999996</c:v>
                </c:pt>
                <c:pt idx="15">
                  <c:v>2.5</c:v>
                </c:pt>
                <c:pt idx="16">
                  <c:v>9.9</c:v>
                </c:pt>
                <c:pt idx="17">
                  <c:v>7.5</c:v>
                </c:pt>
                <c:pt idx="18">
                  <c:v>0.3</c:v>
                </c:pt>
                <c:pt idx="19">
                  <c:v>2.2000000000000002</c:v>
                </c:pt>
                <c:pt idx="20">
                  <c:v>5.7</c:v>
                </c:pt>
                <c:pt idx="21">
                  <c:v>-3.2</c:v>
                </c:pt>
                <c:pt idx="22">
                  <c:v>9.9</c:v>
                </c:pt>
                <c:pt idx="23">
                  <c:v>10.8</c:v>
                </c:pt>
                <c:pt idx="24">
                  <c:v>-21.9</c:v>
                </c:pt>
                <c:pt idx="25">
                  <c:v>6.9</c:v>
                </c:pt>
                <c:pt idx="26">
                  <c:v>-17.899999999999999</c:v>
                </c:pt>
                <c:pt idx="27">
                  <c:v>-9.9</c:v>
                </c:pt>
                <c:pt idx="28">
                  <c:v>-18.7</c:v>
                </c:pt>
                <c:pt idx="29">
                  <c:v>5.9</c:v>
                </c:pt>
                <c:pt idx="30">
                  <c:v>5.7</c:v>
                </c:pt>
                <c:pt idx="31">
                  <c:v>-9.9</c:v>
                </c:pt>
                <c:pt idx="32">
                  <c:v>2.4</c:v>
                </c:pt>
                <c:pt idx="33">
                  <c:v>-8.1</c:v>
                </c:pt>
                <c:pt idx="34">
                  <c:v>22.7</c:v>
                </c:pt>
                <c:pt idx="35">
                  <c:v>-13.6</c:v>
                </c:pt>
                <c:pt idx="36">
                  <c:v>7.5</c:v>
                </c:pt>
                <c:pt idx="37">
                  <c:v>-7.6</c:v>
                </c:pt>
                <c:pt idx="38">
                  <c:v>-1.6</c:v>
                </c:pt>
              </c:numCache>
            </c:numRef>
          </c:val>
          <c:extLst>
            <c:ext xmlns:c16="http://schemas.microsoft.com/office/drawing/2014/chart" uri="{C3380CC4-5D6E-409C-BE32-E72D297353CC}">
              <c16:uniqueId val="{00000000-18C6-4EAF-B06E-A9841E4C3416}"/>
            </c:ext>
          </c:extLst>
        </c:ser>
        <c:dLbls>
          <c:showLegendKey val="0"/>
          <c:showVal val="0"/>
          <c:showCatName val="0"/>
          <c:showSerName val="0"/>
          <c:showPercent val="0"/>
          <c:showBubbleSize val="0"/>
        </c:dLbls>
        <c:gapWidth val="50"/>
        <c:axId val="252066495"/>
        <c:axId val="84404655"/>
      </c:barChart>
      <c:catAx>
        <c:axId val="252066495"/>
        <c:scaling>
          <c:orientation val="minMax"/>
        </c:scaling>
        <c:delete val="1"/>
        <c:axPos val="b"/>
        <c:title>
          <c:tx>
            <c:rich>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r>
                  <a:rPr lang="en-US" sz="1400" dirty="0"/>
                  <a:t>Benchmarks from SPEC 2006,</a:t>
                </a:r>
                <a:r>
                  <a:rPr lang="en-US" sz="1400" baseline="0" dirty="0"/>
                  <a:t> SPEC 2017, GAP, PARSEC, LIGRA, CVP1, </a:t>
                </a:r>
                <a:r>
                  <a:rPr lang="en-US" sz="1400" baseline="0" dirty="0" err="1"/>
                  <a:t>GeekBench</a:t>
                </a:r>
                <a:endParaRPr lang="en-US" sz="1400" dirty="0"/>
              </a:p>
            </c:rich>
          </c:tx>
          <c:layout>
            <c:manualLayout>
              <c:xMode val="edge"/>
              <c:yMode val="edge"/>
              <c:x val="0.29388101163722208"/>
              <c:y val="0.89310713205635262"/>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crossAx val="84404655"/>
        <c:crosses val="autoZero"/>
        <c:auto val="1"/>
        <c:lblAlgn val="ctr"/>
        <c:lblOffset val="100"/>
        <c:noMultiLvlLbl val="0"/>
      </c:catAx>
      <c:valAx>
        <c:axId val="84404655"/>
        <c:scaling>
          <c:orientation val="minMax"/>
        </c:scaling>
        <c:delete val="0"/>
        <c:axPos val="l"/>
        <c:majorGridlines>
          <c:spPr>
            <a:ln w="3175" cap="rnd"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sz="1400" dirty="0"/>
                  <a:t>IPC</a:t>
                </a:r>
                <a:r>
                  <a:rPr lang="en-US" sz="1400" baseline="0" dirty="0"/>
                  <a:t> </a:t>
                </a:r>
                <a:r>
                  <a:rPr lang="en-US" sz="1400" dirty="0"/>
                  <a:t>Speedup</a:t>
                </a:r>
                <a:r>
                  <a:rPr lang="en-US" sz="1400" baseline="0" dirty="0"/>
                  <a:t> (%) over</a:t>
                </a:r>
              </a:p>
              <a:p>
                <a:pPr>
                  <a:defRPr/>
                </a:pPr>
                <a:r>
                  <a:rPr lang="en-US" sz="1400" baseline="0" dirty="0" err="1"/>
                  <a:t>Berti</a:t>
                </a:r>
                <a:r>
                  <a:rPr lang="en-US" sz="1400" baseline="0" dirty="0"/>
                  <a:t> + Discard Page-Cross</a:t>
                </a:r>
                <a:endParaRPr lang="en-US" sz="1400" dirty="0"/>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crossAx val="252066495"/>
        <c:crosses val="autoZero"/>
        <c:crossBetween val="between"/>
      </c:valAx>
      <c:spPr>
        <a:noFill/>
        <a:ln>
          <a:noFill/>
        </a:ln>
        <a:effectLst>
          <a:softEdge rad="0"/>
        </a:effectLst>
      </c:spPr>
    </c:plotArea>
    <c:legend>
      <c:legendPos val="b"/>
      <c:legendEntry>
        <c:idx val="0"/>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Entry>
      <c:layout>
        <c:manualLayout>
          <c:xMode val="edge"/>
          <c:yMode val="edge"/>
          <c:x val="0.44664586996767297"/>
          <c:y val="3.5388101849488041E-2"/>
          <c:w val="0.21930275748874323"/>
          <c:h val="0.12636924563353508"/>
        </c:manualLayout>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t" anchorCtr="0"/>
    <a:lstStyle/>
    <a:p>
      <a:pPr>
        <a:defRPr>
          <a:ln>
            <a:noFill/>
          </a:ln>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706781718075925E-2"/>
          <c:y val="3.6437545903358459E-2"/>
          <c:w val="0.90194233119605738"/>
          <c:h val="0.8572928899379838"/>
        </c:manualLayout>
      </c:layout>
      <c:barChart>
        <c:barDir val="col"/>
        <c:grouping val="clustered"/>
        <c:varyColors val="0"/>
        <c:ser>
          <c:idx val="0"/>
          <c:order val="0"/>
          <c:tx>
            <c:strRef>
              <c:f>Sheet1!$B$1</c:f>
              <c:strCache>
                <c:ptCount val="1"/>
                <c:pt idx="0">
                  <c:v>Berti+Permit Page-Cross</c:v>
                </c:pt>
              </c:strCache>
            </c:strRef>
          </c:tx>
          <c:spPr>
            <a:solidFill>
              <a:schemeClr val="bg1">
                <a:lumMod val="50000"/>
              </a:schemeClr>
            </a:solidFill>
            <a:ln w="3175">
              <a:solidFill>
                <a:schemeClr val="tx1"/>
              </a:solidFill>
            </a:ln>
            <a:effectLst/>
          </c:spPr>
          <c:invertIfNegative val="0"/>
          <c:cat>
            <c:strRef>
              <c:f>Sheet1!$A$2:$A$40</c:f>
              <c:strCache>
                <c:ptCount val="39"/>
                <c:pt idx="0">
                  <c:v>mcf</c:v>
                </c:pt>
                <c:pt idx="1">
                  <c:v>libquantum</c:v>
                </c:pt>
                <c:pt idx="2">
                  <c:v>astar</c:v>
                </c:pt>
                <c:pt idx="3">
                  <c:v>sphinx3</c:v>
                </c:pt>
                <c:pt idx="4">
                  <c:v>xalan</c:v>
                </c:pt>
                <c:pt idx="5">
                  <c:v>mcf_s</c:v>
                </c:pt>
                <c:pt idx="6">
                  <c:v>gcc_s</c:v>
                </c:pt>
                <c:pt idx="7">
                  <c:v>bwaves_s</c:v>
                </c:pt>
                <c:pt idx="8">
                  <c:v>imagick_s</c:v>
                </c:pt>
                <c:pt idx="9">
                  <c:v>fotonik3d_s</c:v>
                </c:pt>
                <c:pt idx="10">
                  <c:v>bc.web</c:v>
                </c:pt>
                <c:pt idx="11">
                  <c:v>bfs.web</c:v>
                </c:pt>
                <c:pt idx="12">
                  <c:v>cc.road</c:v>
                </c:pt>
                <c:pt idx="13">
                  <c:v>pr.web</c:v>
                </c:pt>
                <c:pt idx="14">
                  <c:v>tc.road</c:v>
                </c:pt>
                <c:pt idx="15">
                  <c:v>BF</c:v>
                </c:pt>
                <c:pt idx="16">
                  <c:v>CF</c:v>
                </c:pt>
                <c:pt idx="17">
                  <c:v>MIS</c:v>
                </c:pt>
                <c:pt idx="18">
                  <c:v>dedup</c:v>
                </c:pt>
                <c:pt idx="19">
                  <c:v>facesim</c:v>
                </c:pt>
                <c:pt idx="20">
                  <c:v>vips</c:v>
                </c:pt>
                <c:pt idx="21">
                  <c:v>streamcluster</c:v>
                </c:pt>
                <c:pt idx="22">
                  <c:v>qmm_int_13</c:v>
                </c:pt>
                <c:pt idx="23">
                  <c:v>qmm_int_365</c:v>
                </c:pt>
                <c:pt idx="24">
                  <c:v>qmm_int_428</c:v>
                </c:pt>
                <c:pt idx="25">
                  <c:v>qmm_int_434</c:v>
                </c:pt>
                <c:pt idx="26">
                  <c:v>qmm_int_769</c:v>
                </c:pt>
                <c:pt idx="27">
                  <c:v>qmm_int_859</c:v>
                </c:pt>
                <c:pt idx="28">
                  <c:v>qmm_int_952</c:v>
                </c:pt>
                <c:pt idx="29">
                  <c:v>qmm_int_953</c:v>
                </c:pt>
                <c:pt idx="30">
                  <c:v>qmm_fp_12</c:v>
                </c:pt>
                <c:pt idx="31">
                  <c:v>qmm_fp_44</c:v>
                </c:pt>
                <c:pt idx="32">
                  <c:v>qmm_fp_60</c:v>
                </c:pt>
                <c:pt idx="33">
                  <c:v>qmm_fp_84</c:v>
                </c:pt>
                <c:pt idx="34">
                  <c:v>gkb5_101</c:v>
                </c:pt>
                <c:pt idx="35">
                  <c:v>gkb5_301</c:v>
                </c:pt>
                <c:pt idx="36">
                  <c:v>gkb5_306</c:v>
                </c:pt>
                <c:pt idx="37">
                  <c:v>gkb5_310</c:v>
                </c:pt>
                <c:pt idx="38">
                  <c:v>GeoMean</c:v>
                </c:pt>
              </c:strCache>
            </c:strRef>
          </c:cat>
          <c:val>
            <c:numRef>
              <c:f>Sheet1!$B$2:$B$40</c:f>
              <c:numCache>
                <c:formatCode>General</c:formatCode>
                <c:ptCount val="39"/>
                <c:pt idx="0">
                  <c:v>-4.5999999999999996</c:v>
                </c:pt>
                <c:pt idx="1">
                  <c:v>2.7</c:v>
                </c:pt>
                <c:pt idx="2">
                  <c:v>6.6</c:v>
                </c:pt>
                <c:pt idx="3">
                  <c:v>-3.6</c:v>
                </c:pt>
                <c:pt idx="4">
                  <c:v>-7.1</c:v>
                </c:pt>
                <c:pt idx="5">
                  <c:v>-8.1999999999999993</c:v>
                </c:pt>
                <c:pt idx="6">
                  <c:v>0.4</c:v>
                </c:pt>
                <c:pt idx="7">
                  <c:v>1.3</c:v>
                </c:pt>
                <c:pt idx="8">
                  <c:v>1.2</c:v>
                </c:pt>
                <c:pt idx="9">
                  <c:v>-6</c:v>
                </c:pt>
                <c:pt idx="10">
                  <c:v>-12.6</c:v>
                </c:pt>
                <c:pt idx="11">
                  <c:v>4.5</c:v>
                </c:pt>
                <c:pt idx="12">
                  <c:v>10.3</c:v>
                </c:pt>
                <c:pt idx="13">
                  <c:v>-4.2</c:v>
                </c:pt>
                <c:pt idx="14">
                  <c:v>4.0999999999999996</c:v>
                </c:pt>
                <c:pt idx="15">
                  <c:v>2.5</c:v>
                </c:pt>
                <c:pt idx="16">
                  <c:v>9.9</c:v>
                </c:pt>
                <c:pt idx="17">
                  <c:v>7.5</c:v>
                </c:pt>
                <c:pt idx="18">
                  <c:v>0.3</c:v>
                </c:pt>
                <c:pt idx="19">
                  <c:v>2.2000000000000002</c:v>
                </c:pt>
                <c:pt idx="20">
                  <c:v>5.7</c:v>
                </c:pt>
                <c:pt idx="21">
                  <c:v>-3.2</c:v>
                </c:pt>
                <c:pt idx="22">
                  <c:v>9.9</c:v>
                </c:pt>
                <c:pt idx="23">
                  <c:v>10.8</c:v>
                </c:pt>
                <c:pt idx="24">
                  <c:v>-21.9</c:v>
                </c:pt>
                <c:pt idx="25">
                  <c:v>6.9</c:v>
                </c:pt>
                <c:pt idx="26">
                  <c:v>-17.899999999999999</c:v>
                </c:pt>
                <c:pt idx="27">
                  <c:v>-9.9</c:v>
                </c:pt>
                <c:pt idx="28">
                  <c:v>-18.7</c:v>
                </c:pt>
                <c:pt idx="29">
                  <c:v>5.9</c:v>
                </c:pt>
                <c:pt idx="30">
                  <c:v>5.7</c:v>
                </c:pt>
                <c:pt idx="31">
                  <c:v>-9.9</c:v>
                </c:pt>
                <c:pt idx="32">
                  <c:v>2.4</c:v>
                </c:pt>
                <c:pt idx="33">
                  <c:v>-8.1</c:v>
                </c:pt>
                <c:pt idx="34">
                  <c:v>22.7</c:v>
                </c:pt>
                <c:pt idx="35">
                  <c:v>-13.6</c:v>
                </c:pt>
                <c:pt idx="36">
                  <c:v>7.5</c:v>
                </c:pt>
                <c:pt idx="37">
                  <c:v>-7.6</c:v>
                </c:pt>
                <c:pt idx="38">
                  <c:v>-1.6</c:v>
                </c:pt>
              </c:numCache>
            </c:numRef>
          </c:val>
          <c:extLst>
            <c:ext xmlns:c16="http://schemas.microsoft.com/office/drawing/2014/chart" uri="{C3380CC4-5D6E-409C-BE32-E72D297353CC}">
              <c16:uniqueId val="{00000000-18C6-4EAF-B06E-A9841E4C3416}"/>
            </c:ext>
          </c:extLst>
        </c:ser>
        <c:dLbls>
          <c:showLegendKey val="0"/>
          <c:showVal val="0"/>
          <c:showCatName val="0"/>
          <c:showSerName val="0"/>
          <c:showPercent val="0"/>
          <c:showBubbleSize val="0"/>
        </c:dLbls>
        <c:gapWidth val="50"/>
        <c:axId val="252066495"/>
        <c:axId val="84404655"/>
      </c:barChart>
      <c:catAx>
        <c:axId val="252066495"/>
        <c:scaling>
          <c:orientation val="minMax"/>
        </c:scaling>
        <c:delete val="1"/>
        <c:axPos val="b"/>
        <c:title>
          <c:tx>
            <c:rich>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r>
                  <a:rPr lang="en-US" sz="1400" dirty="0"/>
                  <a:t>Benchmarks from SPEC 2006,</a:t>
                </a:r>
                <a:r>
                  <a:rPr lang="en-US" sz="1400" baseline="0" dirty="0"/>
                  <a:t> SPEC 2017, GAP, PARSEC, LIGRA, CVP1, </a:t>
                </a:r>
                <a:r>
                  <a:rPr lang="en-US" sz="1400" baseline="0" dirty="0" err="1"/>
                  <a:t>GeekBench</a:t>
                </a:r>
                <a:endParaRPr lang="en-US" sz="1400" dirty="0"/>
              </a:p>
            </c:rich>
          </c:tx>
          <c:layout>
            <c:manualLayout>
              <c:xMode val="edge"/>
              <c:yMode val="edge"/>
              <c:x val="0.29388101163722208"/>
              <c:y val="0.89310713205635262"/>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crossAx val="84404655"/>
        <c:crosses val="autoZero"/>
        <c:auto val="1"/>
        <c:lblAlgn val="ctr"/>
        <c:lblOffset val="100"/>
        <c:noMultiLvlLbl val="0"/>
      </c:catAx>
      <c:valAx>
        <c:axId val="84404655"/>
        <c:scaling>
          <c:orientation val="minMax"/>
        </c:scaling>
        <c:delete val="0"/>
        <c:axPos val="l"/>
        <c:majorGridlines>
          <c:spPr>
            <a:ln w="3175" cap="rnd"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sz="1400" dirty="0"/>
                  <a:t>IPC</a:t>
                </a:r>
                <a:r>
                  <a:rPr lang="en-US" sz="1400" baseline="0" dirty="0"/>
                  <a:t> </a:t>
                </a:r>
                <a:r>
                  <a:rPr lang="en-US" sz="1400" dirty="0"/>
                  <a:t>Speedup</a:t>
                </a:r>
                <a:r>
                  <a:rPr lang="en-US" sz="1400" baseline="0" dirty="0"/>
                  <a:t> (%) over</a:t>
                </a:r>
              </a:p>
              <a:p>
                <a:pPr>
                  <a:defRPr/>
                </a:pPr>
                <a:r>
                  <a:rPr lang="en-US" sz="1400" baseline="0" dirty="0" err="1"/>
                  <a:t>Berti</a:t>
                </a:r>
                <a:r>
                  <a:rPr lang="en-US" sz="1400" baseline="0" dirty="0"/>
                  <a:t> + Discard Page-Cross</a:t>
                </a:r>
                <a:endParaRPr lang="en-US" sz="1400" dirty="0"/>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crossAx val="252066495"/>
        <c:crosses val="autoZero"/>
        <c:crossBetween val="between"/>
      </c:valAx>
      <c:spPr>
        <a:noFill/>
        <a:ln>
          <a:noFill/>
        </a:ln>
        <a:effectLst>
          <a:softEdge rad="0"/>
        </a:effectLst>
      </c:spPr>
    </c:plotArea>
    <c:legend>
      <c:legendPos val="b"/>
      <c:legendEntry>
        <c:idx val="0"/>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Entry>
      <c:layout>
        <c:manualLayout>
          <c:xMode val="edge"/>
          <c:yMode val="edge"/>
          <c:x val="0.44664586996767297"/>
          <c:y val="3.5388101849488041E-2"/>
          <c:w val="0.21930275748874323"/>
          <c:h val="0.12636924563353508"/>
        </c:manualLayout>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t" anchorCtr="0"/>
    <a:lstStyle/>
    <a:p>
      <a:pPr>
        <a:defRPr>
          <a:ln>
            <a:noFill/>
          </a:ln>
          <a:solidFill>
            <a:schemeClr val="tx1"/>
          </a:solidFill>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706781718075925E-2"/>
          <c:y val="3.6437545903358459E-2"/>
          <c:w val="0.90194233119605738"/>
          <c:h val="0.8572928899379838"/>
        </c:manualLayout>
      </c:layout>
      <c:barChart>
        <c:barDir val="col"/>
        <c:grouping val="clustered"/>
        <c:varyColors val="0"/>
        <c:ser>
          <c:idx val="0"/>
          <c:order val="0"/>
          <c:tx>
            <c:strRef>
              <c:f>Sheet1!$B$1</c:f>
              <c:strCache>
                <c:ptCount val="1"/>
                <c:pt idx="0">
                  <c:v>Berti+Permit Page-Cross</c:v>
                </c:pt>
              </c:strCache>
            </c:strRef>
          </c:tx>
          <c:spPr>
            <a:solidFill>
              <a:schemeClr val="bg1">
                <a:lumMod val="50000"/>
              </a:schemeClr>
            </a:solidFill>
            <a:ln w="3175">
              <a:solidFill>
                <a:schemeClr val="tx1"/>
              </a:solidFill>
            </a:ln>
            <a:effectLst/>
          </c:spPr>
          <c:invertIfNegative val="0"/>
          <c:cat>
            <c:strRef>
              <c:f>Sheet1!$A$2:$A$40</c:f>
              <c:strCache>
                <c:ptCount val="39"/>
                <c:pt idx="0">
                  <c:v>mcf</c:v>
                </c:pt>
                <c:pt idx="1">
                  <c:v>libquantum</c:v>
                </c:pt>
                <c:pt idx="2">
                  <c:v>astar</c:v>
                </c:pt>
                <c:pt idx="3">
                  <c:v>sphinx3</c:v>
                </c:pt>
                <c:pt idx="4">
                  <c:v>xalan</c:v>
                </c:pt>
                <c:pt idx="5">
                  <c:v>mcf_s</c:v>
                </c:pt>
                <c:pt idx="6">
                  <c:v>gcc_s</c:v>
                </c:pt>
                <c:pt idx="7">
                  <c:v>bwaves_s</c:v>
                </c:pt>
                <c:pt idx="8">
                  <c:v>imagick_s</c:v>
                </c:pt>
                <c:pt idx="9">
                  <c:v>fotonik3d_s</c:v>
                </c:pt>
                <c:pt idx="10">
                  <c:v>bc.web</c:v>
                </c:pt>
                <c:pt idx="11">
                  <c:v>bfs.web</c:v>
                </c:pt>
                <c:pt idx="12">
                  <c:v>cc.road</c:v>
                </c:pt>
                <c:pt idx="13">
                  <c:v>pr.web</c:v>
                </c:pt>
                <c:pt idx="14">
                  <c:v>tc.road</c:v>
                </c:pt>
                <c:pt idx="15">
                  <c:v>BF</c:v>
                </c:pt>
                <c:pt idx="16">
                  <c:v>CF</c:v>
                </c:pt>
                <c:pt idx="17">
                  <c:v>MIS</c:v>
                </c:pt>
                <c:pt idx="18">
                  <c:v>dedup</c:v>
                </c:pt>
                <c:pt idx="19">
                  <c:v>facesim</c:v>
                </c:pt>
                <c:pt idx="20">
                  <c:v>vips</c:v>
                </c:pt>
                <c:pt idx="21">
                  <c:v>streamcluster</c:v>
                </c:pt>
                <c:pt idx="22">
                  <c:v>qmm_int_13</c:v>
                </c:pt>
                <c:pt idx="23">
                  <c:v>qmm_int_365</c:v>
                </c:pt>
                <c:pt idx="24">
                  <c:v>qmm_int_428</c:v>
                </c:pt>
                <c:pt idx="25">
                  <c:v>qmm_int_434</c:v>
                </c:pt>
                <c:pt idx="26">
                  <c:v>qmm_int_769</c:v>
                </c:pt>
                <c:pt idx="27">
                  <c:v>qmm_int_859</c:v>
                </c:pt>
                <c:pt idx="28">
                  <c:v>qmm_int_952</c:v>
                </c:pt>
                <c:pt idx="29">
                  <c:v>qmm_int_953</c:v>
                </c:pt>
                <c:pt idx="30">
                  <c:v>qmm_fp_12</c:v>
                </c:pt>
                <c:pt idx="31">
                  <c:v>qmm_fp_44</c:v>
                </c:pt>
                <c:pt idx="32">
                  <c:v>qmm_fp_60</c:v>
                </c:pt>
                <c:pt idx="33">
                  <c:v>qmm_fp_84</c:v>
                </c:pt>
                <c:pt idx="34">
                  <c:v>gkb5_101</c:v>
                </c:pt>
                <c:pt idx="35">
                  <c:v>gkb5_301</c:v>
                </c:pt>
                <c:pt idx="36">
                  <c:v>gkb5_306</c:v>
                </c:pt>
                <c:pt idx="37">
                  <c:v>gkb5_310</c:v>
                </c:pt>
                <c:pt idx="38">
                  <c:v>GeoMean</c:v>
                </c:pt>
              </c:strCache>
            </c:strRef>
          </c:cat>
          <c:val>
            <c:numRef>
              <c:f>Sheet1!$B$2:$B$40</c:f>
              <c:numCache>
                <c:formatCode>General</c:formatCode>
                <c:ptCount val="39"/>
                <c:pt idx="0">
                  <c:v>-4.5999999999999996</c:v>
                </c:pt>
                <c:pt idx="1">
                  <c:v>2.7</c:v>
                </c:pt>
                <c:pt idx="2">
                  <c:v>6.6</c:v>
                </c:pt>
                <c:pt idx="3">
                  <c:v>-3.6</c:v>
                </c:pt>
                <c:pt idx="4">
                  <c:v>-7.1</c:v>
                </c:pt>
                <c:pt idx="5">
                  <c:v>-8.1999999999999993</c:v>
                </c:pt>
                <c:pt idx="6">
                  <c:v>0.4</c:v>
                </c:pt>
                <c:pt idx="7">
                  <c:v>1.3</c:v>
                </c:pt>
                <c:pt idx="8">
                  <c:v>1.2</c:v>
                </c:pt>
                <c:pt idx="9">
                  <c:v>-6</c:v>
                </c:pt>
                <c:pt idx="10">
                  <c:v>-12.6</c:v>
                </c:pt>
                <c:pt idx="11">
                  <c:v>4.5</c:v>
                </c:pt>
                <c:pt idx="12">
                  <c:v>10.3</c:v>
                </c:pt>
                <c:pt idx="13">
                  <c:v>-4.2</c:v>
                </c:pt>
                <c:pt idx="14">
                  <c:v>4.0999999999999996</c:v>
                </c:pt>
                <c:pt idx="15">
                  <c:v>2.5</c:v>
                </c:pt>
                <c:pt idx="16">
                  <c:v>9.9</c:v>
                </c:pt>
                <c:pt idx="17">
                  <c:v>7.5</c:v>
                </c:pt>
                <c:pt idx="18">
                  <c:v>0.3</c:v>
                </c:pt>
                <c:pt idx="19">
                  <c:v>2.2000000000000002</c:v>
                </c:pt>
                <c:pt idx="20">
                  <c:v>5.7</c:v>
                </c:pt>
                <c:pt idx="21">
                  <c:v>-3.2</c:v>
                </c:pt>
                <c:pt idx="22">
                  <c:v>9.9</c:v>
                </c:pt>
                <c:pt idx="23">
                  <c:v>10.8</c:v>
                </c:pt>
                <c:pt idx="24">
                  <c:v>-21.9</c:v>
                </c:pt>
                <c:pt idx="25">
                  <c:v>6.9</c:v>
                </c:pt>
                <c:pt idx="26">
                  <c:v>-17.899999999999999</c:v>
                </c:pt>
                <c:pt idx="27">
                  <c:v>-9.9</c:v>
                </c:pt>
                <c:pt idx="28">
                  <c:v>-18.7</c:v>
                </c:pt>
                <c:pt idx="29">
                  <c:v>5.9</c:v>
                </c:pt>
                <c:pt idx="30">
                  <c:v>5.7</c:v>
                </c:pt>
                <c:pt idx="31">
                  <c:v>-9.9</c:v>
                </c:pt>
                <c:pt idx="32">
                  <c:v>2.4</c:v>
                </c:pt>
                <c:pt idx="33">
                  <c:v>-8.1</c:v>
                </c:pt>
                <c:pt idx="34">
                  <c:v>22.7</c:v>
                </c:pt>
                <c:pt idx="35">
                  <c:v>-13.6</c:v>
                </c:pt>
                <c:pt idx="36">
                  <c:v>7.5</c:v>
                </c:pt>
                <c:pt idx="37">
                  <c:v>-7.6</c:v>
                </c:pt>
                <c:pt idx="38">
                  <c:v>-1.6</c:v>
                </c:pt>
              </c:numCache>
            </c:numRef>
          </c:val>
          <c:extLst>
            <c:ext xmlns:c16="http://schemas.microsoft.com/office/drawing/2014/chart" uri="{C3380CC4-5D6E-409C-BE32-E72D297353CC}">
              <c16:uniqueId val="{00000000-18C6-4EAF-B06E-A9841E4C3416}"/>
            </c:ext>
          </c:extLst>
        </c:ser>
        <c:dLbls>
          <c:showLegendKey val="0"/>
          <c:showVal val="0"/>
          <c:showCatName val="0"/>
          <c:showSerName val="0"/>
          <c:showPercent val="0"/>
          <c:showBubbleSize val="0"/>
        </c:dLbls>
        <c:gapWidth val="50"/>
        <c:axId val="252066495"/>
        <c:axId val="84404655"/>
      </c:barChart>
      <c:catAx>
        <c:axId val="252066495"/>
        <c:scaling>
          <c:orientation val="minMax"/>
        </c:scaling>
        <c:delete val="1"/>
        <c:axPos val="b"/>
        <c:title>
          <c:tx>
            <c:rich>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r>
                  <a:rPr lang="en-US" sz="1400" dirty="0"/>
                  <a:t>Benchmarks from SPEC 2006,</a:t>
                </a:r>
                <a:r>
                  <a:rPr lang="en-US" sz="1400" baseline="0" dirty="0"/>
                  <a:t> SPEC 2017, GAP, PARSEC, LIGRA, CVP1, </a:t>
                </a:r>
                <a:r>
                  <a:rPr lang="en-US" sz="1400" baseline="0" dirty="0" err="1"/>
                  <a:t>GeekBench</a:t>
                </a:r>
                <a:endParaRPr lang="en-US" sz="1400" dirty="0"/>
              </a:p>
            </c:rich>
          </c:tx>
          <c:layout>
            <c:manualLayout>
              <c:xMode val="edge"/>
              <c:yMode val="edge"/>
              <c:x val="0.29388101163722208"/>
              <c:y val="0.89310713205635262"/>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crossAx val="84404655"/>
        <c:crosses val="autoZero"/>
        <c:auto val="1"/>
        <c:lblAlgn val="ctr"/>
        <c:lblOffset val="100"/>
        <c:noMultiLvlLbl val="0"/>
      </c:catAx>
      <c:valAx>
        <c:axId val="84404655"/>
        <c:scaling>
          <c:orientation val="minMax"/>
        </c:scaling>
        <c:delete val="0"/>
        <c:axPos val="l"/>
        <c:majorGridlines>
          <c:spPr>
            <a:ln w="3175" cap="rnd"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sz="1400" dirty="0"/>
                  <a:t>IPC</a:t>
                </a:r>
                <a:r>
                  <a:rPr lang="en-US" sz="1400" baseline="0" dirty="0"/>
                  <a:t> </a:t>
                </a:r>
                <a:r>
                  <a:rPr lang="en-US" sz="1400" dirty="0"/>
                  <a:t>Speedup</a:t>
                </a:r>
                <a:r>
                  <a:rPr lang="en-US" sz="1400" baseline="0" dirty="0"/>
                  <a:t> (%) over</a:t>
                </a:r>
              </a:p>
              <a:p>
                <a:pPr>
                  <a:defRPr/>
                </a:pPr>
                <a:r>
                  <a:rPr lang="en-US" sz="1400" baseline="0" dirty="0" err="1"/>
                  <a:t>Berti</a:t>
                </a:r>
                <a:r>
                  <a:rPr lang="en-US" sz="1400" baseline="0" dirty="0"/>
                  <a:t> + Discard Page-Cross</a:t>
                </a:r>
                <a:endParaRPr lang="en-US" sz="1400" dirty="0"/>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crossAx val="252066495"/>
        <c:crosses val="autoZero"/>
        <c:crossBetween val="between"/>
      </c:valAx>
      <c:spPr>
        <a:noFill/>
        <a:ln>
          <a:noFill/>
        </a:ln>
        <a:effectLst>
          <a:softEdge rad="0"/>
        </a:effectLst>
      </c:spPr>
    </c:plotArea>
    <c:legend>
      <c:legendPos val="b"/>
      <c:legendEntry>
        <c:idx val="0"/>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Entry>
      <c:layout>
        <c:manualLayout>
          <c:xMode val="edge"/>
          <c:yMode val="edge"/>
          <c:x val="0.44664586996767297"/>
          <c:y val="3.5388101849488041E-2"/>
          <c:w val="0.21930275748874323"/>
          <c:h val="0.12636924563353508"/>
        </c:manualLayout>
      </c:layout>
      <c:overlay val="0"/>
      <c:spPr>
        <a:noFill/>
        <a:ln>
          <a:noFill/>
        </a:ln>
        <a:effectLst/>
      </c:spPr>
      <c:txPr>
        <a:bodyPr rot="0" spcFirstLastPara="1" vertOverflow="ellipsis" vert="horz" wrap="square" anchor="ctr" anchorCtr="1"/>
        <a:lstStyle/>
        <a:p>
          <a:pPr>
            <a:defRPr sz="1197"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t" anchorCtr="0"/>
    <a:lstStyle/>
    <a:p>
      <a:pPr>
        <a:defRPr>
          <a:ln>
            <a:noFill/>
          </a:ln>
          <a:solidFill>
            <a:schemeClr val="tx1"/>
          </a:solidFill>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637891877040715"/>
          <c:y val="0.22717832301039625"/>
          <c:w val="0.73621081229592866"/>
          <c:h val="0.67273684169183567"/>
        </c:manualLayout>
      </c:layout>
      <c:barChart>
        <c:barDir val="col"/>
        <c:grouping val="clustered"/>
        <c:varyColors val="0"/>
        <c:ser>
          <c:idx val="0"/>
          <c:order val="0"/>
          <c:tx>
            <c:strRef>
              <c:f>Sheet1!$B$1</c:f>
              <c:strCache>
                <c:ptCount val="1"/>
                <c:pt idx="0">
                  <c:v>Useful Page-Cross Prefs</c:v>
                </c:pt>
              </c:strCache>
            </c:strRef>
          </c:tx>
          <c:spPr>
            <a:solidFill>
              <a:srgbClr val="00B050"/>
            </a:solidFill>
            <a:ln w="3175">
              <a:solidFill>
                <a:schemeClr val="tx1"/>
              </a:solidFill>
            </a:ln>
            <a:effectLst/>
          </c:spPr>
          <c:invertIfNegative val="0"/>
          <c:dPt>
            <c:idx val="0"/>
            <c:invertIfNegative val="0"/>
            <c:bubble3D val="0"/>
            <c:spPr>
              <a:solidFill>
                <a:srgbClr val="00642D"/>
              </a:solidFill>
              <a:ln w="3175">
                <a:solidFill>
                  <a:schemeClr val="tx1"/>
                </a:solidFill>
              </a:ln>
              <a:effectLst/>
            </c:spPr>
            <c:extLst>
              <c:ext xmlns:c16="http://schemas.microsoft.com/office/drawing/2014/chart" uri="{C3380CC4-5D6E-409C-BE32-E72D297353CC}">
                <c16:uniqueId val="{00000001-A3D3-4CC7-94B3-65149271A135}"/>
              </c:ext>
            </c:extLst>
          </c:dPt>
          <c:cat>
            <c:strRef>
              <c:f>Sheet1!$A$2</c:f>
              <c:strCache>
                <c:ptCount val="1"/>
                <c:pt idx="0">
                  <c:v>avg</c:v>
                </c:pt>
              </c:strCache>
            </c:strRef>
          </c:cat>
          <c:val>
            <c:numRef>
              <c:f>Sheet1!$B$2</c:f>
              <c:numCache>
                <c:formatCode>General</c:formatCode>
                <c:ptCount val="1"/>
                <c:pt idx="0">
                  <c:v>57</c:v>
                </c:pt>
              </c:numCache>
            </c:numRef>
          </c:val>
          <c:extLst>
            <c:ext xmlns:c16="http://schemas.microsoft.com/office/drawing/2014/chart" uri="{C3380CC4-5D6E-409C-BE32-E72D297353CC}">
              <c16:uniqueId val="{00000002-A3D3-4CC7-94B3-65149271A135}"/>
            </c:ext>
          </c:extLst>
        </c:ser>
        <c:ser>
          <c:idx val="1"/>
          <c:order val="1"/>
          <c:tx>
            <c:strRef>
              <c:f>Sheet1!$C$1</c:f>
              <c:strCache>
                <c:ptCount val="1"/>
                <c:pt idx="0">
                  <c:v>Useless Page-Cross Prefs</c:v>
                </c:pt>
              </c:strCache>
            </c:strRef>
          </c:tx>
          <c:spPr>
            <a:solidFill>
              <a:schemeClr val="accent2"/>
            </a:solidFill>
            <a:ln>
              <a:solidFill>
                <a:schemeClr val="tx1"/>
              </a:solidFill>
            </a:ln>
            <a:effectLst/>
          </c:spPr>
          <c:invertIfNegative val="0"/>
          <c:cat>
            <c:strRef>
              <c:f>Sheet1!$A$2</c:f>
              <c:strCache>
                <c:ptCount val="1"/>
                <c:pt idx="0">
                  <c:v>avg</c:v>
                </c:pt>
              </c:strCache>
            </c:strRef>
          </c:cat>
          <c:val>
            <c:numRef>
              <c:f>Sheet1!$C$2</c:f>
              <c:numCache>
                <c:formatCode>General</c:formatCode>
                <c:ptCount val="1"/>
                <c:pt idx="0">
                  <c:v>43</c:v>
                </c:pt>
              </c:numCache>
            </c:numRef>
          </c:val>
          <c:extLst>
            <c:ext xmlns:c16="http://schemas.microsoft.com/office/drawing/2014/chart" uri="{C3380CC4-5D6E-409C-BE32-E72D297353CC}">
              <c16:uniqueId val="{00000003-A3D3-4CC7-94B3-65149271A135}"/>
            </c:ext>
          </c:extLst>
        </c:ser>
        <c:dLbls>
          <c:showLegendKey val="0"/>
          <c:showVal val="0"/>
          <c:showCatName val="0"/>
          <c:showSerName val="0"/>
          <c:showPercent val="0"/>
          <c:showBubbleSize val="0"/>
        </c:dLbls>
        <c:gapWidth val="50"/>
        <c:axId val="252066495"/>
        <c:axId val="84404655"/>
      </c:barChart>
      <c:catAx>
        <c:axId val="252066495"/>
        <c:scaling>
          <c:orientation val="minMax"/>
        </c:scaling>
        <c:delete val="1"/>
        <c:axPos val="b"/>
        <c:numFmt formatCode="General" sourceLinked="1"/>
        <c:majorTickMark val="out"/>
        <c:minorTickMark val="none"/>
        <c:tickLblPos val="nextTo"/>
        <c:crossAx val="84404655"/>
        <c:crosses val="autoZero"/>
        <c:auto val="1"/>
        <c:lblAlgn val="ctr"/>
        <c:lblOffset val="100"/>
        <c:noMultiLvlLbl val="0"/>
      </c:catAx>
      <c:valAx>
        <c:axId val="84404655"/>
        <c:scaling>
          <c:orientation val="minMax"/>
          <c:max val="100"/>
        </c:scaling>
        <c:delete val="0"/>
        <c:axPos val="l"/>
        <c:majorGridlines>
          <c:spPr>
            <a:ln w="3175" cap="rnd"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sz="1400" dirty="0"/>
                  <a:t>Percentage of Page-Cross Prefetches (%)</a:t>
                </a:r>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crossAx val="252066495"/>
        <c:crosses val="autoZero"/>
        <c:crossBetween val="between"/>
      </c:valAx>
      <c:spPr>
        <a:noFill/>
        <a:ln>
          <a:noFill/>
        </a:ln>
        <a:effectLst>
          <a:softEdge rad="0"/>
        </a:effectLst>
      </c:spPr>
    </c:plotArea>
    <c:legend>
      <c:legendPos val="r"/>
      <c:legendEntry>
        <c:idx val="0"/>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Entry>
      <c:layout>
        <c:manualLayout>
          <c:xMode val="edge"/>
          <c:yMode val="edge"/>
          <c:x val="0.26076302498291254"/>
          <c:y val="0.22103169148230045"/>
          <c:w val="0.7300340031069843"/>
          <c:h val="0.29183499534584123"/>
        </c:manualLayout>
      </c:layout>
      <c:overlay val="0"/>
      <c:spPr>
        <a:noFill/>
        <a:ln>
          <a:noFill/>
        </a:ln>
        <a:effectLst/>
      </c:spPr>
      <c:txPr>
        <a:bodyPr rot="0" spcFirstLastPara="1" vertOverflow="ellipsis" vert="horz" wrap="square" anchor="ctr" anchorCtr="1"/>
        <a:lstStyle/>
        <a:p>
          <a:pPr>
            <a:defRPr sz="1600"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t" anchorCtr="0"/>
    <a:lstStyle/>
    <a:p>
      <a:pPr>
        <a:defRPr>
          <a:ln>
            <a:noFill/>
          </a:ln>
          <a:solidFill>
            <a:schemeClr val="tx1"/>
          </a:solidFill>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18559909658781E-2"/>
          <c:y val="3.6437545903358459E-2"/>
          <c:w val="0.90223055300447452"/>
          <c:h val="0.80649296753516231"/>
        </c:manualLayout>
      </c:layout>
      <c:lineChart>
        <c:grouping val="standard"/>
        <c:varyColors val="0"/>
        <c:ser>
          <c:idx val="0"/>
          <c:order val="0"/>
          <c:tx>
            <c:strRef>
              <c:f>Sheet1!$B$1</c:f>
              <c:strCache>
                <c:ptCount val="1"/>
                <c:pt idx="0">
                  <c:v>Berti+Permit Page-Cross</c:v>
                </c:pt>
              </c:strCache>
            </c:strRef>
          </c:tx>
          <c:spPr>
            <a:ln w="0" cap="rnd">
              <a:noFill/>
              <a:round/>
            </a:ln>
            <a:effectLst>
              <a:glow rad="127000">
                <a:schemeClr val="accent1">
                  <a:alpha val="0"/>
                </a:schemeClr>
              </a:glow>
            </a:effectLst>
          </c:spPr>
          <c:marker>
            <c:symbol val="circle"/>
            <c:size val="9"/>
            <c:spPr>
              <a:solidFill>
                <a:srgbClr val="FFC000"/>
              </a:solidFill>
              <a:ln w="9525">
                <a:solidFill>
                  <a:schemeClr val="tx1"/>
                </a:solidFill>
              </a:ln>
              <a:effectLst>
                <a:glow rad="127000">
                  <a:schemeClr val="accent1">
                    <a:alpha val="0"/>
                  </a:schemeClr>
                </a:glow>
              </a:effectLst>
            </c:spPr>
          </c:marker>
          <c:cat>
            <c:strRef>
              <c:f>Sheet1!$A$2:$A$219</c:f>
              <c:strCache>
                <c:ptCount val="218"/>
                <c:pt idx="0">
                  <c:v>209_sp007_poc</c:v>
                </c:pt>
                <c:pt idx="1">
                  <c:v>compute_int_798_ap</c:v>
                </c:pt>
                <c:pt idx="2">
                  <c:v>ligra_PageRank.com-lj.ungraph.gcc_6.3.0_O3.drop_18500M.length_250M</c:v>
                </c:pt>
                <c:pt idx="3">
                  <c:v>310_sp077_poc</c:v>
                </c:pt>
                <c:pt idx="4">
                  <c:v>compute_int_34_ap</c:v>
                </c:pt>
                <c:pt idx="5">
                  <c:v>compute_int_93_ap</c:v>
                </c:pt>
                <c:pt idx="6">
                  <c:v>compute_int_750_ap</c:v>
                </c:pt>
                <c:pt idx="7">
                  <c:v>compute_int_906_ap</c:v>
                </c:pt>
                <c:pt idx="8">
                  <c:v>ligra_PageRankDelta.com-lj.ungraph.gcc_6.3.0_O3.drop_35250M.length_250M</c:v>
                </c:pt>
                <c:pt idx="9">
                  <c:v>compute_int_664_ap</c:v>
                </c:pt>
                <c:pt idx="10">
                  <c:v>compute_int_7_ap</c:v>
                </c:pt>
                <c:pt idx="11">
                  <c:v>compute_int_640_ap</c:v>
                </c:pt>
                <c:pt idx="12">
                  <c:v>312_sp001_poc</c:v>
                </c:pt>
                <c:pt idx="13">
                  <c:v>310_sp015_poc</c:v>
                </c:pt>
                <c:pt idx="14">
                  <c:v>compute_fp_45_ap</c:v>
                </c:pt>
                <c:pt idx="15">
                  <c:v>310_sp014_poc</c:v>
                </c:pt>
                <c:pt idx="16">
                  <c:v>compute_int_295_ap</c:v>
                </c:pt>
                <c:pt idx="17">
                  <c:v>compute_int_14_ap</c:v>
                </c:pt>
                <c:pt idx="18">
                  <c:v>ligra_BFS.com-lj.ungraph.gcc_6.3.0_O3.drop_15750M.length_250M</c:v>
                </c:pt>
                <c:pt idx="19">
                  <c:v>compute_int_763_ap</c:v>
                </c:pt>
                <c:pt idx="20">
                  <c:v>ligra_BC.com-lj.ungraph.gcc_6.3.0_O3.drop_26750M.length_250M</c:v>
                </c:pt>
                <c:pt idx="21">
                  <c:v>312_sp007_poc</c:v>
                </c:pt>
                <c:pt idx="22">
                  <c:v>compute_int_252_ap</c:v>
                </c:pt>
                <c:pt idx="23">
                  <c:v>compute_int_561_ap</c:v>
                </c:pt>
                <c:pt idx="24">
                  <c:v>ligra_BellmanFord.com-lj.ungraph.gcc_6.3.0_O3.drop_22250M.length_250M</c:v>
                </c:pt>
                <c:pt idx="25">
                  <c:v>ligra_Components.com-lj.ungraph.gcc_6.3.0_O3.drop_15750M.length_250M</c:v>
                </c:pt>
                <c:pt idx="26">
                  <c:v>compute_int_260_ap</c:v>
                </c:pt>
                <c:pt idx="27">
                  <c:v>compute_int_421_ap</c:v>
                </c:pt>
                <c:pt idx="28">
                  <c:v>ligra_CF.com-lj.ungraph.gcc_6.3.0_O3.drop_154750M.length_250M</c:v>
                </c:pt>
                <c:pt idx="29">
                  <c:v>649</c:v>
                </c:pt>
                <c:pt idx="30">
                  <c:v>compute_int_952_ap</c:v>
                </c:pt>
                <c:pt idx="31">
                  <c:v>compute_int_707_ap</c:v>
                </c:pt>
                <c:pt idx="32">
                  <c:v>compute_fp_59_ap</c:v>
                </c:pt>
                <c:pt idx="33">
                  <c:v>ligra_BC.com-lj.ungraph.gcc_6.3.0_O3.drop_15750M.length_250M</c:v>
                </c:pt>
                <c:pt idx="34">
                  <c:v>ligra_BFSCC.com-lj.ungraph.gcc_6.3.0_O3.drop_15500M.length_250M</c:v>
                </c:pt>
                <c:pt idx="35">
                  <c:v>compute_int_32_ap</c:v>
                </c:pt>
                <c:pt idx="36">
                  <c:v>ligra_Triangle.com-lj.ungraph.gcc_6.3.0_O3.drop_6000M.length_250M</c:v>
                </c:pt>
                <c:pt idx="37">
                  <c:v>654</c:v>
                </c:pt>
                <c:pt idx="38">
                  <c:v>compute_int_285_ap</c:v>
                </c:pt>
                <c:pt idx="39">
                  <c:v>ligra_BellmanFord.com-lj.ungraph.gcc_6.3.0_O3.drop_33750M.length_250M</c:v>
                </c:pt>
                <c:pt idx="40">
                  <c:v>compute_fp_139_ap</c:v>
                </c:pt>
                <c:pt idx="41">
                  <c:v>ligra_BFS.com-lj.ungraph.gcc_6.3.0_O3.drop_21500M.length_250M</c:v>
                </c:pt>
                <c:pt idx="42">
                  <c:v>ligra_PageRankDelta.com-lj.ungraph.gcc_6.3.0_O3.drop_24000M.length_250M</c:v>
                </c:pt>
                <c:pt idx="43">
                  <c:v>compute_fp_82_ap</c:v>
                </c:pt>
                <c:pt idx="44">
                  <c:v>482</c:v>
                </c:pt>
                <c:pt idx="45">
                  <c:v>303_sp024_poc</c:v>
                </c:pt>
                <c:pt idx="46">
                  <c:v>203_sp006_poc</c:v>
                </c:pt>
                <c:pt idx="47">
                  <c:v>308_sp015_poc</c:v>
                </c:pt>
                <c:pt idx="48">
                  <c:v>202_sp006_poc</c:v>
                </c:pt>
                <c:pt idx="49">
                  <c:v>compute_int_776_ap</c:v>
                </c:pt>
                <c:pt idx="50">
                  <c:v>compute_fp_54_ap</c:v>
                </c:pt>
                <c:pt idx="51">
                  <c:v>209_sp000_poc</c:v>
                </c:pt>
                <c:pt idx="52">
                  <c:v>compute_int_249_ap</c:v>
                </c:pt>
                <c:pt idx="53">
                  <c:v>compute_fp_97_ap</c:v>
                </c:pt>
                <c:pt idx="54">
                  <c:v>compute_int_428_ap</c:v>
                </c:pt>
                <c:pt idx="55">
                  <c:v>ligra_PageRankDelta.com-lj.ungraph.gcc_6.3.0_O3.drop_56500M.length_208M</c:v>
                </c:pt>
                <c:pt idx="56">
                  <c:v>ligra_MIS.com-lj.ungraph.gcc_6.3.0_O3.drop_17000M.length_250M</c:v>
                </c:pt>
                <c:pt idx="57">
                  <c:v>459</c:v>
                </c:pt>
                <c:pt idx="58">
                  <c:v>303_sp011_poc</c:v>
                </c:pt>
                <c:pt idx="59">
                  <c:v>310_sp010_poc</c:v>
                </c:pt>
                <c:pt idx="60">
                  <c:v>310_sp081_poc</c:v>
                </c:pt>
                <c:pt idx="61">
                  <c:v>312_sp004_poc</c:v>
                </c:pt>
                <c:pt idx="62">
                  <c:v>ligra_PageRank.com-lj.ungraph.gcc_6.3.0_O3.drop_79500M.length_250M</c:v>
                </c:pt>
                <c:pt idx="63">
                  <c:v>310_sp043_poc</c:v>
                </c:pt>
                <c:pt idx="64">
                  <c:v>compute_fp_72_ap</c:v>
                </c:pt>
                <c:pt idx="65">
                  <c:v>compute_int_345_ap</c:v>
                </c:pt>
                <c:pt idx="66">
                  <c:v>203_sp001_poc</c:v>
                </c:pt>
                <c:pt idx="67">
                  <c:v>619</c:v>
                </c:pt>
                <c:pt idx="68">
                  <c:v>compute_fp_7_ap</c:v>
                </c:pt>
                <c:pt idx="69">
                  <c:v>compute_fp_44_ap</c:v>
                </c:pt>
                <c:pt idx="70">
                  <c:v>209_sp005_poc</c:v>
                </c:pt>
                <c:pt idx="71">
                  <c:v>301_sp000_poc</c:v>
                </c:pt>
                <c:pt idx="72">
                  <c:v>301_sp005_poc</c:v>
                </c:pt>
                <c:pt idx="73">
                  <c:v>307_sp003_poc</c:v>
                </c:pt>
                <c:pt idx="74">
                  <c:v>310_sp038_poc</c:v>
                </c:pt>
                <c:pt idx="75">
                  <c:v>compute_int_769_ap</c:v>
                </c:pt>
                <c:pt idx="76">
                  <c:v>450</c:v>
                </c:pt>
                <c:pt idx="77">
                  <c:v>compute_int_197_ap</c:v>
                </c:pt>
                <c:pt idx="78">
                  <c:v>205_sp002_poc</c:v>
                </c:pt>
                <c:pt idx="79">
                  <c:v>compute_fp_67_ap</c:v>
                </c:pt>
                <c:pt idx="80">
                  <c:v>compute_int_853_ap</c:v>
                </c:pt>
                <c:pt idx="81">
                  <c:v>compute_int_264_ap</c:v>
                </c:pt>
                <c:pt idx="82">
                  <c:v>compute_fp_87_ap</c:v>
                </c:pt>
                <c:pt idx="83">
                  <c:v>compute_int_964_ap</c:v>
                </c:pt>
                <c:pt idx="84">
                  <c:v>compute_int_27_ap</c:v>
                </c:pt>
                <c:pt idx="85">
                  <c:v>compute_int_201_ap</c:v>
                </c:pt>
                <c:pt idx="86">
                  <c:v>628</c:v>
                </c:pt>
                <c:pt idx="87">
                  <c:v>compute_fp_51_ap</c:v>
                </c:pt>
                <c:pt idx="88">
                  <c:v>cc.web</c:v>
                </c:pt>
                <c:pt idx="89">
                  <c:v>308_sp004_poc</c:v>
                </c:pt>
                <c:pt idx="90">
                  <c:v>306_sp002_poc</c:v>
                </c:pt>
                <c:pt idx="91">
                  <c:v>303_sp012_poc</c:v>
                </c:pt>
                <c:pt idx="92">
                  <c:v>303_sp015_poc</c:v>
                </c:pt>
                <c:pt idx="93">
                  <c:v>205_sp004_poc</c:v>
                </c:pt>
                <c:pt idx="94">
                  <c:v>compute_fp_94_ap</c:v>
                </c:pt>
                <c:pt idx="95">
                  <c:v>208_sp015_poc</c:v>
                </c:pt>
                <c:pt idx="96">
                  <c:v>compute_int_218_ap</c:v>
                </c:pt>
                <c:pt idx="97">
                  <c:v>compute_int_278_ap</c:v>
                </c:pt>
                <c:pt idx="98">
                  <c:v>ligra_PageRank.com-lj.ungraph.gcc_6.3.0_O3.drop_51000M.length_250M</c:v>
                </c:pt>
                <c:pt idx="99">
                  <c:v>313_sp000_poc</c:v>
                </c:pt>
                <c:pt idx="100">
                  <c:v>310_sp075_poc</c:v>
                </c:pt>
                <c:pt idx="101">
                  <c:v>644</c:v>
                </c:pt>
                <c:pt idx="102">
                  <c:v>436</c:v>
                </c:pt>
                <c:pt idx="103">
                  <c:v>310_sp073_poc</c:v>
                </c:pt>
                <c:pt idx="104">
                  <c:v>bc.web</c:v>
                </c:pt>
                <c:pt idx="105">
                  <c:v>206_sp019_poc</c:v>
                </c:pt>
                <c:pt idx="106">
                  <c:v>206_sp001_poc</c:v>
                </c:pt>
                <c:pt idx="107">
                  <c:v>compute_int_300_ap</c:v>
                </c:pt>
                <c:pt idx="108">
                  <c:v>204_sp006_poc</c:v>
                </c:pt>
                <c:pt idx="109">
                  <c:v>compute_int_810_ap</c:v>
                </c:pt>
                <c:pt idx="110">
                  <c:v>compute_int_813_ap</c:v>
                </c:pt>
                <c:pt idx="111">
                  <c:v>compute_int_164_ap</c:v>
                </c:pt>
                <c:pt idx="112">
                  <c:v>303_sp014_poc</c:v>
                </c:pt>
                <c:pt idx="113">
                  <c:v>compute_int_122_ap</c:v>
                </c:pt>
                <c:pt idx="114">
                  <c:v>ligra_PageRankDelta.com-lj.ungraph.gcc_6.3.0_O3.drop_6000M.length_250M</c:v>
                </c:pt>
                <c:pt idx="115">
                  <c:v>compute_int_408_ap</c:v>
                </c:pt>
                <c:pt idx="116">
                  <c:v>ligra_BellmanFord.com-lj.ungraph.gcc_6.3.0_O3.drop_7500M.length_250M</c:v>
                </c:pt>
                <c:pt idx="117">
                  <c:v>434</c:v>
                </c:pt>
                <c:pt idx="118">
                  <c:v>parsec_2.1.fluidanimate.simlarge.prebuilt.drop_10250M.length_250M</c:v>
                </c:pt>
                <c:pt idx="119">
                  <c:v>compute_int_117_ap</c:v>
                </c:pt>
                <c:pt idx="120">
                  <c:v>compute_int_721_ap</c:v>
                </c:pt>
                <c:pt idx="121">
                  <c:v>204_sp000_poc</c:v>
                </c:pt>
                <c:pt idx="122">
                  <c:v>308_sp046_poc</c:v>
                </c:pt>
                <c:pt idx="123">
                  <c:v>compute_fp_105_ap</c:v>
                </c:pt>
                <c:pt idx="124">
                  <c:v>parsec_2.1.streamcluster.simlarge.prebuilt.drop_0M.length_250M</c:v>
                </c:pt>
                <c:pt idx="125">
                  <c:v>compute_fp_56_ap</c:v>
                </c:pt>
                <c:pt idx="126">
                  <c:v>308_sp050_poc</c:v>
                </c:pt>
                <c:pt idx="127">
                  <c:v>compute_fp_78_ap</c:v>
                </c:pt>
                <c:pt idx="128">
                  <c:v>603</c:v>
                </c:pt>
                <c:pt idx="129">
                  <c:v>compute_int_21_ap</c:v>
                </c:pt>
                <c:pt idx="130">
                  <c:v>compute_int_831_ap</c:v>
                </c:pt>
                <c:pt idx="131">
                  <c:v>202_sp008_poc</c:v>
                </c:pt>
                <c:pt idx="132">
                  <c:v>206_sp017_poc</c:v>
                </c:pt>
                <c:pt idx="133">
                  <c:v>207_sp000_poc</c:v>
                </c:pt>
                <c:pt idx="134">
                  <c:v>compute_int_793_ap</c:v>
                </c:pt>
                <c:pt idx="135">
                  <c:v>202_sp007_poc</c:v>
                </c:pt>
                <c:pt idx="136">
                  <c:v>compute_fp_6_ap</c:v>
                </c:pt>
                <c:pt idx="137">
                  <c:v>GM</c:v>
                </c:pt>
                <c:pt idx="138">
                  <c:v>parsec_2.1.dedup.simlarge.prebuilt.drop_3750M.length_250M</c:v>
                </c:pt>
                <c:pt idx="139">
                  <c:v>compute_int_340_ap</c:v>
                </c:pt>
                <c:pt idx="140">
                  <c:v>compute_int_378_ap</c:v>
                </c:pt>
                <c:pt idx="141">
                  <c:v>ligra_BFSCC.com-lj.ungraph.gcc_6.3.0_O3.drop_5000M.length_250M</c:v>
                </c:pt>
                <c:pt idx="142">
                  <c:v>compute_int_859_ap</c:v>
                </c:pt>
                <c:pt idx="143">
                  <c:v>ligra_BC.com-lj.ungraph.gcc_6.3.0_O3.drop_5000M.length_250M</c:v>
                </c:pt>
                <c:pt idx="144">
                  <c:v>306_sp014_poc</c:v>
                </c:pt>
                <c:pt idx="145">
                  <c:v>ligra_BFS.com-lj.ungraph.gcc_6.3.0_O3.drop_5000M.length_250M</c:v>
                </c:pt>
                <c:pt idx="146">
                  <c:v>parsec_2.1.canneal.simlarge.prebuilt.drop_0M.length_250M</c:v>
                </c:pt>
                <c:pt idx="147">
                  <c:v>ligra_Radii.com-lj.ungraph.gcc_6.3.0_O3.drop_5000M.length_250M</c:v>
                </c:pt>
                <c:pt idx="148">
                  <c:v>310_sp011_poc</c:v>
                </c:pt>
                <c:pt idx="149">
                  <c:v>ligra_BellmanFord.com-lj.ungraph.gcc_6.3.0_O3.drop_5500M.length_250M</c:v>
                </c:pt>
                <c:pt idx="150">
                  <c:v>310_sp050_poc</c:v>
                </c:pt>
                <c:pt idx="151">
                  <c:v>310_sp051_poc</c:v>
                </c:pt>
                <c:pt idx="152">
                  <c:v>compute_int_974_ap</c:v>
                </c:pt>
                <c:pt idx="153">
                  <c:v>602</c:v>
                </c:pt>
                <c:pt idx="154">
                  <c:v>306_sp000_poc</c:v>
                </c:pt>
                <c:pt idx="155">
                  <c:v>ligra_PageRank.com-lj.ungraph.gcc_6.3.0_O3.drop_5000M.length_250M</c:v>
                </c:pt>
                <c:pt idx="156">
                  <c:v>compute_int_912_ap</c:v>
                </c:pt>
                <c:pt idx="157">
                  <c:v>compute_fp_84_ap</c:v>
                </c:pt>
                <c:pt idx="158">
                  <c:v>compute_fp_38_ap</c:v>
                </c:pt>
                <c:pt idx="159">
                  <c:v>308_sp036_poc</c:v>
                </c:pt>
                <c:pt idx="160">
                  <c:v>compute_int_600_ap</c:v>
                </c:pt>
                <c:pt idx="161">
                  <c:v>compute_int_969_ap</c:v>
                </c:pt>
                <c:pt idx="162">
                  <c:v>310_sp012_poc</c:v>
                </c:pt>
                <c:pt idx="163">
                  <c:v>462</c:v>
                </c:pt>
                <c:pt idx="164">
                  <c:v>308_sp005_poc</c:v>
                </c:pt>
                <c:pt idx="165">
                  <c:v>compute_int_414_ap</c:v>
                </c:pt>
                <c:pt idx="166">
                  <c:v>306_sp006_poc</c:v>
                </c:pt>
                <c:pt idx="167">
                  <c:v>compute_fp_83_ap</c:v>
                </c:pt>
                <c:pt idx="168">
                  <c:v>parsec_2.1.facesim.simlarge.prebuilt.drop_21500M.length_250M</c:v>
                </c:pt>
                <c:pt idx="169">
                  <c:v>compute_int_804_ap</c:v>
                </c:pt>
                <c:pt idx="170">
                  <c:v>compute_int_158_ap</c:v>
                </c:pt>
                <c:pt idx="171">
                  <c:v>308_sp043_poc</c:v>
                </c:pt>
                <c:pt idx="172">
                  <c:v>compute_int_239_ap</c:v>
                </c:pt>
                <c:pt idx="173">
                  <c:v>308_sp040_poc</c:v>
                </c:pt>
                <c:pt idx="174">
                  <c:v>308_sp032_poc</c:v>
                </c:pt>
                <c:pt idx="175">
                  <c:v>308_sp037_poc</c:v>
                </c:pt>
                <c:pt idx="176">
                  <c:v>compute_int_677_ap</c:v>
                </c:pt>
                <c:pt idx="177">
                  <c:v>compute_fp_60_ap</c:v>
                </c:pt>
                <c:pt idx="178">
                  <c:v>compute_int_953_ap</c:v>
                </c:pt>
                <c:pt idx="179">
                  <c:v>ligra_Components.com-lj.ungraph.gcc_6.3.0_O3.drop_3500M.length_250M</c:v>
                </c:pt>
                <c:pt idx="180">
                  <c:v>pr.web</c:v>
                </c:pt>
                <c:pt idx="181">
                  <c:v>ligra_BellmanFord.com-lj.ungraph.gcc_6.3.0_O3.drop_4000M.length_250M</c:v>
                </c:pt>
                <c:pt idx="182">
                  <c:v>compute_int_778_ap</c:v>
                </c:pt>
                <c:pt idx="183">
                  <c:v>compute_int_238_ap</c:v>
                </c:pt>
                <c:pt idx="184">
                  <c:v>compute_int_931_ap</c:v>
                </c:pt>
                <c:pt idx="185">
                  <c:v>compute_fp_12_ap</c:v>
                </c:pt>
                <c:pt idx="186">
                  <c:v>ligra_BFS.com-lj.ungraph.gcc_6.3.0_O3.drop_3500M.length_250M</c:v>
                </c:pt>
                <c:pt idx="187">
                  <c:v>ligra_Radii.com-lj.ungraph.gcc_6.3.0_O3.drop_3500M.length_250M</c:v>
                </c:pt>
                <c:pt idx="188">
                  <c:v>ligra_BFSCC.com-lj.ungraph.gcc_6.3.0_O3.drop_3500M.length_250M</c:v>
                </c:pt>
                <c:pt idx="189">
                  <c:v>ligra_PageRankDelta.com-lj.ungraph.gcc_6.3.0_O3.drop_3500M.length_250M</c:v>
                </c:pt>
                <c:pt idx="190">
                  <c:v>ligra_BC.com-lj.ungraph.gcc_6.3.0_O3.drop_3500M.length_250M</c:v>
                </c:pt>
                <c:pt idx="191">
                  <c:v>ligra_Triangle.com-lj.ungraph.gcc_6.3.0_O3.drop_3500M.length_250M</c:v>
                </c:pt>
                <c:pt idx="192">
                  <c:v>parsec_2.1.raytrace.simlarge.prebuilt.drop_23750M.length_250M</c:v>
                </c:pt>
                <c:pt idx="193">
                  <c:v>ligra_Components-Shortcut.com-lj.ungraph.gcc_6.3.0_O3.drop_3500M.length_250M</c:v>
                </c:pt>
                <c:pt idx="194">
                  <c:v>compute_int_177_ap</c:v>
                </c:pt>
                <c:pt idx="195">
                  <c:v>compute_int_502_ap</c:v>
                </c:pt>
                <c:pt idx="196">
                  <c:v>compute_int_864_ap</c:v>
                </c:pt>
                <c:pt idx="197">
                  <c:v>473</c:v>
                </c:pt>
                <c:pt idx="198">
                  <c:v>compute_int_23_ap</c:v>
                </c:pt>
                <c:pt idx="199">
                  <c:v>compute_int_434_ap</c:v>
                </c:pt>
                <c:pt idx="200">
                  <c:v>ligra_MIS.com-lj.ungraph.gcc_6.3.0_O3.drop_3500M.length_250M</c:v>
                </c:pt>
                <c:pt idx="201">
                  <c:v>compute_int_575_ap</c:v>
                </c:pt>
                <c:pt idx="202">
                  <c:v>tc.road</c:v>
                </c:pt>
                <c:pt idx="203">
                  <c:v>bfs.web</c:v>
                </c:pt>
                <c:pt idx="204">
                  <c:v>306_sp009_poc</c:v>
                </c:pt>
                <c:pt idx="205">
                  <c:v>compute_int_199_ap</c:v>
                </c:pt>
                <c:pt idx="206">
                  <c:v>parsec_2.1.vips.simlarge.prebuilt.drop_33250M.length_250M</c:v>
                </c:pt>
                <c:pt idx="207">
                  <c:v>ligra_BFS-Bitvector.com-lj.ungraph.gcc_6.3.0_O3.drop_2500M.length_250M</c:v>
                </c:pt>
                <c:pt idx="208">
                  <c:v>compute_fp_11_ap</c:v>
                </c:pt>
                <c:pt idx="209">
                  <c:v>compute_int_365_ap</c:v>
                </c:pt>
                <c:pt idx="210">
                  <c:v>ligra_Triangle.com-lj.ungraph.gcc_6.3.0_O3.drop_24000M.length_250M</c:v>
                </c:pt>
                <c:pt idx="211">
                  <c:v>cc.road</c:v>
                </c:pt>
                <c:pt idx="212">
                  <c:v>compute_int_13_ap</c:v>
                </c:pt>
                <c:pt idx="213">
                  <c:v>ligra_CF.com-lj.ungraph.gcc_6.3.0_O3.drop_2500M.length_250M</c:v>
                </c:pt>
                <c:pt idx="214">
                  <c:v>compute_int_529_ap</c:v>
                </c:pt>
                <c:pt idx="215">
                  <c:v>101_sp001_poc</c:v>
                </c:pt>
                <c:pt idx="216">
                  <c:v>101_sp002_poc</c:v>
                </c:pt>
                <c:pt idx="217">
                  <c:v>101_sp000_poc</c:v>
                </c:pt>
              </c:strCache>
            </c:strRef>
          </c:cat>
          <c:val>
            <c:numRef>
              <c:f>Sheet1!$B$2:$B$219</c:f>
              <c:numCache>
                <c:formatCode>General</c:formatCode>
                <c:ptCount val="218"/>
                <c:pt idx="0">
                  <c:v>-3.4</c:v>
                </c:pt>
                <c:pt idx="1">
                  <c:v>-3.7</c:v>
                </c:pt>
                <c:pt idx="2">
                  <c:v>-4.2</c:v>
                </c:pt>
                <c:pt idx="3">
                  <c:v>0.5</c:v>
                </c:pt>
                <c:pt idx="4">
                  <c:v>-4.3</c:v>
                </c:pt>
                <c:pt idx="5">
                  <c:v>-17.8</c:v>
                </c:pt>
                <c:pt idx="6">
                  <c:v>-5.2</c:v>
                </c:pt>
                <c:pt idx="7">
                  <c:v>-4.3</c:v>
                </c:pt>
                <c:pt idx="8">
                  <c:v>-5.9</c:v>
                </c:pt>
                <c:pt idx="9">
                  <c:v>6.5</c:v>
                </c:pt>
                <c:pt idx="10">
                  <c:v>-3.9</c:v>
                </c:pt>
                <c:pt idx="11">
                  <c:v>-2.5</c:v>
                </c:pt>
                <c:pt idx="12">
                  <c:v>-7.8</c:v>
                </c:pt>
                <c:pt idx="13">
                  <c:v>-10.5</c:v>
                </c:pt>
                <c:pt idx="14">
                  <c:v>-12.1</c:v>
                </c:pt>
                <c:pt idx="15">
                  <c:v>-7.6</c:v>
                </c:pt>
                <c:pt idx="16">
                  <c:v>-2.2000000000000002</c:v>
                </c:pt>
                <c:pt idx="17">
                  <c:v>-5</c:v>
                </c:pt>
                <c:pt idx="18">
                  <c:v>-2.8</c:v>
                </c:pt>
                <c:pt idx="19">
                  <c:v>-4.0999999999999996</c:v>
                </c:pt>
                <c:pt idx="20">
                  <c:v>-7.2</c:v>
                </c:pt>
                <c:pt idx="21">
                  <c:v>-6.8</c:v>
                </c:pt>
                <c:pt idx="22">
                  <c:v>-3.7</c:v>
                </c:pt>
                <c:pt idx="23">
                  <c:v>-1.9</c:v>
                </c:pt>
                <c:pt idx="24">
                  <c:v>-4.0999999999999996</c:v>
                </c:pt>
                <c:pt idx="25">
                  <c:v>-2.7</c:v>
                </c:pt>
                <c:pt idx="26">
                  <c:v>2.8</c:v>
                </c:pt>
                <c:pt idx="27">
                  <c:v>-7.7</c:v>
                </c:pt>
                <c:pt idx="28">
                  <c:v>-2.6</c:v>
                </c:pt>
                <c:pt idx="29">
                  <c:v>-6</c:v>
                </c:pt>
                <c:pt idx="30">
                  <c:v>-18.7</c:v>
                </c:pt>
                <c:pt idx="31">
                  <c:v>-1.5</c:v>
                </c:pt>
                <c:pt idx="32">
                  <c:v>-3</c:v>
                </c:pt>
                <c:pt idx="33">
                  <c:v>-2.1</c:v>
                </c:pt>
                <c:pt idx="34">
                  <c:v>-1</c:v>
                </c:pt>
                <c:pt idx="35">
                  <c:v>-3.1</c:v>
                </c:pt>
                <c:pt idx="36">
                  <c:v>0.7</c:v>
                </c:pt>
                <c:pt idx="37">
                  <c:v>-2.5</c:v>
                </c:pt>
                <c:pt idx="38">
                  <c:v>-3.4</c:v>
                </c:pt>
                <c:pt idx="39">
                  <c:v>-2.7</c:v>
                </c:pt>
                <c:pt idx="40">
                  <c:v>-5</c:v>
                </c:pt>
                <c:pt idx="41">
                  <c:v>-1.8</c:v>
                </c:pt>
                <c:pt idx="42">
                  <c:v>-3.5</c:v>
                </c:pt>
                <c:pt idx="43">
                  <c:v>0.8</c:v>
                </c:pt>
                <c:pt idx="44">
                  <c:v>-3.6</c:v>
                </c:pt>
                <c:pt idx="45">
                  <c:v>2.2000000000000002</c:v>
                </c:pt>
                <c:pt idx="46">
                  <c:v>-0.9</c:v>
                </c:pt>
                <c:pt idx="47">
                  <c:v>3.7</c:v>
                </c:pt>
                <c:pt idx="48">
                  <c:v>0</c:v>
                </c:pt>
                <c:pt idx="49">
                  <c:v>1.6</c:v>
                </c:pt>
                <c:pt idx="50">
                  <c:v>-2.7</c:v>
                </c:pt>
                <c:pt idx="51">
                  <c:v>-1.3</c:v>
                </c:pt>
                <c:pt idx="52">
                  <c:v>-14.9</c:v>
                </c:pt>
                <c:pt idx="53">
                  <c:v>-7.1</c:v>
                </c:pt>
                <c:pt idx="54">
                  <c:v>-21.9</c:v>
                </c:pt>
                <c:pt idx="55">
                  <c:v>-0.5</c:v>
                </c:pt>
                <c:pt idx="56">
                  <c:v>-0.5</c:v>
                </c:pt>
                <c:pt idx="57">
                  <c:v>-0.9</c:v>
                </c:pt>
                <c:pt idx="58">
                  <c:v>1</c:v>
                </c:pt>
                <c:pt idx="59">
                  <c:v>-0.1</c:v>
                </c:pt>
                <c:pt idx="60">
                  <c:v>0</c:v>
                </c:pt>
                <c:pt idx="61">
                  <c:v>-8.3000000000000007</c:v>
                </c:pt>
                <c:pt idx="62">
                  <c:v>-11.1</c:v>
                </c:pt>
                <c:pt idx="63">
                  <c:v>0.1</c:v>
                </c:pt>
                <c:pt idx="64">
                  <c:v>0.2</c:v>
                </c:pt>
                <c:pt idx="65">
                  <c:v>6.6</c:v>
                </c:pt>
                <c:pt idx="66">
                  <c:v>0</c:v>
                </c:pt>
                <c:pt idx="67">
                  <c:v>-0.2</c:v>
                </c:pt>
                <c:pt idx="68">
                  <c:v>-6.9</c:v>
                </c:pt>
                <c:pt idx="69">
                  <c:v>-9.9</c:v>
                </c:pt>
                <c:pt idx="70">
                  <c:v>1.1000000000000001</c:v>
                </c:pt>
                <c:pt idx="71">
                  <c:v>-13.6</c:v>
                </c:pt>
                <c:pt idx="72">
                  <c:v>-16.3</c:v>
                </c:pt>
                <c:pt idx="73">
                  <c:v>-0.9</c:v>
                </c:pt>
                <c:pt idx="74">
                  <c:v>-3.5</c:v>
                </c:pt>
                <c:pt idx="75">
                  <c:v>-17.899999999999999</c:v>
                </c:pt>
                <c:pt idx="76">
                  <c:v>-3.2</c:v>
                </c:pt>
                <c:pt idx="77">
                  <c:v>-1.5</c:v>
                </c:pt>
                <c:pt idx="78">
                  <c:v>0.1</c:v>
                </c:pt>
                <c:pt idx="79">
                  <c:v>-11.6</c:v>
                </c:pt>
                <c:pt idx="80">
                  <c:v>0.8</c:v>
                </c:pt>
                <c:pt idx="81">
                  <c:v>-25.2</c:v>
                </c:pt>
                <c:pt idx="82">
                  <c:v>-2</c:v>
                </c:pt>
                <c:pt idx="83">
                  <c:v>-0.6</c:v>
                </c:pt>
                <c:pt idx="84">
                  <c:v>-6.8</c:v>
                </c:pt>
                <c:pt idx="85">
                  <c:v>1</c:v>
                </c:pt>
                <c:pt idx="86">
                  <c:v>0</c:v>
                </c:pt>
                <c:pt idx="87">
                  <c:v>-0.6</c:v>
                </c:pt>
                <c:pt idx="88">
                  <c:v>-1.9</c:v>
                </c:pt>
                <c:pt idx="89">
                  <c:v>0.4</c:v>
                </c:pt>
                <c:pt idx="90">
                  <c:v>0.2</c:v>
                </c:pt>
                <c:pt idx="91">
                  <c:v>2.5</c:v>
                </c:pt>
                <c:pt idx="92">
                  <c:v>2.4</c:v>
                </c:pt>
                <c:pt idx="93">
                  <c:v>0.5</c:v>
                </c:pt>
                <c:pt idx="94">
                  <c:v>-5.0999999999999996</c:v>
                </c:pt>
                <c:pt idx="95">
                  <c:v>-0.1</c:v>
                </c:pt>
                <c:pt idx="96">
                  <c:v>1.3</c:v>
                </c:pt>
                <c:pt idx="97">
                  <c:v>1.8</c:v>
                </c:pt>
                <c:pt idx="98">
                  <c:v>-19</c:v>
                </c:pt>
                <c:pt idx="99">
                  <c:v>0.3</c:v>
                </c:pt>
                <c:pt idx="100">
                  <c:v>-4.7</c:v>
                </c:pt>
                <c:pt idx="101">
                  <c:v>0.5</c:v>
                </c:pt>
                <c:pt idx="102">
                  <c:v>-0.1</c:v>
                </c:pt>
                <c:pt idx="103">
                  <c:v>0.5</c:v>
                </c:pt>
                <c:pt idx="104">
                  <c:v>-12.6</c:v>
                </c:pt>
                <c:pt idx="105">
                  <c:v>0.2</c:v>
                </c:pt>
                <c:pt idx="106">
                  <c:v>0.9</c:v>
                </c:pt>
                <c:pt idx="107">
                  <c:v>2</c:v>
                </c:pt>
                <c:pt idx="108">
                  <c:v>0.6</c:v>
                </c:pt>
                <c:pt idx="109">
                  <c:v>-0.8</c:v>
                </c:pt>
                <c:pt idx="110">
                  <c:v>1.4</c:v>
                </c:pt>
                <c:pt idx="111">
                  <c:v>0.6</c:v>
                </c:pt>
                <c:pt idx="112">
                  <c:v>2.1</c:v>
                </c:pt>
                <c:pt idx="113">
                  <c:v>1.2</c:v>
                </c:pt>
                <c:pt idx="114">
                  <c:v>0.8</c:v>
                </c:pt>
                <c:pt idx="115">
                  <c:v>-2.6</c:v>
                </c:pt>
                <c:pt idx="116">
                  <c:v>0.4</c:v>
                </c:pt>
                <c:pt idx="117">
                  <c:v>0.9</c:v>
                </c:pt>
                <c:pt idx="118">
                  <c:v>0.9</c:v>
                </c:pt>
                <c:pt idx="119">
                  <c:v>0.9</c:v>
                </c:pt>
                <c:pt idx="120">
                  <c:v>-4.5</c:v>
                </c:pt>
                <c:pt idx="121">
                  <c:v>0.8</c:v>
                </c:pt>
                <c:pt idx="122">
                  <c:v>1</c:v>
                </c:pt>
                <c:pt idx="123">
                  <c:v>-5.8</c:v>
                </c:pt>
                <c:pt idx="124">
                  <c:v>-3.2</c:v>
                </c:pt>
                <c:pt idx="125">
                  <c:v>-2.9</c:v>
                </c:pt>
                <c:pt idx="126">
                  <c:v>1</c:v>
                </c:pt>
                <c:pt idx="127">
                  <c:v>-3.6</c:v>
                </c:pt>
                <c:pt idx="128">
                  <c:v>1.3</c:v>
                </c:pt>
                <c:pt idx="129">
                  <c:v>0.7</c:v>
                </c:pt>
                <c:pt idx="130">
                  <c:v>1</c:v>
                </c:pt>
                <c:pt idx="131">
                  <c:v>1.1000000000000001</c:v>
                </c:pt>
                <c:pt idx="132">
                  <c:v>2.2000000000000002</c:v>
                </c:pt>
                <c:pt idx="133">
                  <c:v>1.1000000000000001</c:v>
                </c:pt>
                <c:pt idx="134">
                  <c:v>-22.1</c:v>
                </c:pt>
                <c:pt idx="135">
                  <c:v>1.6</c:v>
                </c:pt>
                <c:pt idx="136">
                  <c:v>-3.8</c:v>
                </c:pt>
                <c:pt idx="137">
                  <c:v>-0.7</c:v>
                </c:pt>
                <c:pt idx="138">
                  <c:v>0.3</c:v>
                </c:pt>
                <c:pt idx="139">
                  <c:v>2.8</c:v>
                </c:pt>
                <c:pt idx="140">
                  <c:v>1.9</c:v>
                </c:pt>
                <c:pt idx="141">
                  <c:v>3</c:v>
                </c:pt>
                <c:pt idx="142">
                  <c:v>-9.9</c:v>
                </c:pt>
                <c:pt idx="143">
                  <c:v>2.2000000000000002</c:v>
                </c:pt>
                <c:pt idx="144">
                  <c:v>2.5</c:v>
                </c:pt>
                <c:pt idx="145">
                  <c:v>2.7</c:v>
                </c:pt>
                <c:pt idx="146">
                  <c:v>2.5</c:v>
                </c:pt>
                <c:pt idx="147">
                  <c:v>2</c:v>
                </c:pt>
                <c:pt idx="148">
                  <c:v>2.7</c:v>
                </c:pt>
                <c:pt idx="149">
                  <c:v>2.5</c:v>
                </c:pt>
                <c:pt idx="150">
                  <c:v>2.8</c:v>
                </c:pt>
                <c:pt idx="151">
                  <c:v>2.6</c:v>
                </c:pt>
                <c:pt idx="152">
                  <c:v>1.9</c:v>
                </c:pt>
                <c:pt idx="153">
                  <c:v>0.4</c:v>
                </c:pt>
                <c:pt idx="154">
                  <c:v>2.6</c:v>
                </c:pt>
                <c:pt idx="155">
                  <c:v>2.1</c:v>
                </c:pt>
                <c:pt idx="156">
                  <c:v>4.5</c:v>
                </c:pt>
                <c:pt idx="157">
                  <c:v>-8.1</c:v>
                </c:pt>
                <c:pt idx="158">
                  <c:v>3.4</c:v>
                </c:pt>
                <c:pt idx="159">
                  <c:v>4.0999999999999996</c:v>
                </c:pt>
                <c:pt idx="160">
                  <c:v>6</c:v>
                </c:pt>
                <c:pt idx="161">
                  <c:v>3.7</c:v>
                </c:pt>
                <c:pt idx="162">
                  <c:v>3.8</c:v>
                </c:pt>
                <c:pt idx="163">
                  <c:v>2.7</c:v>
                </c:pt>
                <c:pt idx="164">
                  <c:v>3.9</c:v>
                </c:pt>
                <c:pt idx="165">
                  <c:v>7.8</c:v>
                </c:pt>
                <c:pt idx="166">
                  <c:v>4</c:v>
                </c:pt>
                <c:pt idx="167">
                  <c:v>4.2</c:v>
                </c:pt>
                <c:pt idx="168">
                  <c:v>2.2000000000000002</c:v>
                </c:pt>
                <c:pt idx="169">
                  <c:v>4.8</c:v>
                </c:pt>
                <c:pt idx="170">
                  <c:v>4.4000000000000004</c:v>
                </c:pt>
                <c:pt idx="171">
                  <c:v>3.3</c:v>
                </c:pt>
                <c:pt idx="172">
                  <c:v>4.3</c:v>
                </c:pt>
                <c:pt idx="173">
                  <c:v>4.5</c:v>
                </c:pt>
                <c:pt idx="174">
                  <c:v>3.2</c:v>
                </c:pt>
                <c:pt idx="175">
                  <c:v>3.7</c:v>
                </c:pt>
                <c:pt idx="176">
                  <c:v>5.2</c:v>
                </c:pt>
                <c:pt idx="177">
                  <c:v>2.4</c:v>
                </c:pt>
                <c:pt idx="178">
                  <c:v>5.9</c:v>
                </c:pt>
                <c:pt idx="179">
                  <c:v>4.9000000000000004</c:v>
                </c:pt>
                <c:pt idx="180">
                  <c:v>-4.2</c:v>
                </c:pt>
                <c:pt idx="181">
                  <c:v>5.5</c:v>
                </c:pt>
                <c:pt idx="182">
                  <c:v>6.1</c:v>
                </c:pt>
                <c:pt idx="183">
                  <c:v>5.9</c:v>
                </c:pt>
                <c:pt idx="184">
                  <c:v>1.1000000000000001</c:v>
                </c:pt>
                <c:pt idx="185">
                  <c:v>5.7</c:v>
                </c:pt>
                <c:pt idx="186">
                  <c:v>3.6</c:v>
                </c:pt>
                <c:pt idx="187">
                  <c:v>5.4</c:v>
                </c:pt>
                <c:pt idx="188">
                  <c:v>5.4</c:v>
                </c:pt>
                <c:pt idx="189">
                  <c:v>6</c:v>
                </c:pt>
                <c:pt idx="190">
                  <c:v>1.9</c:v>
                </c:pt>
                <c:pt idx="191">
                  <c:v>6.1</c:v>
                </c:pt>
                <c:pt idx="192">
                  <c:v>5.4</c:v>
                </c:pt>
                <c:pt idx="193">
                  <c:v>5.3</c:v>
                </c:pt>
                <c:pt idx="194">
                  <c:v>4.5999999999999996</c:v>
                </c:pt>
                <c:pt idx="195">
                  <c:v>6.8</c:v>
                </c:pt>
                <c:pt idx="196">
                  <c:v>-5.3</c:v>
                </c:pt>
                <c:pt idx="197">
                  <c:v>6.6</c:v>
                </c:pt>
                <c:pt idx="198">
                  <c:v>-7.4</c:v>
                </c:pt>
                <c:pt idx="199">
                  <c:v>6.9</c:v>
                </c:pt>
                <c:pt idx="200">
                  <c:v>7.5</c:v>
                </c:pt>
                <c:pt idx="201">
                  <c:v>4.2</c:v>
                </c:pt>
                <c:pt idx="202">
                  <c:v>4.0999999999999996</c:v>
                </c:pt>
                <c:pt idx="203">
                  <c:v>4.5</c:v>
                </c:pt>
                <c:pt idx="204">
                  <c:v>7.5</c:v>
                </c:pt>
                <c:pt idx="205">
                  <c:v>3.3</c:v>
                </c:pt>
                <c:pt idx="206">
                  <c:v>5.7</c:v>
                </c:pt>
                <c:pt idx="207">
                  <c:v>8.3000000000000007</c:v>
                </c:pt>
                <c:pt idx="208">
                  <c:v>3</c:v>
                </c:pt>
                <c:pt idx="209">
                  <c:v>10.8</c:v>
                </c:pt>
                <c:pt idx="210">
                  <c:v>5.4</c:v>
                </c:pt>
                <c:pt idx="211">
                  <c:v>10.3</c:v>
                </c:pt>
                <c:pt idx="212">
                  <c:v>9.9</c:v>
                </c:pt>
                <c:pt idx="213">
                  <c:v>9.9</c:v>
                </c:pt>
                <c:pt idx="214">
                  <c:v>23.8</c:v>
                </c:pt>
                <c:pt idx="215">
                  <c:v>21.8</c:v>
                </c:pt>
                <c:pt idx="216">
                  <c:v>22.7</c:v>
                </c:pt>
                <c:pt idx="217">
                  <c:v>22.7</c:v>
                </c:pt>
              </c:numCache>
            </c:numRef>
          </c:val>
          <c:smooth val="0"/>
          <c:extLst>
            <c:ext xmlns:c16="http://schemas.microsoft.com/office/drawing/2014/chart" uri="{C3380CC4-5D6E-409C-BE32-E72D297353CC}">
              <c16:uniqueId val="{00000000-1B73-40A7-A807-9DAC9A9CF9E2}"/>
            </c:ext>
          </c:extLst>
        </c:ser>
        <c:ser>
          <c:idx val="2"/>
          <c:order val="2"/>
          <c:tx>
            <c:strRef>
              <c:f>Sheet1!$D$1</c:f>
              <c:strCache>
                <c:ptCount val="1"/>
                <c:pt idx="0">
                  <c:v>Berti+DRIPPER</c:v>
                </c:pt>
              </c:strCache>
            </c:strRef>
          </c:tx>
          <c:spPr>
            <a:ln w="12700" cap="rnd">
              <a:noFill/>
              <a:round/>
            </a:ln>
            <a:effectLst/>
          </c:spPr>
          <c:marker>
            <c:symbol val="circle"/>
            <c:size val="9"/>
            <c:spPr>
              <a:solidFill>
                <a:schemeClr val="accent2"/>
              </a:solidFill>
              <a:ln w="9525">
                <a:solidFill>
                  <a:schemeClr val="tx1">
                    <a:alpha val="99000"/>
                  </a:schemeClr>
                </a:solidFill>
              </a:ln>
              <a:effectLst/>
            </c:spPr>
          </c:marker>
          <c:cat>
            <c:strRef>
              <c:f>Sheet1!$A$2:$A$219</c:f>
              <c:strCache>
                <c:ptCount val="218"/>
                <c:pt idx="0">
                  <c:v>209_sp007_poc</c:v>
                </c:pt>
                <c:pt idx="1">
                  <c:v>compute_int_798_ap</c:v>
                </c:pt>
                <c:pt idx="2">
                  <c:v>ligra_PageRank.com-lj.ungraph.gcc_6.3.0_O3.drop_18500M.length_250M</c:v>
                </c:pt>
                <c:pt idx="3">
                  <c:v>310_sp077_poc</c:v>
                </c:pt>
                <c:pt idx="4">
                  <c:v>compute_int_34_ap</c:v>
                </c:pt>
                <c:pt idx="5">
                  <c:v>compute_int_93_ap</c:v>
                </c:pt>
                <c:pt idx="6">
                  <c:v>compute_int_750_ap</c:v>
                </c:pt>
                <c:pt idx="7">
                  <c:v>compute_int_906_ap</c:v>
                </c:pt>
                <c:pt idx="8">
                  <c:v>ligra_PageRankDelta.com-lj.ungraph.gcc_6.3.0_O3.drop_35250M.length_250M</c:v>
                </c:pt>
                <c:pt idx="9">
                  <c:v>compute_int_664_ap</c:v>
                </c:pt>
                <c:pt idx="10">
                  <c:v>compute_int_7_ap</c:v>
                </c:pt>
                <c:pt idx="11">
                  <c:v>compute_int_640_ap</c:v>
                </c:pt>
                <c:pt idx="12">
                  <c:v>312_sp001_poc</c:v>
                </c:pt>
                <c:pt idx="13">
                  <c:v>310_sp015_poc</c:v>
                </c:pt>
                <c:pt idx="14">
                  <c:v>compute_fp_45_ap</c:v>
                </c:pt>
                <c:pt idx="15">
                  <c:v>310_sp014_poc</c:v>
                </c:pt>
                <c:pt idx="16">
                  <c:v>compute_int_295_ap</c:v>
                </c:pt>
                <c:pt idx="17">
                  <c:v>compute_int_14_ap</c:v>
                </c:pt>
                <c:pt idx="18">
                  <c:v>ligra_BFS.com-lj.ungraph.gcc_6.3.0_O3.drop_15750M.length_250M</c:v>
                </c:pt>
                <c:pt idx="19">
                  <c:v>compute_int_763_ap</c:v>
                </c:pt>
                <c:pt idx="20">
                  <c:v>ligra_BC.com-lj.ungraph.gcc_6.3.0_O3.drop_26750M.length_250M</c:v>
                </c:pt>
                <c:pt idx="21">
                  <c:v>312_sp007_poc</c:v>
                </c:pt>
                <c:pt idx="22">
                  <c:v>compute_int_252_ap</c:v>
                </c:pt>
                <c:pt idx="23">
                  <c:v>compute_int_561_ap</c:v>
                </c:pt>
                <c:pt idx="24">
                  <c:v>ligra_BellmanFord.com-lj.ungraph.gcc_6.3.0_O3.drop_22250M.length_250M</c:v>
                </c:pt>
                <c:pt idx="25">
                  <c:v>ligra_Components.com-lj.ungraph.gcc_6.3.0_O3.drop_15750M.length_250M</c:v>
                </c:pt>
                <c:pt idx="26">
                  <c:v>compute_int_260_ap</c:v>
                </c:pt>
                <c:pt idx="27">
                  <c:v>compute_int_421_ap</c:v>
                </c:pt>
                <c:pt idx="28">
                  <c:v>ligra_CF.com-lj.ungraph.gcc_6.3.0_O3.drop_154750M.length_250M</c:v>
                </c:pt>
                <c:pt idx="29">
                  <c:v>649</c:v>
                </c:pt>
                <c:pt idx="30">
                  <c:v>compute_int_952_ap</c:v>
                </c:pt>
                <c:pt idx="31">
                  <c:v>compute_int_707_ap</c:v>
                </c:pt>
                <c:pt idx="32">
                  <c:v>compute_fp_59_ap</c:v>
                </c:pt>
                <c:pt idx="33">
                  <c:v>ligra_BC.com-lj.ungraph.gcc_6.3.0_O3.drop_15750M.length_250M</c:v>
                </c:pt>
                <c:pt idx="34">
                  <c:v>ligra_BFSCC.com-lj.ungraph.gcc_6.3.0_O3.drop_15500M.length_250M</c:v>
                </c:pt>
                <c:pt idx="35">
                  <c:v>compute_int_32_ap</c:v>
                </c:pt>
                <c:pt idx="36">
                  <c:v>ligra_Triangle.com-lj.ungraph.gcc_6.3.0_O3.drop_6000M.length_250M</c:v>
                </c:pt>
                <c:pt idx="37">
                  <c:v>654</c:v>
                </c:pt>
                <c:pt idx="38">
                  <c:v>compute_int_285_ap</c:v>
                </c:pt>
                <c:pt idx="39">
                  <c:v>ligra_BellmanFord.com-lj.ungraph.gcc_6.3.0_O3.drop_33750M.length_250M</c:v>
                </c:pt>
                <c:pt idx="40">
                  <c:v>compute_fp_139_ap</c:v>
                </c:pt>
                <c:pt idx="41">
                  <c:v>ligra_BFS.com-lj.ungraph.gcc_6.3.0_O3.drop_21500M.length_250M</c:v>
                </c:pt>
                <c:pt idx="42">
                  <c:v>ligra_PageRankDelta.com-lj.ungraph.gcc_6.3.0_O3.drop_24000M.length_250M</c:v>
                </c:pt>
                <c:pt idx="43">
                  <c:v>compute_fp_82_ap</c:v>
                </c:pt>
                <c:pt idx="44">
                  <c:v>482</c:v>
                </c:pt>
                <c:pt idx="45">
                  <c:v>303_sp024_poc</c:v>
                </c:pt>
                <c:pt idx="46">
                  <c:v>203_sp006_poc</c:v>
                </c:pt>
                <c:pt idx="47">
                  <c:v>308_sp015_poc</c:v>
                </c:pt>
                <c:pt idx="48">
                  <c:v>202_sp006_poc</c:v>
                </c:pt>
                <c:pt idx="49">
                  <c:v>compute_int_776_ap</c:v>
                </c:pt>
                <c:pt idx="50">
                  <c:v>compute_fp_54_ap</c:v>
                </c:pt>
                <c:pt idx="51">
                  <c:v>209_sp000_poc</c:v>
                </c:pt>
                <c:pt idx="52">
                  <c:v>compute_int_249_ap</c:v>
                </c:pt>
                <c:pt idx="53">
                  <c:v>compute_fp_97_ap</c:v>
                </c:pt>
                <c:pt idx="54">
                  <c:v>compute_int_428_ap</c:v>
                </c:pt>
                <c:pt idx="55">
                  <c:v>ligra_PageRankDelta.com-lj.ungraph.gcc_6.3.0_O3.drop_56500M.length_208M</c:v>
                </c:pt>
                <c:pt idx="56">
                  <c:v>ligra_MIS.com-lj.ungraph.gcc_6.3.0_O3.drop_17000M.length_250M</c:v>
                </c:pt>
                <c:pt idx="57">
                  <c:v>459</c:v>
                </c:pt>
                <c:pt idx="58">
                  <c:v>303_sp011_poc</c:v>
                </c:pt>
                <c:pt idx="59">
                  <c:v>310_sp010_poc</c:v>
                </c:pt>
                <c:pt idx="60">
                  <c:v>310_sp081_poc</c:v>
                </c:pt>
                <c:pt idx="61">
                  <c:v>312_sp004_poc</c:v>
                </c:pt>
                <c:pt idx="62">
                  <c:v>ligra_PageRank.com-lj.ungraph.gcc_6.3.0_O3.drop_79500M.length_250M</c:v>
                </c:pt>
                <c:pt idx="63">
                  <c:v>310_sp043_poc</c:v>
                </c:pt>
                <c:pt idx="64">
                  <c:v>compute_fp_72_ap</c:v>
                </c:pt>
                <c:pt idx="65">
                  <c:v>compute_int_345_ap</c:v>
                </c:pt>
                <c:pt idx="66">
                  <c:v>203_sp001_poc</c:v>
                </c:pt>
                <c:pt idx="67">
                  <c:v>619</c:v>
                </c:pt>
                <c:pt idx="68">
                  <c:v>compute_fp_7_ap</c:v>
                </c:pt>
                <c:pt idx="69">
                  <c:v>compute_fp_44_ap</c:v>
                </c:pt>
                <c:pt idx="70">
                  <c:v>209_sp005_poc</c:v>
                </c:pt>
                <c:pt idx="71">
                  <c:v>301_sp000_poc</c:v>
                </c:pt>
                <c:pt idx="72">
                  <c:v>301_sp005_poc</c:v>
                </c:pt>
                <c:pt idx="73">
                  <c:v>307_sp003_poc</c:v>
                </c:pt>
                <c:pt idx="74">
                  <c:v>310_sp038_poc</c:v>
                </c:pt>
                <c:pt idx="75">
                  <c:v>compute_int_769_ap</c:v>
                </c:pt>
                <c:pt idx="76">
                  <c:v>450</c:v>
                </c:pt>
                <c:pt idx="77">
                  <c:v>compute_int_197_ap</c:v>
                </c:pt>
                <c:pt idx="78">
                  <c:v>205_sp002_poc</c:v>
                </c:pt>
                <c:pt idx="79">
                  <c:v>compute_fp_67_ap</c:v>
                </c:pt>
                <c:pt idx="80">
                  <c:v>compute_int_853_ap</c:v>
                </c:pt>
                <c:pt idx="81">
                  <c:v>compute_int_264_ap</c:v>
                </c:pt>
                <c:pt idx="82">
                  <c:v>compute_fp_87_ap</c:v>
                </c:pt>
                <c:pt idx="83">
                  <c:v>compute_int_964_ap</c:v>
                </c:pt>
                <c:pt idx="84">
                  <c:v>compute_int_27_ap</c:v>
                </c:pt>
                <c:pt idx="85">
                  <c:v>compute_int_201_ap</c:v>
                </c:pt>
                <c:pt idx="86">
                  <c:v>628</c:v>
                </c:pt>
                <c:pt idx="87">
                  <c:v>compute_fp_51_ap</c:v>
                </c:pt>
                <c:pt idx="88">
                  <c:v>cc.web</c:v>
                </c:pt>
                <c:pt idx="89">
                  <c:v>308_sp004_poc</c:v>
                </c:pt>
                <c:pt idx="90">
                  <c:v>306_sp002_poc</c:v>
                </c:pt>
                <c:pt idx="91">
                  <c:v>303_sp012_poc</c:v>
                </c:pt>
                <c:pt idx="92">
                  <c:v>303_sp015_poc</c:v>
                </c:pt>
                <c:pt idx="93">
                  <c:v>205_sp004_poc</c:v>
                </c:pt>
                <c:pt idx="94">
                  <c:v>compute_fp_94_ap</c:v>
                </c:pt>
                <c:pt idx="95">
                  <c:v>208_sp015_poc</c:v>
                </c:pt>
                <c:pt idx="96">
                  <c:v>compute_int_218_ap</c:v>
                </c:pt>
                <c:pt idx="97">
                  <c:v>compute_int_278_ap</c:v>
                </c:pt>
                <c:pt idx="98">
                  <c:v>ligra_PageRank.com-lj.ungraph.gcc_6.3.0_O3.drop_51000M.length_250M</c:v>
                </c:pt>
                <c:pt idx="99">
                  <c:v>313_sp000_poc</c:v>
                </c:pt>
                <c:pt idx="100">
                  <c:v>310_sp075_poc</c:v>
                </c:pt>
                <c:pt idx="101">
                  <c:v>644</c:v>
                </c:pt>
                <c:pt idx="102">
                  <c:v>436</c:v>
                </c:pt>
                <c:pt idx="103">
                  <c:v>310_sp073_poc</c:v>
                </c:pt>
                <c:pt idx="104">
                  <c:v>bc.web</c:v>
                </c:pt>
                <c:pt idx="105">
                  <c:v>206_sp019_poc</c:v>
                </c:pt>
                <c:pt idx="106">
                  <c:v>206_sp001_poc</c:v>
                </c:pt>
                <c:pt idx="107">
                  <c:v>compute_int_300_ap</c:v>
                </c:pt>
                <c:pt idx="108">
                  <c:v>204_sp006_poc</c:v>
                </c:pt>
                <c:pt idx="109">
                  <c:v>compute_int_810_ap</c:v>
                </c:pt>
                <c:pt idx="110">
                  <c:v>compute_int_813_ap</c:v>
                </c:pt>
                <c:pt idx="111">
                  <c:v>compute_int_164_ap</c:v>
                </c:pt>
                <c:pt idx="112">
                  <c:v>303_sp014_poc</c:v>
                </c:pt>
                <c:pt idx="113">
                  <c:v>compute_int_122_ap</c:v>
                </c:pt>
                <c:pt idx="114">
                  <c:v>ligra_PageRankDelta.com-lj.ungraph.gcc_6.3.0_O3.drop_6000M.length_250M</c:v>
                </c:pt>
                <c:pt idx="115">
                  <c:v>compute_int_408_ap</c:v>
                </c:pt>
                <c:pt idx="116">
                  <c:v>ligra_BellmanFord.com-lj.ungraph.gcc_6.3.0_O3.drop_7500M.length_250M</c:v>
                </c:pt>
                <c:pt idx="117">
                  <c:v>434</c:v>
                </c:pt>
                <c:pt idx="118">
                  <c:v>parsec_2.1.fluidanimate.simlarge.prebuilt.drop_10250M.length_250M</c:v>
                </c:pt>
                <c:pt idx="119">
                  <c:v>compute_int_117_ap</c:v>
                </c:pt>
                <c:pt idx="120">
                  <c:v>compute_int_721_ap</c:v>
                </c:pt>
                <c:pt idx="121">
                  <c:v>204_sp000_poc</c:v>
                </c:pt>
                <c:pt idx="122">
                  <c:v>308_sp046_poc</c:v>
                </c:pt>
                <c:pt idx="123">
                  <c:v>compute_fp_105_ap</c:v>
                </c:pt>
                <c:pt idx="124">
                  <c:v>parsec_2.1.streamcluster.simlarge.prebuilt.drop_0M.length_250M</c:v>
                </c:pt>
                <c:pt idx="125">
                  <c:v>compute_fp_56_ap</c:v>
                </c:pt>
                <c:pt idx="126">
                  <c:v>308_sp050_poc</c:v>
                </c:pt>
                <c:pt idx="127">
                  <c:v>compute_fp_78_ap</c:v>
                </c:pt>
                <c:pt idx="128">
                  <c:v>603</c:v>
                </c:pt>
                <c:pt idx="129">
                  <c:v>compute_int_21_ap</c:v>
                </c:pt>
                <c:pt idx="130">
                  <c:v>compute_int_831_ap</c:v>
                </c:pt>
                <c:pt idx="131">
                  <c:v>202_sp008_poc</c:v>
                </c:pt>
                <c:pt idx="132">
                  <c:v>206_sp017_poc</c:v>
                </c:pt>
                <c:pt idx="133">
                  <c:v>207_sp000_poc</c:v>
                </c:pt>
                <c:pt idx="134">
                  <c:v>compute_int_793_ap</c:v>
                </c:pt>
                <c:pt idx="135">
                  <c:v>202_sp007_poc</c:v>
                </c:pt>
                <c:pt idx="136">
                  <c:v>compute_fp_6_ap</c:v>
                </c:pt>
                <c:pt idx="137">
                  <c:v>GM</c:v>
                </c:pt>
                <c:pt idx="138">
                  <c:v>parsec_2.1.dedup.simlarge.prebuilt.drop_3750M.length_250M</c:v>
                </c:pt>
                <c:pt idx="139">
                  <c:v>compute_int_340_ap</c:v>
                </c:pt>
                <c:pt idx="140">
                  <c:v>compute_int_378_ap</c:v>
                </c:pt>
                <c:pt idx="141">
                  <c:v>ligra_BFSCC.com-lj.ungraph.gcc_6.3.0_O3.drop_5000M.length_250M</c:v>
                </c:pt>
                <c:pt idx="142">
                  <c:v>compute_int_859_ap</c:v>
                </c:pt>
                <c:pt idx="143">
                  <c:v>ligra_BC.com-lj.ungraph.gcc_6.3.0_O3.drop_5000M.length_250M</c:v>
                </c:pt>
                <c:pt idx="144">
                  <c:v>306_sp014_poc</c:v>
                </c:pt>
                <c:pt idx="145">
                  <c:v>ligra_BFS.com-lj.ungraph.gcc_6.3.0_O3.drop_5000M.length_250M</c:v>
                </c:pt>
                <c:pt idx="146">
                  <c:v>parsec_2.1.canneal.simlarge.prebuilt.drop_0M.length_250M</c:v>
                </c:pt>
                <c:pt idx="147">
                  <c:v>ligra_Radii.com-lj.ungraph.gcc_6.3.0_O3.drop_5000M.length_250M</c:v>
                </c:pt>
                <c:pt idx="148">
                  <c:v>310_sp011_poc</c:v>
                </c:pt>
                <c:pt idx="149">
                  <c:v>ligra_BellmanFord.com-lj.ungraph.gcc_6.3.0_O3.drop_5500M.length_250M</c:v>
                </c:pt>
                <c:pt idx="150">
                  <c:v>310_sp050_poc</c:v>
                </c:pt>
                <c:pt idx="151">
                  <c:v>310_sp051_poc</c:v>
                </c:pt>
                <c:pt idx="152">
                  <c:v>compute_int_974_ap</c:v>
                </c:pt>
                <c:pt idx="153">
                  <c:v>602</c:v>
                </c:pt>
                <c:pt idx="154">
                  <c:v>306_sp000_poc</c:v>
                </c:pt>
                <c:pt idx="155">
                  <c:v>ligra_PageRank.com-lj.ungraph.gcc_6.3.0_O3.drop_5000M.length_250M</c:v>
                </c:pt>
                <c:pt idx="156">
                  <c:v>compute_int_912_ap</c:v>
                </c:pt>
                <c:pt idx="157">
                  <c:v>compute_fp_84_ap</c:v>
                </c:pt>
                <c:pt idx="158">
                  <c:v>compute_fp_38_ap</c:v>
                </c:pt>
                <c:pt idx="159">
                  <c:v>308_sp036_poc</c:v>
                </c:pt>
                <c:pt idx="160">
                  <c:v>compute_int_600_ap</c:v>
                </c:pt>
                <c:pt idx="161">
                  <c:v>compute_int_969_ap</c:v>
                </c:pt>
                <c:pt idx="162">
                  <c:v>310_sp012_poc</c:v>
                </c:pt>
                <c:pt idx="163">
                  <c:v>462</c:v>
                </c:pt>
                <c:pt idx="164">
                  <c:v>308_sp005_poc</c:v>
                </c:pt>
                <c:pt idx="165">
                  <c:v>compute_int_414_ap</c:v>
                </c:pt>
                <c:pt idx="166">
                  <c:v>306_sp006_poc</c:v>
                </c:pt>
                <c:pt idx="167">
                  <c:v>compute_fp_83_ap</c:v>
                </c:pt>
                <c:pt idx="168">
                  <c:v>parsec_2.1.facesim.simlarge.prebuilt.drop_21500M.length_250M</c:v>
                </c:pt>
                <c:pt idx="169">
                  <c:v>compute_int_804_ap</c:v>
                </c:pt>
                <c:pt idx="170">
                  <c:v>compute_int_158_ap</c:v>
                </c:pt>
                <c:pt idx="171">
                  <c:v>308_sp043_poc</c:v>
                </c:pt>
                <c:pt idx="172">
                  <c:v>compute_int_239_ap</c:v>
                </c:pt>
                <c:pt idx="173">
                  <c:v>308_sp040_poc</c:v>
                </c:pt>
                <c:pt idx="174">
                  <c:v>308_sp032_poc</c:v>
                </c:pt>
                <c:pt idx="175">
                  <c:v>308_sp037_poc</c:v>
                </c:pt>
                <c:pt idx="176">
                  <c:v>compute_int_677_ap</c:v>
                </c:pt>
                <c:pt idx="177">
                  <c:v>compute_fp_60_ap</c:v>
                </c:pt>
                <c:pt idx="178">
                  <c:v>compute_int_953_ap</c:v>
                </c:pt>
                <c:pt idx="179">
                  <c:v>ligra_Components.com-lj.ungraph.gcc_6.3.0_O3.drop_3500M.length_250M</c:v>
                </c:pt>
                <c:pt idx="180">
                  <c:v>pr.web</c:v>
                </c:pt>
                <c:pt idx="181">
                  <c:v>ligra_BellmanFord.com-lj.ungraph.gcc_6.3.0_O3.drop_4000M.length_250M</c:v>
                </c:pt>
                <c:pt idx="182">
                  <c:v>compute_int_778_ap</c:v>
                </c:pt>
                <c:pt idx="183">
                  <c:v>compute_int_238_ap</c:v>
                </c:pt>
                <c:pt idx="184">
                  <c:v>compute_int_931_ap</c:v>
                </c:pt>
                <c:pt idx="185">
                  <c:v>compute_fp_12_ap</c:v>
                </c:pt>
                <c:pt idx="186">
                  <c:v>ligra_BFS.com-lj.ungraph.gcc_6.3.0_O3.drop_3500M.length_250M</c:v>
                </c:pt>
                <c:pt idx="187">
                  <c:v>ligra_Radii.com-lj.ungraph.gcc_6.3.0_O3.drop_3500M.length_250M</c:v>
                </c:pt>
                <c:pt idx="188">
                  <c:v>ligra_BFSCC.com-lj.ungraph.gcc_6.3.0_O3.drop_3500M.length_250M</c:v>
                </c:pt>
                <c:pt idx="189">
                  <c:v>ligra_PageRankDelta.com-lj.ungraph.gcc_6.3.0_O3.drop_3500M.length_250M</c:v>
                </c:pt>
                <c:pt idx="190">
                  <c:v>ligra_BC.com-lj.ungraph.gcc_6.3.0_O3.drop_3500M.length_250M</c:v>
                </c:pt>
                <c:pt idx="191">
                  <c:v>ligra_Triangle.com-lj.ungraph.gcc_6.3.0_O3.drop_3500M.length_250M</c:v>
                </c:pt>
                <c:pt idx="192">
                  <c:v>parsec_2.1.raytrace.simlarge.prebuilt.drop_23750M.length_250M</c:v>
                </c:pt>
                <c:pt idx="193">
                  <c:v>ligra_Components-Shortcut.com-lj.ungraph.gcc_6.3.0_O3.drop_3500M.length_250M</c:v>
                </c:pt>
                <c:pt idx="194">
                  <c:v>compute_int_177_ap</c:v>
                </c:pt>
                <c:pt idx="195">
                  <c:v>compute_int_502_ap</c:v>
                </c:pt>
                <c:pt idx="196">
                  <c:v>compute_int_864_ap</c:v>
                </c:pt>
                <c:pt idx="197">
                  <c:v>473</c:v>
                </c:pt>
                <c:pt idx="198">
                  <c:v>compute_int_23_ap</c:v>
                </c:pt>
                <c:pt idx="199">
                  <c:v>compute_int_434_ap</c:v>
                </c:pt>
                <c:pt idx="200">
                  <c:v>ligra_MIS.com-lj.ungraph.gcc_6.3.0_O3.drop_3500M.length_250M</c:v>
                </c:pt>
                <c:pt idx="201">
                  <c:v>compute_int_575_ap</c:v>
                </c:pt>
                <c:pt idx="202">
                  <c:v>tc.road</c:v>
                </c:pt>
                <c:pt idx="203">
                  <c:v>bfs.web</c:v>
                </c:pt>
                <c:pt idx="204">
                  <c:v>306_sp009_poc</c:v>
                </c:pt>
                <c:pt idx="205">
                  <c:v>compute_int_199_ap</c:v>
                </c:pt>
                <c:pt idx="206">
                  <c:v>parsec_2.1.vips.simlarge.prebuilt.drop_33250M.length_250M</c:v>
                </c:pt>
                <c:pt idx="207">
                  <c:v>ligra_BFS-Bitvector.com-lj.ungraph.gcc_6.3.0_O3.drop_2500M.length_250M</c:v>
                </c:pt>
                <c:pt idx="208">
                  <c:v>compute_fp_11_ap</c:v>
                </c:pt>
                <c:pt idx="209">
                  <c:v>compute_int_365_ap</c:v>
                </c:pt>
                <c:pt idx="210">
                  <c:v>ligra_Triangle.com-lj.ungraph.gcc_6.3.0_O3.drop_24000M.length_250M</c:v>
                </c:pt>
                <c:pt idx="211">
                  <c:v>cc.road</c:v>
                </c:pt>
                <c:pt idx="212">
                  <c:v>compute_int_13_ap</c:v>
                </c:pt>
                <c:pt idx="213">
                  <c:v>ligra_CF.com-lj.ungraph.gcc_6.3.0_O3.drop_2500M.length_250M</c:v>
                </c:pt>
                <c:pt idx="214">
                  <c:v>compute_int_529_ap</c:v>
                </c:pt>
                <c:pt idx="215">
                  <c:v>101_sp001_poc</c:v>
                </c:pt>
                <c:pt idx="216">
                  <c:v>101_sp002_poc</c:v>
                </c:pt>
                <c:pt idx="217">
                  <c:v>101_sp000_poc</c:v>
                </c:pt>
              </c:strCache>
            </c:strRef>
          </c:cat>
          <c:val>
            <c:numRef>
              <c:f>Sheet1!$D$2:$D$219</c:f>
              <c:numCache>
                <c:formatCode>General</c:formatCode>
                <c:ptCount val="218"/>
                <c:pt idx="0">
                  <c:v>-4.5999999999999996</c:v>
                </c:pt>
                <c:pt idx="1">
                  <c:v>-4.2</c:v>
                </c:pt>
                <c:pt idx="2">
                  <c:v>-3.7</c:v>
                </c:pt>
                <c:pt idx="3">
                  <c:v>-3.5</c:v>
                </c:pt>
                <c:pt idx="4">
                  <c:v>-3</c:v>
                </c:pt>
                <c:pt idx="5">
                  <c:v>-3</c:v>
                </c:pt>
                <c:pt idx="6">
                  <c:v>-2.8</c:v>
                </c:pt>
                <c:pt idx="7">
                  <c:v>-2.2999999999999998</c:v>
                </c:pt>
                <c:pt idx="8">
                  <c:v>-2.1</c:v>
                </c:pt>
                <c:pt idx="9">
                  <c:v>-1.8</c:v>
                </c:pt>
                <c:pt idx="10">
                  <c:v>-1.4</c:v>
                </c:pt>
                <c:pt idx="11">
                  <c:v>-1.3</c:v>
                </c:pt>
                <c:pt idx="12">
                  <c:v>-1.3</c:v>
                </c:pt>
                <c:pt idx="13">
                  <c:v>-1.3</c:v>
                </c:pt>
                <c:pt idx="14">
                  <c:v>-1.3</c:v>
                </c:pt>
                <c:pt idx="15">
                  <c:v>-1.3</c:v>
                </c:pt>
                <c:pt idx="16">
                  <c:v>-1.3</c:v>
                </c:pt>
                <c:pt idx="17">
                  <c:v>-1.2</c:v>
                </c:pt>
                <c:pt idx="18">
                  <c:v>-1.2</c:v>
                </c:pt>
                <c:pt idx="19">
                  <c:v>-1.2</c:v>
                </c:pt>
                <c:pt idx="20">
                  <c:v>-1.1000000000000001</c:v>
                </c:pt>
                <c:pt idx="21">
                  <c:v>-1.1000000000000001</c:v>
                </c:pt>
                <c:pt idx="22">
                  <c:v>-1</c:v>
                </c:pt>
                <c:pt idx="23">
                  <c:v>-1</c:v>
                </c:pt>
                <c:pt idx="24">
                  <c:v>-1</c:v>
                </c:pt>
                <c:pt idx="25">
                  <c:v>-1</c:v>
                </c:pt>
                <c:pt idx="26">
                  <c:v>-0.9</c:v>
                </c:pt>
                <c:pt idx="27">
                  <c:v>-0.9</c:v>
                </c:pt>
                <c:pt idx="28">
                  <c:v>-0.9</c:v>
                </c:pt>
                <c:pt idx="29">
                  <c:v>-0.8</c:v>
                </c:pt>
                <c:pt idx="30">
                  <c:v>-0.8</c:v>
                </c:pt>
                <c:pt idx="31">
                  <c:v>-0.7</c:v>
                </c:pt>
                <c:pt idx="32">
                  <c:v>-0.6</c:v>
                </c:pt>
                <c:pt idx="33">
                  <c:v>-0.6</c:v>
                </c:pt>
                <c:pt idx="34">
                  <c:v>-0.5</c:v>
                </c:pt>
                <c:pt idx="35">
                  <c:v>-0.5</c:v>
                </c:pt>
                <c:pt idx="36">
                  <c:v>-0.4</c:v>
                </c:pt>
                <c:pt idx="37">
                  <c:v>-0.4</c:v>
                </c:pt>
                <c:pt idx="38">
                  <c:v>-0.4</c:v>
                </c:pt>
                <c:pt idx="39">
                  <c:v>-0.4</c:v>
                </c:pt>
                <c:pt idx="40">
                  <c:v>-0.3</c:v>
                </c:pt>
                <c:pt idx="41">
                  <c:v>-0.3</c:v>
                </c:pt>
                <c:pt idx="42">
                  <c:v>-0.3</c:v>
                </c:pt>
                <c:pt idx="43">
                  <c:v>-0.3</c:v>
                </c:pt>
                <c:pt idx="44">
                  <c:v>-0.3</c:v>
                </c:pt>
                <c:pt idx="45">
                  <c:v>-0.3</c:v>
                </c:pt>
                <c:pt idx="46">
                  <c:v>-0.2</c:v>
                </c:pt>
                <c:pt idx="47">
                  <c:v>-0.2</c:v>
                </c:pt>
                <c:pt idx="48">
                  <c:v>-0.1</c:v>
                </c:pt>
                <c:pt idx="49">
                  <c:v>-0.1</c:v>
                </c:pt>
                <c:pt idx="50">
                  <c:v>-0.1</c:v>
                </c:pt>
                <c:pt idx="51">
                  <c:v>-0.1</c:v>
                </c:pt>
                <c:pt idx="52">
                  <c:v>-0.1</c:v>
                </c:pt>
                <c:pt idx="53">
                  <c:v>-0.1</c:v>
                </c:pt>
                <c:pt idx="54">
                  <c:v>-0.1</c:v>
                </c:pt>
                <c:pt idx="55">
                  <c:v>-0.1</c:v>
                </c:pt>
                <c:pt idx="56">
                  <c:v>-0.1</c:v>
                </c:pt>
                <c:pt idx="57">
                  <c:v>-0.1</c:v>
                </c:pt>
                <c:pt idx="58">
                  <c:v>-0.1</c:v>
                </c:pt>
                <c:pt idx="59">
                  <c:v>-0.1</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0.1</c:v>
                </c:pt>
                <c:pt idx="75">
                  <c:v>0.1</c:v>
                </c:pt>
                <c:pt idx="76">
                  <c:v>0.1</c:v>
                </c:pt>
                <c:pt idx="77">
                  <c:v>0.1</c:v>
                </c:pt>
                <c:pt idx="78">
                  <c:v>0.1</c:v>
                </c:pt>
                <c:pt idx="79">
                  <c:v>0.1</c:v>
                </c:pt>
                <c:pt idx="80">
                  <c:v>0.1</c:v>
                </c:pt>
                <c:pt idx="81">
                  <c:v>0.1</c:v>
                </c:pt>
                <c:pt idx="82">
                  <c:v>0.2</c:v>
                </c:pt>
                <c:pt idx="83">
                  <c:v>0.2</c:v>
                </c:pt>
                <c:pt idx="84">
                  <c:v>0.2</c:v>
                </c:pt>
                <c:pt idx="85">
                  <c:v>0.2</c:v>
                </c:pt>
                <c:pt idx="86">
                  <c:v>0.2</c:v>
                </c:pt>
                <c:pt idx="87">
                  <c:v>0.2</c:v>
                </c:pt>
                <c:pt idx="88">
                  <c:v>0.3</c:v>
                </c:pt>
                <c:pt idx="89">
                  <c:v>0.3</c:v>
                </c:pt>
                <c:pt idx="90">
                  <c:v>0.3</c:v>
                </c:pt>
                <c:pt idx="91">
                  <c:v>0.3</c:v>
                </c:pt>
                <c:pt idx="92">
                  <c:v>0.3</c:v>
                </c:pt>
                <c:pt idx="93">
                  <c:v>0.3</c:v>
                </c:pt>
                <c:pt idx="94">
                  <c:v>0.3</c:v>
                </c:pt>
                <c:pt idx="95">
                  <c:v>0.3</c:v>
                </c:pt>
                <c:pt idx="96">
                  <c:v>0.3</c:v>
                </c:pt>
                <c:pt idx="97">
                  <c:v>0.3</c:v>
                </c:pt>
                <c:pt idx="98">
                  <c:v>0.3</c:v>
                </c:pt>
                <c:pt idx="99">
                  <c:v>0.4</c:v>
                </c:pt>
                <c:pt idx="100">
                  <c:v>0.4</c:v>
                </c:pt>
                <c:pt idx="101">
                  <c:v>0.4</c:v>
                </c:pt>
                <c:pt idx="102">
                  <c:v>0.4</c:v>
                </c:pt>
                <c:pt idx="103">
                  <c:v>0.5</c:v>
                </c:pt>
                <c:pt idx="104">
                  <c:v>0.5</c:v>
                </c:pt>
                <c:pt idx="105">
                  <c:v>0.5</c:v>
                </c:pt>
                <c:pt idx="106">
                  <c:v>0.5</c:v>
                </c:pt>
                <c:pt idx="107">
                  <c:v>0.5</c:v>
                </c:pt>
                <c:pt idx="108">
                  <c:v>0.6</c:v>
                </c:pt>
                <c:pt idx="109">
                  <c:v>0.6</c:v>
                </c:pt>
                <c:pt idx="110">
                  <c:v>0.6</c:v>
                </c:pt>
                <c:pt idx="111">
                  <c:v>0.6</c:v>
                </c:pt>
                <c:pt idx="112">
                  <c:v>0.7</c:v>
                </c:pt>
                <c:pt idx="113">
                  <c:v>0.7</c:v>
                </c:pt>
                <c:pt idx="114">
                  <c:v>0.7</c:v>
                </c:pt>
                <c:pt idx="115">
                  <c:v>0.7</c:v>
                </c:pt>
                <c:pt idx="116">
                  <c:v>0.7</c:v>
                </c:pt>
                <c:pt idx="117">
                  <c:v>0.7</c:v>
                </c:pt>
                <c:pt idx="118">
                  <c:v>0.8</c:v>
                </c:pt>
                <c:pt idx="119">
                  <c:v>0.8</c:v>
                </c:pt>
                <c:pt idx="120">
                  <c:v>0.9</c:v>
                </c:pt>
                <c:pt idx="121">
                  <c:v>0.9</c:v>
                </c:pt>
                <c:pt idx="122">
                  <c:v>1</c:v>
                </c:pt>
                <c:pt idx="123">
                  <c:v>1</c:v>
                </c:pt>
                <c:pt idx="124">
                  <c:v>1</c:v>
                </c:pt>
                <c:pt idx="125">
                  <c:v>1</c:v>
                </c:pt>
                <c:pt idx="126">
                  <c:v>1</c:v>
                </c:pt>
                <c:pt idx="127">
                  <c:v>1</c:v>
                </c:pt>
                <c:pt idx="128">
                  <c:v>1.1000000000000001</c:v>
                </c:pt>
                <c:pt idx="129">
                  <c:v>1.2</c:v>
                </c:pt>
                <c:pt idx="130">
                  <c:v>1.2</c:v>
                </c:pt>
                <c:pt idx="131">
                  <c:v>1.2</c:v>
                </c:pt>
                <c:pt idx="132">
                  <c:v>1.3</c:v>
                </c:pt>
                <c:pt idx="133">
                  <c:v>1.3</c:v>
                </c:pt>
                <c:pt idx="134">
                  <c:v>1.5</c:v>
                </c:pt>
                <c:pt idx="135">
                  <c:v>1.7</c:v>
                </c:pt>
                <c:pt idx="136">
                  <c:v>1.7</c:v>
                </c:pt>
                <c:pt idx="137">
                  <c:v>1.8</c:v>
                </c:pt>
                <c:pt idx="138">
                  <c:v>1.8</c:v>
                </c:pt>
                <c:pt idx="139">
                  <c:v>1.9</c:v>
                </c:pt>
                <c:pt idx="140">
                  <c:v>1.9</c:v>
                </c:pt>
                <c:pt idx="141">
                  <c:v>2.2000000000000002</c:v>
                </c:pt>
                <c:pt idx="142">
                  <c:v>2.2000000000000002</c:v>
                </c:pt>
                <c:pt idx="143">
                  <c:v>2.2999999999999998</c:v>
                </c:pt>
                <c:pt idx="144">
                  <c:v>2.2999999999999998</c:v>
                </c:pt>
                <c:pt idx="145">
                  <c:v>2.4</c:v>
                </c:pt>
                <c:pt idx="146">
                  <c:v>2.5</c:v>
                </c:pt>
                <c:pt idx="147">
                  <c:v>2.5</c:v>
                </c:pt>
                <c:pt idx="148">
                  <c:v>2.5</c:v>
                </c:pt>
                <c:pt idx="149">
                  <c:v>2.5</c:v>
                </c:pt>
                <c:pt idx="150">
                  <c:v>2.6</c:v>
                </c:pt>
                <c:pt idx="151">
                  <c:v>2.7</c:v>
                </c:pt>
                <c:pt idx="152">
                  <c:v>2.7</c:v>
                </c:pt>
                <c:pt idx="153">
                  <c:v>2.7</c:v>
                </c:pt>
                <c:pt idx="154">
                  <c:v>2.7</c:v>
                </c:pt>
                <c:pt idx="155">
                  <c:v>2.8</c:v>
                </c:pt>
                <c:pt idx="156">
                  <c:v>2.9</c:v>
                </c:pt>
                <c:pt idx="157">
                  <c:v>2.9</c:v>
                </c:pt>
                <c:pt idx="158">
                  <c:v>3</c:v>
                </c:pt>
                <c:pt idx="159">
                  <c:v>3.2</c:v>
                </c:pt>
                <c:pt idx="160">
                  <c:v>3.7</c:v>
                </c:pt>
                <c:pt idx="161">
                  <c:v>3.7</c:v>
                </c:pt>
                <c:pt idx="162">
                  <c:v>3.8</c:v>
                </c:pt>
                <c:pt idx="163">
                  <c:v>3.8</c:v>
                </c:pt>
                <c:pt idx="164">
                  <c:v>4</c:v>
                </c:pt>
                <c:pt idx="165">
                  <c:v>4.3</c:v>
                </c:pt>
                <c:pt idx="166">
                  <c:v>4.3</c:v>
                </c:pt>
                <c:pt idx="167">
                  <c:v>4.3</c:v>
                </c:pt>
                <c:pt idx="168">
                  <c:v>4.4000000000000004</c:v>
                </c:pt>
                <c:pt idx="169">
                  <c:v>4.4000000000000004</c:v>
                </c:pt>
                <c:pt idx="170">
                  <c:v>4.4000000000000004</c:v>
                </c:pt>
                <c:pt idx="171">
                  <c:v>4.4000000000000004</c:v>
                </c:pt>
                <c:pt idx="172">
                  <c:v>4.5</c:v>
                </c:pt>
                <c:pt idx="173">
                  <c:v>4.5</c:v>
                </c:pt>
                <c:pt idx="174">
                  <c:v>4.5</c:v>
                </c:pt>
                <c:pt idx="175">
                  <c:v>4.7</c:v>
                </c:pt>
                <c:pt idx="176">
                  <c:v>4.8</c:v>
                </c:pt>
                <c:pt idx="177">
                  <c:v>4.9000000000000004</c:v>
                </c:pt>
                <c:pt idx="178">
                  <c:v>5.0999999999999996</c:v>
                </c:pt>
                <c:pt idx="179">
                  <c:v>5.3</c:v>
                </c:pt>
                <c:pt idx="180">
                  <c:v>5.3</c:v>
                </c:pt>
                <c:pt idx="181">
                  <c:v>5.5</c:v>
                </c:pt>
                <c:pt idx="182">
                  <c:v>5.5</c:v>
                </c:pt>
                <c:pt idx="183">
                  <c:v>5.6</c:v>
                </c:pt>
                <c:pt idx="184">
                  <c:v>5.7</c:v>
                </c:pt>
                <c:pt idx="185">
                  <c:v>5.7</c:v>
                </c:pt>
                <c:pt idx="186">
                  <c:v>5.9</c:v>
                </c:pt>
                <c:pt idx="187">
                  <c:v>5.9</c:v>
                </c:pt>
                <c:pt idx="188">
                  <c:v>5.9</c:v>
                </c:pt>
                <c:pt idx="189">
                  <c:v>6</c:v>
                </c:pt>
                <c:pt idx="190">
                  <c:v>6</c:v>
                </c:pt>
                <c:pt idx="191">
                  <c:v>6.1</c:v>
                </c:pt>
                <c:pt idx="192">
                  <c:v>6.1</c:v>
                </c:pt>
                <c:pt idx="193">
                  <c:v>6.5</c:v>
                </c:pt>
                <c:pt idx="194">
                  <c:v>6.5</c:v>
                </c:pt>
                <c:pt idx="195">
                  <c:v>6.7</c:v>
                </c:pt>
                <c:pt idx="196">
                  <c:v>6.8</c:v>
                </c:pt>
                <c:pt idx="197">
                  <c:v>6.9</c:v>
                </c:pt>
                <c:pt idx="198">
                  <c:v>6.9</c:v>
                </c:pt>
                <c:pt idx="199">
                  <c:v>7.2</c:v>
                </c:pt>
                <c:pt idx="200">
                  <c:v>7.3</c:v>
                </c:pt>
                <c:pt idx="201">
                  <c:v>7.5</c:v>
                </c:pt>
                <c:pt idx="202">
                  <c:v>7.9</c:v>
                </c:pt>
                <c:pt idx="203">
                  <c:v>8.1</c:v>
                </c:pt>
                <c:pt idx="204">
                  <c:v>8.1</c:v>
                </c:pt>
                <c:pt idx="205">
                  <c:v>8.1999999999999993</c:v>
                </c:pt>
                <c:pt idx="206">
                  <c:v>8.3000000000000007</c:v>
                </c:pt>
                <c:pt idx="207">
                  <c:v>8.3000000000000007</c:v>
                </c:pt>
                <c:pt idx="208">
                  <c:v>8.3000000000000007</c:v>
                </c:pt>
                <c:pt idx="209">
                  <c:v>9.1999999999999993</c:v>
                </c:pt>
                <c:pt idx="210">
                  <c:v>9.1999999999999993</c:v>
                </c:pt>
                <c:pt idx="211">
                  <c:v>10</c:v>
                </c:pt>
                <c:pt idx="212">
                  <c:v>10.8</c:v>
                </c:pt>
                <c:pt idx="213">
                  <c:v>12.6</c:v>
                </c:pt>
                <c:pt idx="214">
                  <c:v>22.3</c:v>
                </c:pt>
                <c:pt idx="215">
                  <c:v>22.7</c:v>
                </c:pt>
                <c:pt idx="216">
                  <c:v>23</c:v>
                </c:pt>
                <c:pt idx="217">
                  <c:v>23.5</c:v>
                </c:pt>
              </c:numCache>
            </c:numRef>
          </c:val>
          <c:smooth val="0"/>
          <c:extLst>
            <c:ext xmlns:c16="http://schemas.microsoft.com/office/drawing/2014/chart" uri="{C3380CC4-5D6E-409C-BE32-E72D297353CC}">
              <c16:uniqueId val="{00000002-1B73-40A7-A807-9DAC9A9CF9E2}"/>
            </c:ext>
          </c:extLst>
        </c:ser>
        <c:dLbls>
          <c:showLegendKey val="0"/>
          <c:showVal val="0"/>
          <c:showCatName val="0"/>
          <c:showSerName val="0"/>
          <c:showPercent val="0"/>
          <c:showBubbleSize val="0"/>
        </c:dLbls>
        <c:marker val="1"/>
        <c:smooth val="0"/>
        <c:axId val="252066495"/>
        <c:axId val="84404655"/>
        <c:extLst>
          <c:ext xmlns:c15="http://schemas.microsoft.com/office/drawing/2012/chart" uri="{02D57815-91ED-43cb-92C2-25804820EDAC}">
            <c15:filteredLineSeries>
              <c15:ser>
                <c:idx val="1"/>
                <c:order val="1"/>
                <c:tx>
                  <c:strRef>
                    <c:extLst>
                      <c:ext uri="{02D57815-91ED-43cb-92C2-25804820EDAC}">
                        <c15:formulaRef>
                          <c15:sqref>Sheet1!$C$1</c15:sqref>
                        </c15:formulaRef>
                      </c:ext>
                    </c:extLst>
                    <c:strCache>
                      <c:ptCount val="1"/>
                      <c:pt idx="0">
                        <c:v>Berti+Discard Page-Cross</c:v>
                      </c:pt>
                    </c:strCache>
                  </c:strRef>
                </c:tx>
                <c:spPr>
                  <a:ln w="28575" cap="rnd">
                    <a:noFill/>
                    <a:round/>
                  </a:ln>
                  <a:effectLst/>
                </c:spPr>
                <c:marker>
                  <c:symbol val="circle"/>
                  <c:size val="5"/>
                  <c:spPr>
                    <a:solidFill>
                      <a:srgbClr val="00B050"/>
                    </a:solidFill>
                    <a:ln w="9525">
                      <a:solidFill>
                        <a:schemeClr val="tx1"/>
                      </a:solidFill>
                    </a:ln>
                    <a:effectLst/>
                  </c:spPr>
                </c:marker>
                <c:cat>
                  <c:strRef>
                    <c:extLst>
                      <c:ext uri="{02D57815-91ED-43cb-92C2-25804820EDAC}">
                        <c15:formulaRef>
                          <c15:sqref>Sheet1!$A$2:$A$219</c15:sqref>
                        </c15:formulaRef>
                      </c:ext>
                    </c:extLst>
                    <c:strCache>
                      <c:ptCount val="218"/>
                      <c:pt idx="0">
                        <c:v>209_sp007_poc</c:v>
                      </c:pt>
                      <c:pt idx="1">
                        <c:v>compute_int_798_ap</c:v>
                      </c:pt>
                      <c:pt idx="2">
                        <c:v>ligra_PageRank.com-lj.ungraph.gcc_6.3.0_O3.drop_18500M.length_250M</c:v>
                      </c:pt>
                      <c:pt idx="3">
                        <c:v>310_sp077_poc</c:v>
                      </c:pt>
                      <c:pt idx="4">
                        <c:v>compute_int_34_ap</c:v>
                      </c:pt>
                      <c:pt idx="5">
                        <c:v>compute_int_93_ap</c:v>
                      </c:pt>
                      <c:pt idx="6">
                        <c:v>compute_int_750_ap</c:v>
                      </c:pt>
                      <c:pt idx="7">
                        <c:v>compute_int_906_ap</c:v>
                      </c:pt>
                      <c:pt idx="8">
                        <c:v>ligra_PageRankDelta.com-lj.ungraph.gcc_6.3.0_O3.drop_35250M.length_250M</c:v>
                      </c:pt>
                      <c:pt idx="9">
                        <c:v>compute_int_664_ap</c:v>
                      </c:pt>
                      <c:pt idx="10">
                        <c:v>compute_int_7_ap</c:v>
                      </c:pt>
                      <c:pt idx="11">
                        <c:v>compute_int_640_ap</c:v>
                      </c:pt>
                      <c:pt idx="12">
                        <c:v>312_sp001_poc</c:v>
                      </c:pt>
                      <c:pt idx="13">
                        <c:v>310_sp015_poc</c:v>
                      </c:pt>
                      <c:pt idx="14">
                        <c:v>compute_fp_45_ap</c:v>
                      </c:pt>
                      <c:pt idx="15">
                        <c:v>310_sp014_poc</c:v>
                      </c:pt>
                      <c:pt idx="16">
                        <c:v>compute_int_295_ap</c:v>
                      </c:pt>
                      <c:pt idx="17">
                        <c:v>compute_int_14_ap</c:v>
                      </c:pt>
                      <c:pt idx="18">
                        <c:v>ligra_BFS.com-lj.ungraph.gcc_6.3.0_O3.drop_15750M.length_250M</c:v>
                      </c:pt>
                      <c:pt idx="19">
                        <c:v>compute_int_763_ap</c:v>
                      </c:pt>
                      <c:pt idx="20">
                        <c:v>ligra_BC.com-lj.ungraph.gcc_6.3.0_O3.drop_26750M.length_250M</c:v>
                      </c:pt>
                      <c:pt idx="21">
                        <c:v>312_sp007_poc</c:v>
                      </c:pt>
                      <c:pt idx="22">
                        <c:v>compute_int_252_ap</c:v>
                      </c:pt>
                      <c:pt idx="23">
                        <c:v>compute_int_561_ap</c:v>
                      </c:pt>
                      <c:pt idx="24">
                        <c:v>ligra_BellmanFord.com-lj.ungraph.gcc_6.3.0_O3.drop_22250M.length_250M</c:v>
                      </c:pt>
                      <c:pt idx="25">
                        <c:v>ligra_Components.com-lj.ungraph.gcc_6.3.0_O3.drop_15750M.length_250M</c:v>
                      </c:pt>
                      <c:pt idx="26">
                        <c:v>compute_int_260_ap</c:v>
                      </c:pt>
                      <c:pt idx="27">
                        <c:v>compute_int_421_ap</c:v>
                      </c:pt>
                      <c:pt idx="28">
                        <c:v>ligra_CF.com-lj.ungraph.gcc_6.3.0_O3.drop_154750M.length_250M</c:v>
                      </c:pt>
                      <c:pt idx="29">
                        <c:v>649</c:v>
                      </c:pt>
                      <c:pt idx="30">
                        <c:v>compute_int_952_ap</c:v>
                      </c:pt>
                      <c:pt idx="31">
                        <c:v>compute_int_707_ap</c:v>
                      </c:pt>
                      <c:pt idx="32">
                        <c:v>compute_fp_59_ap</c:v>
                      </c:pt>
                      <c:pt idx="33">
                        <c:v>ligra_BC.com-lj.ungraph.gcc_6.3.0_O3.drop_15750M.length_250M</c:v>
                      </c:pt>
                      <c:pt idx="34">
                        <c:v>ligra_BFSCC.com-lj.ungraph.gcc_6.3.0_O3.drop_15500M.length_250M</c:v>
                      </c:pt>
                      <c:pt idx="35">
                        <c:v>compute_int_32_ap</c:v>
                      </c:pt>
                      <c:pt idx="36">
                        <c:v>ligra_Triangle.com-lj.ungraph.gcc_6.3.0_O3.drop_6000M.length_250M</c:v>
                      </c:pt>
                      <c:pt idx="37">
                        <c:v>654</c:v>
                      </c:pt>
                      <c:pt idx="38">
                        <c:v>compute_int_285_ap</c:v>
                      </c:pt>
                      <c:pt idx="39">
                        <c:v>ligra_BellmanFord.com-lj.ungraph.gcc_6.3.0_O3.drop_33750M.length_250M</c:v>
                      </c:pt>
                      <c:pt idx="40">
                        <c:v>compute_fp_139_ap</c:v>
                      </c:pt>
                      <c:pt idx="41">
                        <c:v>ligra_BFS.com-lj.ungraph.gcc_6.3.0_O3.drop_21500M.length_250M</c:v>
                      </c:pt>
                      <c:pt idx="42">
                        <c:v>ligra_PageRankDelta.com-lj.ungraph.gcc_6.3.0_O3.drop_24000M.length_250M</c:v>
                      </c:pt>
                      <c:pt idx="43">
                        <c:v>compute_fp_82_ap</c:v>
                      </c:pt>
                      <c:pt idx="44">
                        <c:v>482</c:v>
                      </c:pt>
                      <c:pt idx="45">
                        <c:v>303_sp024_poc</c:v>
                      </c:pt>
                      <c:pt idx="46">
                        <c:v>203_sp006_poc</c:v>
                      </c:pt>
                      <c:pt idx="47">
                        <c:v>308_sp015_poc</c:v>
                      </c:pt>
                      <c:pt idx="48">
                        <c:v>202_sp006_poc</c:v>
                      </c:pt>
                      <c:pt idx="49">
                        <c:v>compute_int_776_ap</c:v>
                      </c:pt>
                      <c:pt idx="50">
                        <c:v>compute_fp_54_ap</c:v>
                      </c:pt>
                      <c:pt idx="51">
                        <c:v>209_sp000_poc</c:v>
                      </c:pt>
                      <c:pt idx="52">
                        <c:v>compute_int_249_ap</c:v>
                      </c:pt>
                      <c:pt idx="53">
                        <c:v>compute_fp_97_ap</c:v>
                      </c:pt>
                      <c:pt idx="54">
                        <c:v>compute_int_428_ap</c:v>
                      </c:pt>
                      <c:pt idx="55">
                        <c:v>ligra_PageRankDelta.com-lj.ungraph.gcc_6.3.0_O3.drop_56500M.length_208M</c:v>
                      </c:pt>
                      <c:pt idx="56">
                        <c:v>ligra_MIS.com-lj.ungraph.gcc_6.3.0_O3.drop_17000M.length_250M</c:v>
                      </c:pt>
                      <c:pt idx="57">
                        <c:v>459</c:v>
                      </c:pt>
                      <c:pt idx="58">
                        <c:v>303_sp011_poc</c:v>
                      </c:pt>
                      <c:pt idx="59">
                        <c:v>310_sp010_poc</c:v>
                      </c:pt>
                      <c:pt idx="60">
                        <c:v>310_sp081_poc</c:v>
                      </c:pt>
                      <c:pt idx="61">
                        <c:v>312_sp004_poc</c:v>
                      </c:pt>
                      <c:pt idx="62">
                        <c:v>ligra_PageRank.com-lj.ungraph.gcc_6.3.0_O3.drop_79500M.length_250M</c:v>
                      </c:pt>
                      <c:pt idx="63">
                        <c:v>310_sp043_poc</c:v>
                      </c:pt>
                      <c:pt idx="64">
                        <c:v>compute_fp_72_ap</c:v>
                      </c:pt>
                      <c:pt idx="65">
                        <c:v>compute_int_345_ap</c:v>
                      </c:pt>
                      <c:pt idx="66">
                        <c:v>203_sp001_poc</c:v>
                      </c:pt>
                      <c:pt idx="67">
                        <c:v>619</c:v>
                      </c:pt>
                      <c:pt idx="68">
                        <c:v>compute_fp_7_ap</c:v>
                      </c:pt>
                      <c:pt idx="69">
                        <c:v>compute_fp_44_ap</c:v>
                      </c:pt>
                      <c:pt idx="70">
                        <c:v>209_sp005_poc</c:v>
                      </c:pt>
                      <c:pt idx="71">
                        <c:v>301_sp000_poc</c:v>
                      </c:pt>
                      <c:pt idx="72">
                        <c:v>301_sp005_poc</c:v>
                      </c:pt>
                      <c:pt idx="73">
                        <c:v>307_sp003_poc</c:v>
                      </c:pt>
                      <c:pt idx="74">
                        <c:v>310_sp038_poc</c:v>
                      </c:pt>
                      <c:pt idx="75">
                        <c:v>compute_int_769_ap</c:v>
                      </c:pt>
                      <c:pt idx="76">
                        <c:v>450</c:v>
                      </c:pt>
                      <c:pt idx="77">
                        <c:v>compute_int_197_ap</c:v>
                      </c:pt>
                      <c:pt idx="78">
                        <c:v>205_sp002_poc</c:v>
                      </c:pt>
                      <c:pt idx="79">
                        <c:v>compute_fp_67_ap</c:v>
                      </c:pt>
                      <c:pt idx="80">
                        <c:v>compute_int_853_ap</c:v>
                      </c:pt>
                      <c:pt idx="81">
                        <c:v>compute_int_264_ap</c:v>
                      </c:pt>
                      <c:pt idx="82">
                        <c:v>compute_fp_87_ap</c:v>
                      </c:pt>
                      <c:pt idx="83">
                        <c:v>compute_int_964_ap</c:v>
                      </c:pt>
                      <c:pt idx="84">
                        <c:v>compute_int_27_ap</c:v>
                      </c:pt>
                      <c:pt idx="85">
                        <c:v>compute_int_201_ap</c:v>
                      </c:pt>
                      <c:pt idx="86">
                        <c:v>628</c:v>
                      </c:pt>
                      <c:pt idx="87">
                        <c:v>compute_fp_51_ap</c:v>
                      </c:pt>
                      <c:pt idx="88">
                        <c:v>cc.web</c:v>
                      </c:pt>
                      <c:pt idx="89">
                        <c:v>308_sp004_poc</c:v>
                      </c:pt>
                      <c:pt idx="90">
                        <c:v>306_sp002_poc</c:v>
                      </c:pt>
                      <c:pt idx="91">
                        <c:v>303_sp012_poc</c:v>
                      </c:pt>
                      <c:pt idx="92">
                        <c:v>303_sp015_poc</c:v>
                      </c:pt>
                      <c:pt idx="93">
                        <c:v>205_sp004_poc</c:v>
                      </c:pt>
                      <c:pt idx="94">
                        <c:v>compute_fp_94_ap</c:v>
                      </c:pt>
                      <c:pt idx="95">
                        <c:v>208_sp015_poc</c:v>
                      </c:pt>
                      <c:pt idx="96">
                        <c:v>compute_int_218_ap</c:v>
                      </c:pt>
                      <c:pt idx="97">
                        <c:v>compute_int_278_ap</c:v>
                      </c:pt>
                      <c:pt idx="98">
                        <c:v>ligra_PageRank.com-lj.ungraph.gcc_6.3.0_O3.drop_51000M.length_250M</c:v>
                      </c:pt>
                      <c:pt idx="99">
                        <c:v>313_sp000_poc</c:v>
                      </c:pt>
                      <c:pt idx="100">
                        <c:v>310_sp075_poc</c:v>
                      </c:pt>
                      <c:pt idx="101">
                        <c:v>644</c:v>
                      </c:pt>
                      <c:pt idx="102">
                        <c:v>436</c:v>
                      </c:pt>
                      <c:pt idx="103">
                        <c:v>310_sp073_poc</c:v>
                      </c:pt>
                      <c:pt idx="104">
                        <c:v>bc.web</c:v>
                      </c:pt>
                      <c:pt idx="105">
                        <c:v>206_sp019_poc</c:v>
                      </c:pt>
                      <c:pt idx="106">
                        <c:v>206_sp001_poc</c:v>
                      </c:pt>
                      <c:pt idx="107">
                        <c:v>compute_int_300_ap</c:v>
                      </c:pt>
                      <c:pt idx="108">
                        <c:v>204_sp006_poc</c:v>
                      </c:pt>
                      <c:pt idx="109">
                        <c:v>compute_int_810_ap</c:v>
                      </c:pt>
                      <c:pt idx="110">
                        <c:v>compute_int_813_ap</c:v>
                      </c:pt>
                      <c:pt idx="111">
                        <c:v>compute_int_164_ap</c:v>
                      </c:pt>
                      <c:pt idx="112">
                        <c:v>303_sp014_poc</c:v>
                      </c:pt>
                      <c:pt idx="113">
                        <c:v>compute_int_122_ap</c:v>
                      </c:pt>
                      <c:pt idx="114">
                        <c:v>ligra_PageRankDelta.com-lj.ungraph.gcc_6.3.0_O3.drop_6000M.length_250M</c:v>
                      </c:pt>
                      <c:pt idx="115">
                        <c:v>compute_int_408_ap</c:v>
                      </c:pt>
                      <c:pt idx="116">
                        <c:v>ligra_BellmanFord.com-lj.ungraph.gcc_6.3.0_O3.drop_7500M.length_250M</c:v>
                      </c:pt>
                      <c:pt idx="117">
                        <c:v>434</c:v>
                      </c:pt>
                      <c:pt idx="118">
                        <c:v>parsec_2.1.fluidanimate.simlarge.prebuilt.drop_10250M.length_250M</c:v>
                      </c:pt>
                      <c:pt idx="119">
                        <c:v>compute_int_117_ap</c:v>
                      </c:pt>
                      <c:pt idx="120">
                        <c:v>compute_int_721_ap</c:v>
                      </c:pt>
                      <c:pt idx="121">
                        <c:v>204_sp000_poc</c:v>
                      </c:pt>
                      <c:pt idx="122">
                        <c:v>308_sp046_poc</c:v>
                      </c:pt>
                      <c:pt idx="123">
                        <c:v>compute_fp_105_ap</c:v>
                      </c:pt>
                      <c:pt idx="124">
                        <c:v>parsec_2.1.streamcluster.simlarge.prebuilt.drop_0M.length_250M</c:v>
                      </c:pt>
                      <c:pt idx="125">
                        <c:v>compute_fp_56_ap</c:v>
                      </c:pt>
                      <c:pt idx="126">
                        <c:v>308_sp050_poc</c:v>
                      </c:pt>
                      <c:pt idx="127">
                        <c:v>compute_fp_78_ap</c:v>
                      </c:pt>
                      <c:pt idx="128">
                        <c:v>603</c:v>
                      </c:pt>
                      <c:pt idx="129">
                        <c:v>compute_int_21_ap</c:v>
                      </c:pt>
                      <c:pt idx="130">
                        <c:v>compute_int_831_ap</c:v>
                      </c:pt>
                      <c:pt idx="131">
                        <c:v>202_sp008_poc</c:v>
                      </c:pt>
                      <c:pt idx="132">
                        <c:v>206_sp017_poc</c:v>
                      </c:pt>
                      <c:pt idx="133">
                        <c:v>207_sp000_poc</c:v>
                      </c:pt>
                      <c:pt idx="134">
                        <c:v>compute_int_793_ap</c:v>
                      </c:pt>
                      <c:pt idx="135">
                        <c:v>202_sp007_poc</c:v>
                      </c:pt>
                      <c:pt idx="136">
                        <c:v>compute_fp_6_ap</c:v>
                      </c:pt>
                      <c:pt idx="137">
                        <c:v>GM</c:v>
                      </c:pt>
                      <c:pt idx="138">
                        <c:v>parsec_2.1.dedup.simlarge.prebuilt.drop_3750M.length_250M</c:v>
                      </c:pt>
                      <c:pt idx="139">
                        <c:v>compute_int_340_ap</c:v>
                      </c:pt>
                      <c:pt idx="140">
                        <c:v>compute_int_378_ap</c:v>
                      </c:pt>
                      <c:pt idx="141">
                        <c:v>ligra_BFSCC.com-lj.ungraph.gcc_6.3.0_O3.drop_5000M.length_250M</c:v>
                      </c:pt>
                      <c:pt idx="142">
                        <c:v>compute_int_859_ap</c:v>
                      </c:pt>
                      <c:pt idx="143">
                        <c:v>ligra_BC.com-lj.ungraph.gcc_6.3.0_O3.drop_5000M.length_250M</c:v>
                      </c:pt>
                      <c:pt idx="144">
                        <c:v>306_sp014_poc</c:v>
                      </c:pt>
                      <c:pt idx="145">
                        <c:v>ligra_BFS.com-lj.ungraph.gcc_6.3.0_O3.drop_5000M.length_250M</c:v>
                      </c:pt>
                      <c:pt idx="146">
                        <c:v>parsec_2.1.canneal.simlarge.prebuilt.drop_0M.length_250M</c:v>
                      </c:pt>
                      <c:pt idx="147">
                        <c:v>ligra_Radii.com-lj.ungraph.gcc_6.3.0_O3.drop_5000M.length_250M</c:v>
                      </c:pt>
                      <c:pt idx="148">
                        <c:v>310_sp011_poc</c:v>
                      </c:pt>
                      <c:pt idx="149">
                        <c:v>ligra_BellmanFord.com-lj.ungraph.gcc_6.3.0_O3.drop_5500M.length_250M</c:v>
                      </c:pt>
                      <c:pt idx="150">
                        <c:v>310_sp050_poc</c:v>
                      </c:pt>
                      <c:pt idx="151">
                        <c:v>310_sp051_poc</c:v>
                      </c:pt>
                      <c:pt idx="152">
                        <c:v>compute_int_974_ap</c:v>
                      </c:pt>
                      <c:pt idx="153">
                        <c:v>602</c:v>
                      </c:pt>
                      <c:pt idx="154">
                        <c:v>306_sp000_poc</c:v>
                      </c:pt>
                      <c:pt idx="155">
                        <c:v>ligra_PageRank.com-lj.ungraph.gcc_6.3.0_O3.drop_5000M.length_250M</c:v>
                      </c:pt>
                      <c:pt idx="156">
                        <c:v>compute_int_912_ap</c:v>
                      </c:pt>
                      <c:pt idx="157">
                        <c:v>compute_fp_84_ap</c:v>
                      </c:pt>
                      <c:pt idx="158">
                        <c:v>compute_fp_38_ap</c:v>
                      </c:pt>
                      <c:pt idx="159">
                        <c:v>308_sp036_poc</c:v>
                      </c:pt>
                      <c:pt idx="160">
                        <c:v>compute_int_600_ap</c:v>
                      </c:pt>
                      <c:pt idx="161">
                        <c:v>compute_int_969_ap</c:v>
                      </c:pt>
                      <c:pt idx="162">
                        <c:v>310_sp012_poc</c:v>
                      </c:pt>
                      <c:pt idx="163">
                        <c:v>462</c:v>
                      </c:pt>
                      <c:pt idx="164">
                        <c:v>308_sp005_poc</c:v>
                      </c:pt>
                      <c:pt idx="165">
                        <c:v>compute_int_414_ap</c:v>
                      </c:pt>
                      <c:pt idx="166">
                        <c:v>306_sp006_poc</c:v>
                      </c:pt>
                      <c:pt idx="167">
                        <c:v>compute_fp_83_ap</c:v>
                      </c:pt>
                      <c:pt idx="168">
                        <c:v>parsec_2.1.facesim.simlarge.prebuilt.drop_21500M.length_250M</c:v>
                      </c:pt>
                      <c:pt idx="169">
                        <c:v>compute_int_804_ap</c:v>
                      </c:pt>
                      <c:pt idx="170">
                        <c:v>compute_int_158_ap</c:v>
                      </c:pt>
                      <c:pt idx="171">
                        <c:v>308_sp043_poc</c:v>
                      </c:pt>
                      <c:pt idx="172">
                        <c:v>compute_int_239_ap</c:v>
                      </c:pt>
                      <c:pt idx="173">
                        <c:v>308_sp040_poc</c:v>
                      </c:pt>
                      <c:pt idx="174">
                        <c:v>308_sp032_poc</c:v>
                      </c:pt>
                      <c:pt idx="175">
                        <c:v>308_sp037_poc</c:v>
                      </c:pt>
                      <c:pt idx="176">
                        <c:v>compute_int_677_ap</c:v>
                      </c:pt>
                      <c:pt idx="177">
                        <c:v>compute_fp_60_ap</c:v>
                      </c:pt>
                      <c:pt idx="178">
                        <c:v>compute_int_953_ap</c:v>
                      </c:pt>
                      <c:pt idx="179">
                        <c:v>ligra_Components.com-lj.ungraph.gcc_6.3.0_O3.drop_3500M.length_250M</c:v>
                      </c:pt>
                      <c:pt idx="180">
                        <c:v>pr.web</c:v>
                      </c:pt>
                      <c:pt idx="181">
                        <c:v>ligra_BellmanFord.com-lj.ungraph.gcc_6.3.0_O3.drop_4000M.length_250M</c:v>
                      </c:pt>
                      <c:pt idx="182">
                        <c:v>compute_int_778_ap</c:v>
                      </c:pt>
                      <c:pt idx="183">
                        <c:v>compute_int_238_ap</c:v>
                      </c:pt>
                      <c:pt idx="184">
                        <c:v>compute_int_931_ap</c:v>
                      </c:pt>
                      <c:pt idx="185">
                        <c:v>compute_fp_12_ap</c:v>
                      </c:pt>
                      <c:pt idx="186">
                        <c:v>ligra_BFS.com-lj.ungraph.gcc_6.3.0_O3.drop_3500M.length_250M</c:v>
                      </c:pt>
                      <c:pt idx="187">
                        <c:v>ligra_Radii.com-lj.ungraph.gcc_6.3.0_O3.drop_3500M.length_250M</c:v>
                      </c:pt>
                      <c:pt idx="188">
                        <c:v>ligra_BFSCC.com-lj.ungraph.gcc_6.3.0_O3.drop_3500M.length_250M</c:v>
                      </c:pt>
                      <c:pt idx="189">
                        <c:v>ligra_PageRankDelta.com-lj.ungraph.gcc_6.3.0_O3.drop_3500M.length_250M</c:v>
                      </c:pt>
                      <c:pt idx="190">
                        <c:v>ligra_BC.com-lj.ungraph.gcc_6.3.0_O3.drop_3500M.length_250M</c:v>
                      </c:pt>
                      <c:pt idx="191">
                        <c:v>ligra_Triangle.com-lj.ungraph.gcc_6.3.0_O3.drop_3500M.length_250M</c:v>
                      </c:pt>
                      <c:pt idx="192">
                        <c:v>parsec_2.1.raytrace.simlarge.prebuilt.drop_23750M.length_250M</c:v>
                      </c:pt>
                      <c:pt idx="193">
                        <c:v>ligra_Components-Shortcut.com-lj.ungraph.gcc_6.3.0_O3.drop_3500M.length_250M</c:v>
                      </c:pt>
                      <c:pt idx="194">
                        <c:v>compute_int_177_ap</c:v>
                      </c:pt>
                      <c:pt idx="195">
                        <c:v>compute_int_502_ap</c:v>
                      </c:pt>
                      <c:pt idx="196">
                        <c:v>compute_int_864_ap</c:v>
                      </c:pt>
                      <c:pt idx="197">
                        <c:v>473</c:v>
                      </c:pt>
                      <c:pt idx="198">
                        <c:v>compute_int_23_ap</c:v>
                      </c:pt>
                      <c:pt idx="199">
                        <c:v>compute_int_434_ap</c:v>
                      </c:pt>
                      <c:pt idx="200">
                        <c:v>ligra_MIS.com-lj.ungraph.gcc_6.3.0_O3.drop_3500M.length_250M</c:v>
                      </c:pt>
                      <c:pt idx="201">
                        <c:v>compute_int_575_ap</c:v>
                      </c:pt>
                      <c:pt idx="202">
                        <c:v>tc.road</c:v>
                      </c:pt>
                      <c:pt idx="203">
                        <c:v>bfs.web</c:v>
                      </c:pt>
                      <c:pt idx="204">
                        <c:v>306_sp009_poc</c:v>
                      </c:pt>
                      <c:pt idx="205">
                        <c:v>compute_int_199_ap</c:v>
                      </c:pt>
                      <c:pt idx="206">
                        <c:v>parsec_2.1.vips.simlarge.prebuilt.drop_33250M.length_250M</c:v>
                      </c:pt>
                      <c:pt idx="207">
                        <c:v>ligra_BFS-Bitvector.com-lj.ungraph.gcc_6.3.0_O3.drop_2500M.length_250M</c:v>
                      </c:pt>
                      <c:pt idx="208">
                        <c:v>compute_fp_11_ap</c:v>
                      </c:pt>
                      <c:pt idx="209">
                        <c:v>compute_int_365_ap</c:v>
                      </c:pt>
                      <c:pt idx="210">
                        <c:v>ligra_Triangle.com-lj.ungraph.gcc_6.3.0_O3.drop_24000M.length_250M</c:v>
                      </c:pt>
                      <c:pt idx="211">
                        <c:v>cc.road</c:v>
                      </c:pt>
                      <c:pt idx="212">
                        <c:v>compute_int_13_ap</c:v>
                      </c:pt>
                      <c:pt idx="213">
                        <c:v>ligra_CF.com-lj.ungraph.gcc_6.3.0_O3.drop_2500M.length_250M</c:v>
                      </c:pt>
                      <c:pt idx="214">
                        <c:v>compute_int_529_ap</c:v>
                      </c:pt>
                      <c:pt idx="215">
                        <c:v>101_sp001_poc</c:v>
                      </c:pt>
                      <c:pt idx="216">
                        <c:v>101_sp002_poc</c:v>
                      </c:pt>
                      <c:pt idx="217">
                        <c:v>101_sp000_poc</c:v>
                      </c:pt>
                    </c:strCache>
                  </c:strRef>
                </c:cat>
                <c:val>
                  <c:numRef>
                    <c:extLst>
                      <c:ext uri="{02D57815-91ED-43cb-92C2-25804820EDAC}">
                        <c15:formulaRef>
                          <c15:sqref>Sheet1!$C$2:$C$219</c15:sqref>
                        </c15:formulaRef>
                      </c:ext>
                    </c:extLst>
                    <c:numCache>
                      <c:formatCode>General</c:formatCode>
                      <c:ptCount val="218"/>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0</c:v>
                      </c:pt>
                      <c:pt idx="57">
                        <c:v>0</c:v>
                      </c:pt>
                      <c:pt idx="58">
                        <c:v>0</c:v>
                      </c:pt>
                      <c:pt idx="59">
                        <c:v>0</c:v>
                      </c:pt>
                      <c:pt idx="60">
                        <c:v>0</c:v>
                      </c:pt>
                      <c:pt idx="61">
                        <c:v>0</c:v>
                      </c:pt>
                      <c:pt idx="62">
                        <c:v>0</c:v>
                      </c:pt>
                      <c:pt idx="63">
                        <c:v>0</c:v>
                      </c:pt>
                      <c:pt idx="64">
                        <c:v>0</c:v>
                      </c:pt>
                      <c:pt idx="65">
                        <c:v>0</c:v>
                      </c:pt>
                      <c:pt idx="66">
                        <c:v>0</c:v>
                      </c:pt>
                      <c:pt idx="67">
                        <c:v>0</c:v>
                      </c:pt>
                      <c:pt idx="68">
                        <c:v>0</c:v>
                      </c:pt>
                      <c:pt idx="69">
                        <c:v>0</c:v>
                      </c:pt>
                      <c:pt idx="70">
                        <c:v>0</c:v>
                      </c:pt>
                      <c:pt idx="71">
                        <c:v>0</c:v>
                      </c:pt>
                      <c:pt idx="72">
                        <c:v>0</c:v>
                      </c:pt>
                      <c:pt idx="73">
                        <c:v>0</c:v>
                      </c:pt>
                      <c:pt idx="74">
                        <c:v>0</c:v>
                      </c:pt>
                      <c:pt idx="75">
                        <c:v>0</c:v>
                      </c:pt>
                      <c:pt idx="76">
                        <c:v>0</c:v>
                      </c:pt>
                      <c:pt idx="77">
                        <c:v>0</c:v>
                      </c:pt>
                      <c:pt idx="78">
                        <c:v>0</c:v>
                      </c:pt>
                      <c:pt idx="79">
                        <c:v>0</c:v>
                      </c:pt>
                      <c:pt idx="80">
                        <c:v>0</c:v>
                      </c:pt>
                      <c:pt idx="81">
                        <c:v>0</c:v>
                      </c:pt>
                      <c:pt idx="82">
                        <c:v>0</c:v>
                      </c:pt>
                      <c:pt idx="83">
                        <c:v>0</c:v>
                      </c:pt>
                      <c:pt idx="84">
                        <c:v>0</c:v>
                      </c:pt>
                      <c:pt idx="85">
                        <c:v>0</c:v>
                      </c:pt>
                      <c:pt idx="86">
                        <c:v>0</c:v>
                      </c:pt>
                      <c:pt idx="87">
                        <c:v>0</c:v>
                      </c:pt>
                      <c:pt idx="88">
                        <c:v>0</c:v>
                      </c:pt>
                      <c:pt idx="89">
                        <c:v>0</c:v>
                      </c:pt>
                      <c:pt idx="90">
                        <c:v>0</c:v>
                      </c:pt>
                      <c:pt idx="91">
                        <c:v>0</c:v>
                      </c:pt>
                      <c:pt idx="92">
                        <c:v>0</c:v>
                      </c:pt>
                      <c:pt idx="93">
                        <c:v>0</c:v>
                      </c:pt>
                      <c:pt idx="94">
                        <c:v>0</c:v>
                      </c:pt>
                      <c:pt idx="95">
                        <c:v>0</c:v>
                      </c:pt>
                      <c:pt idx="96">
                        <c:v>0</c:v>
                      </c:pt>
                      <c:pt idx="97">
                        <c:v>0</c:v>
                      </c:pt>
                      <c:pt idx="98">
                        <c:v>0</c:v>
                      </c:pt>
                      <c:pt idx="99">
                        <c:v>0</c:v>
                      </c:pt>
                      <c:pt idx="100">
                        <c:v>0</c:v>
                      </c:pt>
                      <c:pt idx="101">
                        <c:v>0</c:v>
                      </c:pt>
                      <c:pt idx="102">
                        <c:v>0</c:v>
                      </c:pt>
                      <c:pt idx="103">
                        <c:v>0</c:v>
                      </c:pt>
                      <c:pt idx="104">
                        <c:v>0</c:v>
                      </c:pt>
                      <c:pt idx="105">
                        <c:v>0</c:v>
                      </c:pt>
                      <c:pt idx="106">
                        <c:v>0</c:v>
                      </c:pt>
                      <c:pt idx="107">
                        <c:v>0</c:v>
                      </c:pt>
                      <c:pt idx="108">
                        <c:v>0</c:v>
                      </c:pt>
                      <c:pt idx="109">
                        <c:v>0</c:v>
                      </c:pt>
                      <c:pt idx="110">
                        <c:v>0</c:v>
                      </c:pt>
                      <c:pt idx="111">
                        <c:v>0</c:v>
                      </c:pt>
                      <c:pt idx="112">
                        <c:v>0</c:v>
                      </c:pt>
                      <c:pt idx="113">
                        <c:v>0</c:v>
                      </c:pt>
                      <c:pt idx="114">
                        <c:v>0</c:v>
                      </c:pt>
                      <c:pt idx="115">
                        <c:v>0</c:v>
                      </c:pt>
                      <c:pt idx="116">
                        <c:v>0</c:v>
                      </c:pt>
                      <c:pt idx="117">
                        <c:v>0</c:v>
                      </c:pt>
                      <c:pt idx="118">
                        <c:v>0</c:v>
                      </c:pt>
                      <c:pt idx="119">
                        <c:v>0</c:v>
                      </c:pt>
                      <c:pt idx="120">
                        <c:v>0</c:v>
                      </c:pt>
                      <c:pt idx="121">
                        <c:v>0</c:v>
                      </c:pt>
                      <c:pt idx="122">
                        <c:v>0</c:v>
                      </c:pt>
                      <c:pt idx="123">
                        <c:v>0</c:v>
                      </c:pt>
                      <c:pt idx="124">
                        <c:v>0</c:v>
                      </c:pt>
                      <c:pt idx="125">
                        <c:v>0</c:v>
                      </c:pt>
                      <c:pt idx="126">
                        <c:v>0</c:v>
                      </c:pt>
                      <c:pt idx="127">
                        <c:v>0</c:v>
                      </c:pt>
                      <c:pt idx="128">
                        <c:v>0</c:v>
                      </c:pt>
                      <c:pt idx="129">
                        <c:v>0</c:v>
                      </c:pt>
                      <c:pt idx="130">
                        <c:v>0</c:v>
                      </c:pt>
                      <c:pt idx="131">
                        <c:v>0</c:v>
                      </c:pt>
                      <c:pt idx="132">
                        <c:v>0</c:v>
                      </c:pt>
                      <c:pt idx="133">
                        <c:v>0</c:v>
                      </c:pt>
                      <c:pt idx="134">
                        <c:v>0</c:v>
                      </c:pt>
                      <c:pt idx="135">
                        <c:v>0</c:v>
                      </c:pt>
                      <c:pt idx="136">
                        <c:v>0</c:v>
                      </c:pt>
                      <c:pt idx="137">
                        <c:v>0</c:v>
                      </c:pt>
                      <c:pt idx="138">
                        <c:v>0</c:v>
                      </c:pt>
                      <c:pt idx="139">
                        <c:v>0</c:v>
                      </c:pt>
                      <c:pt idx="140">
                        <c:v>0</c:v>
                      </c:pt>
                      <c:pt idx="141">
                        <c:v>0</c:v>
                      </c:pt>
                      <c:pt idx="142">
                        <c:v>0</c:v>
                      </c:pt>
                      <c:pt idx="143">
                        <c:v>0</c:v>
                      </c:pt>
                      <c:pt idx="144">
                        <c:v>0</c:v>
                      </c:pt>
                      <c:pt idx="145">
                        <c:v>0</c:v>
                      </c:pt>
                      <c:pt idx="146">
                        <c:v>0</c:v>
                      </c:pt>
                      <c:pt idx="147">
                        <c:v>0</c:v>
                      </c:pt>
                      <c:pt idx="148">
                        <c:v>0</c:v>
                      </c:pt>
                      <c:pt idx="149">
                        <c:v>0</c:v>
                      </c:pt>
                      <c:pt idx="150">
                        <c:v>0</c:v>
                      </c:pt>
                      <c:pt idx="151">
                        <c:v>0</c:v>
                      </c:pt>
                      <c:pt idx="152">
                        <c:v>0</c:v>
                      </c:pt>
                      <c:pt idx="153">
                        <c:v>0</c:v>
                      </c:pt>
                      <c:pt idx="154">
                        <c:v>0</c:v>
                      </c:pt>
                      <c:pt idx="155">
                        <c:v>0</c:v>
                      </c:pt>
                      <c:pt idx="156">
                        <c:v>0</c:v>
                      </c:pt>
                      <c:pt idx="157">
                        <c:v>0</c:v>
                      </c:pt>
                      <c:pt idx="158">
                        <c:v>0</c:v>
                      </c:pt>
                      <c:pt idx="159">
                        <c:v>0</c:v>
                      </c:pt>
                      <c:pt idx="160">
                        <c:v>0</c:v>
                      </c:pt>
                      <c:pt idx="161">
                        <c:v>0</c:v>
                      </c:pt>
                      <c:pt idx="162">
                        <c:v>0</c:v>
                      </c:pt>
                      <c:pt idx="163">
                        <c:v>0</c:v>
                      </c:pt>
                      <c:pt idx="164">
                        <c:v>0</c:v>
                      </c:pt>
                      <c:pt idx="165">
                        <c:v>0</c:v>
                      </c:pt>
                      <c:pt idx="166">
                        <c:v>0</c:v>
                      </c:pt>
                      <c:pt idx="167">
                        <c:v>0</c:v>
                      </c:pt>
                      <c:pt idx="168">
                        <c:v>0</c:v>
                      </c:pt>
                      <c:pt idx="169">
                        <c:v>0</c:v>
                      </c:pt>
                      <c:pt idx="170">
                        <c:v>0</c:v>
                      </c:pt>
                      <c:pt idx="171">
                        <c:v>0</c:v>
                      </c:pt>
                      <c:pt idx="172">
                        <c:v>0</c:v>
                      </c:pt>
                      <c:pt idx="173">
                        <c:v>0</c:v>
                      </c:pt>
                      <c:pt idx="174">
                        <c:v>0</c:v>
                      </c:pt>
                      <c:pt idx="175">
                        <c:v>0</c:v>
                      </c:pt>
                      <c:pt idx="176">
                        <c:v>0</c:v>
                      </c:pt>
                      <c:pt idx="177">
                        <c:v>0</c:v>
                      </c:pt>
                      <c:pt idx="178">
                        <c:v>0</c:v>
                      </c:pt>
                      <c:pt idx="179">
                        <c:v>0</c:v>
                      </c:pt>
                      <c:pt idx="180">
                        <c:v>0</c:v>
                      </c:pt>
                      <c:pt idx="181">
                        <c:v>0</c:v>
                      </c:pt>
                      <c:pt idx="182">
                        <c:v>0</c:v>
                      </c:pt>
                      <c:pt idx="183">
                        <c:v>0</c:v>
                      </c:pt>
                      <c:pt idx="184">
                        <c:v>0</c:v>
                      </c:pt>
                      <c:pt idx="185">
                        <c:v>0</c:v>
                      </c:pt>
                      <c:pt idx="186">
                        <c:v>0</c:v>
                      </c:pt>
                      <c:pt idx="187">
                        <c:v>0</c:v>
                      </c:pt>
                      <c:pt idx="188">
                        <c:v>0</c:v>
                      </c:pt>
                      <c:pt idx="189">
                        <c:v>0</c:v>
                      </c:pt>
                      <c:pt idx="190">
                        <c:v>0</c:v>
                      </c:pt>
                      <c:pt idx="191">
                        <c:v>0</c:v>
                      </c:pt>
                      <c:pt idx="192">
                        <c:v>0</c:v>
                      </c:pt>
                      <c:pt idx="193">
                        <c:v>0</c:v>
                      </c:pt>
                      <c:pt idx="194">
                        <c:v>0</c:v>
                      </c:pt>
                      <c:pt idx="195">
                        <c:v>0</c:v>
                      </c:pt>
                      <c:pt idx="196">
                        <c:v>0</c:v>
                      </c:pt>
                      <c:pt idx="197">
                        <c:v>0</c:v>
                      </c:pt>
                      <c:pt idx="198">
                        <c:v>0</c:v>
                      </c:pt>
                      <c:pt idx="199">
                        <c:v>0</c:v>
                      </c:pt>
                      <c:pt idx="200">
                        <c:v>0</c:v>
                      </c:pt>
                      <c:pt idx="201">
                        <c:v>0</c:v>
                      </c:pt>
                      <c:pt idx="202">
                        <c:v>0</c:v>
                      </c:pt>
                      <c:pt idx="203">
                        <c:v>0</c:v>
                      </c:pt>
                      <c:pt idx="204">
                        <c:v>0</c:v>
                      </c:pt>
                      <c:pt idx="205">
                        <c:v>0</c:v>
                      </c:pt>
                      <c:pt idx="206">
                        <c:v>0</c:v>
                      </c:pt>
                      <c:pt idx="207">
                        <c:v>0</c:v>
                      </c:pt>
                      <c:pt idx="208">
                        <c:v>0</c:v>
                      </c:pt>
                      <c:pt idx="209">
                        <c:v>0</c:v>
                      </c:pt>
                      <c:pt idx="210">
                        <c:v>0</c:v>
                      </c:pt>
                      <c:pt idx="211">
                        <c:v>0</c:v>
                      </c:pt>
                      <c:pt idx="212">
                        <c:v>0</c:v>
                      </c:pt>
                      <c:pt idx="213">
                        <c:v>0</c:v>
                      </c:pt>
                      <c:pt idx="214">
                        <c:v>0</c:v>
                      </c:pt>
                      <c:pt idx="215">
                        <c:v>0</c:v>
                      </c:pt>
                      <c:pt idx="216">
                        <c:v>0</c:v>
                      </c:pt>
                      <c:pt idx="217">
                        <c:v>0</c:v>
                      </c:pt>
                    </c:numCache>
                  </c:numRef>
                </c:val>
                <c:smooth val="0"/>
                <c:extLst>
                  <c:ext xmlns:c16="http://schemas.microsoft.com/office/drawing/2014/chart" uri="{C3380CC4-5D6E-409C-BE32-E72D297353CC}">
                    <c16:uniqueId val="{00000001-1B73-40A7-A807-9DAC9A9CF9E2}"/>
                  </c:ext>
                </c:extLst>
              </c15:ser>
            </c15:filteredLineSeries>
          </c:ext>
        </c:extLst>
      </c:lineChart>
      <c:catAx>
        <c:axId val="252066495"/>
        <c:scaling>
          <c:orientation val="minMax"/>
        </c:scaling>
        <c:delete val="1"/>
        <c:axPos val="b"/>
        <c:title>
          <c:tx>
            <c:rich>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r>
                  <a:rPr lang="en-US" sz="1600" b="0" i="0" baseline="0" dirty="0">
                    <a:effectLst/>
                  </a:rPr>
                  <a:t>Benchmarks from SPEC 2006, SPEC 2017, GAP, PARSEC, LIGRA, CVP1, </a:t>
                </a:r>
                <a:r>
                  <a:rPr lang="en-US" sz="1600" b="0" i="0" baseline="0" dirty="0" err="1">
                    <a:effectLst/>
                  </a:rPr>
                  <a:t>GeekBench</a:t>
                </a:r>
                <a:endParaRPr lang="en-US" sz="1600" dirty="0">
                  <a:effectLst/>
                </a:endParaRPr>
              </a:p>
            </c:rich>
          </c:tx>
          <c:layout>
            <c:manualLayout>
              <c:xMode val="edge"/>
              <c:yMode val="edge"/>
              <c:x val="0.23754160412906858"/>
              <c:y val="0.86724769596661044"/>
            </c:manualLayout>
          </c:layout>
          <c:overlay val="0"/>
          <c:spPr>
            <a:noFill/>
            <a:ln>
              <a:noFill/>
            </a:ln>
            <a:effectLst/>
          </c:spPr>
          <c:txPr>
            <a:bodyPr rot="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crossAx val="84404655"/>
        <c:crosses val="autoZero"/>
        <c:auto val="1"/>
        <c:lblAlgn val="ctr"/>
        <c:lblOffset val="100"/>
        <c:noMultiLvlLbl val="0"/>
      </c:catAx>
      <c:valAx>
        <c:axId val="84404655"/>
        <c:scaling>
          <c:orientation val="minMax"/>
          <c:min val="-30"/>
        </c:scaling>
        <c:delete val="0"/>
        <c:axPos val="l"/>
        <c:majorGridlines>
          <c:spPr>
            <a:ln w="3175" cap="rnd" cmpd="sng" algn="ctr">
              <a:solidFill>
                <a:schemeClr val="tx1">
                  <a:lumMod val="65000"/>
                  <a:lumOff val="35000"/>
                </a:schemeClr>
              </a:solidFill>
              <a:round/>
            </a:ln>
            <a:effectLst/>
          </c:spPr>
        </c:majorGridlines>
        <c:title>
          <c:tx>
            <c:rich>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r>
                  <a:rPr lang="en-US" sz="1400" dirty="0"/>
                  <a:t>IPC</a:t>
                </a:r>
                <a:r>
                  <a:rPr lang="en-US" sz="1400" baseline="0" dirty="0"/>
                  <a:t> </a:t>
                </a:r>
                <a:r>
                  <a:rPr lang="en-US" sz="1400" dirty="0"/>
                  <a:t>Speedup</a:t>
                </a:r>
                <a:r>
                  <a:rPr lang="en-US" sz="1400" baseline="0" dirty="0"/>
                  <a:t> (%) over</a:t>
                </a:r>
              </a:p>
              <a:p>
                <a:pPr>
                  <a:defRPr/>
                </a:pPr>
                <a:r>
                  <a:rPr lang="en-US" sz="1400" baseline="0" dirty="0" err="1"/>
                  <a:t>Berti</a:t>
                </a:r>
                <a:r>
                  <a:rPr lang="en-US" sz="1400" baseline="0" dirty="0"/>
                  <a:t> + Discard Page-Cross</a:t>
                </a:r>
                <a:endParaRPr lang="en-US" sz="1400" dirty="0"/>
              </a:p>
            </c:rich>
          </c:tx>
          <c:overlay val="0"/>
          <c:spPr>
            <a:noFill/>
            <a:ln>
              <a:noFill/>
            </a:ln>
            <a:effectLst/>
          </c:spPr>
          <c:txPr>
            <a:bodyPr rot="-5400000" spcFirstLastPara="1" vertOverflow="ellipsis" vert="horz" wrap="square" anchor="ctr" anchorCtr="1"/>
            <a:lstStyle/>
            <a:p>
              <a:pPr>
                <a:defRPr sz="1330" b="0" i="0" u="none" strike="noStrike" kern="1200" baseline="0">
                  <a:ln>
                    <a:noFill/>
                  </a:ln>
                  <a:solidFill>
                    <a:schemeClr val="tx1"/>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ln>
                  <a:noFill/>
                </a:ln>
                <a:solidFill>
                  <a:schemeClr val="tx1"/>
                </a:solidFill>
                <a:latin typeface="+mn-lt"/>
                <a:ea typeface="+mn-ea"/>
                <a:cs typeface="+mn-cs"/>
              </a:defRPr>
            </a:pPr>
            <a:endParaRPr lang="en-US"/>
          </a:p>
        </c:txPr>
        <c:crossAx val="252066495"/>
        <c:crosses val="autoZero"/>
        <c:crossBetween val="between"/>
        <c:majorUnit val="10"/>
      </c:valAx>
      <c:spPr>
        <a:noFill/>
        <a:ln>
          <a:noFill/>
        </a:ln>
        <a:effectLst>
          <a:softEdge rad="0"/>
        </a:effectLst>
      </c:spPr>
    </c:plotArea>
    <c:legend>
      <c:legendPos val="t"/>
      <c:legendEntry>
        <c:idx val="0"/>
        <c:txPr>
          <a:bodyPr rot="0" spcFirstLastPara="1" vertOverflow="ellipsis" vert="horz" wrap="square" anchor="ctr" anchorCtr="1"/>
          <a:lstStyle/>
          <a:p>
            <a:pPr>
              <a:defRPr sz="1700" b="0" i="0" u="none" strike="noStrike" kern="1200" baseline="0">
                <a:ln>
                  <a:noFill/>
                </a:ln>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1700" b="0" i="0" u="none" strike="noStrike" kern="1200" baseline="0">
                <a:ln>
                  <a:noFill/>
                </a:ln>
                <a:solidFill>
                  <a:schemeClr val="tx1"/>
                </a:solidFill>
                <a:latin typeface="+mn-lt"/>
                <a:ea typeface="+mn-ea"/>
                <a:cs typeface="+mn-cs"/>
              </a:defRPr>
            </a:pPr>
            <a:endParaRPr lang="en-US"/>
          </a:p>
        </c:txPr>
      </c:legendEntry>
      <c:overlay val="0"/>
      <c:spPr>
        <a:noFill/>
        <a:ln>
          <a:noFill/>
        </a:ln>
        <a:effectLst/>
      </c:spPr>
      <c:txPr>
        <a:bodyPr rot="0" spcFirstLastPara="1" vertOverflow="ellipsis" vert="horz" wrap="square" anchor="ctr" anchorCtr="1"/>
        <a:lstStyle/>
        <a:p>
          <a:pPr>
            <a:defRPr sz="1700" b="0" i="0" u="none" strike="noStrike" kern="1200" baseline="0">
              <a:ln>
                <a:noFill/>
              </a:ln>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rot="0" vert="horz" anchor="t" anchorCtr="0"/>
    <a:lstStyle/>
    <a:p>
      <a:pPr>
        <a:defRPr>
          <a:ln>
            <a:noFill/>
          </a:ln>
          <a:solidFill>
            <a:schemeClr val="tx1"/>
          </a:solidFill>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9524847216976107"/>
          <c:y val="6.9998517379138411E-2"/>
          <c:w val="0.38339948281372582"/>
          <c:h val="0.86000296524172315"/>
        </c:manualLayout>
      </c:layout>
      <c:barChart>
        <c:barDir val="col"/>
        <c:grouping val="clustered"/>
        <c:varyColors val="0"/>
        <c:ser>
          <c:idx val="0"/>
          <c:order val="0"/>
          <c:tx>
            <c:strRef>
              <c:f>Sheet1!$A$2</c:f>
              <c:strCache>
                <c:ptCount val="1"/>
                <c:pt idx="0">
                  <c:v>Berti+Permit Page-Cross</c:v>
                </c:pt>
              </c:strCache>
            </c:strRef>
          </c:tx>
          <c:spPr>
            <a:solidFill>
              <a:srgbClr val="FDB814"/>
            </a:solidFill>
            <a:ln>
              <a:noFill/>
            </a:ln>
            <a:effectLst/>
          </c:spPr>
          <c:invertIfNegative val="0"/>
          <c:cat>
            <c:strRef>
              <c:f>Sheet1!$B$1</c:f>
              <c:strCache>
                <c:ptCount val="1"/>
                <c:pt idx="0">
                  <c:v>Berti</c:v>
                </c:pt>
              </c:strCache>
            </c:strRef>
          </c:cat>
          <c:val>
            <c:numRef>
              <c:f>Sheet1!$B$2</c:f>
              <c:numCache>
                <c:formatCode>General</c:formatCode>
                <c:ptCount val="1"/>
                <c:pt idx="0">
                  <c:v>-0.7</c:v>
                </c:pt>
              </c:numCache>
            </c:numRef>
          </c:val>
          <c:extLst>
            <c:ext xmlns:c16="http://schemas.microsoft.com/office/drawing/2014/chart" uri="{C3380CC4-5D6E-409C-BE32-E72D297353CC}">
              <c16:uniqueId val="{00000000-ABE4-4104-8508-AF8B29BD5ED4}"/>
            </c:ext>
          </c:extLst>
        </c:ser>
        <c:ser>
          <c:idx val="2"/>
          <c:order val="2"/>
          <c:tx>
            <c:strRef>
              <c:f>Sheet1!$A$4</c:f>
              <c:strCache>
                <c:ptCount val="1"/>
                <c:pt idx="0">
                  <c:v>Berti+DRIPPER</c:v>
                </c:pt>
              </c:strCache>
            </c:strRef>
          </c:tx>
          <c:spPr>
            <a:solidFill>
              <a:schemeClr val="accent2"/>
            </a:solidFill>
            <a:ln>
              <a:noFill/>
            </a:ln>
            <a:effectLst/>
          </c:spPr>
          <c:invertIfNegative val="0"/>
          <c:cat>
            <c:strRef>
              <c:f>Sheet1!$B$1</c:f>
              <c:strCache>
                <c:ptCount val="1"/>
                <c:pt idx="0">
                  <c:v>Berti</c:v>
                </c:pt>
              </c:strCache>
            </c:strRef>
          </c:cat>
          <c:val>
            <c:numRef>
              <c:f>Sheet1!$B$4</c:f>
              <c:numCache>
                <c:formatCode>General</c:formatCode>
                <c:ptCount val="1"/>
                <c:pt idx="0">
                  <c:v>1.8</c:v>
                </c:pt>
              </c:numCache>
            </c:numRef>
          </c:val>
          <c:extLst>
            <c:ext xmlns:c16="http://schemas.microsoft.com/office/drawing/2014/chart" uri="{C3380CC4-5D6E-409C-BE32-E72D297353CC}">
              <c16:uniqueId val="{0000000A-ABE4-4104-8508-AF8B29BD5ED4}"/>
            </c:ext>
          </c:extLst>
        </c:ser>
        <c:ser>
          <c:idx val="3"/>
          <c:order val="3"/>
          <c:tx>
            <c:strRef>
              <c:f>Sheet1!$A$5</c:f>
              <c:strCache>
                <c:ptCount val="1"/>
                <c:pt idx="0">
                  <c:v>Berti+PPF</c:v>
                </c:pt>
              </c:strCache>
            </c:strRef>
          </c:tx>
          <c:spPr>
            <a:solidFill>
              <a:srgbClr val="0376C4"/>
            </a:solidFill>
            <a:ln>
              <a:noFill/>
            </a:ln>
            <a:effectLst/>
          </c:spPr>
          <c:invertIfNegative val="0"/>
          <c:cat>
            <c:strRef>
              <c:f>Sheet1!$B$1</c:f>
              <c:strCache>
                <c:ptCount val="1"/>
                <c:pt idx="0">
                  <c:v>Berti</c:v>
                </c:pt>
              </c:strCache>
            </c:strRef>
          </c:cat>
          <c:val>
            <c:numRef>
              <c:f>Sheet1!$B$5</c:f>
              <c:numCache>
                <c:formatCode>General</c:formatCode>
                <c:ptCount val="1"/>
                <c:pt idx="0">
                  <c:v>-0.3</c:v>
                </c:pt>
              </c:numCache>
            </c:numRef>
          </c:val>
          <c:extLst>
            <c:ext xmlns:c16="http://schemas.microsoft.com/office/drawing/2014/chart" uri="{C3380CC4-5D6E-409C-BE32-E72D297353CC}">
              <c16:uniqueId val="{0000000B-ABE4-4104-8508-AF8B29BD5ED4}"/>
            </c:ext>
          </c:extLst>
        </c:ser>
        <c:dLbls>
          <c:showLegendKey val="0"/>
          <c:showVal val="0"/>
          <c:showCatName val="0"/>
          <c:showSerName val="0"/>
          <c:showPercent val="0"/>
          <c:showBubbleSize val="0"/>
        </c:dLbls>
        <c:gapWidth val="219"/>
        <c:overlap val="-27"/>
        <c:axId val="1756477696"/>
        <c:axId val="1744198528"/>
        <c:extLst>
          <c:ext xmlns:c15="http://schemas.microsoft.com/office/drawing/2012/chart" uri="{02D57815-91ED-43cb-92C2-25804820EDAC}">
            <c15:filteredBarSeries>
              <c15:ser>
                <c:idx val="1"/>
                <c:order val="1"/>
                <c:tx>
                  <c:strRef>
                    <c:extLst>
                      <c:ext uri="{02D57815-91ED-43cb-92C2-25804820EDAC}">
                        <c15:formulaRef>
                          <c15:sqref>Sheet1!$A$3</c15:sqref>
                        </c15:formulaRef>
                      </c:ext>
                    </c:extLst>
                    <c:strCache>
                      <c:ptCount val="1"/>
                      <c:pt idx="0">
                        <c:v>Berti+Discard Page-Cross</c:v>
                      </c:pt>
                    </c:strCache>
                  </c:strRef>
                </c:tx>
                <c:spPr>
                  <a:solidFill>
                    <a:schemeClr val="accent2"/>
                  </a:solidFill>
                  <a:ln>
                    <a:noFill/>
                  </a:ln>
                  <a:effectLst/>
                </c:spPr>
                <c:invertIfNegative val="0"/>
                <c:cat>
                  <c:strRef>
                    <c:extLst>
                      <c:ext uri="{02D57815-91ED-43cb-92C2-25804820EDAC}">
                        <c15:formulaRef>
                          <c15:sqref>Sheet1!$B$1</c15:sqref>
                        </c15:formulaRef>
                      </c:ext>
                    </c:extLst>
                    <c:strCache>
                      <c:ptCount val="1"/>
                      <c:pt idx="0">
                        <c:v>Berti</c:v>
                      </c:pt>
                    </c:strCache>
                  </c:strRef>
                </c:cat>
                <c:val>
                  <c:numRef>
                    <c:extLst>
                      <c:ext uri="{02D57815-91ED-43cb-92C2-25804820EDAC}">
                        <c15:formulaRef>
                          <c15:sqref>Sheet1!$B$3</c15:sqref>
                        </c15:formulaRef>
                      </c:ext>
                    </c:extLst>
                    <c:numCache>
                      <c:formatCode>General</c:formatCode>
                      <c:ptCount val="1"/>
                      <c:pt idx="0">
                        <c:v>0</c:v>
                      </c:pt>
                    </c:numCache>
                  </c:numRef>
                </c:val>
                <c:extLst>
                  <c:ext xmlns:c16="http://schemas.microsoft.com/office/drawing/2014/chart" uri="{C3380CC4-5D6E-409C-BE32-E72D297353CC}">
                    <c16:uniqueId val="{00000009-ABE4-4104-8508-AF8B29BD5ED4}"/>
                  </c:ext>
                </c:extLst>
              </c15:ser>
            </c15:filteredBarSeries>
          </c:ext>
        </c:extLst>
      </c:barChart>
      <c:catAx>
        <c:axId val="1756477696"/>
        <c:scaling>
          <c:orientation val="minMax"/>
        </c:scaling>
        <c:delete val="1"/>
        <c:axPos val="b"/>
        <c:numFmt formatCode="General" sourceLinked="1"/>
        <c:majorTickMark val="none"/>
        <c:minorTickMark val="none"/>
        <c:tickLblPos val="nextTo"/>
        <c:crossAx val="1744198528"/>
        <c:crosses val="autoZero"/>
        <c:auto val="1"/>
        <c:lblAlgn val="ctr"/>
        <c:lblOffset val="100"/>
        <c:noMultiLvlLbl val="0"/>
      </c:catAx>
      <c:valAx>
        <c:axId val="174419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b="0" i="0" baseline="0" dirty="0" err="1">
                    <a:effectLst/>
                  </a:rPr>
                  <a:t>GeoMean</a:t>
                </a:r>
                <a:r>
                  <a:rPr lang="en-US" sz="1200" b="0" i="0" baseline="0" dirty="0">
                    <a:effectLst/>
                  </a:rPr>
                  <a:t> IPC Speedup (%) over</a:t>
                </a:r>
                <a:endParaRPr lang="en-US" sz="1200" dirty="0">
                  <a:effectLst/>
                </a:endParaRPr>
              </a:p>
              <a:p>
                <a:pPr>
                  <a:defRPr/>
                </a:pPr>
                <a:r>
                  <a:rPr lang="en-US" sz="1200" b="0" i="0" baseline="0" dirty="0" err="1">
                    <a:effectLst/>
                  </a:rPr>
                  <a:t>Berti</a:t>
                </a:r>
                <a:r>
                  <a:rPr lang="en-US" sz="1200" b="0" i="0" baseline="0" dirty="0">
                    <a:effectLst/>
                  </a:rPr>
                  <a:t> + Discard Page-Cross</a:t>
                </a:r>
                <a:endParaRPr lang="en-US" sz="1200" dirty="0">
                  <a:effectLst/>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477696"/>
        <c:crosses val="autoZero"/>
        <c:crossBetween val="between"/>
      </c:valAx>
      <c:spPr>
        <a:noFill/>
        <a:ln>
          <a:noFill/>
        </a:ln>
        <a:effectLst/>
      </c:spPr>
    </c:plotArea>
    <c:legend>
      <c:legendPos val="r"/>
      <c:layout>
        <c:manualLayout>
          <c:xMode val="edge"/>
          <c:yMode val="edge"/>
          <c:x val="0.58125267551888116"/>
          <c:y val="0.15442544773324898"/>
          <c:w val="0.41874732448111884"/>
          <c:h val="0.69114858516656874"/>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2177019103204394"/>
          <c:y val="6.0000199649998198E-2"/>
          <c:w val="0.76233440342671366"/>
          <c:h val="0.67370513589556824"/>
        </c:manualLayout>
      </c:layout>
      <c:barChart>
        <c:barDir val="col"/>
        <c:grouping val="clustered"/>
        <c:varyColors val="0"/>
        <c:ser>
          <c:idx val="0"/>
          <c:order val="0"/>
          <c:tx>
            <c:strRef>
              <c:f>Sheet1!$A$2</c:f>
              <c:strCache>
                <c:ptCount val="1"/>
                <c:pt idx="0">
                  <c:v>Permit Page-Cross</c:v>
                </c:pt>
              </c:strCache>
            </c:strRef>
          </c:tx>
          <c:spPr>
            <a:solidFill>
              <a:srgbClr val="FDB814"/>
            </a:solidFill>
            <a:ln>
              <a:noFill/>
            </a:ln>
            <a:effectLst/>
          </c:spPr>
          <c:invertIfNegative val="0"/>
          <c:cat>
            <c:strRef>
              <c:f>Sheet1!$B$1:$D$1</c:f>
              <c:strCache>
                <c:ptCount val="3"/>
                <c:pt idx="0">
                  <c:v>Berti</c:v>
                </c:pt>
                <c:pt idx="1">
                  <c:v>BOP</c:v>
                </c:pt>
                <c:pt idx="2">
                  <c:v>IPCP</c:v>
                </c:pt>
              </c:strCache>
            </c:strRef>
          </c:cat>
          <c:val>
            <c:numRef>
              <c:f>Sheet1!$B$2:$D$2</c:f>
              <c:numCache>
                <c:formatCode>General</c:formatCode>
                <c:ptCount val="3"/>
                <c:pt idx="0">
                  <c:v>-0.7</c:v>
                </c:pt>
                <c:pt idx="1">
                  <c:v>-0.6</c:v>
                </c:pt>
                <c:pt idx="2">
                  <c:v>-1</c:v>
                </c:pt>
              </c:numCache>
            </c:numRef>
          </c:val>
          <c:extLst>
            <c:ext xmlns:c16="http://schemas.microsoft.com/office/drawing/2014/chart" uri="{C3380CC4-5D6E-409C-BE32-E72D297353CC}">
              <c16:uniqueId val="{00000000-B61D-4FB5-9176-ABD771862C98}"/>
            </c:ext>
          </c:extLst>
        </c:ser>
        <c:ser>
          <c:idx val="1"/>
          <c:order val="1"/>
          <c:tx>
            <c:strRef>
              <c:f>Sheet1!$A$3</c:f>
              <c:strCache>
                <c:ptCount val="1"/>
                <c:pt idx="0">
                  <c:v>DRIPPER</c:v>
                </c:pt>
              </c:strCache>
            </c:strRef>
          </c:tx>
          <c:spPr>
            <a:solidFill>
              <a:schemeClr val="accent2"/>
            </a:solidFill>
            <a:ln>
              <a:noFill/>
            </a:ln>
            <a:effectLst/>
          </c:spPr>
          <c:invertIfNegative val="0"/>
          <c:cat>
            <c:strRef>
              <c:f>Sheet1!$B$1:$D$1</c:f>
              <c:strCache>
                <c:ptCount val="3"/>
                <c:pt idx="0">
                  <c:v>Berti</c:v>
                </c:pt>
                <c:pt idx="1">
                  <c:v>BOP</c:v>
                </c:pt>
                <c:pt idx="2">
                  <c:v>IPCP</c:v>
                </c:pt>
              </c:strCache>
            </c:strRef>
          </c:cat>
          <c:val>
            <c:numRef>
              <c:f>Sheet1!$B$3:$D$3</c:f>
              <c:numCache>
                <c:formatCode>General</c:formatCode>
                <c:ptCount val="3"/>
                <c:pt idx="0">
                  <c:v>1.8</c:v>
                </c:pt>
                <c:pt idx="1">
                  <c:v>0.7</c:v>
                </c:pt>
                <c:pt idx="2">
                  <c:v>1.1000000000000001</c:v>
                </c:pt>
              </c:numCache>
            </c:numRef>
          </c:val>
          <c:extLst>
            <c:ext xmlns:c16="http://schemas.microsoft.com/office/drawing/2014/chart" uri="{C3380CC4-5D6E-409C-BE32-E72D297353CC}">
              <c16:uniqueId val="{00000001-B61D-4FB5-9176-ABD771862C98}"/>
            </c:ext>
          </c:extLst>
        </c:ser>
        <c:ser>
          <c:idx val="2"/>
          <c:order val="2"/>
          <c:tx>
            <c:strRef>
              <c:f>Sheet1!$A$4</c:f>
              <c:strCache>
                <c:ptCount val="1"/>
                <c:pt idx="0">
                  <c:v>PPF</c:v>
                </c:pt>
              </c:strCache>
            </c:strRef>
          </c:tx>
          <c:spPr>
            <a:solidFill>
              <a:srgbClr val="0376C4"/>
            </a:solidFill>
            <a:ln>
              <a:noFill/>
            </a:ln>
            <a:effectLst/>
          </c:spPr>
          <c:invertIfNegative val="0"/>
          <c:cat>
            <c:strRef>
              <c:f>Sheet1!$B$1:$D$1</c:f>
              <c:strCache>
                <c:ptCount val="3"/>
                <c:pt idx="0">
                  <c:v>Berti</c:v>
                </c:pt>
                <c:pt idx="1">
                  <c:v>BOP</c:v>
                </c:pt>
                <c:pt idx="2">
                  <c:v>IPCP</c:v>
                </c:pt>
              </c:strCache>
            </c:strRef>
          </c:cat>
          <c:val>
            <c:numRef>
              <c:f>Sheet1!$B$4:$D$4</c:f>
              <c:numCache>
                <c:formatCode>General</c:formatCode>
                <c:ptCount val="3"/>
                <c:pt idx="0">
                  <c:v>-0.3</c:v>
                </c:pt>
                <c:pt idx="1">
                  <c:v>-0.4</c:v>
                </c:pt>
                <c:pt idx="2">
                  <c:v>-0.3</c:v>
                </c:pt>
              </c:numCache>
            </c:numRef>
          </c:val>
          <c:extLst>
            <c:ext xmlns:c16="http://schemas.microsoft.com/office/drawing/2014/chart" uri="{C3380CC4-5D6E-409C-BE32-E72D297353CC}">
              <c16:uniqueId val="{00000002-B61D-4FB5-9176-ABD771862C98}"/>
            </c:ext>
          </c:extLst>
        </c:ser>
        <c:dLbls>
          <c:showLegendKey val="0"/>
          <c:showVal val="0"/>
          <c:showCatName val="0"/>
          <c:showSerName val="0"/>
          <c:showPercent val="0"/>
          <c:showBubbleSize val="0"/>
        </c:dLbls>
        <c:gapWidth val="219"/>
        <c:overlap val="-27"/>
        <c:axId val="1756473296"/>
        <c:axId val="1759389936"/>
      </c:barChart>
      <c:catAx>
        <c:axId val="175647329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t" anchorCtr="0"/>
          <a:lstStyle/>
          <a:p>
            <a:pPr>
              <a:defRPr sz="1500" b="0" i="0" u="none" strike="noStrike" kern="1200" baseline="0">
                <a:solidFill>
                  <a:schemeClr val="tx1">
                    <a:lumMod val="65000"/>
                    <a:lumOff val="35000"/>
                  </a:schemeClr>
                </a:solidFill>
                <a:latin typeface="+mn-lt"/>
                <a:ea typeface="+mn-ea"/>
                <a:cs typeface="+mn-cs"/>
              </a:defRPr>
            </a:pPr>
            <a:endParaRPr lang="en-US"/>
          </a:p>
        </c:txPr>
        <c:crossAx val="1759389936"/>
        <c:crosses val="autoZero"/>
        <c:auto val="0"/>
        <c:lblAlgn val="ctr"/>
        <c:lblOffset val="1000"/>
        <c:noMultiLvlLbl val="0"/>
      </c:catAx>
      <c:valAx>
        <c:axId val="1759389936"/>
        <c:scaling>
          <c:orientation val="minMax"/>
          <c:max val="2"/>
          <c:min val="-1"/>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200" b="0" i="0" baseline="0" dirty="0" err="1">
                    <a:effectLst/>
                  </a:rPr>
                  <a:t>GeoMean</a:t>
                </a:r>
                <a:r>
                  <a:rPr lang="en-US" sz="1200" b="0" i="0" baseline="0" dirty="0">
                    <a:effectLst/>
                  </a:rPr>
                  <a:t> IPC Speedup (%) over Discard Page-Cross</a:t>
                </a:r>
                <a:endParaRPr lang="en-US" sz="1200" dirty="0">
                  <a:effectLst/>
                </a:endParaRP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473296"/>
        <c:crosses val="autoZero"/>
        <c:crossBetween val="between"/>
      </c:valAx>
      <c:spPr>
        <a:noFill/>
        <a:ln>
          <a:noFill/>
        </a:ln>
        <a:effectLst/>
      </c:spPr>
    </c:plotArea>
    <c:legend>
      <c:legendPos val="b"/>
      <c:layout>
        <c:manualLayout>
          <c:xMode val="edge"/>
          <c:yMode val="edge"/>
          <c:x val="0.36817629994393114"/>
          <c:y val="4.9800851935958408E-2"/>
          <c:w val="0.63088028083176906"/>
          <c:h val="0.1201993919083293"/>
        </c:manualLayout>
      </c:layout>
      <c:overlay val="0"/>
      <c:spPr>
        <a:noFill/>
        <a:ln>
          <a:noFill/>
        </a:ln>
        <a:effectLst/>
      </c:spPr>
      <c:txPr>
        <a:bodyPr rot="0" spcFirstLastPara="1" vertOverflow="ellipsis" vert="horz" wrap="square" anchor="ctr" anchorCtr="1"/>
        <a:lstStyle/>
        <a:p>
          <a:pPr>
            <a:defRPr sz="15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34259816968865431"/>
          <c:y val="6.9998517379138411E-2"/>
          <c:w val="0.63949392749343037"/>
          <c:h val="0.86000296524172315"/>
        </c:manualLayout>
      </c:layout>
      <c:barChart>
        <c:barDir val="col"/>
        <c:grouping val="clustered"/>
        <c:varyColors val="0"/>
        <c:ser>
          <c:idx val="0"/>
          <c:order val="0"/>
          <c:tx>
            <c:strRef>
              <c:f>Sheet1!$A$2</c:f>
              <c:strCache>
                <c:ptCount val="1"/>
                <c:pt idx="0">
                  <c:v>Berti+Permit Page-Cross</c:v>
                </c:pt>
              </c:strCache>
            </c:strRef>
          </c:tx>
          <c:spPr>
            <a:solidFill>
              <a:srgbClr val="FDB814"/>
            </a:solidFill>
            <a:ln>
              <a:noFill/>
            </a:ln>
            <a:effectLst/>
          </c:spPr>
          <c:invertIfNegative val="0"/>
          <c:cat>
            <c:strRef>
              <c:f>Sheet1!$B$1</c:f>
              <c:strCache>
                <c:ptCount val="1"/>
                <c:pt idx="0">
                  <c:v>Berti</c:v>
                </c:pt>
              </c:strCache>
            </c:strRef>
          </c:cat>
          <c:val>
            <c:numRef>
              <c:f>Sheet1!$B$2</c:f>
              <c:numCache>
                <c:formatCode>General</c:formatCode>
                <c:ptCount val="1"/>
                <c:pt idx="0">
                  <c:v>-0.7</c:v>
                </c:pt>
              </c:numCache>
            </c:numRef>
          </c:val>
          <c:extLst>
            <c:ext xmlns:c16="http://schemas.microsoft.com/office/drawing/2014/chart" uri="{C3380CC4-5D6E-409C-BE32-E72D297353CC}">
              <c16:uniqueId val="{00000000-ABE4-4104-8508-AF8B29BD5ED4}"/>
            </c:ext>
          </c:extLst>
        </c:ser>
        <c:ser>
          <c:idx val="2"/>
          <c:order val="2"/>
          <c:tx>
            <c:strRef>
              <c:f>Sheet1!$A$4</c:f>
              <c:strCache>
                <c:ptCount val="1"/>
                <c:pt idx="0">
                  <c:v>Berti+DRIPPER</c:v>
                </c:pt>
              </c:strCache>
            </c:strRef>
          </c:tx>
          <c:spPr>
            <a:solidFill>
              <a:schemeClr val="accent2"/>
            </a:solidFill>
            <a:ln>
              <a:noFill/>
            </a:ln>
            <a:effectLst/>
          </c:spPr>
          <c:invertIfNegative val="0"/>
          <c:cat>
            <c:strRef>
              <c:f>Sheet1!$B$1</c:f>
              <c:strCache>
                <c:ptCount val="1"/>
                <c:pt idx="0">
                  <c:v>Berti</c:v>
                </c:pt>
              </c:strCache>
            </c:strRef>
          </c:cat>
          <c:val>
            <c:numRef>
              <c:f>Sheet1!$B$4</c:f>
              <c:numCache>
                <c:formatCode>General</c:formatCode>
                <c:ptCount val="1"/>
                <c:pt idx="0">
                  <c:v>1.8</c:v>
                </c:pt>
              </c:numCache>
            </c:numRef>
          </c:val>
          <c:extLst>
            <c:ext xmlns:c16="http://schemas.microsoft.com/office/drawing/2014/chart" uri="{C3380CC4-5D6E-409C-BE32-E72D297353CC}">
              <c16:uniqueId val="{0000000A-ABE4-4104-8508-AF8B29BD5ED4}"/>
            </c:ext>
          </c:extLst>
        </c:ser>
        <c:dLbls>
          <c:showLegendKey val="0"/>
          <c:showVal val="0"/>
          <c:showCatName val="0"/>
          <c:showSerName val="0"/>
          <c:showPercent val="0"/>
          <c:showBubbleSize val="0"/>
        </c:dLbls>
        <c:gapWidth val="219"/>
        <c:overlap val="-27"/>
        <c:axId val="1756477696"/>
        <c:axId val="1744198528"/>
        <c:extLst>
          <c:ext xmlns:c15="http://schemas.microsoft.com/office/drawing/2012/chart" uri="{02D57815-91ED-43cb-92C2-25804820EDAC}">
            <c15:filteredBarSeries>
              <c15:ser>
                <c:idx val="1"/>
                <c:order val="1"/>
                <c:tx>
                  <c:strRef>
                    <c:extLst>
                      <c:ext uri="{02D57815-91ED-43cb-92C2-25804820EDAC}">
                        <c15:formulaRef>
                          <c15:sqref>Sheet1!$A$3</c15:sqref>
                        </c15:formulaRef>
                      </c:ext>
                    </c:extLst>
                    <c:strCache>
                      <c:ptCount val="1"/>
                      <c:pt idx="0">
                        <c:v>Berti+Discard Page-Cross</c:v>
                      </c:pt>
                    </c:strCache>
                  </c:strRef>
                </c:tx>
                <c:spPr>
                  <a:solidFill>
                    <a:schemeClr val="accent2"/>
                  </a:solidFill>
                  <a:ln>
                    <a:noFill/>
                  </a:ln>
                  <a:effectLst/>
                </c:spPr>
                <c:invertIfNegative val="0"/>
                <c:cat>
                  <c:strRef>
                    <c:extLst>
                      <c:ext uri="{02D57815-91ED-43cb-92C2-25804820EDAC}">
                        <c15:formulaRef>
                          <c15:sqref>Sheet1!$B$1</c15:sqref>
                        </c15:formulaRef>
                      </c:ext>
                    </c:extLst>
                    <c:strCache>
                      <c:ptCount val="1"/>
                      <c:pt idx="0">
                        <c:v>Berti</c:v>
                      </c:pt>
                    </c:strCache>
                  </c:strRef>
                </c:cat>
                <c:val>
                  <c:numRef>
                    <c:extLst>
                      <c:ext uri="{02D57815-91ED-43cb-92C2-25804820EDAC}">
                        <c15:formulaRef>
                          <c15:sqref>Sheet1!$B$3</c15:sqref>
                        </c15:formulaRef>
                      </c:ext>
                    </c:extLst>
                    <c:numCache>
                      <c:formatCode>General</c:formatCode>
                      <c:ptCount val="1"/>
                      <c:pt idx="0">
                        <c:v>0</c:v>
                      </c:pt>
                    </c:numCache>
                  </c:numRef>
                </c:val>
                <c:extLst>
                  <c:ext xmlns:c16="http://schemas.microsoft.com/office/drawing/2014/chart" uri="{C3380CC4-5D6E-409C-BE32-E72D297353CC}">
                    <c16:uniqueId val="{00000009-ABE4-4104-8508-AF8B29BD5ED4}"/>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Sheet1!$A$5</c15:sqref>
                        </c15:formulaRef>
                      </c:ext>
                    </c:extLst>
                    <c:strCache>
                      <c:ptCount val="1"/>
                      <c:pt idx="0">
                        <c:v>Berti+PPF</c:v>
                      </c:pt>
                    </c:strCache>
                  </c:strRef>
                </c:tx>
                <c:spPr>
                  <a:solidFill>
                    <a:srgbClr val="0376C4"/>
                  </a:solidFill>
                  <a:ln>
                    <a:noFill/>
                  </a:ln>
                  <a:effectLst/>
                </c:spPr>
                <c:invertIfNegative val="0"/>
                <c:cat>
                  <c:strRef>
                    <c:extLst xmlns:c15="http://schemas.microsoft.com/office/drawing/2012/chart">
                      <c:ext xmlns:c15="http://schemas.microsoft.com/office/drawing/2012/chart" uri="{02D57815-91ED-43cb-92C2-25804820EDAC}">
                        <c15:formulaRef>
                          <c15:sqref>Sheet1!$B$1</c15:sqref>
                        </c15:formulaRef>
                      </c:ext>
                    </c:extLst>
                    <c:strCache>
                      <c:ptCount val="1"/>
                      <c:pt idx="0">
                        <c:v>Berti</c:v>
                      </c:pt>
                    </c:strCache>
                  </c:strRef>
                </c:cat>
                <c:val>
                  <c:numRef>
                    <c:extLst xmlns:c15="http://schemas.microsoft.com/office/drawing/2012/chart">
                      <c:ext xmlns:c15="http://schemas.microsoft.com/office/drawing/2012/chart" uri="{02D57815-91ED-43cb-92C2-25804820EDAC}">
                        <c15:formulaRef>
                          <c15:sqref>Sheet1!$B$5</c15:sqref>
                        </c15:formulaRef>
                      </c:ext>
                    </c:extLst>
                    <c:numCache>
                      <c:formatCode>General</c:formatCode>
                      <c:ptCount val="1"/>
                      <c:pt idx="0">
                        <c:v>-0.3</c:v>
                      </c:pt>
                    </c:numCache>
                  </c:numRef>
                </c:val>
                <c:extLst xmlns:c15="http://schemas.microsoft.com/office/drawing/2012/chart">
                  <c:ext xmlns:c16="http://schemas.microsoft.com/office/drawing/2014/chart" uri="{C3380CC4-5D6E-409C-BE32-E72D297353CC}">
                    <c16:uniqueId val="{0000000B-ABE4-4104-8508-AF8B29BD5ED4}"/>
                  </c:ext>
                </c:extLst>
              </c15:ser>
            </c15:filteredBarSeries>
          </c:ext>
        </c:extLst>
      </c:barChart>
      <c:catAx>
        <c:axId val="1756477696"/>
        <c:scaling>
          <c:orientation val="minMax"/>
        </c:scaling>
        <c:delete val="1"/>
        <c:axPos val="b"/>
        <c:numFmt formatCode="General" sourceLinked="1"/>
        <c:majorTickMark val="none"/>
        <c:minorTickMark val="none"/>
        <c:tickLblPos val="nextTo"/>
        <c:crossAx val="1744198528"/>
        <c:crosses val="autoZero"/>
        <c:auto val="1"/>
        <c:lblAlgn val="ctr"/>
        <c:lblOffset val="100"/>
        <c:noMultiLvlLbl val="0"/>
      </c:catAx>
      <c:valAx>
        <c:axId val="17441985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US" sz="1400" dirty="0" err="1"/>
                  <a:t>GeoMean</a:t>
                </a:r>
                <a:r>
                  <a:rPr lang="en-US" sz="1400" dirty="0"/>
                  <a:t> IPC</a:t>
                </a:r>
                <a:r>
                  <a:rPr lang="en-US" sz="1400" baseline="0" dirty="0"/>
                  <a:t> Speedup (%)</a:t>
                </a:r>
                <a:endParaRPr lang="en-US" sz="1400" dirty="0"/>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7564776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tx1"/>
      </a:solidFill>
    </a:ln>
    <a:effectLst/>
  </c:spPr>
  <c:txPr>
    <a:bodyPr/>
    <a:lstStyle/>
    <a:p>
      <a:pPr>
        <a:defRPr/>
      </a:pPr>
      <a:endParaRPr lang="en-US"/>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Sheet1!$B$1:$C$1</cx:f>
        <cx:lvl ptCount="2">
          <cx:pt idx="0">Permit Page-Cross</cx:pt>
          <cx:pt idx="1">DRIPPER</cx:pt>
        </cx:lvl>
      </cx:strDim>
      <cx:numDim type="val">
        <cx:f dir="row">Sheet1!$B$2:$C$2</cx:f>
        <cx:lvl ptCount="2" formatCode="General">
          <cx:pt idx="0">12.687750001042</cx:pt>
          <cx:pt idx="1">9.7093145230198896</cx:pt>
        </cx:lvl>
      </cx:numDim>
    </cx:data>
    <cx:data id="1">
      <cx:strDim type="cat">
        <cx:f dir="row">Sheet1!$B$1:$C$1</cx:f>
        <cx:lvl ptCount="2">
          <cx:pt idx="0">Permit Page-Cross</cx:pt>
          <cx:pt idx="1">DRIPPER</cx:pt>
        </cx:lvl>
      </cx:strDim>
      <cx:numDim type="val">
        <cx:f dir="row">Sheet1!$B$3:$C$3</cx:f>
        <cx:lvl ptCount="2" formatCode="General">
          <cx:pt idx="0">-0.894059191310695</cx:pt>
          <cx:pt idx="1">-0.71222389558232901</cx:pt>
        </cx:lvl>
      </cx:numDim>
    </cx:data>
    <cx:data id="2">
      <cx:strDim type="cat">
        <cx:f dir="row">Sheet1!$B$1:$C$1</cx:f>
        <cx:lvl ptCount="2">
          <cx:pt idx="0">Permit Page-Cross</cx:pt>
          <cx:pt idx="1">DRIPPER</cx:pt>
        </cx:lvl>
      </cx:strDim>
      <cx:numDim type="val">
        <cx:f dir="row">Sheet1!$B$4:$C$4</cx:f>
        <cx:lvl ptCount="2" formatCode="General">
          <cx:pt idx="0">2.1789069540140802</cx:pt>
          <cx:pt idx="1">1.41248562972659</cx:pt>
        </cx:lvl>
      </cx:numDim>
    </cx:data>
    <cx:data id="3">
      <cx:strDim type="cat">
        <cx:f dir="row">Sheet1!$B$1:$C$1</cx:f>
        <cx:lvl ptCount="2">
          <cx:pt idx="0">Permit Page-Cross</cx:pt>
          <cx:pt idx="1">DRIPPER</cx:pt>
        </cx:lvl>
      </cx:strDim>
      <cx:numDim type="val">
        <cx:f dir="row">Sheet1!$B$5:$C$5</cx:f>
        <cx:lvl ptCount="2" formatCode="General">
          <cx:pt idx="0">3.6161828468202</cx:pt>
          <cx:pt idx="1">0.38060298224625899</cx:pt>
        </cx:lvl>
      </cx:numDim>
    </cx:data>
    <cx:data id="4">
      <cx:strDim type="cat">
        <cx:f dir="row">Sheet1!$B$1:$C$1</cx:f>
        <cx:lvl ptCount="2">
          <cx:pt idx="0">Permit Page-Cross</cx:pt>
          <cx:pt idx="1">DRIPPER</cx:pt>
        </cx:lvl>
      </cx:strDim>
      <cx:numDim type="val">
        <cx:f dir="row">Sheet1!$B$6:$C$6</cx:f>
        <cx:lvl ptCount="2" formatCode="General">
          <cx:pt idx="0">-0.32133233978411802</cx:pt>
          <cx:pt idx="1">-2.4016429647973299</cx:pt>
        </cx:lvl>
      </cx:numDim>
    </cx:data>
    <cx:data id="5">
      <cx:strDim type="cat">
        <cx:f dir="row">Sheet1!$B$1:$C$1</cx:f>
        <cx:lvl ptCount="2">
          <cx:pt idx="0">Permit Page-Cross</cx:pt>
          <cx:pt idx="1">DRIPPER</cx:pt>
        </cx:lvl>
      </cx:strDim>
      <cx:numDim type="val">
        <cx:f dir="row">Sheet1!$B$7:$C$7</cx:f>
        <cx:lvl ptCount="2" formatCode="General">
          <cx:pt idx="0">23.3145551038359</cx:pt>
          <cx:pt idx="1">20.680035650516</cx:pt>
        </cx:lvl>
      </cx:numDim>
    </cx:data>
    <cx:data id="6">
      <cx:strDim type="cat">
        <cx:f dir="row">Sheet1!$B$1:$C$1</cx:f>
        <cx:lvl ptCount="2">
          <cx:pt idx="0">Permit Page-Cross</cx:pt>
          <cx:pt idx="1">DRIPPER</cx:pt>
        </cx:lvl>
      </cx:strDim>
      <cx:numDim type="val">
        <cx:f dir="row">Sheet1!$B$8:$C$8</cx:f>
        <cx:lvl ptCount="2" formatCode="General">
          <cx:pt idx="0">3.8800865050937201</cx:pt>
          <cx:pt idx="1">3.5276495009244799</cx:pt>
        </cx:lvl>
      </cx:numDim>
    </cx:data>
    <cx:data id="7">
      <cx:strDim type="cat">
        <cx:f dir="row">Sheet1!$B$1:$C$1</cx:f>
        <cx:lvl ptCount="2">
          <cx:pt idx="0">Permit Page-Cross</cx:pt>
          <cx:pt idx="1">DRIPPER</cx:pt>
        </cx:lvl>
      </cx:strDim>
      <cx:numDim type="val">
        <cx:f dir="row">Sheet1!$B$9:$C$9</cx:f>
        <cx:lvl ptCount="2" formatCode="General">
          <cx:pt idx="0">3.0152694094979999</cx:pt>
          <cx:pt idx="1">4.1449711394384101</cx:pt>
        </cx:lvl>
      </cx:numDim>
    </cx:data>
    <cx:data id="8">
      <cx:strDim type="cat">
        <cx:f dir="row">Sheet1!$B$1:$C$1</cx:f>
        <cx:lvl ptCount="2">
          <cx:pt idx="0">Permit Page-Cross</cx:pt>
          <cx:pt idx="1">DRIPPER</cx:pt>
        </cx:lvl>
      </cx:strDim>
      <cx:numDim type="val">
        <cx:f dir="row">Sheet1!$B$10:$C$10</cx:f>
        <cx:lvl ptCount="2" formatCode="General">
          <cx:pt idx="0">1.9152579369504801</cx:pt>
          <cx:pt idx="1">1.97414565587344</cx:pt>
        </cx:lvl>
      </cx:numDim>
    </cx:data>
    <cx:data id="9">
      <cx:strDim type="cat">
        <cx:f dir="row">Sheet1!$B$1:$C$1</cx:f>
        <cx:lvl ptCount="2">
          <cx:pt idx="0">Permit Page-Cross</cx:pt>
          <cx:pt idx="1">DRIPPER</cx:pt>
        </cx:lvl>
      </cx:strDim>
      <cx:numDim type="val">
        <cx:f dir="row">Sheet1!$B$11:$C$11</cx:f>
        <cx:lvl ptCount="2" formatCode="General">
          <cx:pt idx="0">2.90821981115019</cx:pt>
          <cx:pt idx="1">-2.1106789042290899</cx:pt>
        </cx:lvl>
      </cx:numDim>
    </cx:data>
    <cx:data id="10">
      <cx:strDim type="cat">
        <cx:f dir="row">Sheet1!$B$1:$C$1</cx:f>
        <cx:lvl ptCount="2">
          <cx:pt idx="0">Permit Page-Cross</cx:pt>
          <cx:pt idx="1">DRIPPER</cx:pt>
        </cx:lvl>
      </cx:strDim>
      <cx:numDim type="val">
        <cx:f dir="row">Sheet1!$B$12:$C$12</cx:f>
        <cx:lvl ptCount="2" formatCode="General">
          <cx:pt idx="0">-0.39579096266601899</cx:pt>
          <cx:pt idx="1">-0.073481871752065303</cx:pt>
        </cx:lvl>
      </cx:numDim>
    </cx:data>
    <cx:data id="11">
      <cx:strDim type="cat">
        <cx:f dir="row">Sheet1!$B$1:$C$1</cx:f>
        <cx:lvl ptCount="2">
          <cx:pt idx="0">Permit Page-Cross</cx:pt>
          <cx:pt idx="1">DRIPPER</cx:pt>
        </cx:lvl>
      </cx:strDim>
      <cx:numDim type="val">
        <cx:f dir="row">Sheet1!$B$13:$C$13</cx:f>
        <cx:lvl ptCount="2" formatCode="General">
          <cx:pt idx="0">0.86004111335959899</cx:pt>
          <cx:pt idx="1">1.5929921998448699</cx:pt>
        </cx:lvl>
      </cx:numDim>
    </cx:data>
    <cx:data id="12">
      <cx:strDim type="cat">
        <cx:f dir="row">Sheet1!$B$1:$C$1</cx:f>
        <cx:lvl ptCount="2">
          <cx:pt idx="0">Permit Page-Cross</cx:pt>
          <cx:pt idx="1">DRIPPER</cx:pt>
        </cx:lvl>
      </cx:strDim>
      <cx:numDim type="val">
        <cx:f dir="row">Sheet1!$B$14:$C$14</cx:f>
        <cx:lvl ptCount="2" formatCode="General">
          <cx:pt idx="0">11.403716615003701</cx:pt>
          <cx:pt idx="1">6.19189524330476</cx:pt>
        </cx:lvl>
      </cx:numDim>
    </cx:data>
    <cx:data id="13">
      <cx:strDim type="cat">
        <cx:f dir="row">Sheet1!$B$1:$C$1</cx:f>
        <cx:lvl ptCount="2">
          <cx:pt idx="0">Permit Page-Cross</cx:pt>
          <cx:pt idx="1">DRIPPER</cx:pt>
        </cx:lvl>
      </cx:strDim>
      <cx:numDim type="val">
        <cx:f dir="row">Sheet1!$B$15:$C$15</cx:f>
        <cx:lvl ptCount="2" formatCode="General">
          <cx:pt idx="0">0.59309970588294902</cx:pt>
          <cx:pt idx="1">-0.38131844166269602</cx:pt>
        </cx:lvl>
      </cx:numDim>
    </cx:data>
    <cx:data id="14">
      <cx:strDim type="cat">
        <cx:f dir="row">Sheet1!$B$1:$C$1</cx:f>
        <cx:lvl ptCount="2">
          <cx:pt idx="0">Permit Page-Cross</cx:pt>
          <cx:pt idx="1">DRIPPER</cx:pt>
        </cx:lvl>
      </cx:strDim>
      <cx:numDim type="val">
        <cx:f dir="row">Sheet1!$B$16:$C$16</cx:f>
        <cx:lvl ptCount="2" formatCode="General">
          <cx:pt idx="0">0.34524702850219302</cx:pt>
          <cx:pt idx="1">-0.29465513326426401</cx:pt>
        </cx:lvl>
      </cx:numDim>
    </cx:data>
    <cx:data id="15">
      <cx:strDim type="cat">
        <cx:f dir="row">Sheet1!$B$1:$C$1</cx:f>
        <cx:lvl ptCount="2">
          <cx:pt idx="0">Permit Page-Cross</cx:pt>
          <cx:pt idx="1">DRIPPER</cx:pt>
        </cx:lvl>
      </cx:strDim>
      <cx:numDim type="val">
        <cx:f dir="row">Sheet1!$B$17:$C$17</cx:f>
        <cx:lvl ptCount="2" formatCode="General">
          <cx:pt idx="0">5.1248567434654504</cx:pt>
          <cx:pt idx="1">7.0384474113825002</cx:pt>
        </cx:lvl>
      </cx:numDim>
    </cx:data>
    <cx:data id="16">
      <cx:strDim type="cat">
        <cx:f dir="row">Sheet1!$B$1:$C$1</cx:f>
        <cx:lvl ptCount="2">
          <cx:pt idx="0">Permit Page-Cross</cx:pt>
          <cx:pt idx="1">DRIPPER</cx:pt>
        </cx:lvl>
      </cx:strDim>
      <cx:numDim type="val">
        <cx:f dir="row">Sheet1!$B$18:$C$18</cx:f>
        <cx:lvl ptCount="2" formatCode="General">
          <cx:pt idx="0">5.27294712824078</cx:pt>
          <cx:pt idx="1">5.1123816205743298</cx:pt>
        </cx:lvl>
      </cx:numDim>
    </cx:data>
    <cx:data id="17">
      <cx:strDim type="cat">
        <cx:f dir="row">Sheet1!$B$1:$C$1</cx:f>
        <cx:lvl ptCount="2">
          <cx:pt idx="0">Permit Page-Cross</cx:pt>
          <cx:pt idx="1">DRIPPER</cx:pt>
        </cx:lvl>
      </cx:strDim>
      <cx:numDim type="val">
        <cx:f dir="row">Sheet1!$B$19:$C$19</cx:f>
        <cx:lvl ptCount="2" formatCode="General">
          <cx:pt idx="0">-1.7732806216703501</cx:pt>
          <cx:pt idx="1">-2.2289682346925401</cx:pt>
        </cx:lvl>
      </cx:numDim>
    </cx:data>
    <cx:data id="18">
      <cx:strDim type="cat">
        <cx:f dir="row">Sheet1!$B$1:$C$1</cx:f>
        <cx:lvl ptCount="2">
          <cx:pt idx="0">Permit Page-Cross</cx:pt>
          <cx:pt idx="1">DRIPPER</cx:pt>
        </cx:lvl>
      </cx:strDim>
      <cx:numDim type="val">
        <cx:f dir="row">Sheet1!$B$20:$C$20</cx:f>
        <cx:lvl ptCount="2" formatCode="General">
          <cx:pt idx="0">5.1153294519853496</cx:pt>
          <cx:pt idx="1">4.3028506637542199</cx:pt>
        </cx:lvl>
      </cx:numDim>
    </cx:data>
    <cx:data id="19">
      <cx:strDim type="cat">
        <cx:f dir="row">Sheet1!$B$1:$C$1</cx:f>
        <cx:lvl ptCount="2">
          <cx:pt idx="0">Permit Page-Cross</cx:pt>
          <cx:pt idx="1">DRIPPER</cx:pt>
        </cx:lvl>
      </cx:strDim>
      <cx:numDim type="val">
        <cx:f dir="row">Sheet1!$B$21:$C$21</cx:f>
        <cx:lvl ptCount="2" formatCode="General">
          <cx:pt idx="0">0.33650005070754202</cx:pt>
          <cx:pt idx="1">1.91872590100189</cx:pt>
        </cx:lvl>
      </cx:numDim>
    </cx:data>
    <cx:data id="20">
      <cx:strDim type="cat">
        <cx:f dir="row">Sheet1!$B$1:$C$1</cx:f>
        <cx:lvl ptCount="2">
          <cx:pt idx="0">Permit Page-Cross</cx:pt>
          <cx:pt idx="1">DRIPPER</cx:pt>
        </cx:lvl>
      </cx:strDim>
      <cx:numDim type="val">
        <cx:f dir="row">Sheet1!$B$22:$C$22</cx:f>
        <cx:lvl ptCount="2" formatCode="General">
          <cx:pt idx="0">-1.2429541291414199</cx:pt>
          <cx:pt idx="1">0.10388987105641601</cx:pt>
        </cx:lvl>
      </cx:numDim>
    </cx:data>
    <cx:data id="21">
      <cx:strDim type="cat">
        <cx:f dir="row">Sheet1!$B$1:$C$1</cx:f>
        <cx:lvl ptCount="2">
          <cx:pt idx="0">Permit Page-Cross</cx:pt>
          <cx:pt idx="1">DRIPPER</cx:pt>
        </cx:lvl>
      </cx:strDim>
      <cx:numDim type="val">
        <cx:f dir="row">Sheet1!$B$23:$C$23</cx:f>
        <cx:lvl ptCount="2" formatCode="General">
          <cx:pt idx="0">5.23557029234584</cx:pt>
          <cx:pt idx="1">5.1432206993146901</cx:pt>
        </cx:lvl>
      </cx:numDim>
    </cx:data>
    <cx:data id="22">
      <cx:strDim type="cat">
        <cx:f dir="row">Sheet1!$B$1:$C$1</cx:f>
        <cx:lvl ptCount="2">
          <cx:pt idx="0">Permit Page-Cross</cx:pt>
          <cx:pt idx="1">DRIPPER</cx:pt>
        </cx:lvl>
      </cx:strDim>
      <cx:numDim type="val">
        <cx:f dir="row">Sheet1!$B$24:$C$24</cx:f>
        <cx:lvl ptCount="2" formatCode="General">
          <cx:pt idx="0">2.3437566131234102</cx:pt>
          <cx:pt idx="1">2.8369381210619902</cx:pt>
        </cx:lvl>
      </cx:numDim>
    </cx:data>
    <cx:data id="23">
      <cx:strDim type="cat">
        <cx:f dir="row">Sheet1!$B$1:$C$1</cx:f>
        <cx:lvl ptCount="2">
          <cx:pt idx="0">Permit Page-Cross</cx:pt>
          <cx:pt idx="1">DRIPPER</cx:pt>
        </cx:lvl>
      </cx:strDim>
      <cx:numDim type="val">
        <cx:f dir="row">Sheet1!$B$25:$C$25</cx:f>
        <cx:lvl ptCount="2" formatCode="General">
          <cx:pt idx="0">2.7353896274679999</cx:pt>
          <cx:pt idx="1">2.8947143275795599</cx:pt>
        </cx:lvl>
      </cx:numDim>
    </cx:data>
    <cx:data id="24">
      <cx:strDim type="cat">
        <cx:f dir="row">Sheet1!$B$1:$C$1</cx:f>
        <cx:lvl ptCount="2">
          <cx:pt idx="0">Permit Page-Cross</cx:pt>
          <cx:pt idx="1">DRIPPER</cx:pt>
        </cx:lvl>
      </cx:strDim>
      <cx:numDim type="val">
        <cx:f dir="row">Sheet1!$B$26:$C$26</cx:f>
        <cx:lvl ptCount="2" formatCode="General">
          <cx:pt idx="0">4.7194173839912104</cx:pt>
          <cx:pt idx="1">4.71897917386827</cx:pt>
        </cx:lvl>
      </cx:numDim>
    </cx:data>
    <cx:data id="25">
      <cx:strDim type="cat">
        <cx:f dir="row">Sheet1!$B$1:$C$1</cx:f>
        <cx:lvl ptCount="2">
          <cx:pt idx="0">Permit Page-Cross</cx:pt>
          <cx:pt idx="1">DRIPPER</cx:pt>
        </cx:lvl>
      </cx:strDim>
      <cx:numDim type="val">
        <cx:f dir="row">Sheet1!$B$27:$C$27</cx:f>
        <cx:lvl ptCount="2" formatCode="General">
          <cx:pt idx="0">1.49076822976812</cx:pt>
          <cx:pt idx="1">1.1957301193838501</cx:pt>
        </cx:lvl>
      </cx:numDim>
    </cx:data>
    <cx:data id="26">
      <cx:strDim type="cat">
        <cx:f dir="row">Sheet1!$B$1:$C$1</cx:f>
        <cx:lvl ptCount="2">
          <cx:pt idx="0">Permit Page-Cross</cx:pt>
          <cx:pt idx="1">DRIPPER</cx:pt>
        </cx:lvl>
      </cx:strDim>
      <cx:numDim type="val">
        <cx:f dir="row">Sheet1!$B$28:$C$28</cx:f>
        <cx:lvl ptCount="2" formatCode="General">
          <cx:pt idx="0">9.7081471233080094</cx:pt>
          <cx:pt idx="1">9.3545489316139196</cx:pt>
        </cx:lvl>
      </cx:numDim>
    </cx:data>
    <cx:data id="27">
      <cx:strDim type="cat">
        <cx:f dir="row">Sheet1!$B$1:$C$1</cx:f>
        <cx:lvl ptCount="2">
          <cx:pt idx="0">Permit Page-Cross</cx:pt>
          <cx:pt idx="1">DRIPPER</cx:pt>
        </cx:lvl>
      </cx:strDim>
      <cx:numDim type="val">
        <cx:f dir="row">Sheet1!$B$29:$C$29</cx:f>
        <cx:lvl ptCount="2" formatCode="General">
          <cx:pt idx="0">2.7999716493542701</cx:pt>
          <cx:pt idx="1">2.8990335144230102</cx:pt>
        </cx:lvl>
      </cx:numDim>
    </cx:data>
    <cx:data id="28">
      <cx:strDim type="cat">
        <cx:f dir="row">Sheet1!$B$1:$C$1</cx:f>
        <cx:lvl ptCount="2">
          <cx:pt idx="0">Permit Page-Cross</cx:pt>
          <cx:pt idx="1">DRIPPER</cx:pt>
        </cx:lvl>
      </cx:strDim>
      <cx:numDim type="val">
        <cx:f dir="row">Sheet1!$B$30:$C$30</cx:f>
        <cx:lvl ptCount="2" formatCode="General">
          <cx:pt idx="0">3.2342164948072099</cx:pt>
          <cx:pt idx="1">3.0364741618845699</cx:pt>
        </cx:lvl>
      </cx:numDim>
    </cx:data>
    <cx:data id="29">
      <cx:strDim type="cat">
        <cx:f dir="row">Sheet1!$B$1:$C$1</cx:f>
        <cx:lvl ptCount="2">
          <cx:pt idx="0">Permit Page-Cross</cx:pt>
          <cx:pt idx="1">DRIPPER</cx:pt>
        </cx:lvl>
      </cx:strDim>
      <cx:numDim type="val">
        <cx:f dir="row">Sheet1!$B$31:$C$31</cx:f>
        <cx:lvl ptCount="2" formatCode="General">
          <cx:pt idx="0">-0.14932700990761499</cx:pt>
          <cx:pt idx="1">0.26102921533140799</cx:pt>
        </cx:lvl>
      </cx:numDim>
    </cx:data>
    <cx:data id="30">
      <cx:strDim type="cat">
        <cx:f dir="row">Sheet1!$B$1:$C$1</cx:f>
        <cx:lvl ptCount="2">
          <cx:pt idx="0">Permit Page-Cross</cx:pt>
          <cx:pt idx="1">DRIPPER</cx:pt>
        </cx:lvl>
      </cx:strDim>
      <cx:numDim type="val">
        <cx:f dir="row">Sheet1!$B$32:$C$32</cx:f>
        <cx:lvl ptCount="2" formatCode="General">
          <cx:pt idx="0">2.8014061616165402</cx:pt>
          <cx:pt idx="1">2.7269667184514002</cx:pt>
        </cx:lvl>
      </cx:numDim>
    </cx:data>
    <cx:data id="31">
      <cx:strDim type="cat">
        <cx:f dir="row">Sheet1!$B$1:$C$1</cx:f>
        <cx:lvl ptCount="2">
          <cx:pt idx="0">Permit Page-Cross</cx:pt>
          <cx:pt idx="1">DRIPPER</cx:pt>
        </cx:lvl>
      </cx:strDim>
      <cx:numDim type="val">
        <cx:f dir="row">Sheet1!$B$33:$C$33</cx:f>
        <cx:lvl ptCount="2" formatCode="General">
          <cx:pt idx="0">3.8193534450486601</cx:pt>
          <cx:pt idx="1">2.6717043866304602</cx:pt>
        </cx:lvl>
      </cx:numDim>
    </cx:data>
    <cx:data id="32">
      <cx:strDim type="cat">
        <cx:f dir="row">Sheet1!$B$1:$C$1</cx:f>
        <cx:lvl ptCount="2">
          <cx:pt idx="0">Permit Page-Cross</cx:pt>
          <cx:pt idx="1">DRIPPER</cx:pt>
        </cx:lvl>
      </cx:strDim>
      <cx:numDim type="val">
        <cx:f dir="row">Sheet1!$B$34:$C$34</cx:f>
        <cx:lvl ptCount="2" formatCode="General">
          <cx:pt idx="0">7.8370555238687301</cx:pt>
          <cx:pt idx="1">2.3878451000085898</cx:pt>
        </cx:lvl>
      </cx:numDim>
    </cx:data>
    <cx:data id="33">
      <cx:strDim type="cat">
        <cx:f dir="row">Sheet1!$B$1:$C$1</cx:f>
        <cx:lvl ptCount="2">
          <cx:pt idx="0">Permit Page-Cross</cx:pt>
          <cx:pt idx="1">DRIPPER</cx:pt>
        </cx:lvl>
      </cx:strDim>
      <cx:numDim type="val">
        <cx:f dir="row">Sheet1!$B$35:$C$35</cx:f>
        <cx:lvl ptCount="2" formatCode="General">
          <cx:pt idx="0">0.79764978752905302</cx:pt>
          <cx:pt idx="1">0.95000963973875197</cx:pt>
        </cx:lvl>
      </cx:numDim>
    </cx:data>
    <cx:data id="34">
      <cx:strDim type="cat">
        <cx:f dir="row">Sheet1!$B$1:$C$1</cx:f>
        <cx:lvl ptCount="2">
          <cx:pt idx="0">Permit Page-Cross</cx:pt>
          <cx:pt idx="1">DRIPPER</cx:pt>
        </cx:lvl>
      </cx:strDim>
      <cx:numDim type="val">
        <cx:f dir="row">Sheet1!$B$36:$C$36</cx:f>
        <cx:lvl ptCount="2" formatCode="General">
          <cx:pt idx="0">2.5948037371902899</cx:pt>
          <cx:pt idx="1">2.5930960027292098</cx:pt>
        </cx:lvl>
      </cx:numDim>
    </cx:data>
    <cx:data id="35">
      <cx:strDim type="cat">
        <cx:f dir="row">Sheet1!$B$1:$C$1</cx:f>
        <cx:lvl ptCount="2">
          <cx:pt idx="0">Permit Page-Cross</cx:pt>
          <cx:pt idx="1">DRIPPER</cx:pt>
        </cx:lvl>
      </cx:strDim>
      <cx:numDim type="val">
        <cx:f dir="row">Sheet1!$B$37:$C$37</cx:f>
        <cx:lvl ptCount="2" formatCode="General">
          <cx:pt idx="0">1.4754850068515799</cx:pt>
          <cx:pt idx="1">1.48092803336548</cx:pt>
        </cx:lvl>
      </cx:numDim>
    </cx:data>
    <cx:data id="36">
      <cx:strDim type="cat">
        <cx:f dir="row">Sheet1!$B$1:$C$1</cx:f>
        <cx:lvl ptCount="2">
          <cx:pt idx="0">Permit Page-Cross</cx:pt>
          <cx:pt idx="1">DRIPPER</cx:pt>
        </cx:lvl>
      </cx:strDim>
      <cx:numDim type="val">
        <cx:f dir="row">Sheet1!$B$38:$C$38</cx:f>
        <cx:lvl ptCount="2" formatCode="General">
          <cx:pt idx="0">1.2138906762098001</cx:pt>
          <cx:pt idx="1">2.1239501509321399</cx:pt>
        </cx:lvl>
      </cx:numDim>
    </cx:data>
    <cx:data id="37">
      <cx:strDim type="cat">
        <cx:f dir="row">Sheet1!$B$1:$C$1</cx:f>
        <cx:lvl ptCount="2">
          <cx:pt idx="0">Permit Page-Cross</cx:pt>
          <cx:pt idx="1">DRIPPER</cx:pt>
        </cx:lvl>
      </cx:strDim>
      <cx:numDim type="val">
        <cx:f dir="row">Sheet1!$B$39:$C$39</cx:f>
        <cx:lvl ptCount="2" formatCode="General">
          <cx:pt idx="0">4.2501515222381503</cx:pt>
          <cx:pt idx="1">4.2836190967312202</cx:pt>
        </cx:lvl>
      </cx:numDim>
    </cx:data>
    <cx:data id="38">
      <cx:strDim type="cat">
        <cx:f dir="row">Sheet1!$B$1:$C$1</cx:f>
        <cx:lvl ptCount="2">
          <cx:pt idx="0">Permit Page-Cross</cx:pt>
          <cx:pt idx="1">DRIPPER</cx:pt>
        </cx:lvl>
      </cx:strDim>
      <cx:numDim type="val">
        <cx:f dir="row">Sheet1!$B$40:$C$40</cx:f>
        <cx:lvl ptCount="2" formatCode="General">
          <cx:pt idx="0">33.624256700678103</cx:pt>
          <cx:pt idx="1">45.158792016787999</cx:pt>
        </cx:lvl>
      </cx:numDim>
    </cx:data>
    <cx:data id="39">
      <cx:strDim type="cat">
        <cx:f dir="row">Sheet1!$B$1:$C$1</cx:f>
        <cx:lvl ptCount="2">
          <cx:pt idx="0">Permit Page-Cross</cx:pt>
          <cx:pt idx="1">DRIPPER</cx:pt>
        </cx:lvl>
      </cx:strDim>
      <cx:numDim type="val">
        <cx:f dir="row">Sheet1!$B$41:$C$41</cx:f>
        <cx:lvl ptCount="2" formatCode="General">
          <cx:pt idx="0">2.93427840449379</cx:pt>
          <cx:pt idx="1">3.0588648414000201</cx:pt>
        </cx:lvl>
      </cx:numDim>
    </cx:data>
    <cx:data id="40">
      <cx:strDim type="cat">
        <cx:f dir="row">Sheet1!$B$1:$C$1</cx:f>
        <cx:lvl ptCount="2">
          <cx:pt idx="0">Permit Page-Cross</cx:pt>
          <cx:pt idx="1">DRIPPER</cx:pt>
        </cx:lvl>
      </cx:strDim>
      <cx:numDim type="val">
        <cx:f dir="row">Sheet1!$B$42:$C$42</cx:f>
        <cx:lvl ptCount="2" formatCode="General">
          <cx:pt idx="0">1.54343826782841</cx:pt>
          <cx:pt idx="1">1.62236207867107</cx:pt>
        </cx:lvl>
      </cx:numDim>
    </cx:data>
    <cx:data id="41">
      <cx:strDim type="cat">
        <cx:f dir="row">Sheet1!$B$1:$C$1</cx:f>
        <cx:lvl ptCount="2">
          <cx:pt idx="0">Permit Page-Cross</cx:pt>
          <cx:pt idx="1">DRIPPER</cx:pt>
        </cx:lvl>
      </cx:strDim>
      <cx:numDim type="val">
        <cx:f dir="row">Sheet1!$B$43:$C$43</cx:f>
        <cx:lvl ptCount="2" formatCode="General">
          <cx:pt idx="0">2.9659657841737799</cx:pt>
          <cx:pt idx="1">2.9828473289042101</cx:pt>
        </cx:lvl>
      </cx:numDim>
    </cx:data>
    <cx:data id="42">
      <cx:strDim type="cat">
        <cx:f dir="row">Sheet1!$B$1:$C$1</cx:f>
        <cx:lvl ptCount="2">
          <cx:pt idx="0">Permit Page-Cross</cx:pt>
          <cx:pt idx="1">DRIPPER</cx:pt>
        </cx:lvl>
      </cx:strDim>
      <cx:numDim type="val">
        <cx:f dir="row">Sheet1!$B$44:$C$44</cx:f>
        <cx:lvl ptCount="2" formatCode="General">
          <cx:pt idx="0">-0.0094522729971089296</cx:pt>
          <cx:pt idx="1">0.090538991914803996</cx:pt>
        </cx:lvl>
      </cx:numDim>
    </cx:data>
    <cx:data id="43">
      <cx:strDim type="cat">
        <cx:f dir="row">Sheet1!$B$1:$C$1</cx:f>
        <cx:lvl ptCount="2">
          <cx:pt idx="0">Permit Page-Cross</cx:pt>
          <cx:pt idx="1">DRIPPER</cx:pt>
        </cx:lvl>
      </cx:strDim>
      <cx:numDim type="val">
        <cx:f dir="row">Sheet1!$B$45:$C$45</cx:f>
        <cx:lvl ptCount="2" formatCode="General">
          <cx:pt idx="0">3.2438095636567499</cx:pt>
          <cx:pt idx="1">3.1633510405654302</cx:pt>
        </cx:lvl>
      </cx:numDim>
    </cx:data>
    <cx:data id="44">
      <cx:strDim type="cat">
        <cx:f dir="row">Sheet1!$B$1:$C$1</cx:f>
        <cx:lvl ptCount="2">
          <cx:pt idx="0">Permit Page-Cross</cx:pt>
          <cx:pt idx="1">DRIPPER</cx:pt>
        </cx:lvl>
      </cx:strDim>
      <cx:numDim type="val">
        <cx:f dir="row">Sheet1!$B$46:$C$46</cx:f>
        <cx:lvl ptCount="2" formatCode="General">
          <cx:pt idx="0">3.2740802443316199</cx:pt>
          <cx:pt idx="1">3.3268531308657501</cx:pt>
        </cx:lvl>
      </cx:numDim>
    </cx:data>
    <cx:data id="45">
      <cx:strDim type="cat">
        <cx:f dir="row">Sheet1!$B$1:$C$1</cx:f>
        <cx:lvl ptCount="2">
          <cx:pt idx="0">Permit Page-Cross</cx:pt>
          <cx:pt idx="1">DRIPPER</cx:pt>
        </cx:lvl>
      </cx:strDim>
      <cx:numDim type="val">
        <cx:f dir="row">Sheet1!$B$47:$C$47</cx:f>
        <cx:lvl ptCount="2" formatCode="General">
          <cx:pt idx="0">2.9867804625143601</cx:pt>
          <cx:pt idx="1">3.9997253828349502</cx:pt>
        </cx:lvl>
      </cx:numDim>
    </cx:data>
    <cx:data id="46">
      <cx:strDim type="cat">
        <cx:f dir="row">Sheet1!$B$1:$C$1</cx:f>
        <cx:lvl ptCount="2">
          <cx:pt idx="0">Permit Page-Cross</cx:pt>
          <cx:pt idx="1">DRIPPER</cx:pt>
        </cx:lvl>
      </cx:strDim>
      <cx:numDim type="val">
        <cx:f dir="row">Sheet1!$B$48:$C$48</cx:f>
        <cx:lvl ptCount="2" formatCode="General">
          <cx:pt idx="0">-0.88699491564374999</cx:pt>
          <cx:pt idx="1">-1.17860956102171</cx:pt>
        </cx:lvl>
      </cx:numDim>
    </cx:data>
    <cx:data id="47">
      <cx:strDim type="cat">
        <cx:f dir="row">Sheet1!$B$1:$C$1</cx:f>
        <cx:lvl ptCount="2">
          <cx:pt idx="0">Permit Page-Cross</cx:pt>
          <cx:pt idx="1">DRIPPER</cx:pt>
        </cx:lvl>
      </cx:strDim>
      <cx:numDim type="val">
        <cx:f dir="row">Sheet1!$B$49:$C$49</cx:f>
        <cx:lvl ptCount="2" formatCode="General">
          <cx:pt idx="0">-0.37460646877013898</cx:pt>
          <cx:pt idx="1">0.126917503752046</cx:pt>
        </cx:lvl>
      </cx:numDim>
    </cx:data>
    <cx:data id="48">
      <cx:strDim type="cat">
        <cx:f dir="row">Sheet1!$B$1:$C$1</cx:f>
        <cx:lvl ptCount="2">
          <cx:pt idx="0">Permit Page-Cross</cx:pt>
          <cx:pt idx="1">DRIPPER</cx:pt>
        </cx:lvl>
      </cx:strDim>
      <cx:numDim type="val">
        <cx:f dir="row">Sheet1!$B$50:$C$50</cx:f>
        <cx:lvl ptCount="2" formatCode="General">
          <cx:pt idx="0">12.6401207948063</cx:pt>
          <cx:pt idx="1">0.92637838875120304</cx:pt>
        </cx:lvl>
      </cx:numDim>
    </cx:data>
    <cx:data id="49">
      <cx:strDim type="cat">
        <cx:f dir="row">Sheet1!$B$1:$C$1</cx:f>
        <cx:lvl ptCount="2">
          <cx:pt idx="0">Permit Page-Cross</cx:pt>
          <cx:pt idx="1">DRIPPER</cx:pt>
        </cx:lvl>
      </cx:strDim>
      <cx:numDim type="val">
        <cx:f dir="row">Sheet1!$B$51:$C$51</cx:f>
        <cx:lvl ptCount="2" formatCode="General">
          <cx:pt idx="0">2.8241577045133601</cx:pt>
          <cx:pt idx="1">2.8693728728158101</cx:pt>
        </cx:lvl>
      </cx:numDim>
    </cx:data>
    <cx:data id="50">
      <cx:strDim type="cat">
        <cx:f dir="row">Sheet1!$B$1:$C$1</cx:f>
        <cx:lvl ptCount="2">
          <cx:pt idx="0">Permit Page-Cross</cx:pt>
          <cx:pt idx="1">DRIPPER</cx:pt>
        </cx:lvl>
      </cx:strDim>
      <cx:numDim type="val">
        <cx:f dir="row">Sheet1!$B$52:$C$52</cx:f>
        <cx:lvl ptCount="2" formatCode="General">
          <cx:pt idx="0">5.4076621801626201</cx:pt>
          <cx:pt idx="1">-1.2341390124685001</cx:pt>
        </cx:lvl>
      </cx:numDim>
    </cx:data>
    <cx:data id="51">
      <cx:strDim type="cat">
        <cx:f dir="row">Sheet1!$B$1:$C$1</cx:f>
        <cx:lvl ptCount="2">
          <cx:pt idx="0">Permit Page-Cross</cx:pt>
          <cx:pt idx="1">DRIPPER</cx:pt>
        </cx:lvl>
      </cx:strDim>
      <cx:numDim type="val">
        <cx:f dir="row">Sheet1!$B$53:$C$53</cx:f>
        <cx:lvl ptCount="2" formatCode="General">
          <cx:pt idx="0">10.522601810845901</cx:pt>
          <cx:pt idx="1">-2.6671703349315301</cx:pt>
        </cx:lvl>
      </cx:numDim>
    </cx:data>
    <cx:data id="52">
      <cx:strDim type="cat">
        <cx:f dir="row">Sheet1!$B$1:$C$1</cx:f>
        <cx:lvl ptCount="2">
          <cx:pt idx="0">Permit Page-Cross</cx:pt>
          <cx:pt idx="1">DRIPPER</cx:pt>
        </cx:lvl>
      </cx:strDim>
      <cx:numDim type="val">
        <cx:f dir="row">Sheet1!$B$54:$C$54</cx:f>
        <cx:lvl ptCount="2" formatCode="General">
          <cx:pt idx="0">-0.100067996465556</cx:pt>
          <cx:pt idx="1">5.8318056591490697</cx:pt>
        </cx:lvl>
      </cx:numDim>
    </cx:data>
    <cx:data id="53">
      <cx:strDim type="cat">
        <cx:f dir="row">Sheet1!$B$1:$C$1</cx:f>
        <cx:lvl ptCount="2">
          <cx:pt idx="0">Permit Page-Cross</cx:pt>
          <cx:pt idx="1">DRIPPER</cx:pt>
        </cx:lvl>
      </cx:strDim>
      <cx:numDim type="val">
        <cx:f dir="row">Sheet1!$B$55:$C$55</cx:f>
        <cx:lvl ptCount="2" formatCode="General">
          <cx:pt idx="0">2.8014061616165402</cx:pt>
          <cx:pt idx="1">2.7269667184514002</cx:pt>
        </cx:lvl>
      </cx:numDim>
    </cx:data>
    <cx:data id="54">
      <cx:strDim type="cat">
        <cx:f dir="row">Sheet1!$B$1:$C$1</cx:f>
        <cx:lvl ptCount="2">
          <cx:pt idx="0">Permit Page-Cross</cx:pt>
          <cx:pt idx="1">DRIPPER</cx:pt>
        </cx:lvl>
      </cx:strDim>
      <cx:numDim type="val">
        <cx:f dir="row">Sheet1!$B$56:$C$56</cx:f>
        <cx:lvl ptCount="2" formatCode="General">
          <cx:pt idx="0">2.2487213250606701</cx:pt>
          <cx:pt idx="1">3.1105602247796398</cx:pt>
        </cx:lvl>
      </cx:numDim>
    </cx:data>
    <cx:data id="55">
      <cx:strDim type="cat">
        <cx:f dir="row">Sheet1!$B$1:$C$1</cx:f>
        <cx:lvl ptCount="2">
          <cx:pt idx="0">Permit Page-Cross</cx:pt>
          <cx:pt idx="1">DRIPPER</cx:pt>
        </cx:lvl>
      </cx:strDim>
      <cx:numDim type="val">
        <cx:f dir="row">Sheet1!$B$57:$C$57</cx:f>
        <cx:lvl ptCount="2" formatCode="General">
          <cx:pt idx="0">6.4950873310961299</cx:pt>
          <cx:pt idx="1">6.3762635812235899</cx:pt>
        </cx:lvl>
      </cx:numDim>
    </cx:data>
    <cx:data id="56">
      <cx:strDim type="cat">
        <cx:f dir="row">Sheet1!$B$1:$C$1</cx:f>
        <cx:lvl ptCount="2">
          <cx:pt idx="0">Permit Page-Cross</cx:pt>
          <cx:pt idx="1">DRIPPER</cx:pt>
        </cx:lvl>
      </cx:strDim>
      <cx:numDim type="val">
        <cx:f dir="row">Sheet1!$B$58:$C$58</cx:f>
        <cx:lvl ptCount="2" formatCode="General">
          <cx:pt idx="0">3.0173165030369802</cx:pt>
          <cx:pt idx="1">3.0196033514883101</cx:pt>
        </cx:lvl>
      </cx:numDim>
    </cx:data>
    <cx:data id="57">
      <cx:strDim type="cat">
        <cx:f dir="row">Sheet1!$B$1:$C$1</cx:f>
        <cx:lvl ptCount="2">
          <cx:pt idx="0">Permit Page-Cross</cx:pt>
          <cx:pt idx="1">DRIPPER</cx:pt>
        </cx:lvl>
      </cx:strDim>
      <cx:numDim type="val">
        <cx:f dir="row">Sheet1!$B$59:$C$59</cx:f>
        <cx:lvl ptCount="2" formatCode="General">
          <cx:pt idx="0">0.74029091746767095</cx:pt>
          <cx:pt idx="1">4.3121945942491804</cx:pt>
        </cx:lvl>
      </cx:numDim>
    </cx:data>
    <cx:data id="58">
      <cx:strDim type="cat">
        <cx:f dir="row">Sheet1!$B$1:$C$1</cx:f>
        <cx:lvl ptCount="2">
          <cx:pt idx="0">Permit Page-Cross</cx:pt>
          <cx:pt idx="1">DRIPPER</cx:pt>
        </cx:lvl>
      </cx:strDim>
      <cx:numDim type="val">
        <cx:f dir="row">Sheet1!$B$60:$C$60</cx:f>
        <cx:lvl ptCount="2" formatCode="General">
          <cx:pt idx="0">0.329834024057646</cx:pt>
          <cx:pt idx="1">0.35792983675678097</cx:pt>
        </cx:lvl>
      </cx:numDim>
    </cx:data>
    <cx:data id="59">
      <cx:strDim type="cat">
        <cx:f dir="row">Sheet1!$B$1:$C$1</cx:f>
        <cx:lvl ptCount="2">
          <cx:pt idx="0">Permit Page-Cross</cx:pt>
          <cx:pt idx="1">DRIPPER</cx:pt>
        </cx:lvl>
      </cx:strDim>
      <cx:numDim type="val">
        <cx:f dir="row">Sheet1!$B$61:$C$61</cx:f>
        <cx:lvl ptCount="2" formatCode="General">
          <cx:pt idx="0">2.3609326482818598</cx:pt>
          <cx:pt idx="1">1.87049528581602</cx:pt>
        </cx:lvl>
      </cx:numDim>
    </cx:data>
    <cx:data id="60">
      <cx:strDim type="cat">
        <cx:f dir="row">Sheet1!$B$1:$C$1</cx:f>
        <cx:lvl ptCount="2">
          <cx:pt idx="0">Permit Page-Cross</cx:pt>
          <cx:pt idx="1">DRIPPER</cx:pt>
        </cx:lvl>
      </cx:strDim>
      <cx:numDim type="val">
        <cx:f dir="row">Sheet1!$B$62:$C$62</cx:f>
        <cx:lvl ptCount="2" formatCode="General">
          <cx:pt idx="0">2.8036057991045999</cx:pt>
          <cx:pt idx="1">5.7350301443107696</cx:pt>
        </cx:lvl>
      </cx:numDim>
    </cx:data>
    <cx:data id="61">
      <cx:strDim type="cat">
        <cx:f dir="row">Sheet1!$B$1:$C$1</cx:f>
        <cx:lvl ptCount="2">
          <cx:pt idx="0">Permit Page-Cross</cx:pt>
          <cx:pt idx="1">DRIPPER</cx:pt>
        </cx:lvl>
      </cx:strDim>
      <cx:numDim type="val">
        <cx:f dir="row">Sheet1!$B$63:$C$63</cx:f>
        <cx:lvl ptCount="2" formatCode="General">
          <cx:pt idx="0">30.794817181919701</cx:pt>
          <cx:pt idx="1">30.057203585756199</cx:pt>
        </cx:lvl>
      </cx:numDim>
    </cx:data>
    <cx:data id="62">
      <cx:strDim type="cat">
        <cx:f dir="row">Sheet1!$B$1:$C$1</cx:f>
        <cx:lvl ptCount="2">
          <cx:pt idx="0">Permit Page-Cross</cx:pt>
          <cx:pt idx="1">DRIPPER</cx:pt>
        </cx:lvl>
      </cx:strDim>
      <cx:numDim type="val">
        <cx:f dir="row">Sheet1!$B$64:$C$64</cx:f>
        <cx:lvl ptCount="2" formatCode="General">
          <cx:pt idx="0">2.77624649746088</cx:pt>
          <cx:pt idx="1">3.1383766509248101</cx:pt>
        </cx:lvl>
      </cx:numDim>
    </cx:data>
    <cx:data id="63">
      <cx:strDim type="cat">
        <cx:f dir="row">Sheet1!$B$1:$C$1</cx:f>
        <cx:lvl ptCount="2">
          <cx:pt idx="0">Permit Page-Cross</cx:pt>
          <cx:pt idx="1">DRIPPER</cx:pt>
        </cx:lvl>
      </cx:strDim>
      <cx:numDim type="val">
        <cx:f dir="row">Sheet1!$B$65:$C$65</cx:f>
        <cx:lvl ptCount="2" formatCode="General">
          <cx:pt idx="0">0.80252098837327002</cx:pt>
          <cx:pt idx="1">0.70596472460838899</cx:pt>
        </cx:lvl>
      </cx:numDim>
    </cx:data>
    <cx:data id="64">
      <cx:strDim type="cat">
        <cx:f dir="row">Sheet1!$B$1:$C$1</cx:f>
        <cx:lvl ptCount="2">
          <cx:pt idx="0">Permit Page-Cross</cx:pt>
          <cx:pt idx="1">DRIPPER</cx:pt>
        </cx:lvl>
      </cx:strDim>
      <cx:numDim type="val">
        <cx:f dir="row">Sheet1!$B$66:$C$66</cx:f>
        <cx:lvl ptCount="2" formatCode="General">
          <cx:pt idx="0">6.7958564711518203</cx:pt>
          <cx:pt idx="1">6.2631380192124899</cx:pt>
        </cx:lvl>
      </cx:numDim>
    </cx:data>
    <cx:data id="65">
      <cx:strDim type="cat">
        <cx:f dir="row">Sheet1!$B$1:$C$1</cx:f>
        <cx:lvl ptCount="2">
          <cx:pt idx="0">Permit Page-Cross</cx:pt>
          <cx:pt idx="1">DRIPPER</cx:pt>
        </cx:lvl>
      </cx:strDim>
      <cx:numDim type="val">
        <cx:f dir="row">Sheet1!$B$67:$C$67</cx:f>
        <cx:lvl ptCount="2" formatCode="General">
          <cx:pt idx="0">4.0069864905082397</cx:pt>
          <cx:pt idx="1">4.2603199539438199</cx:pt>
        </cx:lvl>
      </cx:numDim>
    </cx:data>
    <cx:data id="66">
      <cx:strDim type="cat">
        <cx:f dir="row">Sheet1!$B$1:$C$1</cx:f>
        <cx:lvl ptCount="2">
          <cx:pt idx="0">Permit Page-Cross</cx:pt>
          <cx:pt idx="1">DRIPPER</cx:pt>
        </cx:lvl>
      </cx:strDim>
      <cx:numDim type="val">
        <cx:f dir="row">Sheet1!$B$68:$C$68</cx:f>
        <cx:lvl ptCount="2" formatCode="General">
          <cx:pt idx="0">0.64176873528114997</cx:pt>
          <cx:pt idx="1">0.75661608938307001</cx:pt>
        </cx:lvl>
      </cx:numDim>
    </cx:data>
    <cx:data id="67">
      <cx:strDim type="cat">
        <cx:f dir="row">Sheet1!$B$1:$C$1</cx:f>
        <cx:lvl ptCount="2">
          <cx:pt idx="0">Permit Page-Cross</cx:pt>
          <cx:pt idx="1">DRIPPER</cx:pt>
        </cx:lvl>
      </cx:strDim>
      <cx:numDim type="val">
        <cx:f dir="row">Sheet1!$B$69:$C$69</cx:f>
        <cx:lvl ptCount="2" formatCode="General">
          <cx:pt idx="0">55.267841087535501</cx:pt>
          <cx:pt idx="1">56.833668824268997</cx:pt>
        </cx:lvl>
      </cx:numDim>
    </cx:data>
    <cx:data id="68">
      <cx:strDim type="cat">
        <cx:f dir="row">Sheet1!$B$1:$C$1</cx:f>
        <cx:lvl ptCount="2">
          <cx:pt idx="0">Permit Page-Cross</cx:pt>
          <cx:pt idx="1">DRIPPER</cx:pt>
        </cx:lvl>
      </cx:strDim>
      <cx:numDim type="val">
        <cx:f dir="row">Sheet1!$B$70:$C$70</cx:f>
        <cx:lvl ptCount="2" formatCode="General">
          <cx:pt idx="0">-0.39032051952956598</cx:pt>
          <cx:pt idx="1">-1.59930411260084</cx:pt>
        </cx:lvl>
      </cx:numDim>
    </cx:data>
    <cx:data id="69">
      <cx:strDim type="cat">
        <cx:f dir="row">Sheet1!$B$1:$C$1</cx:f>
        <cx:lvl ptCount="2">
          <cx:pt idx="0">Permit Page-Cross</cx:pt>
          <cx:pt idx="1">DRIPPER</cx:pt>
        </cx:lvl>
      </cx:strDim>
      <cx:numDim type="val">
        <cx:f dir="row">Sheet1!$B$71:$C$71</cx:f>
        <cx:lvl ptCount="2" formatCode="General">
          <cx:pt idx="0">4.4540050033473602</cx:pt>
          <cx:pt idx="1">4.9897931820422903</cx:pt>
        </cx:lvl>
      </cx:numDim>
    </cx:data>
    <cx:data id="70">
      <cx:strDim type="cat">
        <cx:f dir="row">Sheet1!$B$1:$C$1</cx:f>
        <cx:lvl ptCount="2">
          <cx:pt idx="0">Permit Page-Cross</cx:pt>
          <cx:pt idx="1">DRIPPER</cx:pt>
        </cx:lvl>
      </cx:strDim>
      <cx:numDim type="val">
        <cx:f dir="row">Sheet1!$B$72:$C$72</cx:f>
        <cx:lvl ptCount="2" formatCode="General">
          <cx:pt idx="0">1.4154138812291499</cx:pt>
          <cx:pt idx="1">1.7501509759210401</cx:pt>
        </cx:lvl>
      </cx:numDim>
    </cx:data>
    <cx:data id="71">
      <cx:strDim type="cat">
        <cx:f dir="row">Sheet1!$B$1:$C$1</cx:f>
        <cx:lvl ptCount="2">
          <cx:pt idx="0">Permit Page-Cross</cx:pt>
          <cx:pt idx="1">DRIPPER</cx:pt>
        </cx:lvl>
      </cx:strDim>
      <cx:numDim type="val">
        <cx:f dir="row">Sheet1!$B$73:$C$73</cx:f>
        <cx:lvl ptCount="2" formatCode="General">
          <cx:pt idx="0">4.3275412150269004</cx:pt>
          <cx:pt idx="1">4.1980898603272498</cx:pt>
        </cx:lvl>
      </cx:numDim>
    </cx:data>
    <cx:data id="72">
      <cx:strDim type="cat">
        <cx:f dir="row">Sheet1!$B$1:$C$1</cx:f>
        <cx:lvl ptCount="2">
          <cx:pt idx="0">Permit Page-Cross</cx:pt>
          <cx:pt idx="1">DRIPPER</cx:pt>
        </cx:lvl>
      </cx:strDim>
      <cx:numDim type="val">
        <cx:f dir="row">Sheet1!$B$74:$C$74</cx:f>
        <cx:lvl ptCount="2" formatCode="General">
          <cx:pt idx="0">-2.8543787883768399</cx:pt>
          <cx:pt idx="1">1.8975424905952301</cx:pt>
        </cx:lvl>
      </cx:numDim>
    </cx:data>
    <cx:data id="73">
      <cx:strDim type="cat">
        <cx:f dir="row">Sheet1!$B$1:$C$1</cx:f>
        <cx:lvl ptCount="2">
          <cx:pt idx="0">Permit Page-Cross</cx:pt>
          <cx:pt idx="1">DRIPPER</cx:pt>
        </cx:lvl>
      </cx:strDim>
      <cx:numDim type="val">
        <cx:f dir="row">Sheet1!$B$75:$C$75</cx:f>
        <cx:lvl ptCount="2" formatCode="General">
          <cx:pt idx="0">-0.71619917333308702</cx:pt>
          <cx:pt idx="1">-1.0160124925446301</cx:pt>
        </cx:lvl>
      </cx:numDim>
    </cx:data>
    <cx:data id="74">
      <cx:strDim type="cat">
        <cx:f dir="row">Sheet1!$B$1:$C$1</cx:f>
        <cx:lvl ptCount="2">
          <cx:pt idx="0">Permit Page-Cross</cx:pt>
          <cx:pt idx="1">DRIPPER</cx:pt>
        </cx:lvl>
      </cx:strDim>
      <cx:numDim type="val">
        <cx:f dir="row">Sheet1!$B$76:$C$76</cx:f>
        <cx:lvl ptCount="2" formatCode="General">
          <cx:pt idx="0">1.9113829937223801</cx:pt>
          <cx:pt idx="1">3.2197532567251899</cx:pt>
        </cx:lvl>
      </cx:numDim>
    </cx:data>
    <cx:data id="75">
      <cx:strDim type="cat">
        <cx:f dir="row">Sheet1!$B$1:$C$1</cx:f>
        <cx:lvl ptCount="2">
          <cx:pt idx="0">Permit Page-Cross</cx:pt>
          <cx:pt idx="1">DRIPPER</cx:pt>
        </cx:lvl>
      </cx:strDim>
      <cx:numDim type="val">
        <cx:f dir="row">Sheet1!$B$77:$C$77</cx:f>
        <cx:lvl ptCount="2" formatCode="General">
          <cx:pt idx="0">1.3191523678366299</cx:pt>
          <cx:pt idx="1">2.1790982742149598</cx:pt>
        </cx:lvl>
      </cx:numDim>
    </cx:data>
    <cx:data id="76">
      <cx:strDim type="cat">
        <cx:f dir="row">Sheet1!$B$1:$C$1</cx:f>
        <cx:lvl ptCount="2">
          <cx:pt idx="0">Permit Page-Cross</cx:pt>
          <cx:pt idx="1">DRIPPER</cx:pt>
        </cx:lvl>
      </cx:strDim>
      <cx:numDim type="val">
        <cx:f dir="row">Sheet1!$B$78:$C$78</cx:f>
        <cx:lvl ptCount="2" formatCode="General">
          <cx:pt idx="0">-3.3810437240544098</cx:pt>
          <cx:pt idx="1">-3.8920640573372598</cx:pt>
        </cx:lvl>
      </cx:numDim>
    </cx:data>
    <cx:data id="77">
      <cx:strDim type="cat">
        <cx:f dir="row">Sheet1!$B$1:$C$1</cx:f>
        <cx:lvl ptCount="2">
          <cx:pt idx="0">Permit Page-Cross</cx:pt>
          <cx:pt idx="1">DRIPPER</cx:pt>
        </cx:lvl>
      </cx:strDim>
      <cx:numDim type="val">
        <cx:f dir="row">Sheet1!$B$79:$C$79</cx:f>
        <cx:lvl ptCount="2" formatCode="General">
          <cx:pt idx="0">5.5551036942057399</cx:pt>
          <cx:pt idx="1">5.5588514854011501</cx:pt>
        </cx:lvl>
      </cx:numDim>
    </cx:data>
    <cx:data id="78">
      <cx:strDim type="cat">
        <cx:f dir="row">Sheet1!$B$1:$C$1</cx:f>
        <cx:lvl ptCount="2">
          <cx:pt idx="0">Permit Page-Cross</cx:pt>
          <cx:pt idx="1">DRIPPER</cx:pt>
        </cx:lvl>
      </cx:strDim>
      <cx:numDim type="val">
        <cx:f dir="row">Sheet1!$B$80:$C$80</cx:f>
        <cx:lvl ptCount="2" formatCode="General">
          <cx:pt idx="0">7.5794262962712198</cx:pt>
          <cx:pt idx="1">9.5105594439867502</cx:pt>
        </cx:lvl>
      </cx:numDim>
    </cx:data>
    <cx:data id="79">
      <cx:strDim type="cat">
        <cx:f dir="row">Sheet1!$B$1:$C$1</cx:f>
        <cx:lvl ptCount="2">
          <cx:pt idx="0">Permit Page-Cross</cx:pt>
          <cx:pt idx="1">DRIPPER</cx:pt>
        </cx:lvl>
      </cx:strDim>
      <cx:numDim type="val">
        <cx:f dir="row">Sheet1!$B$81:$C$81</cx:f>
        <cx:lvl ptCount="2" formatCode="General">
          <cx:pt idx="0">15.1513101875323</cx:pt>
          <cx:pt idx="1">10.073206794649799</cx:pt>
        </cx:lvl>
      </cx:numDim>
    </cx:data>
    <cx:data id="80">
      <cx:strDim type="cat">
        <cx:f dir="row">Sheet1!$B$1:$C$1</cx:f>
        <cx:lvl ptCount="2">
          <cx:pt idx="0">Permit Page-Cross</cx:pt>
          <cx:pt idx="1">DRIPPER</cx:pt>
        </cx:lvl>
      </cx:strDim>
      <cx:numDim type="val">
        <cx:f dir="row">Sheet1!$B$82:$C$82</cx:f>
        <cx:lvl ptCount="2" formatCode="General">
          <cx:pt idx="0">-2.1442880309144301</cx:pt>
          <cx:pt idx="1">-0.0113815123872953</cx:pt>
        </cx:lvl>
      </cx:numDim>
    </cx:data>
    <cx:data id="81">
      <cx:strDim type="cat">
        <cx:f dir="row">Sheet1!$B$1:$C$1</cx:f>
        <cx:lvl ptCount="2">
          <cx:pt idx="0">Permit Page-Cross</cx:pt>
          <cx:pt idx="1">DRIPPER</cx:pt>
        </cx:lvl>
      </cx:strDim>
      <cx:numDim type="val">
        <cx:f dir="row">Sheet1!$B$83:$C$83</cx:f>
        <cx:lvl ptCount="2" formatCode="General">
          <cx:pt idx="0">-1.1280619231763001</cx:pt>
          <cx:pt idx="1">-2.31423872445977</cx:pt>
        </cx:lvl>
      </cx:numDim>
    </cx:data>
    <cx:data id="82">
      <cx:strDim type="cat">
        <cx:f dir="row">Sheet1!$B$1:$C$1</cx:f>
        <cx:lvl ptCount="2">
          <cx:pt idx="0">Permit Page-Cross</cx:pt>
          <cx:pt idx="1">DRIPPER</cx:pt>
        </cx:lvl>
      </cx:strDim>
      <cx:numDim type="val">
        <cx:f dir="row">Sheet1!$B$84:$C$84</cx:f>
        <cx:lvl ptCount="2" formatCode="General">
          <cx:pt idx="0">4.3366690961284302</cx:pt>
          <cx:pt idx="1">2.6897815134819201</cx:pt>
        </cx:lvl>
      </cx:numDim>
    </cx:data>
    <cx:data id="83">
      <cx:strDim type="cat">
        <cx:f dir="row">Sheet1!$B$1:$C$1</cx:f>
        <cx:lvl ptCount="2">
          <cx:pt idx="0">Permit Page-Cross</cx:pt>
          <cx:pt idx="1">DRIPPER</cx:pt>
        </cx:lvl>
      </cx:strDim>
      <cx:numDim type="val">
        <cx:f dir="row">Sheet1!$B$85:$C$85</cx:f>
        <cx:lvl ptCount="2" formatCode="General">
          <cx:pt idx="0">0.84635415835489802</cx:pt>
          <cx:pt idx="1">4.1002847905843796</cx:pt>
        </cx:lvl>
      </cx:numDim>
    </cx:data>
    <cx:data id="84">
      <cx:strDim type="cat">
        <cx:f dir="row">Sheet1!$B$1:$C$1</cx:f>
        <cx:lvl ptCount="2">
          <cx:pt idx="0">Permit Page-Cross</cx:pt>
          <cx:pt idx="1">DRIPPER</cx:pt>
        </cx:lvl>
      </cx:strDim>
      <cx:numDim type="val">
        <cx:f dir="row">Sheet1!$B$86:$C$86</cx:f>
        <cx:lvl ptCount="2" formatCode="General">
          <cx:pt idx="0">2.40999627132806</cx:pt>
          <cx:pt idx="1">-0.074981836507738805</cx:pt>
        </cx:lvl>
      </cx:numDim>
    </cx:data>
    <cx:data id="85">
      <cx:strDim type="cat">
        <cx:f dir="row">Sheet1!$B$1:$C$1</cx:f>
        <cx:lvl ptCount="2">
          <cx:pt idx="0">Permit Page-Cross</cx:pt>
          <cx:pt idx="1">DRIPPER</cx:pt>
        </cx:lvl>
      </cx:strDim>
      <cx:numDim type="val">
        <cx:f dir="row">Sheet1!$B$87:$C$87</cx:f>
        <cx:lvl ptCount="2" formatCode="General">
          <cx:pt idx="0">1.69490029059962</cx:pt>
          <cx:pt idx="1">0.35996390729785599</cx:pt>
        </cx:lvl>
      </cx:numDim>
    </cx:data>
    <cx:data id="86">
      <cx:strDim type="cat">
        <cx:f dir="row">Sheet1!$B$1:$C$1</cx:f>
        <cx:lvl ptCount="2">
          <cx:pt idx="0">Permit Page-Cross</cx:pt>
          <cx:pt idx="1">DRIPPER</cx:pt>
        </cx:lvl>
      </cx:strDim>
      <cx:numDim type="val">
        <cx:f dir="row">Sheet1!$B$88:$C$88</cx:f>
        <cx:lvl ptCount="2" formatCode="General">
          <cx:pt idx="0">2.5575808223439398</cx:pt>
          <cx:pt idx="1">0.45119497243913598</cx:pt>
        </cx:lvl>
      </cx:numDim>
    </cx:data>
    <cx:data id="87">
      <cx:strDim type="cat">
        <cx:f dir="row">Sheet1!$B$1:$C$1</cx:f>
        <cx:lvl ptCount="2">
          <cx:pt idx="0">Permit Page-Cross</cx:pt>
          <cx:pt idx="1">DRIPPER</cx:pt>
        </cx:lvl>
      </cx:strDim>
      <cx:numDim type="val">
        <cx:f dir="row">Sheet1!$B$89:$C$89</cx:f>
        <cx:lvl ptCount="2" formatCode="General">
          <cx:pt idx="0">-1.30561407640496</cx:pt>
          <cx:pt idx="1">-0.32924535891125101</cx:pt>
        </cx:lvl>
      </cx:numDim>
    </cx:data>
    <cx:data id="88">
      <cx:strDim type="cat">
        <cx:f dir="row">Sheet1!$B$1:$C$1</cx:f>
        <cx:lvl ptCount="2">
          <cx:pt idx="0">Permit Page-Cross</cx:pt>
          <cx:pt idx="1">DRIPPER</cx:pt>
        </cx:lvl>
      </cx:strDim>
      <cx:numDim type="val">
        <cx:f dir="row">Sheet1!$B$90:$C$90</cx:f>
        <cx:lvl ptCount="2" formatCode="General">
          <cx:pt idx="0">1.6523403725621499</cx:pt>
          <cx:pt idx="1">1.15402083844986</cx:pt>
        </cx:lvl>
      </cx:numDim>
    </cx:data>
    <cx:data id="89">
      <cx:strDim type="cat">
        <cx:f dir="row">Sheet1!$B$1:$C$1</cx:f>
        <cx:lvl ptCount="2">
          <cx:pt idx="0">Permit Page-Cross</cx:pt>
          <cx:pt idx="1">DRIPPER</cx:pt>
        </cx:lvl>
      </cx:strDim>
      <cx:numDim type="val">
        <cx:f dir="row">Sheet1!$B$91:$C$91</cx:f>
        <cx:lvl ptCount="2" formatCode="General">
          <cx:pt idx="0">0.11911580618402599</cx:pt>
          <cx:pt idx="1">0.062111750346822703</cx:pt>
        </cx:lvl>
      </cx:numDim>
    </cx:data>
    <cx:data id="90">
      <cx:strDim type="cat">
        <cx:f dir="row">Sheet1!$B$1:$C$1</cx:f>
        <cx:lvl ptCount="2">
          <cx:pt idx="0">Permit Page-Cross</cx:pt>
          <cx:pt idx="1">DRIPPER</cx:pt>
        </cx:lvl>
      </cx:strDim>
      <cx:numDim type="val">
        <cx:f dir="row">Sheet1!$B$92:$C$92</cx:f>
        <cx:lvl ptCount="2" formatCode="General">
          <cx:pt idx="0">7.6930318214820099</cx:pt>
          <cx:pt idx="1">5.9444679485861496</cx:pt>
        </cx:lvl>
      </cx:numDim>
    </cx:data>
    <cx:data id="91">
      <cx:strDim type="cat">
        <cx:f dir="row">Sheet1!$B$1:$C$1</cx:f>
        <cx:lvl ptCount="2">
          <cx:pt idx="0">Permit Page-Cross</cx:pt>
          <cx:pt idx="1">DRIPPER</cx:pt>
        </cx:lvl>
      </cx:strDim>
      <cx:numDim type="val">
        <cx:f dir="row">Sheet1!$B$93:$C$93</cx:f>
        <cx:lvl ptCount="2" formatCode="General">
          <cx:pt idx="0">4.2591472387737097</cx:pt>
          <cx:pt idx="1">0.00026089798851458503</cx:pt>
        </cx:lvl>
      </cx:numDim>
    </cx:data>
    <cx:data id="92">
      <cx:strDim type="cat">
        <cx:f dir="row">Sheet1!$B$1:$C$1</cx:f>
        <cx:lvl ptCount="2">
          <cx:pt idx="0">Permit Page-Cross</cx:pt>
          <cx:pt idx="1">DRIPPER</cx:pt>
        </cx:lvl>
      </cx:strDim>
      <cx:numDim type="val">
        <cx:f dir="row">Sheet1!$B$94:$C$94</cx:f>
        <cx:lvl ptCount="2" formatCode="General">
          <cx:pt idx="0">-0.279053114591572</cx:pt>
          <cx:pt idx="1">0.018627738452551001</cx:pt>
        </cx:lvl>
      </cx:numDim>
    </cx:data>
    <cx:data id="93">
      <cx:strDim type="cat">
        <cx:f dir="row">Sheet1!$B$1:$C$1</cx:f>
        <cx:lvl ptCount="2">
          <cx:pt idx="0">Permit Page-Cross</cx:pt>
          <cx:pt idx="1">DRIPPER</cx:pt>
        </cx:lvl>
      </cx:strDim>
      <cx:numDim type="val">
        <cx:f dir="row">Sheet1!$B$95:$C$95</cx:f>
        <cx:lvl ptCount="2" formatCode="General">
          <cx:pt idx="0">15.863194876076699</cx:pt>
          <cx:pt idx="1">13.1528080476113</cx:pt>
        </cx:lvl>
      </cx:numDim>
    </cx:data>
    <cx:data id="94">
      <cx:strDim type="cat">
        <cx:f dir="row">Sheet1!$B$1:$C$1</cx:f>
        <cx:lvl ptCount="2">
          <cx:pt idx="0">Permit Page-Cross</cx:pt>
          <cx:pt idx="1">DRIPPER</cx:pt>
        </cx:lvl>
      </cx:strDim>
      <cx:numDim type="val">
        <cx:f dir="row">Sheet1!$B$96:$C$96</cx:f>
        <cx:lvl ptCount="2" formatCode="General">
          <cx:pt idx="0">2.71061334093721</cx:pt>
          <cx:pt idx="1">3.0077623562674698</cx:pt>
        </cx:lvl>
      </cx:numDim>
    </cx:data>
    <cx:data id="95">
      <cx:strDim type="cat">
        <cx:f dir="row">Sheet1!$B$1:$C$1</cx:f>
        <cx:lvl ptCount="2">
          <cx:pt idx="0">Permit Page-Cross</cx:pt>
          <cx:pt idx="1">DRIPPER</cx:pt>
        </cx:lvl>
      </cx:strDim>
      <cx:numDim type="val">
        <cx:f dir="row">Sheet1!$B$97:$C$97</cx:f>
        <cx:lvl ptCount="2" formatCode="General">
          <cx:pt idx="0">2.4100085893293901</cx:pt>
          <cx:pt idx="1">3.6634334833955502</cx:pt>
        </cx:lvl>
      </cx:numDim>
    </cx:data>
    <cx:data id="96">
      <cx:strDim type="cat">
        <cx:f dir="row">Sheet1!$B$1:$C$1</cx:f>
        <cx:lvl ptCount="2">
          <cx:pt idx="0">Permit Page-Cross</cx:pt>
          <cx:pt idx="1">DRIPPER</cx:pt>
        </cx:lvl>
      </cx:strDim>
      <cx:numDim type="val">
        <cx:f dir="row">Sheet1!$B$98:$C$98</cx:f>
        <cx:lvl ptCount="2" formatCode="General">
          <cx:pt idx="0">4.7172186396449902</cx:pt>
          <cx:pt idx="1">4.7266660541419903</cx:pt>
        </cx:lvl>
      </cx:numDim>
    </cx:data>
    <cx:data id="97">
      <cx:strDim type="cat">
        <cx:f dir="row">Sheet1!$B$1:$C$1</cx:f>
        <cx:lvl ptCount="2">
          <cx:pt idx="0">Permit Page-Cross</cx:pt>
          <cx:pt idx="1">DRIPPER</cx:pt>
        </cx:lvl>
      </cx:strDim>
      <cx:numDim type="val">
        <cx:f dir="row">Sheet1!$B$99:$C$99</cx:f>
        <cx:lvl ptCount="2" formatCode="General">
          <cx:pt idx="0">0.86744402822508704</cx:pt>
          <cx:pt idx="1">0.037128202599696097</cx:pt>
        </cx:lvl>
      </cx:numDim>
    </cx:data>
    <cx:data id="98">
      <cx:strDim type="cat">
        <cx:f dir="row">Sheet1!$B$1:$C$1</cx:f>
        <cx:lvl ptCount="2">
          <cx:pt idx="0">Permit Page-Cross</cx:pt>
          <cx:pt idx="1">DRIPPER</cx:pt>
        </cx:lvl>
      </cx:strDim>
      <cx:numDim type="val">
        <cx:f dir="row">Sheet1!$B$100:$C$100</cx:f>
        <cx:lvl ptCount="2" formatCode="General">
          <cx:pt idx="0">-3.9679779971514102</cx:pt>
          <cx:pt idx="1">2.0508589195785301</cx:pt>
        </cx:lvl>
      </cx:numDim>
    </cx:data>
    <cx:data id="99">
      <cx:strDim type="cat">
        <cx:f dir="row">Sheet1!$B$1:$C$1</cx:f>
        <cx:lvl ptCount="2">
          <cx:pt idx="0">Permit Page-Cross</cx:pt>
          <cx:pt idx="1">DRIPPER</cx:pt>
        </cx:lvl>
      </cx:strDim>
      <cx:numDim type="val">
        <cx:f dir="row">Sheet1!$B$101:$C$101</cx:f>
        <cx:lvl ptCount="2" formatCode="General">
          <cx:pt idx="0">2.39141763721996</cx:pt>
          <cx:pt idx="1">2.4021085257732899</cx:pt>
        </cx:lvl>
      </cx:numDim>
    </cx:data>
    <cx:data id="100">
      <cx:strDim type="cat">
        <cx:f dir="row">Sheet1!$B$1:$C$1</cx:f>
        <cx:lvl ptCount="2">
          <cx:pt idx="0">Permit Page-Cross</cx:pt>
          <cx:pt idx="1">DRIPPER</cx:pt>
        </cx:lvl>
      </cx:strDim>
      <cx:numDim type="val">
        <cx:f dir="row">Sheet1!$B$102:$C$102</cx:f>
        <cx:lvl ptCount="2" formatCode="General">
          <cx:pt idx="0">10.8360789244331</cx:pt>
          <cx:pt idx="1">10.8669971853523</cx:pt>
        </cx:lvl>
      </cx:numDim>
    </cx:data>
    <cx:data id="101">
      <cx:strDim type="cat">
        <cx:f dir="row">Sheet1!$B$1:$C$1</cx:f>
        <cx:lvl ptCount="2">
          <cx:pt idx="0">Permit Page-Cross</cx:pt>
          <cx:pt idx="1">DRIPPER</cx:pt>
        </cx:lvl>
      </cx:strDim>
      <cx:numDim type="val">
        <cx:f dir="row">Sheet1!$B$103:$C$103</cx:f>
        <cx:lvl ptCount="2" formatCode="General">
          <cx:pt idx="0">55.257492193096503</cx:pt>
          <cx:pt idx="1">59.086679231898003</cx:pt>
        </cx:lvl>
      </cx:numDim>
    </cx:data>
    <cx:data id="102">
      <cx:strDim type="cat">
        <cx:f dir="row">Sheet1!$B$1:$C$1</cx:f>
        <cx:lvl ptCount="2">
          <cx:pt idx="0">Permit Page-Cross</cx:pt>
          <cx:pt idx="1">DRIPPER</cx:pt>
        </cx:lvl>
      </cx:strDim>
      <cx:numDim type="val">
        <cx:f dir="row">Sheet1!$B$104:$C$104</cx:f>
        <cx:lvl ptCount="2" formatCode="General">
          <cx:pt idx="0">-0.301029341929407</cx:pt>
          <cx:pt idx="1">0.97358568157797198</cx:pt>
        </cx:lvl>
      </cx:numDim>
    </cx:data>
    <cx:data id="103">
      <cx:strDim type="cat">
        <cx:f dir="row">Sheet1!$B$1:$C$1</cx:f>
        <cx:lvl ptCount="2">
          <cx:pt idx="0">Permit Page-Cross</cx:pt>
          <cx:pt idx="1">DRIPPER</cx:pt>
        </cx:lvl>
      </cx:strDim>
      <cx:numDim type="val">
        <cx:f dir="row">Sheet1!$B$105:$C$105</cx:f>
        <cx:lvl ptCount="2" formatCode="General">
          <cx:pt idx="0">4.9416060011745202</cx:pt>
          <cx:pt idx="1">4.65683830291748</cx:pt>
        </cx:lvl>
      </cx:numDim>
    </cx:data>
    <cx:data id="104">
      <cx:strDim type="cat">
        <cx:f dir="row">Sheet1!$B$1:$C$1</cx:f>
        <cx:lvl ptCount="2">
          <cx:pt idx="0">Permit Page-Cross</cx:pt>
          <cx:pt idx="1">DRIPPER</cx:pt>
        </cx:lvl>
      </cx:strDim>
      <cx:numDim type="val">
        <cx:f dir="row">Sheet1!$B$106:$C$106</cx:f>
        <cx:lvl ptCount="2" formatCode="General">
          <cx:pt idx="0">3.0986611925649998</cx:pt>
          <cx:pt idx="1">2.1545950904566902</cx:pt>
        </cx:lvl>
      </cx:numDim>
    </cx:data>
    <cx:data id="105">
      <cx:strDim type="cat">
        <cx:f dir="row">Sheet1!$B$1:$C$1</cx:f>
        <cx:lvl ptCount="2">
          <cx:pt idx="0">Permit Page-Cross</cx:pt>
          <cx:pt idx="1">DRIPPER</cx:pt>
        </cx:lvl>
      </cx:strDim>
      <cx:numDim type="val">
        <cx:f dir="row">Sheet1!$B$107:$C$107</cx:f>
        <cx:lvl ptCount="2" formatCode="General">
          <cx:pt idx="0">0.014572368403996399</cx:pt>
          <cx:pt idx="1">-0.021988200011726598</cx:pt>
        </cx:lvl>
      </cx:numDim>
    </cx:data>
    <cx:data id="106">
      <cx:strDim type="cat">
        <cx:f dir="row">Sheet1!$B$1:$C$1</cx:f>
        <cx:lvl ptCount="2">
          <cx:pt idx="0">Permit Page-Cross</cx:pt>
          <cx:pt idx="1">DRIPPER</cx:pt>
        </cx:lvl>
      </cx:strDim>
      <cx:numDim type="val">
        <cx:f dir="row">Sheet1!$B$108:$C$108</cx:f>
        <cx:lvl ptCount="2" formatCode="General">
          <cx:pt idx="0">8.7286685877581096</cx:pt>
          <cx:pt idx="1">2.4275856519891299</cx:pt>
        </cx:lvl>
      </cx:numDim>
    </cx:data>
    <cx:data id="107">
      <cx:strDim type="cat">
        <cx:f dir="row">Sheet1!$B$1:$C$1</cx:f>
        <cx:lvl ptCount="2">
          <cx:pt idx="0">Permit Page-Cross</cx:pt>
          <cx:pt idx="1">DRIPPER</cx:pt>
        </cx:lvl>
      </cx:strDim>
      <cx:numDim type="val">
        <cx:f dir="row">Sheet1!$B$109:$C$109</cx:f>
        <cx:lvl ptCount="2" formatCode="General">
          <cx:pt idx="0">6.7612224412483002</cx:pt>
          <cx:pt idx="1">6.7678642366885304</cx:pt>
        </cx:lvl>
      </cx:numDim>
    </cx:data>
    <cx:data id="108">
      <cx:strDim type="cat">
        <cx:f dir="row">Sheet1!$B$1:$C$1</cx:f>
        <cx:lvl ptCount="2">
          <cx:pt idx="0">Permit Page-Cross</cx:pt>
          <cx:pt idx="1">DRIPPER</cx:pt>
        </cx:lvl>
      </cx:strDim>
      <cx:numDim type="val">
        <cx:f dir="row">Sheet1!$B$110:$C$110</cx:f>
        <cx:lvl ptCount="2" formatCode="General">
          <cx:pt idx="0">0.58353763002276704</cx:pt>
          <cx:pt idx="1">1.22600983708657</cx:pt>
        </cx:lvl>
      </cx:numDim>
    </cx:data>
    <cx:data id="109">
      <cx:strDim type="cat">
        <cx:f dir="row">Sheet1!$B$1:$C$1</cx:f>
        <cx:lvl ptCount="2">
          <cx:pt idx="0">Permit Page-Cross</cx:pt>
          <cx:pt idx="1">DRIPPER</cx:pt>
        </cx:lvl>
      </cx:strDim>
      <cx:numDim type="val">
        <cx:f dir="row">Sheet1!$B$111:$C$111</cx:f>
        <cx:lvl ptCount="2" formatCode="General">
          <cx:pt idx="0">0.69709591576999197</cx:pt>
          <cx:pt idx="1">1.9507455880651401</cx:pt>
        </cx:lvl>
      </cx:numDim>
    </cx:data>
    <cx:data id="110">
      <cx:strDim type="cat">
        <cx:f dir="row">Sheet1!$B$1:$C$1</cx:f>
        <cx:lvl ptCount="2">
          <cx:pt idx="0">Permit Page-Cross</cx:pt>
          <cx:pt idx="1">DRIPPER</cx:pt>
        </cx:lvl>
      </cx:strDim>
      <cx:numDim type="val">
        <cx:f dir="row">Sheet1!$B$112:$C$112</cx:f>
        <cx:lvl ptCount="2" formatCode="General">
          <cx:pt idx="0">0.88596538010818904</cx:pt>
          <cx:pt idx="1">0.77331884231358505</cx:pt>
        </cx:lvl>
      </cx:numDim>
    </cx:data>
    <cx:data id="111">
      <cx:strDim type="cat">
        <cx:f dir="row">Sheet1!$B$1:$C$1</cx:f>
        <cx:lvl ptCount="2">
          <cx:pt idx="0">Permit Page-Cross</cx:pt>
          <cx:pt idx="1">DRIPPER</cx:pt>
        </cx:lvl>
      </cx:strDim>
      <cx:numDim type="val">
        <cx:f dir="row">Sheet1!$B$113:$C$113</cx:f>
        <cx:lvl ptCount="2" formatCode="General">
          <cx:pt idx="0">-0.74726609707457903</cx:pt>
          <cx:pt idx="1">0.33688242963384502</cx:pt>
        </cx:lvl>
      </cx:numDim>
    </cx:data>
    <cx:data id="112">
      <cx:strDim type="cat">
        <cx:f dir="row">Sheet1!$B$1:$C$1</cx:f>
        <cx:lvl ptCount="2">
          <cx:pt idx="0">Permit Page-Cross</cx:pt>
          <cx:pt idx="1">DRIPPER</cx:pt>
        </cx:lvl>
      </cx:strDim>
      <cx:numDim type="val">
        <cx:f dir="row">Sheet1!$B$114:$C$114</cx:f>
        <cx:lvl ptCount="2" formatCode="General">
          <cx:pt idx="0">4.39286157772659</cx:pt>
          <cx:pt idx="1">1.60418464410447</cx:pt>
        </cx:lvl>
      </cx:numDim>
    </cx:data>
    <cx:data id="113">
      <cx:strDim type="cat">
        <cx:f dir="row">Sheet1!$B$1:$C$1</cx:f>
        <cx:lvl ptCount="2">
          <cx:pt idx="0">Permit Page-Cross</cx:pt>
          <cx:pt idx="1">DRIPPER</cx:pt>
        </cx:lvl>
      </cx:strDim>
      <cx:numDim type="val">
        <cx:f dir="row">Sheet1!$B$115:$C$115</cx:f>
        <cx:lvl ptCount="2" formatCode="General">
          <cx:pt idx="0">0.96578170309607003</cx:pt>
          <cx:pt idx="1">1.6691102857287401</cx:pt>
        </cx:lvl>
      </cx:numDim>
    </cx:data>
    <cx:data id="114">
      <cx:strDim type="cat">
        <cx:f dir="row">Sheet1!$B$1:$C$1</cx:f>
        <cx:lvl ptCount="2">
          <cx:pt idx="0">Permit Page-Cross</cx:pt>
          <cx:pt idx="1">DRIPPER</cx:pt>
        </cx:lvl>
      </cx:strDim>
      <cx:numDim type="val">
        <cx:f dir="row">Sheet1!$B$116:$C$116</cx:f>
        <cx:lvl ptCount="2" formatCode="General">
          <cx:pt idx="0">3.74266347331907</cx:pt>
          <cx:pt idx="1">3.5302036371438699</cx:pt>
        </cx:lvl>
      </cx:numDim>
    </cx:data>
    <cx:data id="115">
      <cx:strDim type="cat">
        <cx:f dir="row">Sheet1!$B$1:$C$1</cx:f>
        <cx:lvl ptCount="2">
          <cx:pt idx="0">Permit Page-Cross</cx:pt>
          <cx:pt idx="1">DRIPPER</cx:pt>
        </cx:lvl>
      </cx:strDim>
      <cx:numDim type="val">
        <cx:f dir="row">Sheet1!$B$117:$C$117</cx:f>
        <cx:lvl ptCount="2" formatCode="General">
          <cx:pt idx="0">-3.63688862767397</cx:pt>
          <cx:pt idx="1">1.3323667889288999</cx:pt>
        </cx:lvl>
      </cx:numDim>
    </cx:data>
    <cx:data id="116">
      <cx:strDim type="cat">
        <cx:f dir="row">Sheet1!$B$1:$C$1</cx:f>
        <cx:lvl ptCount="2">
          <cx:pt idx="0">Permit Page-Cross</cx:pt>
          <cx:pt idx="1">DRIPPER</cx:pt>
        </cx:lvl>
      </cx:strDim>
      <cx:numDim type="val">
        <cx:f dir="row">Sheet1!$B$118:$C$118</cx:f>
        <cx:lvl ptCount="2" formatCode="General">
          <cx:pt idx="0">0.99629591029700704</cx:pt>
          <cx:pt idx="1">4.0646757756912901</cx:pt>
        </cx:lvl>
      </cx:numDim>
    </cx:data>
    <cx:data id="117">
      <cx:strDim type="cat">
        <cx:f dir="row">Sheet1!$B$1:$C$1</cx:f>
        <cx:lvl ptCount="2">
          <cx:pt idx="0">Permit Page-Cross</cx:pt>
          <cx:pt idx="1">DRIPPER</cx:pt>
        </cx:lvl>
      </cx:strDim>
      <cx:numDim type="val">
        <cx:f dir="row">Sheet1!$B$119:$C$119</cx:f>
        <cx:lvl ptCount="2" formatCode="General">
          <cx:pt idx="0">1.36567723319722</cx:pt>
          <cx:pt idx="1">0.89100449487083799</cx:pt>
        </cx:lvl>
      </cx:numDim>
    </cx:data>
    <cx:data id="118">
      <cx:strDim type="cat">
        <cx:f dir="row">Sheet1!$B$1:$C$1</cx:f>
        <cx:lvl ptCount="2">
          <cx:pt idx="0">Permit Page-Cross</cx:pt>
          <cx:pt idx="1">DRIPPER</cx:pt>
        </cx:lvl>
      </cx:strDim>
      <cx:numDim type="val">
        <cx:f dir="row">Sheet1!$B$120:$C$120</cx:f>
        <cx:lvl ptCount="2" formatCode="General">
          <cx:pt idx="0">4.4825637789260497</cx:pt>
          <cx:pt idx="1">2.8196054189381399</cx:pt>
        </cx:lvl>
      </cx:numDim>
    </cx:data>
    <cx:data id="119">
      <cx:strDim type="cat">
        <cx:f dir="row">Sheet1!$B$1:$C$1</cx:f>
        <cx:lvl ptCount="2">
          <cx:pt idx="0">Permit Page-Cross</cx:pt>
          <cx:pt idx="1">DRIPPER</cx:pt>
        </cx:lvl>
      </cx:strDim>
      <cx:numDim type="val">
        <cx:f dir="row">Sheet1!$B$121:$C$121</cx:f>
        <cx:lvl ptCount="2" formatCode="General">
          <cx:pt idx="0">1.5171974655396101</cx:pt>
          <cx:pt idx="1">1.6996791052069</cx:pt>
        </cx:lvl>
      </cx:numDim>
    </cx:data>
    <cx:data id="120">
      <cx:strDim type="cat">
        <cx:f dir="row">Sheet1!$B$1:$C$1</cx:f>
        <cx:lvl ptCount="2">
          <cx:pt idx="0">Permit Page-Cross</cx:pt>
          <cx:pt idx="1">DRIPPER</cx:pt>
        </cx:lvl>
      </cx:strDim>
      <cx:numDim type="val">
        <cx:f dir="row">Sheet1!$B$122:$C$122</cx:f>
        <cx:lvl ptCount="2" formatCode="General">
          <cx:pt idx="0">1.81660490633278</cx:pt>
          <cx:pt idx="1">3.7283157734046402</cx:pt>
        </cx:lvl>
      </cx:numDim>
    </cx:data>
    <cx:data id="121">
      <cx:strDim type="cat">
        <cx:f dir="row">Sheet1!$B$1:$C$1</cx:f>
        <cx:lvl ptCount="2">
          <cx:pt idx="0">Permit Page-Cross</cx:pt>
          <cx:pt idx="1">DRIPPER</cx:pt>
        </cx:lvl>
      </cx:strDim>
      <cx:numDim type="val">
        <cx:f dir="row">Sheet1!$B$123:$C$123</cx:f>
        <cx:lvl ptCount="2" formatCode="General">
          <cx:pt idx="0">1.49074958320519</cx:pt>
          <cx:pt idx="1">1.7168708826338199</cx:pt>
        </cx:lvl>
      </cx:numDim>
    </cx:data>
    <cx:data id="122">
      <cx:strDim type="cat">
        <cx:f dir="row">Sheet1!$B$1:$C$1</cx:f>
        <cx:lvl ptCount="2">
          <cx:pt idx="0">Permit Page-Cross</cx:pt>
          <cx:pt idx="1">DRIPPER</cx:pt>
        </cx:lvl>
      </cx:strDim>
      <cx:numDim type="val">
        <cx:f dir="row">Sheet1!$B$124:$C$124</cx:f>
        <cx:lvl ptCount="2" formatCode="General">
          <cx:pt idx="0">2.7231258779881302</cx:pt>
          <cx:pt idx="1">2.06878415402889</cx:pt>
        </cx:lvl>
      </cx:numDim>
    </cx:data>
    <cx:data id="123">
      <cx:strDim type="cat">
        <cx:f dir="row">Sheet1!$B$1:$C$1</cx:f>
        <cx:lvl ptCount="2">
          <cx:pt idx="0">Permit Page-Cross</cx:pt>
          <cx:pt idx="1">DRIPPER</cx:pt>
        </cx:lvl>
      </cx:strDim>
      <cx:numDim type="val">
        <cx:f dir="row">Sheet1!$B$125:$C$125</cx:f>
        <cx:lvl ptCount="2" formatCode="General">
          <cx:pt idx="0">5.8439303227660897</cx:pt>
          <cx:pt idx="1">5.0624551396547099</cx:pt>
        </cx:lvl>
      </cx:numDim>
    </cx:data>
    <cx:data id="124">
      <cx:strDim type="cat">
        <cx:f dir="row">Sheet1!$B$1:$C$1</cx:f>
        <cx:lvl ptCount="2">
          <cx:pt idx="0">Permit Page-Cross</cx:pt>
          <cx:pt idx="1">DRIPPER</cx:pt>
        </cx:lvl>
      </cx:strDim>
      <cx:numDim type="val">
        <cx:f dir="row">Sheet1!$B$126:$C$126</cx:f>
        <cx:lvl ptCount="2" formatCode="General">
          <cx:pt idx="0">15.625823318971801</cx:pt>
          <cx:pt idx="1">16.2893553475513</cx:pt>
        </cx:lvl>
      </cx:numDim>
    </cx:data>
    <cx:data id="125">
      <cx:strDim type="cat">
        <cx:f dir="row">Sheet1!$B$1:$C$1</cx:f>
        <cx:lvl ptCount="2">
          <cx:pt idx="0">Permit Page-Cross</cx:pt>
          <cx:pt idx="1">DRIPPER</cx:pt>
        </cx:lvl>
      </cx:strDim>
      <cx:numDim type="val">
        <cx:f dir="row">Sheet1!$B$127:$C$127</cx:f>
        <cx:lvl ptCount="2" formatCode="General">
          <cx:pt idx="0">-0.165092341837691</cx:pt>
          <cx:pt idx="1">0.68934974089516698</cx:pt>
        </cx:lvl>
      </cx:numDim>
    </cx:data>
    <cx:data id="126">
      <cx:strDim type="cat">
        <cx:f dir="row">Sheet1!$B$1:$C$1</cx:f>
        <cx:lvl ptCount="2">
          <cx:pt idx="0">Permit Page-Cross</cx:pt>
          <cx:pt idx="1">DRIPPER</cx:pt>
        </cx:lvl>
      </cx:strDim>
      <cx:numDim type="val">
        <cx:f dir="row">Sheet1!$B$128:$C$128</cx:f>
        <cx:lvl ptCount="2" formatCode="General">
          <cx:pt idx="0">5.5459706808679599</cx:pt>
          <cx:pt idx="1">5.0148491028384798</cx:pt>
        </cx:lvl>
      </cx:numDim>
    </cx:data>
    <cx:data id="127">
      <cx:strDim type="cat">
        <cx:f dir="row">Sheet1!$B$1:$C$1</cx:f>
        <cx:lvl ptCount="2">
          <cx:pt idx="0">Permit Page-Cross</cx:pt>
          <cx:pt idx="1">DRIPPER</cx:pt>
        </cx:lvl>
      </cx:strDim>
      <cx:numDim type="val">
        <cx:f dir="row">Sheet1!$B$129:$C$129</cx:f>
        <cx:lvl ptCount="2" formatCode="General">
          <cx:pt idx="0">3.0792553531879299</cx:pt>
          <cx:pt idx="1">4.3557381040472398</cx:pt>
        </cx:lvl>
      </cx:numDim>
    </cx:data>
    <cx:data id="128">
      <cx:strDim type="cat">
        <cx:f dir="row">Sheet1!$B$1:$C$1</cx:f>
        <cx:lvl ptCount="2">
          <cx:pt idx="0">Permit Page-Cross</cx:pt>
          <cx:pt idx="1">DRIPPER</cx:pt>
        </cx:lvl>
      </cx:strDim>
      <cx:numDim type="val">
        <cx:f dir="row">Sheet1!$B$130:$C$130</cx:f>
        <cx:lvl ptCount="2" formatCode="General">
          <cx:pt idx="0">4.4275379145584397</cx:pt>
          <cx:pt idx="1">3.1403380909038598</cx:pt>
        </cx:lvl>
      </cx:numDim>
    </cx:data>
    <cx:data id="129">
      <cx:strDim type="cat">
        <cx:f dir="row">Sheet1!$B$1:$C$1</cx:f>
        <cx:lvl ptCount="2">
          <cx:pt idx="0">Permit Page-Cross</cx:pt>
          <cx:pt idx="1">DRIPPER</cx:pt>
        </cx:lvl>
      </cx:strDim>
      <cx:numDim type="val">
        <cx:f dir="row">Sheet1!$B$131:$C$131</cx:f>
        <cx:lvl ptCount="2" formatCode="General">
          <cx:pt idx="0">0.61654047395554201</cx:pt>
          <cx:pt idx="1">0.57093935347086699</cx:pt>
        </cx:lvl>
      </cx:numDim>
    </cx:data>
    <cx:data id="130">
      <cx:strDim type="cat">
        <cx:f dir="row">Sheet1!$B$1:$C$1</cx:f>
        <cx:lvl ptCount="2">
          <cx:pt idx="0">Permit Page-Cross</cx:pt>
          <cx:pt idx="1">DRIPPER</cx:pt>
        </cx:lvl>
      </cx:strDim>
      <cx:numDim type="val">
        <cx:f dir="row">Sheet1!$B$132:$C$132</cx:f>
        <cx:lvl ptCount="2" formatCode="General">
          <cx:pt idx="0">4.2002051561175202</cx:pt>
          <cx:pt idx="1">4.25521002334174</cx:pt>
        </cx:lvl>
      </cx:numDim>
    </cx:data>
    <cx:data id="131">
      <cx:strDim type="cat">
        <cx:f dir="row">Sheet1!$B$1:$C$1</cx:f>
        <cx:lvl ptCount="2">
          <cx:pt idx="0">Permit Page-Cross</cx:pt>
          <cx:pt idx="1">DRIPPER</cx:pt>
        </cx:lvl>
      </cx:strDim>
      <cx:numDim type="val">
        <cx:f dir="row">Sheet1!$B$133:$C$133</cx:f>
        <cx:lvl ptCount="2" formatCode="General">
          <cx:pt idx="0">4.9315183935982896</cx:pt>
          <cx:pt idx="1">5.2359874943578397</cx:pt>
        </cx:lvl>
      </cx:numDim>
    </cx:data>
    <cx:data id="132">
      <cx:strDim type="cat">
        <cx:f dir="row">Sheet1!$B$1:$C$1</cx:f>
        <cx:lvl ptCount="2">
          <cx:pt idx="0">Permit Page-Cross</cx:pt>
          <cx:pt idx="1">DRIPPER</cx:pt>
        </cx:lvl>
      </cx:strDim>
      <cx:numDim type="val">
        <cx:f dir="row">Sheet1!$B$134:$C$134</cx:f>
        <cx:lvl ptCount="2" formatCode="General">
          <cx:pt idx="0">1.15399957471971</cx:pt>
          <cx:pt idx="1">1.2325367347477201</cx:pt>
        </cx:lvl>
      </cx:numDim>
    </cx:data>
    <cx:data id="133">
      <cx:strDim type="cat">
        <cx:f dir="row">Sheet1!$B$1:$C$1</cx:f>
        <cx:lvl ptCount="2">
          <cx:pt idx="0">Permit Page-Cross</cx:pt>
          <cx:pt idx="1">DRIPPER</cx:pt>
        </cx:lvl>
      </cx:strDim>
      <cx:numDim type="val">
        <cx:f dir="row">Sheet1!$B$135:$C$135</cx:f>
        <cx:lvl ptCount="2" formatCode="General">
          <cx:pt idx="0">1.5391011904908301</cx:pt>
          <cx:pt idx="1">3.7877650968129699</cx:pt>
        </cx:lvl>
      </cx:numDim>
    </cx:data>
    <cx:data id="134">
      <cx:strDim type="cat">
        <cx:f dir="row">Sheet1!$B$1:$C$1</cx:f>
        <cx:lvl ptCount="2">
          <cx:pt idx="0">Permit Page-Cross</cx:pt>
          <cx:pt idx="1">DRIPPER</cx:pt>
        </cx:lvl>
      </cx:strDim>
      <cx:numDim type="val">
        <cx:f dir="row">Sheet1!$B$136:$C$136</cx:f>
        <cx:lvl ptCount="2" formatCode="General">
          <cx:pt idx="0">-5.4167899152093897</cx:pt>
          <cx:pt idx="1">6.59607235977915</cx:pt>
        </cx:lvl>
      </cx:numDim>
    </cx:data>
    <cx:data id="135">
      <cx:strDim type="cat">
        <cx:f dir="row">Sheet1!$B$1:$C$1</cx:f>
        <cx:lvl ptCount="2">
          <cx:pt idx="0">Permit Page-Cross</cx:pt>
          <cx:pt idx="1">DRIPPER</cx:pt>
        </cx:lvl>
      </cx:strDim>
      <cx:numDim type="val">
        <cx:f dir="row">Sheet1!$B$137:$C$137</cx:f>
        <cx:lvl ptCount="2" formatCode="General">
          <cx:pt idx="0">5.8270690906250797</cx:pt>
          <cx:pt idx="1">7.3719661627619999</cx:pt>
        </cx:lvl>
      </cx:numDim>
    </cx:data>
    <cx:data id="136">
      <cx:strDim type="cat">
        <cx:f dir="row">Sheet1!$B$1:$C$1</cx:f>
        <cx:lvl ptCount="2">
          <cx:pt idx="0">Permit Page-Cross</cx:pt>
          <cx:pt idx="1">DRIPPER</cx:pt>
        </cx:lvl>
      </cx:strDim>
      <cx:numDim type="val">
        <cx:f dir="row">Sheet1!$B$138:$C$138</cx:f>
        <cx:lvl ptCount="2" formatCode="General">
          <cx:pt idx="0">14.9386021186066</cx:pt>
          <cx:pt idx="1">14.5892791161062</cx:pt>
        </cx:lvl>
      </cx:numDim>
    </cx:data>
    <cx:data id="137">
      <cx:strDim type="cat">
        <cx:f dir="row">Sheet1!$B$1:$C$1</cx:f>
        <cx:lvl ptCount="2">
          <cx:pt idx="0">Permit Page-Cross</cx:pt>
          <cx:pt idx="1">DRIPPER</cx:pt>
        </cx:lvl>
      </cx:strDim>
      <cx:numDim type="val">
        <cx:f dir="row">Sheet1!$B$139:$C$139</cx:f>
        <cx:lvl ptCount="2" formatCode="General">
          <cx:pt idx="0">3.3377134479708901</cx:pt>
          <cx:pt idx="1">0.70661535006424003</cx:pt>
        </cx:lvl>
      </cx:numDim>
    </cx:data>
    <cx:data id="138">
      <cx:strDim type="cat">
        <cx:f dir="row">Sheet1!$B$1:$C$1</cx:f>
        <cx:lvl ptCount="2">
          <cx:pt idx="0">Permit Page-Cross</cx:pt>
          <cx:pt idx="1">DRIPPER</cx:pt>
        </cx:lvl>
      </cx:strDim>
      <cx:numDim type="val">
        <cx:f dir="row">Sheet1!$B$140:$C$140</cx:f>
        <cx:lvl ptCount="2" formatCode="General">
          <cx:pt idx="0">8.0784708015506208</cx:pt>
          <cx:pt idx="1">8.2666667552711601</cx:pt>
        </cx:lvl>
      </cx:numDim>
    </cx:data>
    <cx:data id="139">
      <cx:strDim type="cat">
        <cx:f dir="row">Sheet1!$B$1:$C$1</cx:f>
        <cx:lvl ptCount="2">
          <cx:pt idx="0">Permit Page-Cross</cx:pt>
          <cx:pt idx="1">DRIPPER</cx:pt>
        </cx:lvl>
      </cx:strDim>
      <cx:numDim type="val">
        <cx:f dir="row">Sheet1!$B$141:$C$141</cx:f>
        <cx:lvl ptCount="2" formatCode="General">
          <cx:pt idx="0">6.8631076132725202</cx:pt>
          <cx:pt idx="1">6.4523127962699496</cx:pt>
        </cx:lvl>
      </cx:numDim>
    </cx:data>
    <cx:data id="140">
      <cx:strDim type="cat">
        <cx:f dir="row">Sheet1!$B$1:$C$1</cx:f>
        <cx:lvl ptCount="2">
          <cx:pt idx="0">Permit Page-Cross</cx:pt>
          <cx:pt idx="1">DRIPPER</cx:pt>
        </cx:lvl>
      </cx:strDim>
      <cx:numDim type="val">
        <cx:f dir="row">Sheet1!$B$142:$C$142</cx:f>
        <cx:lvl ptCount="2" formatCode="General">
          <cx:pt idx="0">-4.55100563546657</cx:pt>
          <cx:pt idx="1">-0.76806657755316698</cx:pt>
        </cx:lvl>
      </cx:numDim>
    </cx:data>
    <cx:data id="141">
      <cx:strDim type="cat">
        <cx:f dir="row">Sheet1!$B$1:$C$1</cx:f>
        <cx:lvl ptCount="2">
          <cx:pt idx="0">Permit Page-Cross</cx:pt>
          <cx:pt idx="1">DRIPPER</cx:pt>
        </cx:lvl>
      </cx:strDim>
      <cx:numDim type="val">
        <cx:f dir="row">Sheet1!$B$143:$C$143</cx:f>
        <cx:lvl ptCount="2" formatCode="General">
          <cx:pt idx="0">3.9677100340859401</cx:pt>
          <cx:pt idx="1">-0.447549679065122</cx:pt>
        </cx:lvl>
      </cx:numDim>
    </cx:data>
    <cx:data id="142">
      <cx:strDim type="cat">
        <cx:f dir="row">Sheet1!$B$1:$C$1</cx:f>
        <cx:lvl ptCount="2">
          <cx:pt idx="0">Permit Page-Cross</cx:pt>
          <cx:pt idx="1">DRIPPER</cx:pt>
        </cx:lvl>
      </cx:strDim>
      <cx:numDim type="val">
        <cx:f dir="row">Sheet1!$B$144:$C$144</cx:f>
        <cx:lvl ptCount="2" formatCode="General">
          <cx:pt idx="0">8.9757371320550501</cx:pt>
          <cx:pt idx="1">7.9306146422642403</cx:pt>
        </cx:lvl>
      </cx:numDim>
    </cx:data>
    <cx:data id="143">
      <cx:strDim type="cat">
        <cx:f dir="row">Sheet1!$B$1:$C$1</cx:f>
        <cx:lvl ptCount="2">
          <cx:pt idx="0">Permit Page-Cross</cx:pt>
          <cx:pt idx="1">DRIPPER</cx:pt>
        </cx:lvl>
      </cx:strDim>
      <cx:numDim type="val">
        <cx:f dir="row">Sheet1!$B$145:$C$145</cx:f>
        <cx:lvl ptCount="2" formatCode="General">
          <cx:pt idx="0">2.9002366097804302</cx:pt>
          <cx:pt idx="1">4.10203714330674</cx:pt>
        </cx:lvl>
      </cx:numDim>
    </cx:data>
    <cx:data id="144">
      <cx:strDim type="cat">
        <cx:f dir="row">Sheet1!$B$1:$C$1</cx:f>
        <cx:lvl ptCount="2">
          <cx:pt idx="0">Permit Page-Cross</cx:pt>
          <cx:pt idx="1">DRIPPER</cx:pt>
        </cx:lvl>
      </cx:strDim>
      <cx:numDim type="val">
        <cx:f dir="row">Sheet1!$B$146:$C$146</cx:f>
        <cx:lvl ptCount="2" formatCode="General">
          <cx:pt idx="0">-0.52128828980877195</cx:pt>
          <cx:pt idx="1">1.62062133309686</cx:pt>
        </cx:lvl>
      </cx:numDim>
    </cx:data>
    <cx:data id="145">
      <cx:strDim type="cat">
        <cx:f dir="row">Sheet1!$B$1:$C$1</cx:f>
        <cx:lvl ptCount="2">
          <cx:pt idx="0">Permit Page-Cross</cx:pt>
          <cx:pt idx="1">DRIPPER</cx:pt>
        </cx:lvl>
      </cx:strDim>
      <cx:numDim type="val">
        <cx:f dir="row">Sheet1!$B$147:$C$147</cx:f>
        <cx:lvl ptCount="2" formatCode="General">
          <cx:pt idx="0">10.9806239547892</cx:pt>
          <cx:pt idx="1">12.285502262663099</cx:pt>
        </cx:lvl>
      </cx:numDim>
    </cx:data>
    <cx:data id="146">
      <cx:strDim type="cat">
        <cx:f dir="row">Sheet1!$B$1:$C$1</cx:f>
        <cx:lvl ptCount="2">
          <cx:pt idx="0">Permit Page-Cross</cx:pt>
          <cx:pt idx="1">DRIPPER</cx:pt>
        </cx:lvl>
      </cx:strDim>
      <cx:numDim type="val">
        <cx:f dir="row">Sheet1!$B$148:$C$148</cx:f>
        <cx:lvl ptCount="2" formatCode="General">
          <cx:pt idx="0">44.338490308857999</cx:pt>
          <cx:pt idx="1">-0.97556799857564602</cx:pt>
        </cx:lvl>
      </cx:numDim>
    </cx:data>
    <cx:data id="147">
      <cx:strDim type="cat">
        <cx:f dir="row">Sheet1!$B$1:$C$1</cx:f>
        <cx:lvl ptCount="2">
          <cx:pt idx="0">Permit Page-Cross</cx:pt>
          <cx:pt idx="1">DRIPPER</cx:pt>
        </cx:lvl>
      </cx:strDim>
      <cx:numDim type="val">
        <cx:f dir="row">Sheet1!$B$149:$C$149</cx:f>
        <cx:lvl ptCount="2" formatCode="General">
          <cx:pt idx="0">3.0149474948115298</cx:pt>
          <cx:pt idx="1">3.2244952213217002</cx:pt>
        </cx:lvl>
      </cx:numDim>
    </cx:data>
    <cx:data id="148">
      <cx:strDim type="cat">
        <cx:f dir="row">Sheet1!$B$1:$C$1</cx:f>
        <cx:lvl ptCount="2">
          <cx:pt idx="0">Permit Page-Cross</cx:pt>
          <cx:pt idx="1">DRIPPER</cx:pt>
        </cx:lvl>
      </cx:strDim>
      <cx:numDim type="val">
        <cx:f dir="row">Sheet1!$B$150:$C$150</cx:f>
        <cx:lvl ptCount="2" formatCode="General">
          <cx:pt idx="0">-1.0892844657344301</cx:pt>
          <cx:pt idx="1">0.36328814598029302</cx:pt>
        </cx:lvl>
      </cx:numDim>
    </cx:data>
    <cx:data id="149">
      <cx:strDim type="cat">
        <cx:f dir="row">Sheet1!$B$1:$C$1</cx:f>
        <cx:lvl ptCount="2">
          <cx:pt idx="0">Permit Page-Cross</cx:pt>
          <cx:pt idx="1">DRIPPER</cx:pt>
        </cx:lvl>
      </cx:strDim>
      <cx:numDim type="val">
        <cx:f dir="row">Sheet1!$B$151:$C$151</cx:f>
        <cx:lvl ptCount="2" formatCode="General">
          <cx:pt idx="0">4.6574261651008699</cx:pt>
          <cx:pt idx="1">4.8718804384741903</cx:pt>
        </cx:lvl>
      </cx:numDim>
    </cx:data>
    <cx:data id="150">
      <cx:strDim type="cat">
        <cx:f dir="row">Sheet1!$B$1:$C$1</cx:f>
        <cx:lvl ptCount="2">
          <cx:pt idx="0">Permit Page-Cross</cx:pt>
          <cx:pt idx="1">DRIPPER</cx:pt>
        </cx:lvl>
      </cx:strDim>
      <cx:numDim type="val">
        <cx:f dir="row">Sheet1!$B$152:$C$152</cx:f>
        <cx:lvl ptCount="2" formatCode="General">
          <cx:pt idx="0">1.33201258524083</cx:pt>
          <cx:pt idx="1">1.2885761712861901</cx:pt>
        </cx:lvl>
      </cx:numDim>
    </cx:data>
    <cx:data id="151">
      <cx:strDim type="cat">
        <cx:f dir="row">Sheet1!$B$1:$C$1</cx:f>
        <cx:lvl ptCount="2">
          <cx:pt idx="0">Permit Page-Cross</cx:pt>
          <cx:pt idx="1">DRIPPER</cx:pt>
        </cx:lvl>
      </cx:strDim>
      <cx:numDim type="val">
        <cx:f dir="row">Sheet1!$B$153:$C$153</cx:f>
        <cx:lvl ptCount="2" formatCode="General">
          <cx:pt idx="0">0.000145251193783252</cx:pt>
          <cx:pt idx="1">0.095730911788431197</cx:pt>
        </cx:lvl>
      </cx:numDim>
    </cx:data>
    <cx:data id="152">
      <cx:strDim type="cat">
        <cx:f dir="row">Sheet1!$B$1:$C$1</cx:f>
        <cx:lvl ptCount="2">
          <cx:pt idx="0">Permit Page-Cross</cx:pt>
          <cx:pt idx="1">DRIPPER</cx:pt>
        </cx:lvl>
      </cx:strDim>
      <cx:numDim type="val">
        <cx:f dir="row">Sheet1!$B$154:$C$154</cx:f>
        <cx:lvl ptCount="2" formatCode="General">
          <cx:pt idx="0">17.142307739803702</cx:pt>
          <cx:pt idx="1">17.816561377015699</cx:pt>
        </cx:lvl>
      </cx:numDim>
    </cx:data>
    <cx:data id="153">
      <cx:strDim type="cat">
        <cx:f dir="row">Sheet1!$B$1:$C$1</cx:f>
        <cx:lvl ptCount="2">
          <cx:pt idx="0">Permit Page-Cross</cx:pt>
          <cx:pt idx="1">DRIPPER</cx:pt>
        </cx:lvl>
      </cx:strDim>
      <cx:numDim type="val">
        <cx:f dir="row">Sheet1!$B$155:$C$155</cx:f>
        <cx:lvl ptCount="2" formatCode="General">
          <cx:pt idx="0">5.2030697314648897</cx:pt>
          <cx:pt idx="1">6.00836275340958</cx:pt>
        </cx:lvl>
      </cx:numDim>
    </cx:data>
    <cx:data id="154">
      <cx:strDim type="cat">
        <cx:f dir="row">Sheet1!$B$1:$C$1</cx:f>
        <cx:lvl ptCount="2">
          <cx:pt idx="0">Permit Page-Cross</cx:pt>
          <cx:pt idx="1">DRIPPER</cx:pt>
        </cx:lvl>
      </cx:strDim>
      <cx:numDim type="val">
        <cx:f dir="row">Sheet1!$B$156:$C$156</cx:f>
        <cx:lvl ptCount="2" formatCode="General">
          <cx:pt idx="0">1.9356392285459001</cx:pt>
          <cx:pt idx="1">0.427570211039835</cx:pt>
        </cx:lvl>
      </cx:numDim>
    </cx:data>
    <cx:data id="155">
      <cx:strDim type="cat">
        <cx:f dir="row">Sheet1!$B$1:$C$1</cx:f>
        <cx:lvl ptCount="2">
          <cx:pt idx="0">Permit Page-Cross</cx:pt>
          <cx:pt idx="1">DRIPPER</cx:pt>
        </cx:lvl>
      </cx:strDim>
      <cx:numDim type="val">
        <cx:f dir="row">Sheet1!$B$157:$C$157</cx:f>
        <cx:lvl ptCount="2" formatCode="General">
          <cx:pt idx="0">7.1212205400589497</cx:pt>
          <cx:pt idx="1">6.9738403240961198</cx:pt>
        </cx:lvl>
      </cx:numDim>
    </cx:data>
    <cx:data id="156">
      <cx:strDim type="cat">
        <cx:f dir="row">Sheet1!$B$1:$C$1</cx:f>
        <cx:lvl ptCount="2">
          <cx:pt idx="0">Permit Page-Cross</cx:pt>
          <cx:pt idx="1">DRIPPER</cx:pt>
        </cx:lvl>
      </cx:strDim>
      <cx:numDim type="val">
        <cx:f dir="row">Sheet1!$B$158:$C$158</cx:f>
        <cx:lvl ptCount="2" formatCode="General">
          <cx:pt idx="0">0.18140670978826601</cx:pt>
          <cx:pt idx="1">0.212530093470885</cx:pt>
        </cx:lvl>
      </cx:numDim>
    </cx:data>
    <cx:data id="157">
      <cx:strDim type="cat">
        <cx:f dir="row">Sheet1!$B$1:$C$1</cx:f>
        <cx:lvl ptCount="2">
          <cx:pt idx="0">Permit Page-Cross</cx:pt>
          <cx:pt idx="1">DRIPPER</cx:pt>
        </cx:lvl>
      </cx:strDim>
      <cx:numDim type="val">
        <cx:f dir="row">Sheet1!$B$159:$C$159</cx:f>
        <cx:lvl ptCount="2" formatCode="General">
          <cx:pt idx="0">15.142949710068301</cx:pt>
          <cx:pt idx="1">15.3525872177291</cx:pt>
        </cx:lvl>
      </cx:numDim>
    </cx:data>
    <cx:data id="158">
      <cx:strDim type="cat">
        <cx:f dir="row">Sheet1!$B$1:$C$1</cx:f>
        <cx:lvl ptCount="2">
          <cx:pt idx="0">Permit Page-Cross</cx:pt>
          <cx:pt idx="1">DRIPPER</cx:pt>
        </cx:lvl>
      </cx:strDim>
      <cx:numDim type="val">
        <cx:f dir="row">Sheet1!$B$160:$C$160</cx:f>
        <cx:lvl ptCount="2" formatCode="General">
          <cx:pt idx="0">14.6056095420715</cx:pt>
          <cx:pt idx="1">14.9421676218127</cx:pt>
        </cx:lvl>
      </cx:numDim>
    </cx:data>
    <cx:data id="159">
      <cx:strDim type="cat">
        <cx:f dir="row">Sheet1!$B$1:$C$1</cx:f>
        <cx:lvl ptCount="2">
          <cx:pt idx="0">Permit Page-Cross</cx:pt>
          <cx:pt idx="1">DRIPPER</cx:pt>
        </cx:lvl>
      </cx:strDim>
      <cx:numDim type="val">
        <cx:f dir="row">Sheet1!$B$161:$C$161</cx:f>
        <cx:lvl ptCount="2" formatCode="General">
          <cx:pt idx="0">14.798957109566</cx:pt>
          <cx:pt idx="1">14.894531325231499</cx:pt>
        </cx:lvl>
      </cx:numDim>
    </cx:data>
    <cx:data id="160">
      <cx:strDim type="cat">
        <cx:f dir="row">Sheet1!$B$1:$C$1</cx:f>
        <cx:lvl ptCount="2">
          <cx:pt idx="0">Permit Page-Cross</cx:pt>
          <cx:pt idx="1">DRIPPER</cx:pt>
        </cx:lvl>
      </cx:strDim>
      <cx:numDim type="val">
        <cx:f dir="row">Sheet1!$B$162:$C$162</cx:f>
        <cx:lvl ptCount="2" formatCode="General">
          <cx:pt idx="0">10.670461489339401</cx:pt>
          <cx:pt idx="1">9.5788863574342304</cx:pt>
        </cx:lvl>
      </cx:numDim>
    </cx:data>
    <cx:data id="161">
      <cx:strDim type="cat">
        <cx:f dir="row">Sheet1!$B$1:$C$1</cx:f>
        <cx:lvl ptCount="2">
          <cx:pt idx="0">Permit Page-Cross</cx:pt>
          <cx:pt idx="1">DRIPPER</cx:pt>
        </cx:lvl>
      </cx:strDim>
      <cx:numDim type="val">
        <cx:f dir="row">Sheet1!$B$163:$C$163</cx:f>
        <cx:lvl ptCount="2" formatCode="General">
          <cx:pt idx="0">0.45606302384309999</cx:pt>
          <cx:pt idx="1">6.9195702356422499</cx:pt>
        </cx:lvl>
      </cx:numDim>
    </cx:data>
    <cx:data id="162">
      <cx:strDim type="cat">
        <cx:f dir="row">Sheet1!$B$1:$C$1</cx:f>
        <cx:lvl ptCount="2">
          <cx:pt idx="0">Permit Page-Cross</cx:pt>
          <cx:pt idx="1">DRIPPER</cx:pt>
        </cx:lvl>
      </cx:strDim>
      <cx:numDim type="val">
        <cx:f dir="row">Sheet1!$B$164:$C$164</cx:f>
        <cx:lvl ptCount="2" formatCode="General">
          <cx:pt idx="0">-0.86563800462862095</cx:pt>
          <cx:pt idx="1">3.5975237939014799</cx:pt>
        </cx:lvl>
      </cx:numDim>
    </cx:data>
    <cx:data id="163">
      <cx:strDim type="cat">
        <cx:f dir="row">Sheet1!$B$1:$C$1</cx:f>
        <cx:lvl ptCount="2">
          <cx:pt idx="0">Permit Page-Cross</cx:pt>
          <cx:pt idx="1">DRIPPER</cx:pt>
        </cx:lvl>
      </cx:strDim>
      <cx:numDim type="val">
        <cx:f dir="row">Sheet1!$B$165:$C$165</cx:f>
        <cx:lvl ptCount="2" formatCode="General">
          <cx:pt idx="0">0.0114439898439921</cx:pt>
          <cx:pt idx="1">0</cx:pt>
        </cx:lvl>
      </cx:numDim>
    </cx:data>
    <cx:data id="164">
      <cx:strDim type="cat">
        <cx:f dir="row">Sheet1!$B$1:$C$1</cx:f>
        <cx:lvl ptCount="2">
          <cx:pt idx="0">Permit Page-Cross</cx:pt>
          <cx:pt idx="1">DRIPPER</cx:pt>
        </cx:lvl>
      </cx:strDim>
      <cx:numDim type="val">
        <cx:f dir="row">Sheet1!$B$166:$C$166</cx:f>
        <cx:lvl ptCount="2" formatCode="General">
          <cx:pt idx="0">0.32223470092871098</cx:pt>
          <cx:pt idx="1">1.02954791490548</cx:pt>
        </cx:lvl>
      </cx:numDim>
    </cx:data>
    <cx:data id="165">
      <cx:strDim type="cat">
        <cx:f dir="row">Sheet1!$B$1:$C$1</cx:f>
        <cx:lvl ptCount="2">
          <cx:pt idx="0">Permit Page-Cross</cx:pt>
          <cx:pt idx="1">DRIPPER</cx:pt>
        </cx:lvl>
      </cx:strDim>
      <cx:numDim type="val">
        <cx:f dir="row">Sheet1!$B$167:$C$167</cx:f>
        <cx:lvl ptCount="2" formatCode="General">
          <cx:pt idx="0">6.8803459994589797</cx:pt>
          <cx:pt idx="1">10.064548425310701</cx:pt>
        </cx:lvl>
      </cx:numDim>
    </cx:data>
    <cx:data id="166">
      <cx:strDim type="cat">
        <cx:f dir="row">Sheet1!$B$1:$C$1</cx:f>
        <cx:lvl ptCount="2">
          <cx:pt idx="0">Permit Page-Cross</cx:pt>
          <cx:pt idx="1">DRIPPER</cx:pt>
        </cx:lvl>
      </cx:strDim>
      <cx:numDim type="val">
        <cx:f dir="row">Sheet1!$B$168:$C$168</cx:f>
        <cx:lvl ptCount="2" formatCode="General">
          <cx:pt idx="0">5.44649665339319</cx:pt>
          <cx:pt idx="1">6.4182411251376701</cx:pt>
        </cx:lvl>
      </cx:numDim>
    </cx:data>
    <cx:data id="167">
      <cx:strDim type="cat">
        <cx:f dir="row">Sheet1!$B$1:$C$1</cx:f>
        <cx:lvl ptCount="2">
          <cx:pt idx="0">Permit Page-Cross</cx:pt>
          <cx:pt idx="1">DRIPPER</cx:pt>
        </cx:lvl>
      </cx:strDim>
      <cx:numDim type="val">
        <cx:f dir="row">Sheet1!$B$169:$C$169</cx:f>
        <cx:lvl ptCount="2" formatCode="General">
          <cx:pt idx="0">2.6106546590696</cx:pt>
          <cx:pt idx="1">3.6502720459264202</cx:pt>
        </cx:lvl>
      </cx:numDim>
    </cx:data>
    <cx:data id="168">
      <cx:strDim type="cat">
        <cx:f dir="row">Sheet1!$B$1:$C$1</cx:f>
        <cx:lvl ptCount="2">
          <cx:pt idx="0">Permit Page-Cross</cx:pt>
          <cx:pt idx="1">DRIPPER</cx:pt>
        </cx:lvl>
      </cx:strDim>
      <cx:numDim type="val">
        <cx:f dir="row">Sheet1!$B$170:$C$170</cx:f>
        <cx:lvl ptCount="2" formatCode="General">
          <cx:pt idx="0">6.7024087611370602</cx:pt>
          <cx:pt idx="1">2.02195799810224</cx:pt>
        </cx:lvl>
      </cx:numDim>
    </cx:data>
    <cx:data id="169">
      <cx:strDim type="cat">
        <cx:f dir="row">Sheet1!$B$1:$C$1</cx:f>
        <cx:lvl ptCount="2">
          <cx:pt idx="0">Permit Page-Cross</cx:pt>
          <cx:pt idx="1">DRIPPER</cx:pt>
        </cx:lvl>
      </cx:strDim>
      <cx:numDim type="val">
        <cx:f dir="row">Sheet1!$B$171:$C$171</cx:f>
        <cx:lvl ptCount="2" formatCode="General">
          <cx:pt idx="0">14.022033766659201</cx:pt>
          <cx:pt idx="1">12.23481711086</cx:pt>
        </cx:lvl>
      </cx:numDim>
    </cx:data>
    <cx:data id="170">
      <cx:strDim type="cat">
        <cx:f dir="row">Sheet1!$B$1:$C$1</cx:f>
        <cx:lvl ptCount="2">
          <cx:pt idx="0">Permit Page-Cross</cx:pt>
          <cx:pt idx="1">DRIPPER</cx:pt>
        </cx:lvl>
      </cx:strDim>
      <cx:numDim type="val">
        <cx:f dir="row">Sheet1!$B$172:$C$172</cx:f>
        <cx:lvl ptCount="2" formatCode="General">
          <cx:pt idx="0">11.476605020327099</cx:pt>
          <cx:pt idx="1">7.7491333714870203</cx:pt>
        </cx:lvl>
      </cx:numDim>
    </cx:data>
    <cx:data id="171">
      <cx:strDim type="cat">
        <cx:f dir="row">Sheet1!$B$1:$C$1</cx:f>
        <cx:lvl ptCount="2">
          <cx:pt idx="0">Permit Page-Cross</cx:pt>
          <cx:pt idx="1">DRIPPER</cx:pt>
        </cx:lvl>
      </cx:strDim>
      <cx:numDim type="val">
        <cx:f dir="row">Sheet1!$B$173:$C$173</cx:f>
        <cx:lvl ptCount="2" formatCode="General">
          <cx:pt idx="0">2.7899489695501098</cx:pt>
          <cx:pt idx="1">7.7095342900825496</cx:pt>
        </cx:lvl>
      </cx:numDim>
    </cx:data>
    <cx:data id="172">
      <cx:strDim type="cat">
        <cx:f dir="row">Sheet1!$B$1:$C$1</cx:f>
        <cx:lvl ptCount="2">
          <cx:pt idx="0">Permit Page-Cross</cx:pt>
          <cx:pt idx="1">DRIPPER</cx:pt>
        </cx:lvl>
      </cx:strDim>
      <cx:numDim type="val">
        <cx:f dir="row">Sheet1!$B$174:$C$174</cx:f>
        <cx:lvl ptCount="2" formatCode="General">
          <cx:pt idx="0">8.0817902182831602</cx:pt>
          <cx:pt idx="1">9.7717768082729997</cx:pt>
        </cx:lvl>
      </cx:numDim>
    </cx:data>
    <cx:data id="173">
      <cx:strDim type="cat">
        <cx:f dir="row">Sheet1!$B$1:$C$1</cx:f>
        <cx:lvl ptCount="2">
          <cx:pt idx="0">Permit Page-Cross</cx:pt>
          <cx:pt idx="1">DRIPPER</cx:pt>
        </cx:lvl>
      </cx:strDim>
      <cx:numDim type="val">
        <cx:f dir="row">Sheet1!$B$175:$C$175</cx:f>
        <cx:lvl ptCount="2" formatCode="General">
          <cx:pt idx="0">1.48648310037482</cx:pt>
          <cx:pt idx="1">2.4345306265633102</cx:pt>
        </cx:lvl>
      </cx:numDim>
    </cx:data>
    <cx:data id="174">
      <cx:strDim type="cat">
        <cx:f dir="row">Sheet1!$B$1:$C$1</cx:f>
        <cx:lvl ptCount="2">
          <cx:pt idx="0">Permit Page-Cross</cx:pt>
          <cx:pt idx="1">DRIPPER</cx:pt>
        </cx:lvl>
      </cx:strDim>
      <cx:numDim type="val">
        <cx:f dir="row">Sheet1!$B$176:$C$176</cx:f>
        <cx:lvl ptCount="2" formatCode="General">
          <cx:pt idx="0">1.80521149928209</cx:pt>
          <cx:pt idx="1">0.23368797990572401</cx:pt>
        </cx:lvl>
      </cx:numDim>
    </cx:data>
    <cx:data id="175">
      <cx:strDim type="cat">
        <cx:f dir="row">Sheet1!$B$1:$C$1</cx:f>
        <cx:lvl ptCount="2">
          <cx:pt idx="0">Permit Page-Cross</cx:pt>
          <cx:pt idx="1">DRIPPER</cx:pt>
        </cx:lvl>
      </cx:strDim>
      <cx:numDim type="val">
        <cx:f dir="row">Sheet1!$B$177:$C$177</cx:f>
        <cx:lvl ptCount="2" formatCode="General">
          <cx:pt idx="0">-2.2121370061088999</cx:pt>
          <cx:pt idx="1">-2.5379022118954202</cx:pt>
        </cx:lvl>
      </cx:numDim>
    </cx:data>
    <cx:data id="176">
      <cx:strDim type="cat">
        <cx:f dir="row">Sheet1!$B$1:$C$1</cx:f>
        <cx:lvl ptCount="2">
          <cx:pt idx="0">Permit Page-Cross</cx:pt>
          <cx:pt idx="1">DRIPPER</cx:pt>
        </cx:lvl>
      </cx:strDim>
      <cx:numDim type="val">
        <cx:f dir="row">Sheet1!$B$178:$C$178</cx:f>
        <cx:lvl ptCount="2" formatCode="General">
          <cx:pt idx="0">-1.1259816650429799</cx:pt>
          <cx:pt idx="1">-9.9528675404355909</cx:pt>
        </cx:lvl>
      </cx:numDim>
    </cx:data>
    <cx:data id="177">
      <cx:strDim type="cat">
        <cx:f dir="row">Sheet1!$B$1:$C$1</cx:f>
        <cx:lvl ptCount="2">
          <cx:pt idx="0">Permit Page-Cross</cx:pt>
          <cx:pt idx="1">DRIPPER</cx:pt>
        </cx:lvl>
      </cx:strDim>
      <cx:numDim type="val">
        <cx:f dir="row">Sheet1!$B$179:$C$179</cx:f>
        <cx:lvl ptCount="2" formatCode="General">
          <cx:pt idx="0">-6.7216183047905798</cx:pt>
          <cx:pt idx="1">-8.3946184254181109</cx:pt>
        </cx:lvl>
      </cx:numDim>
    </cx:data>
    <cx:data id="178">
      <cx:strDim type="cat">
        <cx:f dir="row">Sheet1!$B$1:$C$1</cx:f>
        <cx:lvl ptCount="2">
          <cx:pt idx="0">Permit Page-Cross</cx:pt>
          <cx:pt idx="1">DRIPPER</cx:pt>
        </cx:lvl>
      </cx:strDim>
      <cx:numDim type="val">
        <cx:f dir="row">Sheet1!$B$180:$C$180</cx:f>
        <cx:lvl ptCount="2" formatCode="General">
          <cx:pt idx="0">-0.35442938461154999</cx:pt>
          <cx:pt idx="1">0.012473103498101599</cx:pt>
        </cx:lvl>
      </cx:numDim>
    </cx:data>
    <cx:data id="179">
      <cx:strDim type="cat">
        <cx:f dir="row">Sheet1!$B$1:$C$1</cx:f>
        <cx:lvl ptCount="2">
          <cx:pt idx="0">Permit Page-Cross</cx:pt>
          <cx:pt idx="1">DRIPPER</cx:pt>
        </cx:lvl>
      </cx:strDim>
      <cx:numDim type="val">
        <cx:f dir="row">Sheet1!$B$181:$C$181</cx:f>
        <cx:lvl ptCount="2" formatCode="General">
          <cx:pt idx="0">-0.047220578551164398</cx:pt>
          <cx:pt idx="1">-0.033860731571262501</cx:pt>
        </cx:lvl>
      </cx:numDim>
    </cx:data>
    <cx:data id="180">
      <cx:strDim type="cat">
        <cx:f dir="row">Sheet1!$B$1:$C$1</cx:f>
        <cx:lvl ptCount="2">
          <cx:pt idx="0">Permit Page-Cross</cx:pt>
          <cx:pt idx="1">DRIPPER</cx:pt>
        </cx:lvl>
      </cx:strDim>
      <cx:numDim type="val">
        <cx:f dir="row">Sheet1!$B$182:$C$182</cx:f>
        <cx:lvl ptCount="2" formatCode="General">
          <cx:pt idx="0">0.15668431042835301</cx:pt>
          <cx:pt idx="1">0.47965990194944302</cx:pt>
        </cx:lvl>
      </cx:numDim>
    </cx:data>
    <cx:data id="181">
      <cx:strDim type="cat">
        <cx:f dir="row">Sheet1!$B$1:$C$1</cx:f>
        <cx:lvl ptCount="2">
          <cx:pt idx="0">Permit Page-Cross</cx:pt>
          <cx:pt idx="1">DRIPPER</cx:pt>
        </cx:lvl>
      </cx:strDim>
      <cx:numDim type="val">
        <cx:f dir="row">Sheet1!$B$183:$C$183</cx:f>
        <cx:lvl ptCount="2" formatCode="General">
          <cx:pt idx="0">-4.0563857759513198</cx:pt>
          <cx:pt idx="1">-5.2481654685921102</cx:pt>
        </cx:lvl>
      </cx:numDim>
    </cx:data>
    <cx:data id="182">
      <cx:strDim type="cat">
        <cx:f dir="row">Sheet1!$B$1:$C$1</cx:f>
        <cx:lvl ptCount="2">
          <cx:pt idx="0">Permit Page-Cross</cx:pt>
          <cx:pt idx="1">DRIPPER</cx:pt>
        </cx:lvl>
      </cx:strDim>
      <cx:numDim type="val">
        <cx:f dir="row">Sheet1!$B$184:$C$184</cx:f>
        <cx:lvl ptCount="2" formatCode="General">
          <cx:pt idx="0">0.594521443138877</cx:pt>
          <cx:pt idx="1">4.5142103878435798</cx:pt>
        </cx:lvl>
      </cx:numDim>
    </cx:data>
    <cx:data id="183">
      <cx:strDim type="cat">
        <cx:f dir="row">Sheet1!$B$1:$C$1</cx:f>
        <cx:lvl ptCount="2">
          <cx:pt idx="0">Permit Page-Cross</cx:pt>
          <cx:pt idx="1">DRIPPER</cx:pt>
        </cx:lvl>
      </cx:strDim>
      <cx:numDim type="val">
        <cx:f dir="row">Sheet1!$B$185:$C$185</cx:f>
        <cx:lvl ptCount="2" formatCode="General">
          <cx:pt idx="0">-3.34035231550823</cx:pt>
          <cx:pt idx="1">-5.3067225965612197</cx:pt>
        </cx:lvl>
      </cx:numDim>
    </cx:data>
    <cx:data id="184">
      <cx:strDim type="cat">
        <cx:f dir="row">Sheet1!$B$1:$C$1</cx:f>
        <cx:lvl ptCount="2">
          <cx:pt idx="0">Permit Page-Cross</cx:pt>
          <cx:pt idx="1">DRIPPER</cx:pt>
        </cx:lvl>
      </cx:strDim>
      <cx:numDim type="val">
        <cx:f dir="row">Sheet1!$B$186:$C$186</cx:f>
        <cx:lvl ptCount="2" formatCode="General">
          <cx:pt idx="0">0.62171197522801702</cx:pt>
          <cx:pt idx="1">4.9126469325921596</cx:pt>
        </cx:lvl>
      </cx:numDim>
    </cx:data>
    <cx:data id="185">
      <cx:strDim type="cat">
        <cx:f dir="row">Sheet1!$B$1:$C$1</cx:f>
        <cx:lvl ptCount="2">
          <cx:pt idx="0">Permit Page-Cross</cx:pt>
          <cx:pt idx="1">DRIPPER</cx:pt>
        </cx:lvl>
      </cx:strDim>
      <cx:numDim type="val">
        <cx:f dir="row">Sheet1!$B$187:$C$187</cx:f>
        <cx:lvl ptCount="2" formatCode="General">
          <cx:pt idx="0">2.1961665801077399</cx:pt>
          <cx:pt idx="1">2.39941664465062</cx:pt>
        </cx:lvl>
      </cx:numDim>
    </cx:data>
    <cx:data id="186">
      <cx:strDim type="cat">
        <cx:f dir="row">Sheet1!$B$1:$C$1</cx:f>
        <cx:lvl ptCount="2">
          <cx:pt idx="0">Permit Page-Cross</cx:pt>
          <cx:pt idx="1">DRIPPER</cx:pt>
        </cx:lvl>
      </cx:strDim>
      <cx:numDim type="val">
        <cx:f dir="row">Sheet1!$B$188:$C$188</cx:f>
        <cx:lvl ptCount="2" formatCode="General">
          <cx:pt idx="0">0.64709393882914401</cx:pt>
          <cx:pt idx="1">1.3637161711357599</cx:pt>
        </cx:lvl>
      </cx:numDim>
    </cx:data>
    <cx:data id="187">
      <cx:strDim type="cat">
        <cx:f dir="row">Sheet1!$B$1:$C$1</cx:f>
        <cx:lvl ptCount="2">
          <cx:pt idx="0">Permit Page-Cross</cx:pt>
          <cx:pt idx="1">DRIPPER</cx:pt>
        </cx:lvl>
      </cx:strDim>
      <cx:numDim type="val">
        <cx:f dir="row">Sheet1!$B$189:$C$189</cx:f>
        <cx:lvl ptCount="2" formatCode="General">
          <cx:pt idx="0">3.7093634306248102</cx:pt>
          <cx:pt idx="1">3.0888698655704001</cx:pt>
        </cx:lvl>
      </cx:numDim>
    </cx:data>
    <cx:data id="188">
      <cx:strDim type="cat">
        <cx:f dir="row">Sheet1!$B$1:$C$1</cx:f>
        <cx:lvl ptCount="2">
          <cx:pt idx="0">Permit Page-Cross</cx:pt>
          <cx:pt idx="1">DRIPPER</cx:pt>
        </cx:lvl>
      </cx:strDim>
      <cx:numDim type="val">
        <cx:f dir="row">Sheet1!$B$190:$C$190</cx:f>
        <cx:lvl ptCount="2" formatCode="General">
          <cx:pt idx="0">8.4118126943348202</cx:pt>
          <cx:pt idx="1">8.9178882849874199</cx:pt>
        </cx:lvl>
      </cx:numDim>
    </cx:data>
    <cx:data id="189">
      <cx:strDim type="cat">
        <cx:f dir="row">Sheet1!$B$1:$C$1</cx:f>
        <cx:lvl ptCount="2">
          <cx:pt idx="0">Permit Page-Cross</cx:pt>
          <cx:pt idx="1">DRIPPER</cx:pt>
        </cx:lvl>
      </cx:strDim>
      <cx:numDim type="val">
        <cx:f dir="row">Sheet1!$B$191:$C$191</cx:f>
        <cx:lvl ptCount="2" formatCode="General">
          <cx:pt idx="0">10.3086376166383</cx:pt>
          <cx:pt idx="1">6.4156942581112899</cx:pt>
        </cx:lvl>
      </cx:numDim>
    </cx:data>
    <cx:data id="190">
      <cx:strDim type="cat">
        <cx:f dir="row">Sheet1!$B$1:$C$1</cx:f>
        <cx:lvl ptCount="2">
          <cx:pt idx="0">Permit Page-Cross</cx:pt>
          <cx:pt idx="1">DRIPPER</cx:pt>
        </cx:lvl>
      </cx:strDim>
      <cx:numDim type="val">
        <cx:f dir="row">Sheet1!$B$192:$C$192</cx:f>
        <cx:lvl ptCount="2" formatCode="General">
          <cx:pt idx="0">1.37487907049008</cx:pt>
          <cx:pt idx="1">-0.72800584688850001</cx:pt>
        </cx:lvl>
      </cx:numDim>
    </cx:data>
    <cx:data id="191">
      <cx:strDim type="cat">
        <cx:f dir="row">Sheet1!$B$1:$C$1</cx:f>
        <cx:lvl ptCount="2">
          <cx:pt idx="0">Permit Page-Cross</cx:pt>
          <cx:pt idx="1">DRIPPER</cx:pt>
        </cx:lvl>
      </cx:strDim>
      <cx:numDim type="val">
        <cx:f dir="row">Sheet1!$B$193:$C$193</cx:f>
        <cx:lvl ptCount="2" formatCode="General">
          <cx:pt idx="0">3.3041617472027101</cx:pt>
          <cx:pt idx="1">2.4774531859514402</cx:pt>
        </cx:lvl>
      </cx:numDim>
    </cx:data>
    <cx:data id="192">
      <cx:strDim type="cat">
        <cx:f dir="row">Sheet1!$B$1:$C$1</cx:f>
        <cx:lvl ptCount="2">
          <cx:pt idx="0">Permit Page-Cross</cx:pt>
          <cx:pt idx="1">DRIPPER</cx:pt>
        </cx:lvl>
      </cx:strDim>
      <cx:numDim type="val">
        <cx:f dir="row">Sheet1!$B$194:$C$194</cx:f>
        <cx:lvl ptCount="2" formatCode="General">
          <cx:pt idx="0">1.71443072747567</cx:pt>
          <cx:pt idx="1">1.87340450927526</cx:pt>
        </cx:lvl>
      </cx:numDim>
    </cx:data>
    <cx:data id="193">
      <cx:strDim type="cat">
        <cx:f dir="row">Sheet1!$B$1:$C$1</cx:f>
        <cx:lvl ptCount="2">
          <cx:pt idx="0">Permit Page-Cross</cx:pt>
          <cx:pt idx="1">DRIPPER</cx:pt>
        </cx:lvl>
      </cx:strDim>
      <cx:numDim type="val">
        <cx:f dir="row">Sheet1!$B$195:$C$195</cx:f>
        <cx:lvl ptCount="2" formatCode="General">
          <cx:pt idx="0">7.2805703633937497</cx:pt>
          <cx:pt idx="1">-3.9990479699424801</cx:pt>
        </cx:lvl>
      </cx:numDim>
    </cx:data>
    <cx:data id="194">
      <cx:strDim type="cat">
        <cx:f dir="row">Sheet1!$B$1:$C$1</cx:f>
        <cx:lvl ptCount="2">
          <cx:pt idx="0">Permit Page-Cross</cx:pt>
          <cx:pt idx="1">DRIPPER</cx:pt>
        </cx:lvl>
      </cx:strDim>
      <cx:numDim type="val">
        <cx:f dir="row">Sheet1!$B$196:$C$196</cx:f>
        <cx:lvl ptCount="2" formatCode="General">
          <cx:pt idx="0">3.2238084313741302</cx:pt>
          <cx:pt idx="1">3.7209894738757399</cx:pt>
        </cx:lvl>
      </cx:numDim>
    </cx:data>
    <cx:data id="195">
      <cx:strDim type="cat">
        <cx:f dir="row">Sheet1!$B$1:$C$1</cx:f>
        <cx:lvl ptCount="2">
          <cx:pt idx="0">Permit Page-Cross</cx:pt>
          <cx:pt idx="1">DRIPPER</cx:pt>
        </cx:lvl>
      </cx:strDim>
      <cx:numDim type="val">
        <cx:f dir="row">Sheet1!$B$197:$C$197</cx:f>
        <cx:lvl ptCount="2" formatCode="General">
          <cx:pt idx="0">3.9583729587262</cx:pt>
          <cx:pt idx="1">2.9647286658943401</cx:pt>
        </cx:lvl>
      </cx:numDim>
    </cx:data>
    <cx:data id="196">
      <cx:strDim type="cat">
        <cx:f dir="row">Sheet1!$B$1:$C$1</cx:f>
        <cx:lvl ptCount="2">
          <cx:pt idx="0">Permit Page-Cross</cx:pt>
          <cx:pt idx="1">DRIPPER</cx:pt>
        </cx:lvl>
      </cx:strDim>
      <cx:numDim type="val">
        <cx:f dir="row">Sheet1!$B$198:$C$198</cx:f>
        <cx:lvl ptCount="2" formatCode="General">
          <cx:pt idx="0">3.2546127787270001</cx:pt>
          <cx:pt idx="1">4.2913478702280798</cx:pt>
        </cx:lvl>
      </cx:numDim>
    </cx:data>
    <cx:data id="197">
      <cx:strDim type="cat">
        <cx:f dir="row">Sheet1!$B$1:$C$1</cx:f>
        <cx:lvl ptCount="2">
          <cx:pt idx="0">Permit Page-Cross</cx:pt>
          <cx:pt idx="1">DRIPPER</cx:pt>
        </cx:lvl>
      </cx:strDim>
      <cx:numDim type="val">
        <cx:f dir="row">Sheet1!$B$199:$C$199</cx:f>
        <cx:lvl ptCount="2" formatCode="General">
          <cx:pt idx="0">1.80534716060446</cx:pt>
          <cx:pt idx="1">1.81556629219444</cx:pt>
        </cx:lvl>
      </cx:numDim>
    </cx:data>
    <cx:data id="198">
      <cx:strDim type="cat">
        <cx:f dir="row">Sheet1!$B$1:$C$1</cx:f>
        <cx:lvl ptCount="2">
          <cx:pt idx="0">Permit Page-Cross</cx:pt>
          <cx:pt idx="1">DRIPPER</cx:pt>
        </cx:lvl>
      </cx:strDim>
      <cx:numDim type="val">
        <cx:f dir="row">Sheet1!$B$200:$C$200</cx:f>
        <cx:lvl ptCount="2" formatCode="General">
          <cx:pt idx="0">2.1270366319599101</cx:pt>
          <cx:pt idx="1">3.3438828572130701</cx:pt>
        </cx:lvl>
      </cx:numDim>
    </cx:data>
    <cx:data id="199">
      <cx:strDim type="cat">
        <cx:f dir="row">Sheet1!$B$1:$C$1</cx:f>
        <cx:lvl ptCount="2">
          <cx:pt idx="0">Permit Page-Cross</cx:pt>
          <cx:pt idx="1">DRIPPER</cx:pt>
        </cx:lvl>
      </cx:strDim>
      <cx:numDim type="val">
        <cx:f dir="row">Sheet1!$B$201:$C$201</cx:f>
        <cx:lvl ptCount="2" formatCode="General">
          <cx:pt idx="0">0.86099192327107199</cx:pt>
          <cx:pt idx="1">0.98466683493184304</cx:pt>
        </cx:lvl>
      </cx:numDim>
    </cx:data>
    <cx:data id="200">
      <cx:strDim type="cat">
        <cx:f dir="row">Sheet1!$B$1:$C$1</cx:f>
        <cx:lvl ptCount="2">
          <cx:pt idx="0">Permit Page-Cross</cx:pt>
          <cx:pt idx="1">DRIPPER</cx:pt>
        </cx:lvl>
      </cx:strDim>
      <cx:numDim type="val">
        <cx:f dir="row">Sheet1!$B$202:$C$202</cx:f>
        <cx:lvl ptCount="2" formatCode="General">
          <cx:pt idx="0">1.0626348801696199</cx:pt>
          <cx:pt idx="1">1.07020710021832</cx:pt>
        </cx:lvl>
      </cx:numDim>
    </cx:data>
    <cx:data id="201">
      <cx:strDim type="cat">
        <cx:f dir="row">Sheet1!$B$1:$C$1</cx:f>
        <cx:lvl ptCount="2">
          <cx:pt idx="0">Permit Page-Cross</cx:pt>
          <cx:pt idx="1">DRIPPER</cx:pt>
        </cx:lvl>
      </cx:strDim>
      <cx:numDim type="val">
        <cx:f dir="row">Sheet1!$B$203:$C$203</cx:f>
        <cx:lvl ptCount="2" formatCode="General">
          <cx:pt idx="0">0.76258531116991402</cx:pt>
          <cx:pt idx="1">0.213589204927249</cx:pt>
        </cx:lvl>
      </cx:numDim>
    </cx:data>
    <cx:data id="202">
      <cx:strDim type="cat">
        <cx:f dir="row">Sheet1!$B$1:$C$1</cx:f>
        <cx:lvl ptCount="2">
          <cx:pt idx="0">Permit Page-Cross</cx:pt>
          <cx:pt idx="1">DRIPPER</cx:pt>
        </cx:lvl>
      </cx:strDim>
      <cx:numDim type="val">
        <cx:f dir="row">Sheet1!$B$204:$C$204</cx:f>
        <cx:lvl ptCount="2" formatCode="General">
          <cx:pt idx="0">1.66631864989584</cx:pt>
          <cx:pt idx="1">1.4961133343522699</cx:pt>
        </cx:lvl>
      </cx:numDim>
    </cx:data>
    <cx:data id="203">
      <cx:strDim type="cat">
        <cx:f dir="row">Sheet1!$B$1:$C$1</cx:f>
        <cx:lvl ptCount="2">
          <cx:pt idx="0">Permit Page-Cross</cx:pt>
          <cx:pt idx="1">DRIPPER</cx:pt>
        </cx:lvl>
      </cx:strDim>
      <cx:numDim type="val">
        <cx:f dir="row">Sheet1!$B$205:$C$205</cx:f>
        <cx:lvl ptCount="2" formatCode="General">
          <cx:pt idx="0">3.8639693582067101</cx:pt>
          <cx:pt idx="1">3.74247222510642</cx:pt>
        </cx:lvl>
      </cx:numDim>
    </cx:data>
    <cx:data id="204">
      <cx:strDim type="cat">
        <cx:f dir="row">Sheet1!$B$1:$C$1</cx:f>
        <cx:lvl ptCount="2">
          <cx:pt idx="0">Permit Page-Cross</cx:pt>
          <cx:pt idx="1">DRIPPER</cx:pt>
        </cx:lvl>
      </cx:strDim>
      <cx:numDim type="val">
        <cx:f dir="row">Sheet1!$B$206:$C$206</cx:f>
        <cx:lvl ptCount="2" formatCode="General">
          <cx:pt idx="0">-11.8707498744331</cx:pt>
          <cx:pt idx="1">-2.8685520096036301</cx:pt>
        </cx:lvl>
      </cx:numDim>
    </cx:data>
    <cx:data id="205">
      <cx:strDim type="cat">
        <cx:f dir="row">Sheet1!$B$1:$C$1</cx:f>
        <cx:lvl ptCount="2">
          <cx:pt idx="0">Permit Page-Cross</cx:pt>
          <cx:pt idx="1">DRIPPER</cx:pt>
        </cx:lvl>
      </cx:strDim>
      <cx:numDim type="val">
        <cx:f dir="row">Sheet1!$B$207:$C$207</cx:f>
        <cx:lvl ptCount="2" formatCode="General">
          <cx:pt idx="0">2.65621510590625</cx:pt>
          <cx:pt idx="1">2.5924087630649502</cx:pt>
        </cx:lvl>
      </cx:numDim>
    </cx:data>
    <cx:data id="206">
      <cx:strDim type="cat">
        <cx:f dir="row">Sheet1!$B$1:$C$1</cx:f>
        <cx:lvl ptCount="2">
          <cx:pt idx="0">Permit Page-Cross</cx:pt>
          <cx:pt idx="1">DRIPPER</cx:pt>
        </cx:lvl>
      </cx:strDim>
      <cx:numDim type="val">
        <cx:f dir="row">Sheet1!$B$208:$C$208</cx:f>
        <cx:lvl ptCount="2" formatCode="General">
          <cx:pt idx="0">4.4414708044246103</cx:pt>
          <cx:pt idx="1">3.2918051596478901</cx:pt>
        </cx:lvl>
      </cx:numDim>
    </cx:data>
    <cx:data id="207">
      <cx:strDim type="cat">
        <cx:f dir="row">Sheet1!$B$1:$C$1</cx:f>
        <cx:lvl ptCount="2">
          <cx:pt idx="0">Permit Page-Cross</cx:pt>
          <cx:pt idx="1">DRIPPER</cx:pt>
        </cx:lvl>
      </cx:strDim>
      <cx:numDim type="val">
        <cx:f dir="row">Sheet1!$B$209:$C$209</cx:f>
        <cx:lvl ptCount="2" formatCode="General">
          <cx:pt idx="0">4.5402649854198298</cx:pt>
          <cx:pt idx="1">-3.7098863154172701</cx:pt>
        </cx:lvl>
      </cx:numDim>
    </cx:data>
    <cx:data id="208">
      <cx:strDim type="cat">
        <cx:f dir="row">Sheet1!$B$1:$C$1</cx:f>
        <cx:lvl ptCount="2">
          <cx:pt idx="0">Permit Page-Cross</cx:pt>
          <cx:pt idx="1">DRIPPER</cx:pt>
        </cx:lvl>
      </cx:strDim>
      <cx:numDim type="val">
        <cx:f dir="row">Sheet1!$B$210:$C$210</cx:f>
        <cx:lvl ptCount="2" formatCode="General">
          <cx:pt idx="0">2.50061984977759</cx:pt>
          <cx:pt idx="1">2.1892364909210098</cx:pt>
        </cx:lvl>
      </cx:numDim>
    </cx:data>
    <cx:data id="209">
      <cx:strDim type="cat">
        <cx:f dir="row">Sheet1!$B$1:$C$1</cx:f>
        <cx:lvl ptCount="2">
          <cx:pt idx="0">Permit Page-Cross</cx:pt>
          <cx:pt idx="1">DRIPPER</cx:pt>
        </cx:lvl>
      </cx:strDim>
      <cx:numDim type="val">
        <cx:f dir="row">Sheet1!$B$211:$C$211</cx:f>
        <cx:lvl ptCount="2" formatCode="General">
          <cx:pt idx="0">2.8994070214138898</cx:pt>
          <cx:pt idx="1">2.9256013850637701</cx:pt>
        </cx:lvl>
      </cx:numDim>
    </cx:data>
    <cx:data id="210">
      <cx:strDim type="cat">
        <cx:f dir="row">Sheet1!$B$1:$C$1</cx:f>
        <cx:lvl ptCount="2">
          <cx:pt idx="0">Permit Page-Cross</cx:pt>
          <cx:pt idx="1">DRIPPER</cx:pt>
        </cx:lvl>
      </cx:strDim>
      <cx:numDim type="val">
        <cx:f dir="row">Sheet1!$B$212:$C$212</cx:f>
        <cx:lvl ptCount="2" formatCode="General">
          <cx:pt idx="0">13.4506931749474</cx:pt>
          <cx:pt idx="1">12.1194304146763</cx:pt>
        </cx:lvl>
      </cx:numDim>
    </cx:data>
    <cx:data id="211">
      <cx:strDim type="cat">
        <cx:f dir="row">Sheet1!$B$1:$C$1</cx:f>
        <cx:lvl ptCount="2">
          <cx:pt idx="0">Permit Page-Cross</cx:pt>
          <cx:pt idx="1">DRIPPER</cx:pt>
        </cx:lvl>
      </cx:strDim>
      <cx:numDim type="val">
        <cx:f dir="row">Sheet1!$B$213:$C$213</cx:f>
        <cx:lvl ptCount="2" formatCode="General">
          <cx:pt idx="0">-1.13038650599445</cx:pt>
          <cx:pt idx="1">11.935402006401199</cx:pt>
        </cx:lvl>
      </cx:numDim>
    </cx:data>
    <cx:data id="212">
      <cx:strDim type="cat">
        <cx:f dir="row">Sheet1!$B$1:$C$1</cx:f>
        <cx:lvl ptCount="2">
          <cx:pt idx="0">Permit Page-Cross</cx:pt>
          <cx:pt idx="1">DRIPPER</cx:pt>
        </cx:lvl>
      </cx:strDim>
      <cx:numDim type="val">
        <cx:f dir="row">Sheet1!$B$214:$C$214</cx:f>
        <cx:lvl ptCount="2" formatCode="General">
          <cx:pt idx="0">10.4143014269057</cx:pt>
          <cx:pt idx="1">3.8299543621952199</cx:pt>
        </cx:lvl>
      </cx:numDim>
    </cx:data>
    <cx:data id="213">
      <cx:strDim type="cat">
        <cx:f dir="row">Sheet1!$B$1:$C$1</cx:f>
        <cx:lvl ptCount="2">
          <cx:pt idx="0">Permit Page-Cross</cx:pt>
          <cx:pt idx="1">DRIPPER</cx:pt>
        </cx:lvl>
      </cx:strDim>
      <cx:numDim type="val">
        <cx:f dir="row">Sheet1!$B$215:$C$215</cx:f>
        <cx:lvl ptCount="2" formatCode="General">
          <cx:pt idx="0">3.6550178186247502</cx:pt>
          <cx:pt idx="1">5.6947492615749304</cx:pt>
        </cx:lvl>
      </cx:numDim>
    </cx:data>
    <cx:data id="214">
      <cx:strDim type="cat">
        <cx:f dir="row">Sheet1!$B$1:$C$1</cx:f>
        <cx:lvl ptCount="2">
          <cx:pt idx="0">Permit Page-Cross</cx:pt>
          <cx:pt idx="1">DRIPPER</cx:pt>
        </cx:lvl>
      </cx:strDim>
      <cx:numDim type="val">
        <cx:f dir="row">Sheet1!$B$216:$C$216</cx:f>
        <cx:lvl ptCount="2" formatCode="General">
          <cx:pt idx="0">0.351775518850033</cx:pt>
          <cx:pt idx="1">1.6026252851027301</cx:pt>
        </cx:lvl>
      </cx:numDim>
    </cx:data>
    <cx:data id="215">
      <cx:strDim type="cat">
        <cx:f dir="row">Sheet1!$B$1:$C$1</cx:f>
        <cx:lvl ptCount="2">
          <cx:pt idx="0">Permit Page-Cross</cx:pt>
          <cx:pt idx="1">DRIPPER</cx:pt>
        </cx:lvl>
      </cx:strDim>
      <cx:numDim type="val">
        <cx:f dir="row">Sheet1!$B$217:$C$217</cx:f>
        <cx:lvl ptCount="2" formatCode="General">
          <cx:pt idx="0">0.74252520397640598</cx:pt>
          <cx:pt idx="1">2.4855134692926502</cx:pt>
        </cx:lvl>
      </cx:numDim>
    </cx:data>
    <cx:data id="216">
      <cx:strDim type="cat">
        <cx:f dir="row">Sheet1!$B$1:$C$1</cx:f>
        <cx:lvl ptCount="2">
          <cx:pt idx="0">Permit Page-Cross</cx:pt>
          <cx:pt idx="1">DRIPPER</cx:pt>
        </cx:lvl>
      </cx:strDim>
      <cx:numDim type="val">
        <cx:f dir="row">Sheet1!$B$218:$C$218</cx:f>
        <cx:lvl ptCount="2" formatCode="General">
          <cx:pt idx="0">1.34650521419006</cx:pt>
          <cx:pt idx="1">1.87114718116221</cx:pt>
        </cx:lvl>
      </cx:numDim>
    </cx:data>
    <cx:data id="217">
      <cx:strDim type="cat">
        <cx:f dir="row">Sheet1!$B$1:$C$1</cx:f>
        <cx:lvl ptCount="2">
          <cx:pt idx="0">Permit Page-Cross</cx:pt>
          <cx:pt idx="1">DRIPPER</cx:pt>
        </cx:lvl>
      </cx:strDim>
      <cx:numDim type="val">
        <cx:f dir="row">Sheet1!$B$219:$C$219</cx:f>
        <cx:lvl ptCount="2" formatCode="General">
          <cx:pt idx="0">3.9428060974255801</cx:pt>
          <cx:pt idx="1">4.0301678288289198</cx:pt>
        </cx:lvl>
      </cx:numDim>
    </cx:data>
  </cx:chartData>
  <cx:chart>
    <cx:plotArea>
      <cx:plotAreaRegion>
        <cx:series layoutId="boxWhisker" uniqueId="{3EBC0585-83DA-4D58-9A21-171432948FFD}">
          <cx:tx>
            <cx:txData>
              <cx:f>Sheet1!$A$2</cx:f>
              <cx:v>434</cx:v>
            </cx:txData>
          </cx:tx>
          <cx:dataId val="0"/>
          <cx:layoutPr>
            <cx:visibility meanLine="0" meanMarker="1" nonoutliers="0" outliers="1"/>
            <cx:statistics quartileMethod="exclusive"/>
          </cx:layoutPr>
        </cx:series>
        <cx:series layoutId="boxWhisker" uniqueId="{5FABF092-9645-4A1F-B515-D810A761DC0D}">
          <cx:tx>
            <cx:txData>
              <cx:f>Sheet1!$A$3</cx:f>
              <cx:v>436</cx:v>
            </cx:txData>
          </cx:tx>
          <cx:dataId val="1"/>
          <cx:layoutPr>
            <cx:visibility meanLine="0" meanMarker="1" nonoutliers="0" outliers="1"/>
            <cx:statistics quartileMethod="exclusive"/>
          </cx:layoutPr>
        </cx:series>
        <cx:series layoutId="boxWhisker" uniqueId="{5D314B48-237E-484A-990A-1E737E1E9EE7}">
          <cx:tx>
            <cx:txData>
              <cx:f>Sheet1!$A$4</cx:f>
              <cx:v>450</cx:v>
            </cx:txData>
          </cx:tx>
          <cx:dataId val="2"/>
          <cx:layoutPr>
            <cx:visibility meanLine="0" meanMarker="1" nonoutliers="0" outliers="1"/>
            <cx:statistics quartileMethod="exclusive"/>
          </cx:layoutPr>
        </cx:series>
        <cx:series layoutId="boxWhisker" uniqueId="{06CC8522-06F5-4207-98A7-87137D5719F9}">
          <cx:tx>
            <cx:txData>
              <cx:f>Sheet1!$A$5</cx:f>
              <cx:v>459</cx:v>
            </cx:txData>
          </cx:tx>
          <cx:dataId val="3"/>
          <cx:layoutPr>
            <cx:visibility meanLine="0" meanMarker="1" nonoutliers="0" outliers="1"/>
            <cx:statistics quartileMethod="exclusive"/>
          </cx:layoutPr>
        </cx:series>
        <cx:series layoutId="boxWhisker" uniqueId="{1219FDED-28A7-4140-8930-187824A290D3}">
          <cx:tx>
            <cx:txData>
              <cx:f>Sheet1!$A$6</cx:f>
              <cx:v>462</cx:v>
            </cx:txData>
          </cx:tx>
          <cx:dataId val="4"/>
          <cx:layoutPr>
            <cx:visibility meanLine="0" meanMarker="1" nonoutliers="0" outliers="1"/>
            <cx:statistics quartileMethod="exclusive"/>
          </cx:layoutPr>
        </cx:series>
        <cx:series layoutId="boxWhisker" uniqueId="{CC2FBF5F-1BD3-4419-BB44-86FD2B012063}">
          <cx:tx>
            <cx:txData>
              <cx:f>Sheet1!$A$7</cx:f>
              <cx:v>473</cx:v>
            </cx:txData>
          </cx:tx>
          <cx:dataId val="5"/>
          <cx:layoutPr>
            <cx:visibility meanLine="0" meanMarker="1" nonoutliers="0" outliers="1"/>
            <cx:statistics quartileMethod="exclusive"/>
          </cx:layoutPr>
        </cx:series>
        <cx:series layoutId="boxWhisker" uniqueId="{07EEC36F-A663-41A0-8D4F-B20892F6E77C}">
          <cx:tx>
            <cx:txData>
              <cx:f>Sheet1!$A$8</cx:f>
              <cx:v>482</cx:v>
            </cx:txData>
          </cx:tx>
          <cx:dataId val="6"/>
          <cx:layoutPr>
            <cx:visibility meanLine="0" meanMarker="1" nonoutliers="0" outliers="1"/>
            <cx:statistics quartileMethod="exclusive"/>
          </cx:layoutPr>
        </cx:series>
        <cx:series layoutId="boxWhisker" uniqueId="{696FC794-161C-49B0-A299-1382D3712F8C}">
          <cx:tx>
            <cx:txData>
              <cx:f>Sheet1!$A$9</cx:f>
              <cx:v>602</cx:v>
            </cx:txData>
          </cx:tx>
          <cx:dataId val="7"/>
          <cx:layoutPr>
            <cx:visibility meanLine="0" meanMarker="1" nonoutliers="0" outliers="1"/>
            <cx:statistics quartileMethod="exclusive"/>
          </cx:layoutPr>
        </cx:series>
        <cx:series layoutId="boxWhisker" uniqueId="{AEEB3844-D0F3-47D5-91EB-C5AB65A60D9A}">
          <cx:tx>
            <cx:txData>
              <cx:f>Sheet1!$A$10</cx:f>
              <cx:v>603</cx:v>
            </cx:txData>
          </cx:tx>
          <cx:dataId val="8"/>
          <cx:layoutPr>
            <cx:visibility meanLine="0" meanMarker="1" nonoutliers="0" outliers="1"/>
            <cx:statistics quartileMethod="exclusive"/>
          </cx:layoutPr>
        </cx:series>
        <cx:series layoutId="boxWhisker" uniqueId="{AB3C8D77-CFE7-458D-BACF-80FD3ED1D21A}">
          <cx:tx>
            <cx:txData>
              <cx:f>Sheet1!$A$11</cx:f>
              <cx:v>619</cx:v>
            </cx:txData>
          </cx:tx>
          <cx:dataId val="9"/>
          <cx:layoutPr>
            <cx:visibility meanLine="0" meanMarker="1" nonoutliers="0" outliers="1"/>
            <cx:statistics quartileMethod="exclusive"/>
          </cx:layoutPr>
        </cx:series>
        <cx:series layoutId="boxWhisker" uniqueId="{F033DE98-B4CE-4A56-83B2-0C862A5A0041}">
          <cx:tx>
            <cx:txData>
              <cx:f>Sheet1!$A$12</cx:f>
              <cx:v>628</cx:v>
            </cx:txData>
          </cx:tx>
          <cx:dataId val="10"/>
          <cx:layoutPr>
            <cx:visibility meanLine="0" meanMarker="1" nonoutliers="0" outliers="1"/>
            <cx:statistics quartileMethod="exclusive"/>
          </cx:layoutPr>
        </cx:series>
        <cx:series layoutId="boxWhisker" uniqueId="{14F00EE6-DE8A-4D31-8BA4-CA8083BB659D}">
          <cx:tx>
            <cx:txData>
              <cx:f>Sheet1!$A$13</cx:f>
              <cx:v>644</cx:v>
            </cx:txData>
          </cx:tx>
          <cx:dataId val="11"/>
          <cx:layoutPr>
            <cx:visibility meanLine="0" meanMarker="1" nonoutliers="0" outliers="1"/>
            <cx:statistics quartileMethod="exclusive"/>
          </cx:layoutPr>
        </cx:series>
        <cx:series layoutId="boxWhisker" uniqueId="{8CF74979-48D0-48F7-91BF-483CBB4BB940}">
          <cx:tx>
            <cx:txData>
              <cx:f>Sheet1!$A$14</cx:f>
              <cx:v>649</cx:v>
            </cx:txData>
          </cx:tx>
          <cx:dataId val="12"/>
          <cx:layoutPr>
            <cx:visibility meanLine="0" meanMarker="1" nonoutliers="0" outliers="1"/>
            <cx:statistics quartileMethod="exclusive"/>
          </cx:layoutPr>
        </cx:series>
        <cx:series layoutId="boxWhisker" uniqueId="{DB866517-11D7-4D64-9AB6-3BC54368307D}">
          <cx:tx>
            <cx:txData>
              <cx:f>Sheet1!$A$15</cx:f>
              <cx:v>654</cx:v>
            </cx:txData>
          </cx:tx>
          <cx:dataId val="13"/>
          <cx:layoutPr>
            <cx:visibility meanLine="0" meanMarker="1" nonoutliers="0" outliers="1"/>
            <cx:statistics quartileMethod="exclusive"/>
          </cx:layoutPr>
        </cx:series>
        <cx:series layoutId="boxWhisker" uniqueId="{F5DAC795-FA89-4220-B1EB-6BCDA7A540C9}">
          <cx:tx>
            <cx:txData>
              <cx:f>Sheet1!$A$16</cx:f>
              <cx:v>bc.web</cx:v>
            </cx:txData>
          </cx:tx>
          <cx:dataId val="14"/>
          <cx:layoutPr>
            <cx:visibility meanLine="0" meanMarker="1" nonoutliers="0" outliers="1"/>
            <cx:statistics quartileMethod="exclusive"/>
          </cx:layoutPr>
        </cx:series>
        <cx:series layoutId="boxWhisker" uniqueId="{B1F7A055-34A6-4724-9279-6C4FDCBD0307}">
          <cx:tx>
            <cx:txData>
              <cx:f>Sheet1!$A$17</cx:f>
              <cx:v>bfs.web</cx:v>
            </cx:txData>
          </cx:tx>
          <cx:dataId val="15"/>
          <cx:layoutPr>
            <cx:visibility meanLine="0" meanMarker="1" nonoutliers="0" outliers="1"/>
            <cx:statistics quartileMethod="exclusive"/>
          </cx:layoutPr>
        </cx:series>
        <cx:series layoutId="boxWhisker" uniqueId="{4A575640-83B3-472D-A6EB-33CB3C1A9161}">
          <cx:tx>
            <cx:txData>
              <cx:f>Sheet1!$A$18</cx:f>
              <cx:v>cc.road</cx:v>
            </cx:txData>
          </cx:tx>
          <cx:dataId val="16"/>
          <cx:layoutPr>
            <cx:visibility meanLine="0" meanMarker="1" nonoutliers="0" outliers="1"/>
            <cx:statistics quartileMethod="exclusive"/>
          </cx:layoutPr>
        </cx:series>
        <cx:series layoutId="boxWhisker" uniqueId="{C10F0EF3-5F59-472A-BEB4-07161FFFC2E6}">
          <cx:tx>
            <cx:txData>
              <cx:f>Sheet1!$A$19</cx:f>
              <cx:v>cc.web</cx:v>
            </cx:txData>
          </cx:tx>
          <cx:dataId val="17"/>
          <cx:layoutPr>
            <cx:visibility meanLine="0" meanMarker="1" nonoutliers="0" outliers="1"/>
            <cx:statistics quartileMethod="exclusive"/>
          </cx:layoutPr>
        </cx:series>
        <cx:series layoutId="boxWhisker" uniqueId="{A7445C10-8F51-4912-835A-6A5D42D68371}">
          <cx:tx>
            <cx:txData>
              <cx:f>Sheet1!$A$20</cx:f>
              <cx:v>pr.web</cx:v>
            </cx:txData>
          </cx:tx>
          <cx:dataId val="18"/>
          <cx:layoutPr>
            <cx:visibility meanLine="0" meanMarker="1" nonoutliers="0" outliers="1"/>
            <cx:statistics quartileMethod="exclusive"/>
          </cx:layoutPr>
        </cx:series>
        <cx:series layoutId="boxWhisker" uniqueId="{EB39C2EB-4112-46F9-92D4-040012D94F0C}">
          <cx:tx>
            <cx:txData>
              <cx:f>Sheet1!$A$21</cx:f>
              <cx:v>tc.road</cx:v>
            </cx:txData>
          </cx:tx>
          <cx:dataId val="19"/>
          <cx:layoutPr>
            <cx:visibility meanLine="0" meanMarker="1" nonoutliers="0" outliers="1"/>
            <cx:statistics quartileMethod="exclusive"/>
          </cx:layoutPr>
        </cx:series>
        <cx:series layoutId="boxWhisker" uniqueId="{FA4CDFC5-6A43-4044-86D1-02735F21E8C5}">
          <cx:tx>
            <cx:txData>
              <cx:f>Sheet1!$A$22</cx:f>
              <cx:v>ligra_BC.com-lj.ungraph.gcc_6.3.0_O3.drop_15750M.length_250M</cx:v>
            </cx:txData>
          </cx:tx>
          <cx:dataId val="20"/>
          <cx:layoutPr>
            <cx:visibility meanLine="0" meanMarker="1" nonoutliers="0" outliers="1"/>
            <cx:statistics quartileMethod="exclusive"/>
          </cx:layoutPr>
        </cx:series>
        <cx:series layoutId="boxWhisker" uniqueId="{19F6CE0A-4031-4DC7-94BC-DC109B0624B0}">
          <cx:tx>
            <cx:txData>
              <cx:f>Sheet1!$A$23</cx:f>
              <cx:v>ligra_BC.com-lj.ungraph.gcc_6.3.0_O3.drop_26750M.length_250M</cx:v>
            </cx:txData>
          </cx:tx>
          <cx:dataId val="21"/>
          <cx:layoutPr>
            <cx:visibility meanLine="0" meanMarker="1" nonoutliers="0" outliers="1"/>
            <cx:statistics quartileMethod="exclusive"/>
          </cx:layoutPr>
        </cx:series>
        <cx:series layoutId="boxWhisker" uniqueId="{65A731F0-9F3D-478F-BFE0-E5F130EC0026}">
          <cx:tx>
            <cx:txData>
              <cx:f>Sheet1!$A$24</cx:f>
              <cx:v>ligra_BC.com-lj.ungraph.gcc_6.3.0_O3.drop_3500M.length_250M</cx:v>
            </cx:txData>
          </cx:tx>
          <cx:dataId val="22"/>
          <cx:layoutPr>
            <cx:visibility meanLine="0" meanMarker="1" nonoutliers="0" outliers="1"/>
            <cx:statistics quartileMethod="exclusive"/>
          </cx:layoutPr>
        </cx:series>
        <cx:series layoutId="boxWhisker" uniqueId="{5812CB2E-E9B5-4CF6-AC1A-4D8ECB90D82C}">
          <cx:tx>
            <cx:txData>
              <cx:f>Sheet1!$A$25</cx:f>
              <cx:v>ligra_BC.com-lj.ungraph.gcc_6.3.0_O3.drop_5000M.length_250M</cx:v>
            </cx:txData>
          </cx:tx>
          <cx:dataId val="23"/>
          <cx:layoutPr>
            <cx:visibility meanLine="0" meanMarker="1" nonoutliers="0" outliers="1"/>
            <cx:statistics quartileMethod="exclusive"/>
          </cx:layoutPr>
        </cx:series>
        <cx:series layoutId="boxWhisker" uniqueId="{A17B892A-F1DE-4E87-BAC7-E64632854AC0}">
          <cx:tx>
            <cx:txData>
              <cx:f>Sheet1!$A$26</cx:f>
              <cx:v>ligra_BFS-Bitvector.com-lj.ungraph.gcc_6.3.0_O3.drop_2500M.length_250M</cx:v>
            </cx:txData>
          </cx:tx>
          <cx:dataId val="24"/>
          <cx:layoutPr>
            <cx:visibility meanLine="0" meanMarker="1" nonoutliers="0" outliers="1"/>
            <cx:statistics quartileMethod="exclusive"/>
          </cx:layoutPr>
        </cx:series>
        <cx:series layoutId="boxWhisker" uniqueId="{0F966213-970E-4B31-9187-F362D493B00D}">
          <cx:tx>
            <cx:txData>
              <cx:f>Sheet1!$A$27</cx:f>
              <cx:v>ligra_BFS.com-lj.ungraph.gcc_6.3.0_O3.drop_15750M.length_250M</cx:v>
            </cx:txData>
          </cx:tx>
          <cx:dataId val="25"/>
          <cx:layoutPr>
            <cx:visibility meanLine="0" meanMarker="1" nonoutliers="0" outliers="1"/>
            <cx:statistics quartileMethod="exclusive"/>
          </cx:layoutPr>
        </cx:series>
        <cx:series layoutId="boxWhisker" uniqueId="{0A3C6549-728C-4030-88FC-BDEB872E3491}">
          <cx:tx>
            <cx:txData>
              <cx:f>Sheet1!$A$28</cx:f>
              <cx:v>ligra_BFS.com-lj.ungraph.gcc_6.3.0_O3.drop_21500M.length_250M</cx:v>
            </cx:txData>
          </cx:tx>
          <cx:dataId val="26"/>
          <cx:layoutPr>
            <cx:visibility meanLine="0" meanMarker="1" nonoutliers="0" outliers="1"/>
            <cx:statistics quartileMethod="exclusive"/>
          </cx:layoutPr>
        </cx:series>
        <cx:series layoutId="boxWhisker" uniqueId="{FBEBFE35-C511-41D3-B80D-0434E54DFB23}">
          <cx:tx>
            <cx:txData>
              <cx:f>Sheet1!$A$29</cx:f>
              <cx:v>ligra_BFS.com-lj.ungraph.gcc_6.3.0_O3.drop_3500M.length_250M</cx:v>
            </cx:txData>
          </cx:tx>
          <cx:dataId val="27"/>
          <cx:layoutPr>
            <cx:visibility meanLine="0" meanMarker="1" nonoutliers="0" outliers="1"/>
            <cx:statistics quartileMethod="exclusive"/>
          </cx:layoutPr>
        </cx:series>
        <cx:series layoutId="boxWhisker" uniqueId="{C66DF7D1-FCDB-42AD-A9F0-4C6FD7FF0038}">
          <cx:tx>
            <cx:txData>
              <cx:f>Sheet1!$A$30</cx:f>
              <cx:v>ligra_BFS.com-lj.ungraph.gcc_6.3.0_O3.drop_5000M.length_250M</cx:v>
            </cx:txData>
          </cx:tx>
          <cx:dataId val="28"/>
          <cx:layoutPr>
            <cx:visibility meanLine="0" meanMarker="1" nonoutliers="0" outliers="1"/>
            <cx:statistics quartileMethod="exclusive"/>
          </cx:layoutPr>
        </cx:series>
        <cx:series layoutId="boxWhisker" uniqueId="{6C737FBF-AFD8-4F14-ACE3-9457135CA803}">
          <cx:tx>
            <cx:txData>
              <cx:f>Sheet1!$A$31</cx:f>
              <cx:v>ligra_BFSCC.com-lj.ungraph.gcc_6.3.0_O3.drop_15500M.length_250M</cx:v>
            </cx:txData>
          </cx:tx>
          <cx:dataId val="29"/>
          <cx:layoutPr>
            <cx:visibility meanLine="0" meanMarker="1" nonoutliers="0" outliers="1"/>
            <cx:statistics quartileMethod="exclusive"/>
          </cx:layoutPr>
        </cx:series>
        <cx:series layoutId="boxWhisker" uniqueId="{261F2F73-5256-436B-BBAB-BD2B98B80E76}">
          <cx:tx>
            <cx:txData>
              <cx:f>Sheet1!$A$32</cx:f>
              <cx:v>ligra_BFSCC.com-lj.ungraph.gcc_6.3.0_O3.drop_3500M.length_250M</cx:v>
            </cx:txData>
          </cx:tx>
          <cx:dataId val="30"/>
          <cx:layoutPr>
            <cx:visibility meanLine="0" meanMarker="1" nonoutliers="0" outliers="1"/>
            <cx:statistics quartileMethod="exclusive"/>
          </cx:layoutPr>
        </cx:series>
        <cx:series layoutId="boxWhisker" uniqueId="{3A591B4B-0DB4-452F-BBCE-82E0751273C7}">
          <cx:tx>
            <cx:txData>
              <cx:f>Sheet1!$A$33</cx:f>
              <cx:v>ligra_BFSCC.com-lj.ungraph.gcc_6.3.0_O3.drop_5000M.length_250M</cx:v>
            </cx:txData>
          </cx:tx>
          <cx:dataId val="31"/>
          <cx:layoutPr>
            <cx:visibility meanLine="0" meanMarker="1" nonoutliers="0" outliers="1"/>
            <cx:statistics quartileMethod="exclusive"/>
          </cx:layoutPr>
        </cx:series>
        <cx:series layoutId="boxWhisker" uniqueId="{943A3FC8-A1A1-47A8-9435-B98DA6064049}">
          <cx:tx>
            <cx:txData>
              <cx:f>Sheet1!$A$34</cx:f>
              <cx:v>ligra_BellmanFord.com-lj.ungraph.gcc_6.3.0_O3.drop_22250M.length_250M</cx:v>
            </cx:txData>
          </cx:tx>
          <cx:dataId val="32"/>
          <cx:layoutPr>
            <cx:visibility meanLine="0" meanMarker="1" nonoutliers="0" outliers="1"/>
            <cx:statistics quartileMethod="exclusive"/>
          </cx:layoutPr>
        </cx:series>
        <cx:series layoutId="boxWhisker" uniqueId="{007D28E1-8E38-466C-9D89-A518300C82C2}">
          <cx:tx>
            <cx:txData>
              <cx:f>Sheet1!$A$35</cx:f>
              <cx:v>ligra_BellmanFord.com-lj.ungraph.gcc_6.3.0_O3.drop_33750M.length_250M</cx:v>
            </cx:txData>
          </cx:tx>
          <cx:dataId val="33"/>
          <cx:layoutPr>
            <cx:visibility meanLine="0" meanMarker="1" nonoutliers="0" outliers="1"/>
            <cx:statistics quartileMethod="exclusive"/>
          </cx:layoutPr>
        </cx:series>
        <cx:series layoutId="boxWhisker" uniqueId="{BC02FC79-E672-4156-9661-D9E881946B6B}">
          <cx:tx>
            <cx:txData>
              <cx:f>Sheet1!$A$36</cx:f>
              <cx:v>ligra_BellmanFord.com-lj.ungraph.gcc_6.3.0_O3.drop_4000M.length_250M</cx:v>
            </cx:txData>
          </cx:tx>
          <cx:dataId val="34"/>
          <cx:layoutPr>
            <cx:visibility meanLine="0" meanMarker="1" nonoutliers="0" outliers="1"/>
            <cx:statistics quartileMethod="exclusive"/>
          </cx:layoutPr>
        </cx:series>
        <cx:series layoutId="boxWhisker" uniqueId="{AC92641E-A13E-4CF4-BB3E-A841AD3A2DA2}">
          <cx:tx>
            <cx:txData>
              <cx:f>Sheet1!$A$37</cx:f>
              <cx:v>ligra_BellmanFord.com-lj.ungraph.gcc_6.3.0_O3.drop_5500M.length_250M</cx:v>
            </cx:txData>
          </cx:tx>
          <cx:dataId val="35"/>
          <cx:layoutPr>
            <cx:visibility meanLine="0" meanMarker="1" nonoutliers="0" outliers="1"/>
            <cx:statistics quartileMethod="exclusive"/>
          </cx:layoutPr>
        </cx:series>
        <cx:series layoutId="boxWhisker" uniqueId="{D646061B-5135-495A-A555-C2C9169E81E5}">
          <cx:tx>
            <cx:txData>
              <cx:f>Sheet1!$A$38</cx:f>
              <cx:v>ligra_BellmanFord.com-lj.ungraph.gcc_6.3.0_O3.drop_7500M.length_250M</cx:v>
            </cx:txData>
          </cx:tx>
          <cx:dataId val="36"/>
          <cx:layoutPr>
            <cx:visibility meanLine="0" meanMarker="1" nonoutliers="0" outliers="1"/>
            <cx:statistics quartileMethod="exclusive"/>
          </cx:layoutPr>
        </cx:series>
        <cx:series layoutId="boxWhisker" uniqueId="{5C3DA938-8475-4356-9E3F-315456BDD89E}">
          <cx:tx>
            <cx:txData>
              <cx:f>Sheet1!$A$39</cx:f>
              <cx:v>ligra_CF.com-lj.ungraph.gcc_6.3.0_O3.drop_154750M.length_250M</cx:v>
            </cx:txData>
          </cx:tx>
          <cx:dataId val="37"/>
          <cx:layoutPr>
            <cx:visibility meanLine="0" meanMarker="1" nonoutliers="0" outliers="1"/>
            <cx:statistics quartileMethod="exclusive"/>
          </cx:layoutPr>
        </cx:series>
        <cx:series layoutId="boxWhisker" uniqueId="{4604DC41-4F5A-4A9F-A8A5-F96343FEB67F}">
          <cx:tx>
            <cx:txData>
              <cx:f>Sheet1!$A$40</cx:f>
              <cx:v>ligra_CF.com-lj.ungraph.gcc_6.3.0_O3.drop_2500M.length_250M</cx:v>
            </cx:txData>
          </cx:tx>
          <cx:dataId val="38"/>
          <cx:layoutPr>
            <cx:visibility meanLine="0" meanMarker="1" nonoutliers="0" outliers="1"/>
            <cx:statistics quartileMethod="exclusive"/>
          </cx:layoutPr>
        </cx:series>
        <cx:series layoutId="boxWhisker" uniqueId="{0A99A815-F0C6-4556-B3A4-4B6D6E27BEA9}">
          <cx:tx>
            <cx:txData>
              <cx:f>Sheet1!$A$41</cx:f>
              <cx:v>ligra_Components-Shortcut.com-lj.ungraph.gcc_6.3.0_O3.drop_3500M.length_250M</cx:v>
            </cx:txData>
          </cx:tx>
          <cx:dataId val="39"/>
          <cx:layoutPr>
            <cx:visibility meanLine="0" meanMarker="1" nonoutliers="0" outliers="1"/>
            <cx:statistics quartileMethod="exclusive"/>
          </cx:layoutPr>
        </cx:series>
        <cx:series layoutId="boxWhisker" uniqueId="{E882DB41-AEF6-4641-87D4-328427520EB0}">
          <cx:tx>
            <cx:txData>
              <cx:f>Sheet1!$A$42</cx:f>
              <cx:v>ligra_Components.com-lj.ungraph.gcc_6.3.0_O3.drop_15750M.length_250M</cx:v>
            </cx:txData>
          </cx:tx>
          <cx:dataId val="40"/>
          <cx:layoutPr>
            <cx:visibility meanLine="0" meanMarker="1" nonoutliers="0" outliers="1"/>
            <cx:statistics quartileMethod="exclusive"/>
          </cx:layoutPr>
        </cx:series>
        <cx:series layoutId="boxWhisker" uniqueId="{F0C1D87B-E1A3-44B8-B001-ECFB148C5736}">
          <cx:tx>
            <cx:txData>
              <cx:f>Sheet1!$A$43</cx:f>
              <cx:v>ligra_Components.com-lj.ungraph.gcc_6.3.0_O3.drop_3500M.length_250M</cx:v>
            </cx:txData>
          </cx:tx>
          <cx:dataId val="41"/>
          <cx:layoutPr>
            <cx:visibility meanLine="0" meanMarker="1" nonoutliers="0" outliers="1"/>
            <cx:statistics quartileMethod="exclusive"/>
          </cx:layoutPr>
        </cx:series>
        <cx:series layoutId="boxWhisker" uniqueId="{6144E568-8E0B-4292-A133-E6731B609716}">
          <cx:tx>
            <cx:txData>
              <cx:f>Sheet1!$A$44</cx:f>
              <cx:v>ligra_MIS.com-lj.ungraph.gcc_6.3.0_O3.drop_17000M.length_250M</cx:v>
            </cx:txData>
          </cx:tx>
          <cx:dataId val="42"/>
          <cx:layoutPr>
            <cx:visibility meanLine="0" meanMarker="1" nonoutliers="0" outliers="1"/>
            <cx:statistics quartileMethod="exclusive"/>
          </cx:layoutPr>
        </cx:series>
        <cx:series layoutId="boxWhisker" uniqueId="{6B086EBE-7483-48C0-BE6D-387F93838585}">
          <cx:tx>
            <cx:txData>
              <cx:f>Sheet1!$A$45</cx:f>
              <cx:v>ligra_MIS.com-lj.ungraph.gcc_6.3.0_O3.drop_3500M.length_250M</cx:v>
            </cx:txData>
          </cx:tx>
          <cx:dataId val="43"/>
          <cx:layoutPr>
            <cx:visibility meanLine="0" meanMarker="1" nonoutliers="0" outliers="1"/>
            <cx:statistics quartileMethod="exclusive"/>
          </cx:layoutPr>
        </cx:series>
        <cx:series layoutId="boxWhisker" uniqueId="{73E6F094-04AE-46D3-BEC8-891C3C996FBD}">
          <cx:tx>
            <cx:txData>
              <cx:f>Sheet1!$A$46</cx:f>
              <cx:v>ligra_PageRank.com-lj.ungraph.gcc_6.3.0_O3.drop_18500M.length_250M</cx:v>
            </cx:txData>
          </cx:tx>
          <cx:dataId val="44"/>
          <cx:layoutPr>
            <cx:visibility meanLine="0" meanMarker="1" nonoutliers="0" outliers="1"/>
            <cx:statistics quartileMethod="exclusive"/>
          </cx:layoutPr>
        </cx:series>
        <cx:series layoutId="boxWhisker" uniqueId="{E376319C-BCD7-4837-B7DC-8338C690A3C1}">
          <cx:tx>
            <cx:txData>
              <cx:f>Sheet1!$A$47</cx:f>
              <cx:v>ligra_PageRank.com-lj.ungraph.gcc_6.3.0_O3.drop_5000M.length_250M</cx:v>
            </cx:txData>
          </cx:tx>
          <cx:dataId val="45"/>
          <cx:layoutPr>
            <cx:visibility meanLine="0" meanMarker="1" nonoutliers="0" outliers="1"/>
            <cx:statistics quartileMethod="exclusive"/>
          </cx:layoutPr>
        </cx:series>
        <cx:series layoutId="boxWhisker" uniqueId="{FD9C0B56-50AC-401E-8FE8-5DC9E099724D}">
          <cx:tx>
            <cx:txData>
              <cx:f>Sheet1!$A$48</cx:f>
              <cx:v>ligra_PageRank.com-lj.ungraph.gcc_6.3.0_O3.drop_51000M.length_250M</cx:v>
            </cx:txData>
          </cx:tx>
          <cx:dataId val="46"/>
          <cx:layoutPr>
            <cx:visibility meanLine="0" meanMarker="1" nonoutliers="0" outliers="1"/>
            <cx:statistics quartileMethod="exclusive"/>
          </cx:layoutPr>
        </cx:series>
        <cx:series layoutId="boxWhisker" uniqueId="{C7BA2696-2A01-42B4-85F0-AF21F36318C4}">
          <cx:tx>
            <cx:txData>
              <cx:f>Sheet1!$A$49</cx:f>
              <cx:v>ligra_PageRank.com-lj.ungraph.gcc_6.3.0_O3.drop_79500M.length_250M</cx:v>
            </cx:txData>
          </cx:tx>
          <cx:dataId val="47"/>
          <cx:layoutPr>
            <cx:visibility meanLine="0" meanMarker="1" nonoutliers="0" outliers="1"/>
            <cx:statistics quartileMethod="exclusive"/>
          </cx:layoutPr>
        </cx:series>
        <cx:series layoutId="boxWhisker" uniqueId="{7DFE924F-EE47-4B16-AE79-EFF5FA2F1A4D}">
          <cx:tx>
            <cx:txData>
              <cx:f>Sheet1!$A$50</cx:f>
              <cx:v>ligra_PageRankDelta.com-lj.ungraph.gcc_6.3.0_O3.drop_24000M.length_250M</cx:v>
            </cx:txData>
          </cx:tx>
          <cx:dataId val="48"/>
          <cx:layoutPr>
            <cx:visibility meanLine="0" meanMarker="1" nonoutliers="0" outliers="1"/>
            <cx:statistics quartileMethod="exclusive"/>
          </cx:layoutPr>
        </cx:series>
        <cx:series layoutId="boxWhisker" uniqueId="{C3501DC9-5FD9-4BEB-9BD2-66B40DB54CCC}">
          <cx:tx>
            <cx:txData>
              <cx:f>Sheet1!$A$51</cx:f>
              <cx:v>ligra_PageRankDelta.com-lj.ungraph.gcc_6.3.0_O3.drop_3500M.length_250M</cx:v>
            </cx:txData>
          </cx:tx>
          <cx:dataId val="49"/>
          <cx:layoutPr>
            <cx:visibility meanLine="0" meanMarker="1" nonoutliers="0" outliers="1"/>
            <cx:statistics quartileMethod="exclusive"/>
          </cx:layoutPr>
        </cx:series>
        <cx:series layoutId="boxWhisker" uniqueId="{8B8E8140-5C30-4868-B286-24E0A38AE2F0}">
          <cx:tx>
            <cx:txData>
              <cx:f>Sheet1!$A$52</cx:f>
              <cx:v>ligra_PageRankDelta.com-lj.ungraph.gcc_6.3.0_O3.drop_35250M.length_250M</cx:v>
            </cx:txData>
          </cx:tx>
          <cx:dataId val="50"/>
          <cx:layoutPr>
            <cx:visibility meanLine="0" meanMarker="1" nonoutliers="0" outliers="1"/>
            <cx:statistics quartileMethod="exclusive"/>
          </cx:layoutPr>
        </cx:series>
        <cx:series layoutId="boxWhisker" uniqueId="{6F142B06-A419-4CE5-8FCA-AF2E10F8D19B}">
          <cx:tx>
            <cx:txData>
              <cx:f>Sheet1!$A$53</cx:f>
              <cx:v>ligra_PageRankDelta.com-lj.ungraph.gcc_6.3.0_O3.drop_56500M.length_208M</cx:v>
            </cx:txData>
          </cx:tx>
          <cx:dataId val="51"/>
          <cx:layoutPr>
            <cx:visibility meanLine="0" meanMarker="1" nonoutliers="0" outliers="1"/>
            <cx:statistics quartileMethod="exclusive"/>
          </cx:layoutPr>
        </cx:series>
        <cx:series layoutId="boxWhisker" uniqueId="{532FEDD4-5E8F-4436-AE9B-A4C880D4540C}">
          <cx:tx>
            <cx:txData>
              <cx:f>Sheet1!$A$54</cx:f>
              <cx:v>ligra_PageRankDelta.com-lj.ungraph.gcc_6.3.0_O3.drop_6000M.length_250M</cx:v>
            </cx:txData>
          </cx:tx>
          <cx:dataId val="52"/>
          <cx:layoutPr>
            <cx:visibility meanLine="0" meanMarker="1" nonoutliers="0" outliers="1"/>
            <cx:statistics quartileMethod="exclusive"/>
          </cx:layoutPr>
        </cx:series>
        <cx:series layoutId="boxWhisker" uniqueId="{8365E089-6454-4650-BB6C-2030DA5398ED}">
          <cx:tx>
            <cx:txData>
              <cx:f>Sheet1!$A$55</cx:f>
              <cx:v>ligra_Radii.com-lj.ungraph.gcc_6.3.0_O3.drop_3500M.length_250M</cx:v>
            </cx:txData>
          </cx:tx>
          <cx:dataId val="53"/>
          <cx:layoutPr>
            <cx:visibility meanLine="0" meanMarker="1" nonoutliers="0" outliers="1"/>
            <cx:statistics quartileMethod="exclusive"/>
          </cx:layoutPr>
        </cx:series>
        <cx:series layoutId="boxWhisker" uniqueId="{51C9DE3C-D304-4854-853C-C2CF1AB3CADA}">
          <cx:tx>
            <cx:txData>
              <cx:f>Sheet1!$A$56</cx:f>
              <cx:v>ligra_Radii.com-lj.ungraph.gcc_6.3.0_O3.drop_5000M.length_250M</cx:v>
            </cx:txData>
          </cx:tx>
          <cx:dataId val="54"/>
          <cx:layoutPr>
            <cx:visibility meanLine="0" meanMarker="1" nonoutliers="0" outliers="1"/>
            <cx:statistics quartileMethod="exclusive"/>
          </cx:layoutPr>
        </cx:series>
        <cx:series layoutId="boxWhisker" uniqueId="{4ACF33F3-42B3-400E-BA12-3EE005974AA0}">
          <cx:tx>
            <cx:txData>
              <cx:f>Sheet1!$A$57</cx:f>
              <cx:v>ligra_Triangle.com-lj.ungraph.gcc_6.3.0_O3.drop_24000M.length_250M</cx:v>
            </cx:txData>
          </cx:tx>
          <cx:dataId val="55"/>
          <cx:layoutPr>
            <cx:visibility meanLine="0" meanMarker="1" nonoutliers="0" outliers="1"/>
            <cx:statistics quartileMethod="exclusive"/>
          </cx:layoutPr>
        </cx:series>
        <cx:series layoutId="boxWhisker" uniqueId="{8A294A04-46C5-4163-99E7-F8D2CA6ED9D2}">
          <cx:tx>
            <cx:txData>
              <cx:f>Sheet1!$A$58</cx:f>
              <cx:v>ligra_Triangle.com-lj.ungraph.gcc_6.3.0_O3.drop_3500M.length_250M</cx:v>
            </cx:txData>
          </cx:tx>
          <cx:dataId val="56"/>
          <cx:layoutPr>
            <cx:visibility meanLine="0" meanMarker="1" nonoutliers="0" outliers="1"/>
            <cx:statistics quartileMethod="exclusive"/>
          </cx:layoutPr>
        </cx:series>
        <cx:series layoutId="boxWhisker" uniqueId="{B1075A3D-BB89-4010-A152-CC9C6F9DE9C4}">
          <cx:tx>
            <cx:txData>
              <cx:f>Sheet1!$A$59</cx:f>
              <cx:v>ligra_Triangle.com-lj.ungraph.gcc_6.3.0_O3.drop_6000M.length_250M</cx:v>
            </cx:txData>
          </cx:tx>
          <cx:dataId val="57"/>
          <cx:layoutPr>
            <cx:visibility meanLine="0" meanMarker="1" nonoutliers="0" outliers="1"/>
            <cx:statistics quartileMethod="exclusive"/>
          </cx:layoutPr>
        </cx:series>
        <cx:series layoutId="boxWhisker" uniqueId="{12514DDC-243E-441B-A61B-B2A45DEB4ADB}">
          <cx:tx>
            <cx:txData>
              <cx:f>Sheet1!$A$60</cx:f>
              <cx:v>parsec_2.1.canneal.simlarge.prebuilt.drop_0M.length_250M</cx:v>
            </cx:txData>
          </cx:tx>
          <cx:dataId val="58"/>
          <cx:layoutPr>
            <cx:visibility meanLine="0" meanMarker="1" nonoutliers="0" outliers="1"/>
            <cx:statistics quartileMethod="exclusive"/>
          </cx:layoutPr>
        </cx:series>
        <cx:series layoutId="boxWhisker" uniqueId="{9F1B0A72-7578-4C1E-B60D-B7B7A7760A67}">
          <cx:tx>
            <cx:txData>
              <cx:f>Sheet1!$A$61</cx:f>
              <cx:v>parsec_2.1.dedup.simlarge.prebuilt.drop_3750M.length_250M</cx:v>
            </cx:txData>
          </cx:tx>
          <cx:dataId val="59"/>
          <cx:layoutPr>
            <cx:visibility meanLine="0" meanMarker="1" nonoutliers="0" outliers="1"/>
            <cx:statistics quartileMethod="exclusive"/>
          </cx:layoutPr>
        </cx:series>
        <cx:series layoutId="boxWhisker" uniqueId="{7924FC6C-6F7C-48E3-A5A4-81D21A2411B9}">
          <cx:tx>
            <cx:txData>
              <cx:f>Sheet1!$A$62</cx:f>
              <cx:v>parsec_2.1.facesim.simlarge.prebuilt.drop_21500M.length_250M</cx:v>
            </cx:txData>
          </cx:tx>
          <cx:dataId val="60"/>
          <cx:layoutPr>
            <cx:visibility meanLine="0" meanMarker="1" nonoutliers="0" outliers="1"/>
            <cx:statistics quartileMethod="exclusive"/>
          </cx:layoutPr>
        </cx:series>
        <cx:series layoutId="boxWhisker" uniqueId="{6E406569-4B88-4A7B-BBDB-56F86E1C780B}">
          <cx:tx>
            <cx:txData>
              <cx:f>Sheet1!$A$63</cx:f>
              <cx:v>parsec_2.1.fluidanimate.simlarge.prebuilt.drop_10250M.length_250M</cx:v>
            </cx:txData>
          </cx:tx>
          <cx:dataId val="61"/>
          <cx:layoutPr>
            <cx:visibility meanLine="0" meanMarker="1" nonoutliers="0" outliers="1"/>
            <cx:statistics quartileMethod="exclusive"/>
          </cx:layoutPr>
        </cx:series>
        <cx:series layoutId="boxWhisker" uniqueId="{8F9B3E00-0F2C-4145-A142-63C8542BADD2}">
          <cx:tx>
            <cx:txData>
              <cx:f>Sheet1!$A$64</cx:f>
              <cx:v>parsec_2.1.raytrace.simlarge.prebuilt.drop_23750M.length_250M</cx:v>
            </cx:txData>
          </cx:tx>
          <cx:dataId val="62"/>
          <cx:layoutPr>
            <cx:visibility meanLine="0" meanMarker="1" nonoutliers="0" outliers="1"/>
            <cx:statistics quartileMethod="exclusive"/>
          </cx:layoutPr>
        </cx:series>
        <cx:series layoutId="boxWhisker" uniqueId="{3F2D2937-941F-4F23-9FDB-C96D872E98E0}">
          <cx:tx>
            <cx:txData>
              <cx:f>Sheet1!$A$65</cx:f>
              <cx:v>parsec_2.1.streamcluster.simlarge.prebuilt.drop_0M.length_250M</cx:v>
            </cx:txData>
          </cx:tx>
          <cx:dataId val="63"/>
          <cx:layoutPr>
            <cx:visibility meanLine="0" meanMarker="1" nonoutliers="0" outliers="1"/>
            <cx:statistics quartileMethod="exclusive"/>
          </cx:layoutPr>
        </cx:series>
        <cx:series layoutId="boxWhisker" uniqueId="{E6C25F02-3293-433A-A631-D47B5811BA3E}">
          <cx:tx>
            <cx:txData>
              <cx:f>Sheet1!$A$66</cx:f>
              <cx:v>parsec_2.1.vips.simlarge.prebuilt.drop_33250M.length_250M</cx:v>
            </cx:txData>
          </cx:tx>
          <cx:dataId val="64"/>
          <cx:layoutPr>
            <cx:visibility meanLine="0" meanMarker="1" nonoutliers="0" outliers="1"/>
            <cx:statistics quartileMethod="exclusive"/>
          </cx:layoutPr>
        </cx:series>
        <cx:series layoutId="boxWhisker" uniqueId="{34925E86-3D07-4753-9894-85AAA5C51F00}">
          <cx:tx>
            <cx:txData>
              <cx:f>Sheet1!$A$67</cx:f>
              <cx:v>compute_int_117_ap</cx:v>
            </cx:txData>
          </cx:tx>
          <cx:dataId val="65"/>
          <cx:layoutPr>
            <cx:visibility meanLine="0" meanMarker="1" nonoutliers="0" outliers="1"/>
            <cx:statistics quartileMethod="exclusive"/>
          </cx:layoutPr>
        </cx:series>
        <cx:series layoutId="boxWhisker" uniqueId="{08F4E6EF-B64B-4884-B85F-6F71EFC7A831}">
          <cx:tx>
            <cx:txData>
              <cx:f>Sheet1!$A$68</cx:f>
              <cx:v>compute_int_122_ap</cx:v>
            </cx:txData>
          </cx:tx>
          <cx:dataId val="66"/>
          <cx:layoutPr>
            <cx:visibility meanLine="0" meanMarker="1" nonoutliers="0" outliers="1"/>
            <cx:statistics quartileMethod="exclusive"/>
          </cx:layoutPr>
        </cx:series>
        <cx:series layoutId="boxWhisker" uniqueId="{4E08A38D-C8AD-491F-9FB7-780F88DCCB27}">
          <cx:tx>
            <cx:txData>
              <cx:f>Sheet1!$A$69</cx:f>
              <cx:v>compute_int_13_ap</cx:v>
            </cx:txData>
          </cx:tx>
          <cx:dataId val="67"/>
          <cx:layoutPr>
            <cx:visibility meanLine="0" meanMarker="1" nonoutliers="0" outliers="1"/>
            <cx:statistics quartileMethod="exclusive"/>
          </cx:layoutPr>
        </cx:series>
        <cx:series layoutId="boxWhisker" uniqueId="{A0E9F528-7B84-4EA4-9378-2D56564B8A18}">
          <cx:tx>
            <cx:txData>
              <cx:f>Sheet1!$A$70</cx:f>
              <cx:v>compute_int_14_ap</cx:v>
            </cx:txData>
          </cx:tx>
          <cx:dataId val="68"/>
          <cx:layoutPr>
            <cx:visibility meanLine="0" meanMarker="1" nonoutliers="0" outliers="1"/>
            <cx:statistics quartileMethod="exclusive"/>
          </cx:layoutPr>
        </cx:series>
        <cx:series layoutId="boxWhisker" uniqueId="{039D2715-93B0-4C13-81D9-BB34373C2A5D}">
          <cx:tx>
            <cx:txData>
              <cx:f>Sheet1!$A$71</cx:f>
              <cx:v>compute_int_158_ap</cx:v>
            </cx:txData>
          </cx:tx>
          <cx:dataId val="69"/>
          <cx:layoutPr>
            <cx:visibility meanLine="0" meanMarker="1" nonoutliers="0" outliers="1"/>
            <cx:statistics quartileMethod="exclusive"/>
          </cx:layoutPr>
        </cx:series>
        <cx:series layoutId="boxWhisker" uniqueId="{71739B44-B60C-40F9-A5D9-E12067DA4E1A}">
          <cx:tx>
            <cx:txData>
              <cx:f>Sheet1!$A$72</cx:f>
              <cx:v>compute_int_164_ap</cx:v>
            </cx:txData>
          </cx:tx>
          <cx:dataId val="70"/>
          <cx:layoutPr>
            <cx:visibility meanLine="0" meanMarker="1" nonoutliers="0" outliers="1"/>
            <cx:statistics quartileMethod="exclusive"/>
          </cx:layoutPr>
        </cx:series>
        <cx:series layoutId="boxWhisker" uniqueId="{EB085716-BB67-4CC3-AE58-920595BFD5AA}">
          <cx:tx>
            <cx:txData>
              <cx:f>Sheet1!$A$73</cx:f>
              <cx:v>compute_int_177_ap</cx:v>
            </cx:txData>
          </cx:tx>
          <cx:dataId val="71"/>
          <cx:layoutPr>
            <cx:visibility meanLine="0" meanMarker="1" nonoutliers="0" outliers="1"/>
            <cx:statistics quartileMethod="exclusive"/>
          </cx:layoutPr>
        </cx:series>
        <cx:series layoutId="boxWhisker" uniqueId="{AA8054CA-5FF6-47AD-B640-E038F34B71B7}">
          <cx:tx>
            <cx:txData>
              <cx:f>Sheet1!$A$74</cx:f>
              <cx:v>compute_int_197_ap</cx:v>
            </cx:txData>
          </cx:tx>
          <cx:dataId val="72"/>
          <cx:layoutPr>
            <cx:visibility meanLine="0" meanMarker="1" nonoutliers="0" outliers="1"/>
            <cx:statistics quartileMethod="exclusive"/>
          </cx:layoutPr>
        </cx:series>
        <cx:series layoutId="boxWhisker" uniqueId="{E4145FDF-FC1D-43AA-9F01-927BCE528CC3}">
          <cx:tx>
            <cx:txData>
              <cx:f>Sheet1!$A$75</cx:f>
              <cx:v>compute_int_199_ap</cx:v>
            </cx:txData>
          </cx:tx>
          <cx:dataId val="73"/>
          <cx:layoutPr>
            <cx:visibility meanLine="0" meanMarker="1" nonoutliers="0" outliers="1"/>
            <cx:statistics quartileMethod="exclusive"/>
          </cx:layoutPr>
        </cx:series>
        <cx:series layoutId="boxWhisker" uniqueId="{CCA7030B-43CB-44DF-BB96-75F47E22BA37}">
          <cx:tx>
            <cx:txData>
              <cx:f>Sheet1!$A$76</cx:f>
              <cx:v>compute_int_201_ap</cx:v>
            </cx:txData>
          </cx:tx>
          <cx:dataId val="74"/>
          <cx:layoutPr>
            <cx:visibility meanLine="0" meanMarker="1" nonoutliers="0" outliers="1"/>
            <cx:statistics quartileMethod="exclusive"/>
          </cx:layoutPr>
        </cx:series>
        <cx:series layoutId="boxWhisker" uniqueId="{4468B9E1-744B-4064-9D05-FA33FF41C65A}">
          <cx:tx>
            <cx:txData>
              <cx:f>Sheet1!$A$77</cx:f>
              <cx:v>compute_int_218_ap</cx:v>
            </cx:txData>
          </cx:tx>
          <cx:dataId val="75"/>
          <cx:layoutPr>
            <cx:visibility meanLine="0" meanMarker="1" nonoutliers="0" outliers="1"/>
            <cx:statistics quartileMethod="exclusive"/>
          </cx:layoutPr>
        </cx:series>
        <cx:series layoutId="boxWhisker" uniqueId="{D6C40F91-5881-4C8F-930C-57963933566F}">
          <cx:tx>
            <cx:txData>
              <cx:f>Sheet1!$A$78</cx:f>
              <cx:v>compute_int_21_ap</cx:v>
            </cx:txData>
          </cx:tx>
          <cx:dataId val="76"/>
          <cx:layoutPr>
            <cx:visibility meanLine="0" meanMarker="1" nonoutliers="0" outliers="1"/>
            <cx:statistics quartileMethod="exclusive"/>
          </cx:layoutPr>
        </cx:series>
        <cx:series layoutId="boxWhisker" uniqueId="{71FDFA64-AD34-40E7-A63F-607F69674F46}">
          <cx:tx>
            <cx:txData>
              <cx:f>Sheet1!$A$79</cx:f>
              <cx:v>compute_int_238_ap</cx:v>
            </cx:txData>
          </cx:tx>
          <cx:dataId val="77"/>
          <cx:layoutPr>
            <cx:visibility meanLine="0" meanMarker="1" nonoutliers="0" outliers="1"/>
            <cx:statistics quartileMethod="exclusive"/>
          </cx:layoutPr>
        </cx:series>
        <cx:series layoutId="boxWhisker" uniqueId="{7D69DC88-0946-4E93-B7BD-A6A9F6739FBF}">
          <cx:tx>
            <cx:txData>
              <cx:f>Sheet1!$A$80</cx:f>
              <cx:v>compute_int_239_ap</cx:v>
            </cx:txData>
          </cx:tx>
          <cx:dataId val="78"/>
          <cx:layoutPr>
            <cx:visibility meanLine="0" meanMarker="1" nonoutliers="0" outliers="1"/>
            <cx:statistics quartileMethod="exclusive"/>
          </cx:layoutPr>
        </cx:series>
        <cx:series layoutId="boxWhisker" uniqueId="{096BCF9F-AC17-4AEC-9FF0-42130DEA0CC6}">
          <cx:tx>
            <cx:txData>
              <cx:f>Sheet1!$A$81</cx:f>
              <cx:v>compute_int_23_ap</cx:v>
            </cx:txData>
          </cx:tx>
          <cx:dataId val="79"/>
          <cx:layoutPr>
            <cx:visibility meanLine="0" meanMarker="1" nonoutliers="0" outliers="1"/>
            <cx:statistics quartileMethod="exclusive"/>
          </cx:layoutPr>
        </cx:series>
        <cx:series layoutId="boxWhisker" uniqueId="{25505E4E-2CA9-4C80-93C2-4A4631699791}">
          <cx:tx>
            <cx:txData>
              <cx:f>Sheet1!$A$82</cx:f>
              <cx:v>compute_int_249_ap</cx:v>
            </cx:txData>
          </cx:tx>
          <cx:dataId val="80"/>
          <cx:layoutPr>
            <cx:visibility meanLine="0" meanMarker="1" nonoutliers="0" outliers="1"/>
            <cx:statistics quartileMethod="exclusive"/>
          </cx:layoutPr>
        </cx:series>
        <cx:series layoutId="boxWhisker" uniqueId="{8B60636D-B26A-41D1-B241-00C0EEAFEE79}">
          <cx:tx>
            <cx:txData>
              <cx:f>Sheet1!$A$83</cx:f>
              <cx:v>compute_int_252_ap</cx:v>
            </cx:txData>
          </cx:tx>
          <cx:dataId val="81"/>
          <cx:layoutPr>
            <cx:visibility meanLine="0" meanMarker="1" nonoutliers="0" outliers="1"/>
            <cx:statistics quartileMethod="exclusive"/>
          </cx:layoutPr>
        </cx:series>
        <cx:series layoutId="boxWhisker" uniqueId="{1B4E3AFE-DB6D-4B04-83E0-F6DAC8F4D512}">
          <cx:tx>
            <cx:txData>
              <cx:f>Sheet1!$A$84</cx:f>
              <cx:v>compute_int_260_ap</cx:v>
            </cx:txData>
          </cx:tx>
          <cx:dataId val="82"/>
          <cx:layoutPr>
            <cx:visibility meanLine="0" meanMarker="1" nonoutliers="0" outliers="1"/>
            <cx:statistics quartileMethod="exclusive"/>
          </cx:layoutPr>
        </cx:series>
        <cx:series layoutId="boxWhisker" uniqueId="{F696901A-0935-414A-AD07-6425149AC522}">
          <cx:tx>
            <cx:txData>
              <cx:f>Sheet1!$A$85</cx:f>
              <cx:v>compute_int_264_ap</cx:v>
            </cx:txData>
          </cx:tx>
          <cx:dataId val="83"/>
          <cx:layoutPr>
            <cx:visibility meanLine="0" meanMarker="1" nonoutliers="0" outliers="1"/>
            <cx:statistics quartileMethod="exclusive"/>
          </cx:layoutPr>
        </cx:series>
        <cx:series layoutId="boxWhisker" uniqueId="{2D9177FD-39CA-4F39-96A2-ACE6F967C18E}">
          <cx:tx>
            <cx:txData>
              <cx:f>Sheet1!$A$86</cx:f>
              <cx:v>compute_int_278_ap</cx:v>
            </cx:txData>
          </cx:tx>
          <cx:dataId val="84"/>
          <cx:layoutPr>
            <cx:visibility meanLine="0" meanMarker="1" nonoutliers="0" outliers="1"/>
            <cx:statistics quartileMethod="exclusive"/>
          </cx:layoutPr>
        </cx:series>
        <cx:series layoutId="boxWhisker" uniqueId="{C2CA3CD2-FAF5-4EEA-A6DB-9EA76DC6E8B9}">
          <cx:tx>
            <cx:txData>
              <cx:f>Sheet1!$A$87</cx:f>
              <cx:v>compute_int_27_ap</cx:v>
            </cx:txData>
          </cx:tx>
          <cx:dataId val="85"/>
          <cx:layoutPr>
            <cx:visibility meanLine="0" meanMarker="1" nonoutliers="0" outliers="1"/>
            <cx:statistics quartileMethod="exclusive"/>
          </cx:layoutPr>
        </cx:series>
        <cx:series layoutId="boxWhisker" uniqueId="{C18876A7-AEB2-4C10-8B5E-1B11B594674F}">
          <cx:tx>
            <cx:txData>
              <cx:f>Sheet1!$A$88</cx:f>
              <cx:v>compute_int_285_ap</cx:v>
            </cx:txData>
          </cx:tx>
          <cx:dataId val="86"/>
          <cx:layoutPr>
            <cx:visibility meanLine="0" meanMarker="1" nonoutliers="0" outliers="1"/>
            <cx:statistics quartileMethod="exclusive"/>
          </cx:layoutPr>
        </cx:series>
        <cx:series layoutId="boxWhisker" uniqueId="{373D0896-CC7D-4597-8173-1C0F43AF9299}">
          <cx:tx>
            <cx:txData>
              <cx:f>Sheet1!$A$89</cx:f>
              <cx:v>compute_int_295_ap</cx:v>
            </cx:txData>
          </cx:tx>
          <cx:dataId val="87"/>
          <cx:layoutPr>
            <cx:visibility meanLine="0" meanMarker="1" nonoutliers="0" outliers="1"/>
            <cx:statistics quartileMethod="exclusive"/>
          </cx:layoutPr>
        </cx:series>
        <cx:series layoutId="boxWhisker" uniqueId="{10CA3B97-0714-4363-B853-C5CA22A6B99C}">
          <cx:tx>
            <cx:txData>
              <cx:f>Sheet1!$A$90</cx:f>
              <cx:v>compute_int_300_ap</cx:v>
            </cx:txData>
          </cx:tx>
          <cx:dataId val="88"/>
          <cx:layoutPr>
            <cx:visibility meanLine="0" meanMarker="1" nonoutliers="0" outliers="1"/>
            <cx:statistics quartileMethod="exclusive"/>
          </cx:layoutPr>
        </cx:series>
        <cx:series layoutId="boxWhisker" uniqueId="{D7AAD763-F388-4042-9559-C4B5E9F53743}">
          <cx:tx>
            <cx:txData>
              <cx:f>Sheet1!$A$91</cx:f>
              <cx:v>compute_int_32_ap</cx:v>
            </cx:txData>
          </cx:tx>
          <cx:dataId val="89"/>
          <cx:layoutPr>
            <cx:visibility meanLine="0" meanMarker="1" nonoutliers="0" outliers="1"/>
            <cx:statistics quartileMethod="exclusive"/>
          </cx:layoutPr>
        </cx:series>
        <cx:series layoutId="boxWhisker" uniqueId="{BE67F1B8-A0C6-4238-BEFD-96F10C8EEE72}">
          <cx:tx>
            <cx:txData>
              <cx:f>Sheet1!$A$92</cx:f>
              <cx:v>compute_int_340_ap</cx:v>
            </cx:txData>
          </cx:tx>
          <cx:dataId val="90"/>
          <cx:layoutPr>
            <cx:visibility meanLine="0" meanMarker="1" nonoutliers="0" outliers="1"/>
            <cx:statistics quartileMethod="exclusive"/>
          </cx:layoutPr>
        </cx:series>
        <cx:series layoutId="boxWhisker" uniqueId="{37DB1FEA-83B5-4159-A53C-26AC8AD1485E}">
          <cx:tx>
            <cx:txData>
              <cx:f>Sheet1!$A$93</cx:f>
              <cx:v>compute_int_345_ap</cx:v>
            </cx:txData>
          </cx:tx>
          <cx:dataId val="91"/>
          <cx:layoutPr>
            <cx:visibility meanLine="0" meanMarker="1" nonoutliers="0" outliers="1"/>
            <cx:statistics quartileMethod="exclusive"/>
          </cx:layoutPr>
        </cx:series>
        <cx:series layoutId="boxWhisker" uniqueId="{73CDEA42-B3C2-4421-B991-FD9DC5BD645B}">
          <cx:tx>
            <cx:txData>
              <cx:f>Sheet1!$A$94</cx:f>
              <cx:v>compute_int_34_ap</cx:v>
            </cx:txData>
          </cx:tx>
          <cx:dataId val="92"/>
          <cx:layoutPr>
            <cx:visibility meanLine="0" meanMarker="1" nonoutliers="0" outliers="1"/>
            <cx:statistics quartileMethod="exclusive"/>
          </cx:layoutPr>
        </cx:series>
        <cx:series layoutId="boxWhisker" uniqueId="{18512AA6-2F30-4BEA-A9A0-608480756D09}">
          <cx:tx>
            <cx:txData>
              <cx:f>Sheet1!$A$95</cx:f>
              <cx:v>compute_int_365_ap</cx:v>
            </cx:txData>
          </cx:tx>
          <cx:dataId val="93"/>
          <cx:layoutPr>
            <cx:visibility meanLine="0" meanMarker="1" nonoutliers="0" outliers="1"/>
            <cx:statistics quartileMethod="exclusive"/>
          </cx:layoutPr>
        </cx:series>
        <cx:series layoutId="boxWhisker" uniqueId="{5D7229E4-50D8-4E64-AFA7-06DC58D69B78}">
          <cx:tx>
            <cx:txData>
              <cx:f>Sheet1!$A$96</cx:f>
              <cx:v>compute_int_378_ap</cx:v>
            </cx:txData>
          </cx:tx>
          <cx:dataId val="94"/>
          <cx:layoutPr>
            <cx:visibility meanLine="0" meanMarker="1" nonoutliers="0" outliers="1"/>
            <cx:statistics quartileMethod="exclusive"/>
          </cx:layoutPr>
        </cx:series>
        <cx:series layoutId="boxWhisker" uniqueId="{DF701D02-ADDB-4370-A4F7-0E936BE34092}">
          <cx:tx>
            <cx:txData>
              <cx:f>Sheet1!$A$97</cx:f>
              <cx:v>compute_int_408_ap</cx:v>
            </cx:txData>
          </cx:tx>
          <cx:dataId val="95"/>
          <cx:layoutPr>
            <cx:visibility meanLine="0" meanMarker="1" nonoutliers="0" outliers="1"/>
            <cx:statistics quartileMethod="exclusive"/>
          </cx:layoutPr>
        </cx:series>
        <cx:series layoutId="boxWhisker" uniqueId="{6A018ADB-607E-4BE8-A99E-CA00C9BF4CE0}">
          <cx:tx>
            <cx:txData>
              <cx:f>Sheet1!$A$98</cx:f>
              <cx:v>compute_int_414_ap</cx:v>
            </cx:txData>
          </cx:tx>
          <cx:dataId val="96"/>
          <cx:layoutPr>
            <cx:visibility meanLine="0" meanMarker="1" nonoutliers="0" outliers="1"/>
            <cx:statistics quartileMethod="exclusive"/>
          </cx:layoutPr>
        </cx:series>
        <cx:series layoutId="boxWhisker" uniqueId="{CBAFCA7A-A737-4F13-B23A-4F853D47BA42}">
          <cx:tx>
            <cx:txData>
              <cx:f>Sheet1!$A$99</cx:f>
              <cx:v>compute_int_421_ap</cx:v>
            </cx:txData>
          </cx:tx>
          <cx:dataId val="97"/>
          <cx:layoutPr>
            <cx:visibility meanLine="0" meanMarker="1" nonoutliers="0" outliers="1"/>
            <cx:statistics quartileMethod="exclusive"/>
          </cx:layoutPr>
        </cx:series>
        <cx:series layoutId="boxWhisker" uniqueId="{1DF24946-BD3C-49AF-B474-41EA7B1ECE63}">
          <cx:tx>
            <cx:txData>
              <cx:f>Sheet1!$A$100</cx:f>
              <cx:v>compute_int_428_ap</cx:v>
            </cx:txData>
          </cx:tx>
          <cx:dataId val="98"/>
          <cx:layoutPr>
            <cx:visibility meanLine="0" meanMarker="1" nonoutliers="0" outliers="1"/>
            <cx:statistics quartileMethod="exclusive"/>
          </cx:layoutPr>
        </cx:series>
        <cx:series layoutId="boxWhisker" uniqueId="{A9943145-9568-4D0E-8D58-D13714955824}">
          <cx:tx>
            <cx:txData>
              <cx:f>Sheet1!$A$101</cx:f>
              <cx:v>compute_int_434_ap</cx:v>
            </cx:txData>
          </cx:tx>
          <cx:dataId val="99"/>
          <cx:layoutPr>
            <cx:visibility meanLine="0" meanMarker="1" nonoutliers="0" outliers="1"/>
            <cx:statistics quartileMethod="exclusive"/>
          </cx:layoutPr>
        </cx:series>
        <cx:series layoutId="boxWhisker" uniqueId="{99C5B5ED-99B7-488E-9DF5-E0BF753226B4}">
          <cx:tx>
            <cx:txData>
              <cx:f>Sheet1!$A$102</cx:f>
              <cx:v>compute_int_502_ap</cx:v>
            </cx:txData>
          </cx:tx>
          <cx:dataId val="100"/>
          <cx:layoutPr>
            <cx:visibility meanLine="0" meanMarker="1" nonoutliers="0" outliers="1"/>
            <cx:statistics quartileMethod="exclusive"/>
          </cx:layoutPr>
        </cx:series>
        <cx:series layoutId="boxWhisker" uniqueId="{9BF4C42D-F311-4B9E-8CCF-4B895CC75535}">
          <cx:tx>
            <cx:txData>
              <cx:f>Sheet1!$A$103</cx:f>
              <cx:v>compute_int_529_ap</cx:v>
            </cx:txData>
          </cx:tx>
          <cx:dataId val="101"/>
          <cx:layoutPr>
            <cx:visibility meanLine="0" meanMarker="1" nonoutliers="0" outliers="1"/>
            <cx:statistics quartileMethod="exclusive"/>
          </cx:layoutPr>
        </cx:series>
        <cx:series layoutId="boxWhisker" uniqueId="{1FEA1737-61C0-468B-9D11-ECBD4DBCAD74}">
          <cx:tx>
            <cx:txData>
              <cx:f>Sheet1!$A$104</cx:f>
              <cx:v>compute_int_561_ap</cx:v>
            </cx:txData>
          </cx:tx>
          <cx:dataId val="102"/>
          <cx:layoutPr>
            <cx:visibility meanLine="0" meanMarker="1" nonoutliers="0" outliers="1"/>
            <cx:statistics quartileMethod="exclusive"/>
          </cx:layoutPr>
        </cx:series>
        <cx:series layoutId="boxWhisker" uniqueId="{19EF245C-CC50-4F9B-B6F0-D09CCC311AD4}">
          <cx:tx>
            <cx:txData>
              <cx:f>Sheet1!$A$105</cx:f>
              <cx:v>compute_int_575_ap</cx:v>
            </cx:txData>
          </cx:tx>
          <cx:dataId val="103"/>
          <cx:layoutPr>
            <cx:visibility meanLine="0" meanMarker="1" nonoutliers="0" outliers="1"/>
            <cx:statistics quartileMethod="exclusive"/>
          </cx:layoutPr>
        </cx:series>
        <cx:series layoutId="boxWhisker" uniqueId="{9060AAA0-E57D-4980-83A8-36D99525B963}">
          <cx:tx>
            <cx:txData>
              <cx:f>Sheet1!$A$106</cx:f>
              <cx:v>compute_int_600_ap</cx:v>
            </cx:txData>
          </cx:tx>
          <cx:dataId val="104"/>
          <cx:layoutPr>
            <cx:visibility meanLine="0" meanMarker="1" nonoutliers="0" outliers="1"/>
            <cx:statistics quartileMethod="exclusive"/>
          </cx:layoutPr>
        </cx:series>
        <cx:series layoutId="boxWhisker" uniqueId="{E89FAC59-41AF-4F2E-89FE-273A393B969E}">
          <cx:tx>
            <cx:txData>
              <cx:f>Sheet1!$A$107</cx:f>
              <cx:v>compute_int_640_ap</cx:v>
            </cx:txData>
          </cx:tx>
          <cx:dataId val="105"/>
          <cx:layoutPr>
            <cx:visibility meanLine="0" meanMarker="1" nonoutliers="0" outliers="1"/>
            <cx:statistics quartileMethod="exclusive"/>
          </cx:layoutPr>
        </cx:series>
        <cx:series layoutId="boxWhisker" uniqueId="{4B3FD6D1-F8B5-42CD-BEC4-6F274DD5EB34}">
          <cx:tx>
            <cx:txData>
              <cx:f>Sheet1!$A$108</cx:f>
              <cx:v>compute_int_664_ap</cx:v>
            </cx:txData>
          </cx:tx>
          <cx:dataId val="106"/>
          <cx:layoutPr>
            <cx:visibility meanLine="0" meanMarker="1" nonoutliers="0" outliers="1"/>
            <cx:statistics quartileMethod="exclusive"/>
          </cx:layoutPr>
        </cx:series>
        <cx:series layoutId="boxWhisker" uniqueId="{9ACFAD39-F0B9-430A-8DB1-A3779B28CBF7}">
          <cx:tx>
            <cx:txData>
              <cx:f>Sheet1!$A$109</cx:f>
              <cx:v>compute_int_677_ap</cx:v>
            </cx:txData>
          </cx:tx>
          <cx:dataId val="107"/>
          <cx:layoutPr>
            <cx:visibility meanLine="0" meanMarker="1" nonoutliers="0" outliers="1"/>
            <cx:statistics quartileMethod="exclusive"/>
          </cx:layoutPr>
        </cx:series>
        <cx:series layoutId="boxWhisker" uniqueId="{7E955FF5-655F-4D9C-9F5C-DF78FE49298C}">
          <cx:tx>
            <cx:txData>
              <cx:f>Sheet1!$A$110</cx:f>
              <cx:v>compute_int_707_ap</cx:v>
            </cx:txData>
          </cx:tx>
          <cx:dataId val="108"/>
          <cx:layoutPr>
            <cx:visibility meanLine="0" meanMarker="1" nonoutliers="0" outliers="1"/>
            <cx:statistics quartileMethod="exclusive"/>
          </cx:layoutPr>
        </cx:series>
        <cx:series layoutId="boxWhisker" uniqueId="{A1EEA75B-7155-4208-A705-7F259A18FA0B}">
          <cx:tx>
            <cx:txData>
              <cx:f>Sheet1!$A$111</cx:f>
              <cx:v>compute_int_721_ap</cx:v>
            </cx:txData>
          </cx:tx>
          <cx:dataId val="109"/>
          <cx:layoutPr>
            <cx:visibility meanLine="0" meanMarker="1" nonoutliers="0" outliers="1"/>
            <cx:statistics quartileMethod="exclusive"/>
          </cx:layoutPr>
        </cx:series>
        <cx:series layoutId="boxWhisker" uniqueId="{16899BA9-6630-4D77-8DCA-4D1EC4991C97}">
          <cx:tx>
            <cx:txData>
              <cx:f>Sheet1!$A$112</cx:f>
              <cx:v>compute_int_750_ap</cx:v>
            </cx:txData>
          </cx:tx>
          <cx:dataId val="110"/>
          <cx:layoutPr>
            <cx:visibility meanLine="0" meanMarker="1" nonoutliers="0" outliers="1"/>
            <cx:statistics quartileMethod="exclusive"/>
          </cx:layoutPr>
        </cx:series>
        <cx:series layoutId="boxWhisker" uniqueId="{73035FA2-5CAE-4989-9038-A5D052B92875}">
          <cx:tx>
            <cx:txData>
              <cx:f>Sheet1!$A$113</cx:f>
              <cx:v>compute_int_763_ap</cx:v>
            </cx:txData>
          </cx:tx>
          <cx:dataId val="111"/>
          <cx:layoutPr>
            <cx:visibility meanLine="0" meanMarker="1" nonoutliers="0" outliers="1"/>
            <cx:statistics quartileMethod="exclusive"/>
          </cx:layoutPr>
        </cx:series>
        <cx:series layoutId="boxWhisker" uniqueId="{574A496F-907E-4C8E-B6A9-4E95CDD3EA48}">
          <cx:tx>
            <cx:txData>
              <cx:f>Sheet1!$A$114</cx:f>
              <cx:v>compute_int_769_ap</cx:v>
            </cx:txData>
          </cx:tx>
          <cx:dataId val="112"/>
          <cx:layoutPr>
            <cx:visibility meanLine="0" meanMarker="1" nonoutliers="0" outliers="1"/>
            <cx:statistics quartileMethod="exclusive"/>
          </cx:layoutPr>
        </cx:series>
        <cx:series layoutId="boxWhisker" uniqueId="{2A75500D-A0C3-4770-A5F3-E71431AF51D9}">
          <cx:tx>
            <cx:txData>
              <cx:f>Sheet1!$A$115</cx:f>
              <cx:v>compute_int_776_ap</cx:v>
            </cx:txData>
          </cx:tx>
          <cx:dataId val="113"/>
          <cx:layoutPr>
            <cx:visibility meanLine="0" meanMarker="1" nonoutliers="0" outliers="1"/>
            <cx:statistics quartileMethod="exclusive"/>
          </cx:layoutPr>
        </cx:series>
        <cx:series layoutId="boxWhisker" uniqueId="{3D181F6C-9897-4D46-9339-3DF4CF8FAC04}">
          <cx:tx>
            <cx:txData>
              <cx:f>Sheet1!$A$116</cx:f>
              <cx:v>compute_int_778_ap</cx:v>
            </cx:txData>
          </cx:tx>
          <cx:dataId val="114"/>
          <cx:layoutPr>
            <cx:visibility meanLine="0" meanMarker="1" nonoutliers="0" outliers="1"/>
            <cx:statistics quartileMethod="exclusive"/>
          </cx:layoutPr>
        </cx:series>
        <cx:series layoutId="boxWhisker" uniqueId="{D12DD85C-9A40-4CC9-8377-87F47ECDC16A}">
          <cx:tx>
            <cx:txData>
              <cx:f>Sheet1!$A$117</cx:f>
              <cx:v>compute_int_793_ap</cx:v>
            </cx:txData>
          </cx:tx>
          <cx:dataId val="115"/>
          <cx:layoutPr>
            <cx:visibility meanLine="0" meanMarker="1" nonoutliers="0" outliers="1"/>
            <cx:statistics quartileMethod="exclusive"/>
          </cx:layoutPr>
        </cx:series>
        <cx:series layoutId="boxWhisker" uniqueId="{707F0E4F-5758-4450-9BF5-2F629F5BD2F7}">
          <cx:tx>
            <cx:txData>
              <cx:f>Sheet1!$A$118</cx:f>
              <cx:v>compute_int_798_ap</cx:v>
            </cx:txData>
          </cx:tx>
          <cx:dataId val="116"/>
          <cx:layoutPr>
            <cx:visibility meanLine="0" meanMarker="1" nonoutliers="0" outliers="1"/>
            <cx:statistics quartileMethod="exclusive"/>
          </cx:layoutPr>
        </cx:series>
        <cx:series layoutId="boxWhisker" uniqueId="{146FBAF9-2049-4014-BECA-F4BC9A1621AF}">
          <cx:tx>
            <cx:txData>
              <cx:f>Sheet1!$A$119</cx:f>
              <cx:v>compute_int_7_ap</cx:v>
            </cx:txData>
          </cx:tx>
          <cx:dataId val="117"/>
          <cx:layoutPr>
            <cx:visibility meanLine="0" meanMarker="1" nonoutliers="0" outliers="1"/>
            <cx:statistics quartileMethod="exclusive"/>
          </cx:layoutPr>
        </cx:series>
        <cx:series layoutId="boxWhisker" uniqueId="{D4481BB6-3633-4CD8-99B0-E3F8DEA675A0}">
          <cx:tx>
            <cx:txData>
              <cx:f>Sheet1!$A$120</cx:f>
              <cx:v>compute_int_804_ap</cx:v>
            </cx:txData>
          </cx:tx>
          <cx:dataId val="118"/>
          <cx:layoutPr>
            <cx:visibility meanLine="0" meanMarker="1" nonoutliers="0" outliers="1"/>
            <cx:statistics quartileMethod="exclusive"/>
          </cx:layoutPr>
        </cx:series>
        <cx:series layoutId="boxWhisker" uniqueId="{D07AA268-B72B-4F23-9B23-7BC19E2846CB}">
          <cx:tx>
            <cx:txData>
              <cx:f>Sheet1!$A$121</cx:f>
              <cx:v>compute_int_810_ap</cx:v>
            </cx:txData>
          </cx:tx>
          <cx:dataId val="119"/>
          <cx:layoutPr>
            <cx:visibility meanLine="0" meanMarker="1" nonoutliers="0" outliers="1"/>
            <cx:statistics quartileMethod="exclusive"/>
          </cx:layoutPr>
        </cx:series>
        <cx:series layoutId="boxWhisker" uniqueId="{3DB73233-C7D9-4FC6-9445-9CE73F9164E7}">
          <cx:tx>
            <cx:txData>
              <cx:f>Sheet1!$A$122</cx:f>
              <cx:v>compute_int_813_ap</cx:v>
            </cx:txData>
          </cx:tx>
          <cx:dataId val="120"/>
          <cx:layoutPr>
            <cx:visibility meanLine="0" meanMarker="1" nonoutliers="0" outliers="1"/>
            <cx:statistics quartileMethod="exclusive"/>
          </cx:layoutPr>
        </cx:series>
        <cx:series layoutId="boxWhisker" uniqueId="{7194A311-1D4F-4C56-8C06-70BFA7580794}">
          <cx:tx>
            <cx:txData>
              <cx:f>Sheet1!$A$123</cx:f>
              <cx:v>compute_int_831_ap</cx:v>
            </cx:txData>
          </cx:tx>
          <cx:dataId val="121"/>
          <cx:layoutPr>
            <cx:visibility meanLine="0" meanMarker="1" nonoutliers="0" outliers="1"/>
            <cx:statistics quartileMethod="exclusive"/>
          </cx:layoutPr>
        </cx:series>
        <cx:series layoutId="boxWhisker" uniqueId="{E99C067E-8CED-4C57-BCC9-DA0EE367FD2A}">
          <cx:tx>
            <cx:txData>
              <cx:f>Sheet1!$A$124</cx:f>
              <cx:v>compute_int_853_ap</cx:v>
            </cx:txData>
          </cx:tx>
          <cx:dataId val="122"/>
          <cx:layoutPr>
            <cx:visibility meanLine="0" meanMarker="1" nonoutliers="0" outliers="1"/>
            <cx:statistics quartileMethod="exclusive"/>
          </cx:layoutPr>
        </cx:series>
        <cx:series layoutId="boxWhisker" uniqueId="{CD0893E9-FDCD-4A98-AAD2-C4755DC4663A}">
          <cx:tx>
            <cx:txData>
              <cx:f>Sheet1!$A$125</cx:f>
              <cx:v>compute_int_859_ap</cx:v>
            </cx:txData>
          </cx:tx>
          <cx:dataId val="123"/>
          <cx:layoutPr>
            <cx:visibility meanLine="0" meanMarker="1" nonoutliers="0" outliers="1"/>
            <cx:statistics quartileMethod="exclusive"/>
          </cx:layoutPr>
        </cx:series>
        <cx:series layoutId="boxWhisker" uniqueId="{1CAF5485-1CFB-4616-9729-FD3F832DB566}">
          <cx:tx>
            <cx:txData>
              <cx:f>Sheet1!$A$126</cx:f>
              <cx:v>compute_int_864_ap</cx:v>
            </cx:txData>
          </cx:tx>
          <cx:dataId val="124"/>
          <cx:layoutPr>
            <cx:visibility meanLine="0" meanMarker="1" nonoutliers="0" outliers="1"/>
            <cx:statistics quartileMethod="exclusive"/>
          </cx:layoutPr>
        </cx:series>
        <cx:series layoutId="boxWhisker" uniqueId="{77665E88-9161-4500-8FEB-3EC0B50703F8}">
          <cx:tx>
            <cx:txData>
              <cx:f>Sheet1!$A$127</cx:f>
              <cx:v>compute_int_906_ap</cx:v>
            </cx:txData>
          </cx:tx>
          <cx:dataId val="125"/>
          <cx:layoutPr>
            <cx:visibility meanLine="0" meanMarker="1" nonoutliers="0" outliers="1"/>
            <cx:statistics quartileMethod="exclusive"/>
          </cx:layoutPr>
        </cx:series>
        <cx:series layoutId="boxWhisker" uniqueId="{887BCEFD-57CF-4251-9596-947AC64ACC17}">
          <cx:tx>
            <cx:txData>
              <cx:f>Sheet1!$A$128</cx:f>
              <cx:v>compute_int_912_ap</cx:v>
            </cx:txData>
          </cx:tx>
          <cx:dataId val="126"/>
          <cx:layoutPr>
            <cx:visibility meanLine="0" meanMarker="1" nonoutliers="0" outliers="1"/>
            <cx:statistics quartileMethod="exclusive"/>
          </cx:layoutPr>
        </cx:series>
        <cx:series layoutId="boxWhisker" uniqueId="{C88B884D-ACCD-4D7A-B7A7-CA608A780B5E}">
          <cx:tx>
            <cx:txData>
              <cx:f>Sheet1!$A$129</cx:f>
              <cx:v>compute_int_931_ap</cx:v>
            </cx:txData>
          </cx:tx>
          <cx:dataId val="127"/>
          <cx:layoutPr>
            <cx:visibility meanLine="0" meanMarker="1" nonoutliers="0" outliers="1"/>
            <cx:statistics quartileMethod="exclusive"/>
          </cx:layoutPr>
        </cx:series>
        <cx:series layoutId="boxWhisker" uniqueId="{12B17FC7-0E42-444B-9687-9033402C42BB}">
          <cx:tx>
            <cx:txData>
              <cx:f>Sheet1!$A$130</cx:f>
              <cx:v>compute_int_93_ap</cx:v>
            </cx:txData>
          </cx:tx>
          <cx:dataId val="128"/>
          <cx:layoutPr>
            <cx:visibility meanLine="0" meanMarker="1" nonoutliers="0" outliers="1"/>
            <cx:statistics quartileMethod="exclusive"/>
          </cx:layoutPr>
        </cx:series>
        <cx:series layoutId="boxWhisker" uniqueId="{3DD6C82D-5553-42BF-93B8-71150CD1C144}">
          <cx:tx>
            <cx:txData>
              <cx:f>Sheet1!$A$131</cx:f>
              <cx:v>compute_int_952_ap</cx:v>
            </cx:txData>
          </cx:tx>
          <cx:dataId val="129"/>
          <cx:layoutPr>
            <cx:visibility meanLine="0" meanMarker="1" nonoutliers="0" outliers="1"/>
            <cx:statistics quartileMethod="exclusive"/>
          </cx:layoutPr>
        </cx:series>
        <cx:series layoutId="boxWhisker" uniqueId="{16E1C05A-7C29-4195-B4A8-83229503EA74}">
          <cx:tx>
            <cx:txData>
              <cx:f>Sheet1!$A$132</cx:f>
              <cx:v>compute_int_953_ap</cx:v>
            </cx:txData>
          </cx:tx>
          <cx:dataId val="130"/>
          <cx:layoutPr>
            <cx:visibility meanLine="0" meanMarker="1" nonoutliers="0" outliers="1"/>
            <cx:statistics quartileMethod="exclusive"/>
          </cx:layoutPr>
        </cx:series>
        <cx:series layoutId="boxWhisker" uniqueId="{BA17A622-130A-462E-863B-554A2816B355}">
          <cx:tx>
            <cx:txData>
              <cx:f>Sheet1!$A$133</cx:f>
              <cx:v>compute_int_964_ap</cx:v>
            </cx:txData>
          </cx:tx>
          <cx:dataId val="131"/>
          <cx:layoutPr>
            <cx:visibility meanLine="0" meanMarker="1" nonoutliers="0" outliers="1"/>
            <cx:statistics quartileMethod="exclusive"/>
          </cx:layoutPr>
        </cx:series>
        <cx:series layoutId="boxWhisker" uniqueId="{E3097319-78D1-4656-A8D0-682EBADFC552}">
          <cx:tx>
            <cx:txData>
              <cx:f>Sheet1!$A$134</cx:f>
              <cx:v>compute_int_969_ap</cx:v>
            </cx:txData>
          </cx:tx>
          <cx:dataId val="132"/>
          <cx:layoutPr>
            <cx:visibility meanLine="0" meanMarker="1" nonoutliers="0" outliers="1"/>
            <cx:statistics quartileMethod="exclusive"/>
          </cx:layoutPr>
        </cx:series>
        <cx:series layoutId="boxWhisker" uniqueId="{982330A5-A98D-44DA-AA96-60B318ED1F3A}">
          <cx:tx>
            <cx:txData>
              <cx:f>Sheet1!$A$135</cx:f>
              <cx:v>compute_int_974_ap</cx:v>
            </cx:txData>
          </cx:tx>
          <cx:dataId val="133"/>
          <cx:layoutPr>
            <cx:visibility meanLine="0" meanMarker="1" nonoutliers="0" outliers="1"/>
            <cx:statistics quartileMethod="exclusive"/>
          </cx:layoutPr>
        </cx:series>
        <cx:series layoutId="boxWhisker" uniqueId="{61E89037-051F-4A95-A877-D3D24B73E991}">
          <cx:tx>
            <cx:txData>
              <cx:f>Sheet1!$A$136</cx:f>
              <cx:v>compute_fp_105_ap</cx:v>
            </cx:txData>
          </cx:tx>
          <cx:dataId val="134"/>
          <cx:layoutPr>
            <cx:visibility meanLine="0" meanMarker="1" nonoutliers="0" outliers="1"/>
            <cx:statistics quartileMethod="exclusive"/>
          </cx:layoutPr>
        </cx:series>
        <cx:series layoutId="boxWhisker" uniqueId="{B04C7549-0615-4763-B3B5-AD34EF870628}">
          <cx:tx>
            <cx:txData>
              <cx:f>Sheet1!$A$137</cx:f>
              <cx:v>compute_fp_11_ap</cx:v>
            </cx:txData>
          </cx:tx>
          <cx:dataId val="135"/>
          <cx:layoutPr>
            <cx:visibility meanLine="0" meanMarker="1" nonoutliers="0" outliers="1"/>
            <cx:statistics quartileMethod="exclusive"/>
          </cx:layoutPr>
        </cx:series>
        <cx:series layoutId="boxWhisker" uniqueId="{A8727720-213C-48A0-A8CC-48C67662A785}">
          <cx:tx>
            <cx:txData>
              <cx:f>Sheet1!$A$138</cx:f>
              <cx:v>compute_fp_12_ap</cx:v>
            </cx:txData>
          </cx:tx>
          <cx:dataId val="136"/>
          <cx:layoutPr>
            <cx:visibility meanLine="0" meanMarker="1" nonoutliers="0" outliers="1"/>
            <cx:statistics quartileMethod="exclusive"/>
          </cx:layoutPr>
        </cx:series>
        <cx:series layoutId="boxWhisker" uniqueId="{F104332C-6D94-43D6-B912-45A470995B05}">
          <cx:tx>
            <cx:txData>
              <cx:f>Sheet1!$A$139</cx:f>
              <cx:v>compute_fp_139_ap</cx:v>
            </cx:txData>
          </cx:tx>
          <cx:dataId val="137"/>
          <cx:layoutPr>
            <cx:visibility meanLine="0" meanMarker="1" nonoutliers="0" outliers="1"/>
            <cx:statistics quartileMethod="exclusive"/>
          </cx:layoutPr>
        </cx:series>
        <cx:series layoutId="boxWhisker" uniqueId="{F7C62644-9462-4324-A5EC-051DAF5BE0D3}">
          <cx:tx>
            <cx:txData>
              <cx:f>Sheet1!$A$140</cx:f>
              <cx:v>compute_fp_38_ap</cx:v>
            </cx:txData>
          </cx:tx>
          <cx:dataId val="138"/>
          <cx:layoutPr>
            <cx:visibility meanLine="0" meanMarker="1" nonoutliers="0" outliers="1"/>
            <cx:statistics quartileMethod="exclusive"/>
          </cx:layoutPr>
        </cx:series>
        <cx:series layoutId="boxWhisker" uniqueId="{C43DD554-7C1E-4213-89C8-5BE79E4E0763}">
          <cx:tx>
            <cx:txData>
              <cx:f>Sheet1!$A$141</cx:f>
              <cx:v>compute_fp_44_ap</cx:v>
            </cx:txData>
          </cx:tx>
          <cx:dataId val="139"/>
          <cx:layoutPr>
            <cx:visibility meanLine="0" meanMarker="1" nonoutliers="0" outliers="1"/>
            <cx:statistics quartileMethod="exclusive"/>
          </cx:layoutPr>
        </cx:series>
        <cx:series layoutId="boxWhisker" uniqueId="{3E8F74EF-72DB-4A41-97E3-3CEC05314F59}">
          <cx:tx>
            <cx:txData>
              <cx:f>Sheet1!$A$142</cx:f>
              <cx:v>compute_fp_45_ap</cx:v>
            </cx:txData>
          </cx:tx>
          <cx:dataId val="140"/>
          <cx:layoutPr>
            <cx:visibility meanLine="0" meanMarker="1" nonoutliers="0" outliers="1"/>
            <cx:statistics quartileMethod="exclusive"/>
          </cx:layoutPr>
        </cx:series>
        <cx:series layoutId="boxWhisker" uniqueId="{691D976F-7207-4C00-8838-16039D316CA2}">
          <cx:tx>
            <cx:txData>
              <cx:f>Sheet1!$A$143</cx:f>
              <cx:v>compute_fp_51_ap</cx:v>
            </cx:txData>
          </cx:tx>
          <cx:dataId val="141"/>
          <cx:layoutPr>
            <cx:visibility meanLine="0" meanMarker="1" nonoutliers="0" outliers="1"/>
            <cx:statistics quartileMethod="exclusive"/>
          </cx:layoutPr>
        </cx:series>
        <cx:series layoutId="boxWhisker" uniqueId="{6DFEFD8F-7CDA-47C4-BEFA-B91E935009E9}">
          <cx:tx>
            <cx:txData>
              <cx:f>Sheet1!$A$144</cx:f>
              <cx:v>compute_fp_54_ap</cx:v>
            </cx:txData>
          </cx:tx>
          <cx:dataId val="142"/>
          <cx:layoutPr>
            <cx:visibility meanLine="0" meanMarker="1" nonoutliers="0" outliers="1"/>
            <cx:statistics quartileMethod="exclusive"/>
          </cx:layoutPr>
        </cx:series>
        <cx:series layoutId="boxWhisker" uniqueId="{44E7834C-DCED-4524-B5F1-85A7DDAADFBB}">
          <cx:tx>
            <cx:txData>
              <cx:f>Sheet1!$A$145</cx:f>
              <cx:v>compute_fp_56_ap</cx:v>
            </cx:txData>
          </cx:tx>
          <cx:dataId val="143"/>
          <cx:layoutPr>
            <cx:visibility meanLine="0" meanMarker="1" nonoutliers="0" outliers="1"/>
            <cx:statistics quartileMethod="exclusive"/>
          </cx:layoutPr>
        </cx:series>
        <cx:series layoutId="boxWhisker" uniqueId="{2A8D3D1B-9802-48A6-9688-450FE47D4581}">
          <cx:tx>
            <cx:txData>
              <cx:f>Sheet1!$A$146</cx:f>
              <cx:v>compute_fp_59_ap</cx:v>
            </cx:txData>
          </cx:tx>
          <cx:dataId val="144"/>
          <cx:layoutPr>
            <cx:visibility meanLine="0" meanMarker="1" nonoutliers="0" outliers="1"/>
            <cx:statistics quartileMethod="exclusive"/>
          </cx:layoutPr>
        </cx:series>
        <cx:series layoutId="boxWhisker" uniqueId="{F04CCACC-7093-4F54-9131-F81B7FB9B5C4}">
          <cx:tx>
            <cx:txData>
              <cx:f>Sheet1!$A$147</cx:f>
              <cx:v>compute_fp_60_ap</cx:v>
            </cx:txData>
          </cx:tx>
          <cx:dataId val="145"/>
          <cx:layoutPr>
            <cx:visibility meanLine="0" meanMarker="1" nonoutliers="0" outliers="1"/>
            <cx:statistics quartileMethod="exclusive"/>
          </cx:layoutPr>
        </cx:series>
        <cx:series layoutId="boxWhisker" uniqueId="{A3A3D367-B8CF-4233-9FFD-281E5CC162BF}">
          <cx:tx>
            <cx:txData>
              <cx:f>Sheet1!$A$148</cx:f>
              <cx:v>compute_fp_67_ap</cx:v>
            </cx:txData>
          </cx:tx>
          <cx:dataId val="146"/>
          <cx:layoutPr>
            <cx:visibility meanLine="0" meanMarker="1" nonoutliers="0" outliers="1"/>
            <cx:statistics quartileMethod="exclusive"/>
          </cx:layoutPr>
        </cx:series>
        <cx:series layoutId="boxWhisker" uniqueId="{3672361E-5D08-4CBF-9131-0A0097614C6C}">
          <cx:tx>
            <cx:txData>
              <cx:f>Sheet1!$A$149</cx:f>
              <cx:v>compute_fp_6_ap</cx:v>
            </cx:txData>
          </cx:tx>
          <cx:dataId val="147"/>
          <cx:layoutPr>
            <cx:visibility meanLine="0" meanMarker="1" nonoutliers="0" outliers="1"/>
            <cx:statistics quartileMethod="exclusive"/>
          </cx:layoutPr>
        </cx:series>
        <cx:series layoutId="boxWhisker" uniqueId="{B2A92A73-3A73-481E-BB95-AEF642045FB9}">
          <cx:tx>
            <cx:txData>
              <cx:f>Sheet1!$A$150</cx:f>
              <cx:v>compute_fp_72_ap</cx:v>
            </cx:txData>
          </cx:tx>
          <cx:dataId val="148"/>
          <cx:layoutPr>
            <cx:visibility meanLine="0" meanMarker="1" nonoutliers="0" outliers="1"/>
            <cx:statistics quartileMethod="exclusive"/>
          </cx:layoutPr>
        </cx:series>
        <cx:series layoutId="boxWhisker" uniqueId="{67C7C125-454F-4B85-93D2-AEA85F3415AC}">
          <cx:tx>
            <cx:txData>
              <cx:f>Sheet1!$A$151</cx:f>
              <cx:v>compute_fp_78_ap</cx:v>
            </cx:txData>
          </cx:tx>
          <cx:dataId val="149"/>
          <cx:layoutPr>
            <cx:visibility meanLine="0" meanMarker="1" nonoutliers="0" outliers="1"/>
            <cx:statistics quartileMethod="exclusive"/>
          </cx:layoutPr>
        </cx:series>
        <cx:series layoutId="boxWhisker" uniqueId="{E81AD602-B805-4BA5-94CD-4F932A9B4E96}">
          <cx:tx>
            <cx:txData>
              <cx:f>Sheet1!$A$152</cx:f>
              <cx:v>compute_fp_7_ap</cx:v>
            </cx:txData>
          </cx:tx>
          <cx:dataId val="150"/>
          <cx:layoutPr>
            <cx:visibility meanLine="0" meanMarker="1" nonoutliers="0" outliers="1"/>
            <cx:statistics quartileMethod="exclusive"/>
          </cx:layoutPr>
        </cx:series>
        <cx:series layoutId="boxWhisker" uniqueId="{B34135FC-B0E2-4968-8C5A-77AA9C68FE80}">
          <cx:tx>
            <cx:txData>
              <cx:f>Sheet1!$A$153</cx:f>
              <cx:v>compute_fp_82_ap</cx:v>
            </cx:txData>
          </cx:tx>
          <cx:dataId val="151"/>
          <cx:layoutPr>
            <cx:visibility meanLine="0" meanMarker="1" nonoutliers="0" outliers="1"/>
            <cx:statistics quartileMethod="exclusive"/>
          </cx:layoutPr>
        </cx:series>
        <cx:series layoutId="boxWhisker" uniqueId="{0BC9ACCB-1AB9-4EAC-ABC6-E5D7F8153C2C}">
          <cx:tx>
            <cx:txData>
              <cx:f>Sheet1!$A$154</cx:f>
              <cx:v>compute_fp_83_ap</cx:v>
            </cx:txData>
          </cx:tx>
          <cx:dataId val="152"/>
          <cx:layoutPr>
            <cx:visibility meanLine="0" meanMarker="1" nonoutliers="0" outliers="1"/>
            <cx:statistics quartileMethod="exclusive"/>
          </cx:layoutPr>
        </cx:series>
        <cx:series layoutId="boxWhisker" uniqueId="{32D6C682-7DA9-4F45-B088-273C6DA963A7}">
          <cx:tx>
            <cx:txData>
              <cx:f>Sheet1!$A$155</cx:f>
              <cx:v>compute_fp_84_ap</cx:v>
            </cx:txData>
          </cx:tx>
          <cx:dataId val="153"/>
          <cx:layoutPr>
            <cx:visibility meanLine="0" meanMarker="1" nonoutliers="0" outliers="1"/>
            <cx:statistics quartileMethod="exclusive"/>
          </cx:layoutPr>
        </cx:series>
        <cx:series layoutId="boxWhisker" uniqueId="{4C445F26-3410-480F-AE70-BF4183B716C6}">
          <cx:tx>
            <cx:txData>
              <cx:f>Sheet1!$A$156</cx:f>
              <cx:v>compute_fp_87_ap</cx:v>
            </cx:txData>
          </cx:tx>
          <cx:dataId val="154"/>
          <cx:layoutPr>
            <cx:visibility meanLine="0" meanMarker="1" nonoutliers="0" outliers="1"/>
            <cx:statistics quartileMethod="exclusive"/>
          </cx:layoutPr>
        </cx:series>
        <cx:series layoutId="boxWhisker" uniqueId="{C4B13675-CE00-42F3-8B70-198A29FD0DBD}">
          <cx:tx>
            <cx:txData>
              <cx:f>Sheet1!$A$157</cx:f>
              <cx:v>compute_fp_94_ap</cx:v>
            </cx:txData>
          </cx:tx>
          <cx:dataId val="155"/>
          <cx:layoutPr>
            <cx:visibility meanLine="0" meanMarker="1" nonoutliers="0" outliers="1"/>
            <cx:statistics quartileMethod="exclusive"/>
          </cx:layoutPr>
        </cx:series>
        <cx:series layoutId="boxWhisker" uniqueId="{271E0C55-61E5-4882-B3EA-1354F1F0E00A}">
          <cx:tx>
            <cx:txData>
              <cx:f>Sheet1!$A$158</cx:f>
              <cx:v>compute_fp_97_ap</cx:v>
            </cx:txData>
          </cx:tx>
          <cx:dataId val="156"/>
          <cx:layoutPr>
            <cx:visibility meanLine="0" meanMarker="1" nonoutliers="1" outliers="1"/>
            <cx:statistics quartileMethod="exclusive"/>
          </cx:layoutPr>
        </cx:series>
        <cx:series layoutId="boxWhisker" uniqueId="{FE95A9DF-0590-415B-9372-31853C8CF50B}">
          <cx:tx>
            <cx:txData>
              <cx:f>Sheet1!$A$159</cx:f>
              <cx:v>101_sp000_poc</cx:v>
            </cx:txData>
          </cx:tx>
          <cx:dataId val="157"/>
          <cx:layoutPr>
            <cx:visibility meanLine="0" meanMarker="1" nonoutliers="0" outliers="1"/>
            <cx:statistics quartileMethod="exclusive"/>
          </cx:layoutPr>
        </cx:series>
        <cx:series layoutId="boxWhisker" uniqueId="{46A48C67-C40C-433C-87AE-551C72F94CAC}">
          <cx:tx>
            <cx:txData>
              <cx:f>Sheet1!$A$160</cx:f>
              <cx:v>101_sp001_poc</cx:v>
            </cx:txData>
          </cx:tx>
          <cx:dataId val="158"/>
          <cx:layoutPr>
            <cx:visibility meanLine="0" meanMarker="1" nonoutliers="0" outliers="1"/>
            <cx:statistics quartileMethod="exclusive"/>
          </cx:layoutPr>
        </cx:series>
        <cx:series layoutId="boxWhisker" uniqueId="{A99295F2-2166-4CC9-B64B-5FF0F543518D}">
          <cx:tx>
            <cx:txData>
              <cx:f>Sheet1!$A$161</cx:f>
              <cx:v>101_sp002_poc</cx:v>
            </cx:txData>
          </cx:tx>
          <cx:dataId val="159"/>
          <cx:layoutPr>
            <cx:visibility meanLine="0" meanMarker="1" nonoutliers="0" outliers="1"/>
            <cx:statistics quartileMethod="exclusive"/>
          </cx:layoutPr>
        </cx:series>
        <cx:series layoutId="boxWhisker" uniqueId="{2886D730-43D4-4A32-A96A-3FB323E89CDF}">
          <cx:tx>
            <cx:txData>
              <cx:f>Sheet1!$A$162</cx:f>
              <cx:v>202_sp006_poc</cx:v>
            </cx:txData>
          </cx:tx>
          <cx:dataId val="160"/>
          <cx:layoutPr>
            <cx:visibility meanLine="0" meanMarker="1" nonoutliers="0" outliers="1"/>
            <cx:statistics quartileMethod="exclusive"/>
          </cx:layoutPr>
        </cx:series>
        <cx:series layoutId="boxWhisker" uniqueId="{ADD6CA06-F9A8-4B9F-B435-EEA93ED99882}">
          <cx:tx>
            <cx:txData>
              <cx:f>Sheet1!$A$163</cx:f>
              <cx:v>202_sp007_poc</cx:v>
            </cx:txData>
          </cx:tx>
          <cx:dataId val="161"/>
          <cx:layoutPr>
            <cx:visibility meanLine="0" meanMarker="1" nonoutliers="0" outliers="1"/>
            <cx:statistics quartileMethod="exclusive"/>
          </cx:layoutPr>
        </cx:series>
        <cx:series layoutId="boxWhisker" uniqueId="{C5761FA2-F26E-4E70-BC50-15FE614078AD}">
          <cx:tx>
            <cx:txData>
              <cx:f>Sheet1!$A$164</cx:f>
              <cx:v>202_sp008_poc</cx:v>
            </cx:txData>
          </cx:tx>
          <cx:dataId val="162"/>
          <cx:layoutPr>
            <cx:visibility meanLine="0" meanMarker="1" nonoutliers="0" outliers="1"/>
            <cx:statistics quartileMethod="exclusive"/>
          </cx:layoutPr>
        </cx:series>
        <cx:series layoutId="boxWhisker" uniqueId="{3737B511-04D5-4207-AB16-57E8E8E7914D}">
          <cx:tx>
            <cx:txData>
              <cx:f>Sheet1!$A$165</cx:f>
              <cx:v>203_sp001_poc</cx:v>
            </cx:txData>
          </cx:tx>
          <cx:dataId val="163"/>
          <cx:layoutPr>
            <cx:visibility meanLine="0" meanMarker="1" nonoutliers="0" outliers="1"/>
            <cx:statistics quartileMethod="exclusive"/>
          </cx:layoutPr>
        </cx:series>
        <cx:series layoutId="boxWhisker" uniqueId="{C380BBF6-8167-4204-889F-86E0CCEC5A5D}">
          <cx:tx>
            <cx:txData>
              <cx:f>Sheet1!$A$166</cx:f>
              <cx:v>203_sp006_poc</cx:v>
            </cx:txData>
          </cx:tx>
          <cx:dataId val="164"/>
          <cx:layoutPr>
            <cx:visibility meanLine="0" meanMarker="1" nonoutliers="0" outliers="1"/>
            <cx:statistics quartileMethod="exclusive"/>
          </cx:layoutPr>
        </cx:series>
        <cx:series layoutId="boxWhisker" uniqueId="{6FDB810E-0E89-4000-AA17-2DDE32D45683}">
          <cx:tx>
            <cx:txData>
              <cx:f>Sheet1!$A$167</cx:f>
              <cx:v>204_sp000_poc</cx:v>
            </cx:txData>
          </cx:tx>
          <cx:dataId val="165"/>
          <cx:layoutPr>
            <cx:visibility meanLine="0" meanMarker="1" nonoutliers="0" outliers="1"/>
            <cx:statistics quartileMethod="exclusive"/>
          </cx:layoutPr>
        </cx:series>
        <cx:series layoutId="boxWhisker" uniqueId="{FD5A44B4-D2F0-4FE6-AABC-F827828A7341}">
          <cx:tx>
            <cx:txData>
              <cx:f>Sheet1!$A$168</cx:f>
              <cx:v>204_sp006_poc</cx:v>
            </cx:txData>
          </cx:tx>
          <cx:dataId val="166"/>
          <cx:layoutPr>
            <cx:visibility meanLine="0" meanMarker="1" nonoutliers="0" outliers="1"/>
            <cx:statistics quartileMethod="exclusive"/>
          </cx:layoutPr>
        </cx:series>
        <cx:series layoutId="boxWhisker" uniqueId="{EEF380CD-B316-4B8B-AF62-62DC8AB8BA10}">
          <cx:tx>
            <cx:txData>
              <cx:f>Sheet1!$A$169</cx:f>
              <cx:v>205_sp002_poc</cx:v>
            </cx:txData>
          </cx:tx>
          <cx:dataId val="167"/>
          <cx:layoutPr>
            <cx:visibility meanLine="0" meanMarker="1" nonoutliers="0" outliers="1"/>
            <cx:statistics quartileMethod="exclusive"/>
          </cx:layoutPr>
        </cx:series>
        <cx:series layoutId="boxWhisker" uniqueId="{9E18D47B-6063-4E35-B6A3-C2FE0ADA8E0B}">
          <cx:tx>
            <cx:txData>
              <cx:f>Sheet1!$A$170</cx:f>
              <cx:v>205_sp004_poc</cx:v>
            </cx:txData>
          </cx:tx>
          <cx:dataId val="168"/>
          <cx:layoutPr>
            <cx:visibility meanLine="0" meanMarker="1" nonoutliers="0" outliers="1"/>
            <cx:statistics quartileMethod="exclusive"/>
          </cx:layoutPr>
        </cx:series>
        <cx:series layoutId="boxWhisker" uniqueId="{C09F91B0-A474-4D86-B9D6-39B6CAEFB2FF}">
          <cx:tx>
            <cx:txData>
              <cx:f>Sheet1!$A$171</cx:f>
              <cx:v>206_sp001_poc</cx:v>
            </cx:txData>
          </cx:tx>
          <cx:dataId val="169"/>
          <cx:layoutPr>
            <cx:visibility meanLine="0" meanMarker="1" nonoutliers="0" outliers="1"/>
            <cx:statistics quartileMethod="exclusive"/>
          </cx:layoutPr>
        </cx:series>
        <cx:series layoutId="boxWhisker" uniqueId="{00E113D4-A381-4586-A26E-2E9D78F7DD7D}">
          <cx:tx>
            <cx:txData>
              <cx:f>Sheet1!$A$172</cx:f>
              <cx:v>206_sp017_poc</cx:v>
            </cx:txData>
          </cx:tx>
          <cx:dataId val="170"/>
          <cx:layoutPr>
            <cx:visibility meanLine="0" meanMarker="1" nonoutliers="0" outliers="1"/>
            <cx:statistics quartileMethod="exclusive"/>
          </cx:layoutPr>
        </cx:series>
        <cx:series layoutId="boxWhisker" uniqueId="{35DF71F4-9891-4B05-B33C-96614E7154AF}">
          <cx:tx>
            <cx:txData>
              <cx:f>Sheet1!$A$173</cx:f>
              <cx:v>206_sp019_poc</cx:v>
            </cx:txData>
          </cx:tx>
          <cx:dataId val="171"/>
          <cx:layoutPr>
            <cx:visibility meanLine="0" meanMarker="1" nonoutliers="0" outliers="1"/>
            <cx:statistics quartileMethod="exclusive"/>
          </cx:layoutPr>
        </cx:series>
        <cx:series layoutId="boxWhisker" uniqueId="{77E3CECC-3906-4D9D-BC16-869457642A76}">
          <cx:tx>
            <cx:txData>
              <cx:f>Sheet1!$A$174</cx:f>
              <cx:v>207_sp000_poc</cx:v>
            </cx:txData>
          </cx:tx>
          <cx:dataId val="172"/>
          <cx:layoutPr>
            <cx:visibility meanLine="0" meanMarker="1" nonoutliers="0" outliers="1"/>
            <cx:statistics quartileMethod="exclusive"/>
          </cx:layoutPr>
        </cx:series>
        <cx:series layoutId="boxWhisker" uniqueId="{5AF1EF6D-7D33-4D7A-B23C-B788BB6BC06B}">
          <cx:tx>
            <cx:txData>
              <cx:f>Sheet1!$A$175</cx:f>
              <cx:v>208_sp015_poc</cx:v>
            </cx:txData>
          </cx:tx>
          <cx:dataId val="173"/>
          <cx:layoutPr>
            <cx:visibility meanLine="0" meanMarker="1" nonoutliers="0" outliers="1"/>
            <cx:statistics quartileMethod="exclusive"/>
          </cx:layoutPr>
        </cx:series>
        <cx:series layoutId="boxWhisker" uniqueId="{0582F019-53E0-4FCB-908B-B43B0B277B0C}">
          <cx:tx>
            <cx:txData>
              <cx:f>Sheet1!$A$176</cx:f>
              <cx:v>209_sp000_poc</cx:v>
            </cx:txData>
          </cx:tx>
          <cx:dataId val="174"/>
          <cx:layoutPr>
            <cx:visibility meanLine="0" meanMarker="1" nonoutliers="0" outliers="1"/>
            <cx:statistics quartileMethod="exclusive"/>
          </cx:layoutPr>
        </cx:series>
        <cx:series layoutId="boxWhisker" uniqueId="{EA2DC0CD-713D-4D88-9F52-22BC7FEC0ED6}">
          <cx:tx>
            <cx:txData>
              <cx:f>Sheet1!$A$177</cx:f>
              <cx:v>209_sp005_poc</cx:v>
            </cx:txData>
          </cx:tx>
          <cx:dataId val="175"/>
          <cx:layoutPr>
            <cx:visibility meanLine="0" meanMarker="1" nonoutliers="0" outliers="1"/>
            <cx:statistics quartileMethod="exclusive"/>
          </cx:layoutPr>
        </cx:series>
        <cx:series layoutId="boxWhisker" uniqueId="{C1EFB618-3BE2-4984-8D15-3802341896B3}">
          <cx:tx>
            <cx:txData>
              <cx:f>Sheet1!$A$178</cx:f>
              <cx:v>209_sp006_poc</cx:v>
            </cx:txData>
          </cx:tx>
          <cx:dataId val="176"/>
          <cx:layoutPr>
            <cx:visibility meanLine="0" meanMarker="1" nonoutliers="0" outliers="1"/>
            <cx:statistics quartileMethod="exclusive"/>
          </cx:layoutPr>
        </cx:series>
        <cx:series layoutId="boxWhisker" uniqueId="{88D94F81-7846-4239-AF62-33F10D3AC493}">
          <cx:tx>
            <cx:txData>
              <cx:f>Sheet1!$A$179</cx:f>
              <cx:v>209_sp007_poc</cx:v>
            </cx:txData>
          </cx:tx>
          <cx:dataId val="177"/>
          <cx:layoutPr>
            <cx:visibility meanLine="0" meanMarker="1" nonoutliers="0" outliers="1"/>
            <cx:statistics quartileMethod="exclusive"/>
          </cx:layoutPr>
        </cx:series>
        <cx:series layoutId="boxWhisker" uniqueId="{5C7A043C-14C5-40BF-9F2E-E78B5F9E3A87}">
          <cx:tx>
            <cx:txData>
              <cx:f>Sheet1!$A$180</cx:f>
              <cx:v>301_sp000_poc</cx:v>
            </cx:txData>
          </cx:tx>
          <cx:dataId val="178"/>
          <cx:layoutPr>
            <cx:visibility meanLine="0" meanMarker="1" nonoutliers="0" outliers="1"/>
            <cx:statistics quartileMethod="exclusive"/>
          </cx:layoutPr>
        </cx:series>
        <cx:series layoutId="boxWhisker" uniqueId="{BE438920-6319-4273-8EF8-65E5E994329F}">
          <cx:tx>
            <cx:txData>
              <cx:f>Sheet1!$A$181</cx:f>
              <cx:v>301_sp005_poc</cx:v>
            </cx:txData>
          </cx:tx>
          <cx:dataId val="179"/>
          <cx:layoutPr>
            <cx:visibility meanLine="0" meanMarker="1" nonoutliers="0" outliers="1"/>
            <cx:statistics quartileMethod="exclusive"/>
          </cx:layoutPr>
        </cx:series>
        <cx:series layoutId="boxWhisker" uniqueId="{34F24D6F-F09A-405C-9624-E76CA8AE7137}">
          <cx:tx>
            <cx:txData>
              <cx:f>Sheet1!$A$182</cx:f>
              <cx:v>303_sp011_poc</cx:v>
            </cx:txData>
          </cx:tx>
          <cx:dataId val="180"/>
          <cx:layoutPr>
            <cx:visibility meanLine="0" meanMarker="1" nonoutliers="0" outliers="1"/>
            <cx:statistics quartileMethod="exclusive"/>
          </cx:layoutPr>
        </cx:series>
        <cx:series layoutId="boxWhisker" uniqueId="{4C87E2A6-C751-4BA6-A11F-BFC7FC98CFD6}">
          <cx:tx>
            <cx:txData>
              <cx:f>Sheet1!$A$183</cx:f>
              <cx:v>303_sp012_poc</cx:v>
            </cx:txData>
          </cx:tx>
          <cx:dataId val="181"/>
          <cx:layoutPr>
            <cx:visibility meanLine="0" meanMarker="1" nonoutliers="0" outliers="1"/>
            <cx:statistics quartileMethod="exclusive"/>
          </cx:layoutPr>
        </cx:series>
        <cx:series layoutId="boxWhisker" uniqueId="{AE841FA5-A313-40F0-9B7E-ABF0E6F89B32}">
          <cx:tx>
            <cx:txData>
              <cx:f>Sheet1!$A$184</cx:f>
              <cx:v>303_sp014_poc</cx:v>
            </cx:txData>
          </cx:tx>
          <cx:dataId val="182"/>
          <cx:layoutPr>
            <cx:visibility meanLine="0" meanMarker="1" nonoutliers="0" outliers="1"/>
            <cx:statistics quartileMethod="exclusive"/>
          </cx:layoutPr>
        </cx:series>
        <cx:series layoutId="boxWhisker" uniqueId="{D44ABD1E-ED65-46B7-BE30-116F018E5B9D}">
          <cx:tx>
            <cx:txData>
              <cx:f>Sheet1!$A$185</cx:f>
              <cx:v>303_sp015_poc</cx:v>
            </cx:txData>
          </cx:tx>
          <cx:dataId val="183"/>
          <cx:layoutPr>
            <cx:visibility meanLine="0" meanMarker="1" nonoutliers="0" outliers="1"/>
            <cx:statistics quartileMethod="exclusive"/>
          </cx:layoutPr>
        </cx:series>
        <cx:series layoutId="boxWhisker" uniqueId="{A6F0DB4D-394F-44F0-8CAA-C5D13B3E142A}">
          <cx:tx>
            <cx:txData>
              <cx:f>Sheet1!$A$186</cx:f>
              <cx:v>303_sp024_poc</cx:v>
            </cx:txData>
          </cx:tx>
          <cx:dataId val="184"/>
          <cx:layoutPr>
            <cx:visibility meanLine="0" meanMarker="1" nonoutliers="0" outliers="1"/>
            <cx:statistics quartileMethod="exclusive"/>
          </cx:layoutPr>
        </cx:series>
        <cx:series layoutId="boxWhisker" uniqueId="{9841064D-32BF-48F3-8DBC-1FDD78EF01D6}">
          <cx:tx>
            <cx:txData>
              <cx:f>Sheet1!$A$187</cx:f>
              <cx:v>306_sp000_poc</cx:v>
            </cx:txData>
          </cx:tx>
          <cx:dataId val="185"/>
          <cx:layoutPr>
            <cx:visibility meanLine="0" meanMarker="1" nonoutliers="0" outliers="1"/>
            <cx:statistics quartileMethod="exclusive"/>
          </cx:layoutPr>
        </cx:series>
        <cx:series layoutId="boxWhisker" uniqueId="{B16ABFA7-F24E-4B44-9D83-3770AFA1DD2A}">
          <cx:tx>
            <cx:txData>
              <cx:f>Sheet1!$A$188</cx:f>
              <cx:v>306_sp002_poc</cx:v>
            </cx:txData>
          </cx:tx>
          <cx:dataId val="186"/>
          <cx:layoutPr>
            <cx:visibility meanLine="0" meanMarker="1" nonoutliers="0" outliers="1"/>
            <cx:statistics quartileMethod="exclusive"/>
          </cx:layoutPr>
        </cx:series>
        <cx:series layoutId="boxWhisker" uniqueId="{4835D1BC-0B94-422C-A975-D92AFF25EEC3}">
          <cx:tx>
            <cx:txData>
              <cx:f>Sheet1!$A$189</cx:f>
              <cx:v>306_sp006_poc</cx:v>
            </cx:txData>
          </cx:tx>
          <cx:dataId val="187"/>
          <cx:layoutPr>
            <cx:visibility meanLine="0" meanMarker="1" nonoutliers="0" outliers="1"/>
            <cx:statistics quartileMethod="exclusive"/>
          </cx:layoutPr>
        </cx:series>
        <cx:series layoutId="boxWhisker" uniqueId="{35DB8655-A02A-40AF-8E1F-AA5FA57C2571}">
          <cx:tx>
            <cx:txData>
              <cx:f>Sheet1!$A$190</cx:f>
              <cx:v>306_sp009_poc</cx:v>
            </cx:txData>
          </cx:tx>
          <cx:dataId val="188"/>
          <cx:layoutPr>
            <cx:visibility meanLine="0" meanMarker="1" nonoutliers="0" outliers="1"/>
            <cx:statistics quartileMethod="exclusive"/>
          </cx:layoutPr>
        </cx:series>
        <cx:series layoutId="boxWhisker" uniqueId="{BCD67BD8-40DB-4CEF-B3C8-9D26AA573269}">
          <cx:tx>
            <cx:txData>
              <cx:f>Sheet1!$A$191</cx:f>
              <cx:v>306_sp014_poc</cx:v>
            </cx:txData>
          </cx:tx>
          <cx:dataId val="189"/>
          <cx:layoutPr>
            <cx:visibility meanLine="0" meanMarker="1" nonoutliers="0" outliers="1"/>
            <cx:statistics quartileMethod="exclusive"/>
          </cx:layoutPr>
        </cx:series>
        <cx:series layoutId="boxWhisker" uniqueId="{6F42B859-23BB-49E7-B8E6-C0900A5F77CC}">
          <cx:tx>
            <cx:txData>
              <cx:f>Sheet1!$A$192</cx:f>
              <cx:v>307_sp003_poc</cx:v>
            </cx:txData>
          </cx:tx>
          <cx:dataId val="190"/>
          <cx:layoutPr>
            <cx:visibility meanLine="0" meanMarker="1" nonoutliers="0" outliers="1"/>
            <cx:statistics quartileMethod="exclusive"/>
          </cx:layoutPr>
        </cx:series>
        <cx:series layoutId="boxWhisker" uniqueId="{F796B513-1F77-4E0E-8AC7-0063AC00B3EA}">
          <cx:tx>
            <cx:txData>
              <cx:f>Sheet1!$A$193</cx:f>
              <cx:v>308_sp004_poc</cx:v>
            </cx:txData>
          </cx:tx>
          <cx:dataId val="191"/>
          <cx:layoutPr>
            <cx:visibility meanLine="0" meanMarker="1" nonoutliers="0" outliers="1"/>
            <cx:statistics quartileMethod="exclusive"/>
          </cx:layoutPr>
        </cx:series>
        <cx:series layoutId="boxWhisker" uniqueId="{8F2EBE73-AEB3-4960-98B8-16499FF10059}">
          <cx:tx>
            <cx:txData>
              <cx:f>Sheet1!$A$194</cx:f>
              <cx:v>308_sp005_poc</cx:v>
            </cx:txData>
          </cx:tx>
          <cx:dataId val="192"/>
          <cx:layoutPr>
            <cx:visibility meanLine="0" meanMarker="1" nonoutliers="0" outliers="1"/>
            <cx:statistics quartileMethod="exclusive"/>
          </cx:layoutPr>
        </cx:series>
        <cx:series layoutId="boxWhisker" uniqueId="{4799B292-B155-495E-A1FC-ED23AE4DA536}">
          <cx:tx>
            <cx:txData>
              <cx:f>Sheet1!$A$195</cx:f>
              <cx:v>308_sp015_poc</cx:v>
            </cx:txData>
          </cx:tx>
          <cx:dataId val="193"/>
          <cx:layoutPr>
            <cx:visibility meanLine="0" meanMarker="1" nonoutliers="0" outliers="1"/>
            <cx:statistics quartileMethod="exclusive"/>
          </cx:layoutPr>
        </cx:series>
        <cx:series layoutId="boxWhisker" uniqueId="{0DFE1128-F1FA-4C29-89FE-624E9EF23074}">
          <cx:tx>
            <cx:txData>
              <cx:f>Sheet1!$A$196</cx:f>
              <cx:v>308_sp032_poc</cx:v>
            </cx:txData>
          </cx:tx>
          <cx:dataId val="194"/>
          <cx:layoutPr>
            <cx:visibility meanLine="0" meanMarker="1" nonoutliers="0" outliers="1"/>
            <cx:statistics quartileMethod="exclusive"/>
          </cx:layoutPr>
        </cx:series>
        <cx:series layoutId="boxWhisker" uniqueId="{5B0D4E6D-2626-4120-88EB-A04572BB0169}">
          <cx:tx>
            <cx:txData>
              <cx:f>Sheet1!$A$197</cx:f>
              <cx:v>308_sp036_poc</cx:v>
            </cx:txData>
          </cx:tx>
          <cx:dataId val="195"/>
          <cx:layoutPr>
            <cx:visibility meanLine="0" meanMarker="1" nonoutliers="0" outliers="1"/>
            <cx:statistics quartileMethod="exclusive"/>
          </cx:layoutPr>
        </cx:series>
        <cx:series layoutId="boxWhisker" uniqueId="{EC7C97DF-6912-4384-9224-1358E75C546B}">
          <cx:tx>
            <cx:txData>
              <cx:f>Sheet1!$A$198</cx:f>
              <cx:v>308_sp037_poc</cx:v>
            </cx:txData>
          </cx:tx>
          <cx:dataId val="196"/>
          <cx:layoutPr>
            <cx:visibility meanLine="0" meanMarker="1" nonoutliers="0" outliers="1"/>
            <cx:statistics quartileMethod="exclusive"/>
          </cx:layoutPr>
        </cx:series>
        <cx:series layoutId="boxWhisker" uniqueId="{FC6F6A0F-A325-4579-BFF0-9306EB4543C3}">
          <cx:tx>
            <cx:txData>
              <cx:f>Sheet1!$A$199</cx:f>
              <cx:v>308_sp040_poc</cx:v>
            </cx:txData>
          </cx:tx>
          <cx:dataId val="197"/>
          <cx:layoutPr>
            <cx:visibility meanLine="0" meanMarker="1" nonoutliers="0" outliers="1"/>
            <cx:statistics quartileMethod="exclusive"/>
          </cx:layoutPr>
        </cx:series>
        <cx:series layoutId="boxWhisker" uniqueId="{E8906A47-F5E4-402D-98BE-879BB6814865}">
          <cx:tx>
            <cx:txData>
              <cx:f>Sheet1!$A$200</cx:f>
              <cx:v>308_sp043_poc</cx:v>
            </cx:txData>
          </cx:tx>
          <cx:dataId val="198"/>
          <cx:layoutPr>
            <cx:visibility meanLine="0" meanMarker="1" nonoutliers="0" outliers="1"/>
            <cx:statistics quartileMethod="exclusive"/>
          </cx:layoutPr>
        </cx:series>
        <cx:series layoutId="boxWhisker" uniqueId="{F8910C14-5F90-4B0B-9973-F7A286AB7D8A}">
          <cx:tx>
            <cx:txData>
              <cx:f>Sheet1!$A$201</cx:f>
              <cx:v>308_sp046_poc</cx:v>
            </cx:txData>
          </cx:tx>
          <cx:dataId val="199"/>
          <cx:layoutPr>
            <cx:visibility meanLine="0" meanMarker="1" nonoutliers="0" outliers="1"/>
            <cx:statistics quartileMethod="exclusive"/>
          </cx:layoutPr>
        </cx:series>
        <cx:series layoutId="boxWhisker" uniqueId="{1DA3B53A-F09C-414D-A9F0-92AE9FA42C93}">
          <cx:tx>
            <cx:txData>
              <cx:f>Sheet1!$A$202</cx:f>
              <cx:v>308_sp050_poc</cx:v>
            </cx:txData>
          </cx:tx>
          <cx:dataId val="200"/>
          <cx:layoutPr>
            <cx:visibility meanLine="0" meanMarker="1" nonoutliers="0" outliers="1"/>
            <cx:statistics quartileMethod="exclusive"/>
          </cx:layoutPr>
        </cx:series>
        <cx:series layoutId="boxWhisker" uniqueId="{FE15E4B4-B0FB-4D20-B6E6-BF6538C09680}">
          <cx:tx>
            <cx:txData>
              <cx:f>Sheet1!$A$203</cx:f>
              <cx:v>310_sp010_poc</cx:v>
            </cx:txData>
          </cx:tx>
          <cx:dataId val="201"/>
          <cx:layoutPr>
            <cx:visibility meanLine="0" meanMarker="1" nonoutliers="0" outliers="1"/>
            <cx:statistics quartileMethod="exclusive"/>
          </cx:layoutPr>
        </cx:series>
        <cx:series layoutId="boxWhisker" uniqueId="{5705739D-3924-4763-B384-869971B98E90}">
          <cx:tx>
            <cx:txData>
              <cx:f>Sheet1!$A$204</cx:f>
              <cx:v>310_sp011_poc</cx:v>
            </cx:txData>
          </cx:tx>
          <cx:dataId val="202"/>
          <cx:layoutPr>
            <cx:visibility meanLine="0" meanMarker="1" nonoutliers="0" outliers="1"/>
            <cx:statistics quartileMethod="exclusive"/>
          </cx:layoutPr>
        </cx:series>
        <cx:series layoutId="boxWhisker" uniqueId="{D25F4137-3F0D-4934-8B25-59889CC3CC34}">
          <cx:tx>
            <cx:txData>
              <cx:f>Sheet1!$A$205</cx:f>
              <cx:v>310_sp012_poc</cx:v>
            </cx:txData>
          </cx:tx>
          <cx:dataId val="203"/>
          <cx:layoutPr>
            <cx:visibility meanLine="0" meanMarker="1" nonoutliers="0" outliers="1"/>
            <cx:statistics quartileMethod="exclusive"/>
          </cx:layoutPr>
        </cx:series>
        <cx:series layoutId="boxWhisker" uniqueId="{647F7E51-25E7-4E83-8D2C-E7D7A528B646}">
          <cx:tx>
            <cx:txData>
              <cx:f>Sheet1!$A$206</cx:f>
              <cx:v>310_sp014_poc</cx:v>
            </cx:txData>
          </cx:tx>
          <cx:dataId val="204"/>
          <cx:layoutPr>
            <cx:visibility meanLine="0" meanMarker="1" nonoutliers="0" outliers="1"/>
            <cx:statistics quartileMethod="exclusive"/>
          </cx:layoutPr>
        </cx:series>
        <cx:series layoutId="boxWhisker" uniqueId="{4EEF812D-4A16-4786-8CB5-5FF6592DC4D0}">
          <cx:tx>
            <cx:txData>
              <cx:f>Sheet1!$A$207</cx:f>
              <cx:v>310_sp015_poc</cx:v>
            </cx:txData>
          </cx:tx>
          <cx:dataId val="205"/>
          <cx:layoutPr>
            <cx:visibility meanLine="0" meanMarker="1" nonoutliers="0" outliers="1"/>
            <cx:statistics quartileMethod="exclusive"/>
          </cx:layoutPr>
        </cx:series>
        <cx:series layoutId="boxWhisker" uniqueId="{F299AD34-4BA9-40DB-9121-7548C6666BA0}">
          <cx:tx>
            <cx:txData>
              <cx:f>Sheet1!$A$208</cx:f>
              <cx:v>310_sp038_poc</cx:v>
            </cx:txData>
          </cx:tx>
          <cx:dataId val="206"/>
          <cx:layoutPr>
            <cx:visibility meanLine="0" meanMarker="1" nonoutliers="0" outliers="1"/>
            <cx:statistics quartileMethod="exclusive"/>
          </cx:layoutPr>
        </cx:series>
        <cx:series layoutId="boxWhisker" uniqueId="{4490CD14-AA4D-4E4D-AD42-AE04C57C8D26}">
          <cx:tx>
            <cx:txData>
              <cx:f>Sheet1!$A$209</cx:f>
              <cx:v>310_sp043_poc</cx:v>
            </cx:txData>
          </cx:tx>
          <cx:dataId val="207"/>
          <cx:layoutPr>
            <cx:visibility meanLine="0" meanMarker="1" nonoutliers="0" outliers="1"/>
            <cx:statistics quartileMethod="exclusive"/>
          </cx:layoutPr>
        </cx:series>
        <cx:series layoutId="boxWhisker" uniqueId="{594F8813-0528-4EC6-800B-3B07E334D61A}">
          <cx:tx>
            <cx:txData>
              <cx:f>Sheet1!$A$210</cx:f>
              <cx:v>310_sp050_poc</cx:v>
            </cx:txData>
          </cx:tx>
          <cx:dataId val="208"/>
          <cx:layoutPr>
            <cx:visibility meanLine="0" meanMarker="1" nonoutliers="0" outliers="1"/>
            <cx:statistics quartileMethod="exclusive"/>
          </cx:layoutPr>
        </cx:series>
        <cx:series layoutId="boxWhisker" uniqueId="{8842AB96-2291-4685-93C6-2571C1385FCE}">
          <cx:tx>
            <cx:txData>
              <cx:f>Sheet1!$A$211</cx:f>
              <cx:v>310_sp051_poc</cx:v>
            </cx:txData>
          </cx:tx>
          <cx:dataId val="209"/>
          <cx:layoutPr>
            <cx:visibility meanLine="0" meanMarker="1" nonoutliers="0" outliers="1"/>
            <cx:statistics quartileMethod="exclusive"/>
          </cx:layoutPr>
        </cx:series>
        <cx:series layoutId="boxWhisker" uniqueId="{1031357F-2881-416F-ABA9-07A06F00E30D}">
          <cx:tx>
            <cx:txData>
              <cx:f>Sheet1!$A$212</cx:f>
              <cx:v>310_sp073_poc</cx:v>
            </cx:txData>
          </cx:tx>
          <cx:dataId val="210"/>
          <cx:layoutPr>
            <cx:visibility meanLine="0" meanMarker="1" nonoutliers="0" outliers="1"/>
            <cx:statistics quartileMethod="exclusive"/>
          </cx:layoutPr>
        </cx:series>
        <cx:series layoutId="boxWhisker" uniqueId="{7B0031B5-9CBB-469D-ABE4-1E59D08282C3}">
          <cx:tx>
            <cx:txData>
              <cx:f>Sheet1!$A$213</cx:f>
              <cx:v>310_sp075_poc</cx:v>
            </cx:txData>
          </cx:tx>
          <cx:dataId val="211"/>
          <cx:layoutPr>
            <cx:visibility meanLine="0" meanMarker="1" nonoutliers="0" outliers="1"/>
            <cx:statistics quartileMethod="exclusive"/>
          </cx:layoutPr>
        </cx:series>
        <cx:series layoutId="boxWhisker" uniqueId="{F4FB6A3B-6A20-49F4-AA55-5F3623D93B5F}">
          <cx:tx>
            <cx:txData>
              <cx:f>Sheet1!$A$214</cx:f>
              <cx:v>310_sp077_poc</cx:v>
            </cx:txData>
          </cx:tx>
          <cx:dataId val="212"/>
          <cx:layoutPr>
            <cx:visibility meanLine="0" meanMarker="1" nonoutliers="0" outliers="1"/>
            <cx:statistics quartileMethod="exclusive"/>
          </cx:layoutPr>
        </cx:series>
        <cx:series layoutId="boxWhisker" uniqueId="{74813297-1E33-492D-9195-822218421C83}">
          <cx:tx>
            <cx:txData>
              <cx:f>Sheet1!$A$215</cx:f>
              <cx:v>310_sp081_poc</cx:v>
            </cx:txData>
          </cx:tx>
          <cx:dataId val="213"/>
          <cx:layoutPr>
            <cx:visibility meanLine="0" meanMarker="1" nonoutliers="0" outliers="1"/>
            <cx:statistics quartileMethod="exclusive"/>
          </cx:layoutPr>
        </cx:series>
        <cx:series layoutId="boxWhisker" uniqueId="{64B5428E-FB53-4DCA-AF86-62DA0DB2A0F1}">
          <cx:tx>
            <cx:txData>
              <cx:f>Sheet1!$A$216</cx:f>
              <cx:v>312_sp001_poc</cx:v>
            </cx:txData>
          </cx:tx>
          <cx:dataId val="214"/>
          <cx:layoutPr>
            <cx:visibility meanLine="0" meanMarker="1" nonoutliers="0" outliers="1"/>
            <cx:statistics quartileMethod="exclusive"/>
          </cx:layoutPr>
        </cx:series>
        <cx:series layoutId="boxWhisker" uniqueId="{237582EE-3CA3-46D4-9392-EC8920237C2C}">
          <cx:tx>
            <cx:txData>
              <cx:f>Sheet1!$A$217</cx:f>
              <cx:v>312_sp004_poc</cx:v>
            </cx:txData>
          </cx:tx>
          <cx:dataId val="215"/>
          <cx:layoutPr>
            <cx:visibility meanLine="0" meanMarker="1" nonoutliers="0" outliers="1"/>
            <cx:statistics quartileMethod="exclusive"/>
          </cx:layoutPr>
        </cx:series>
        <cx:series layoutId="boxWhisker" uniqueId="{11A394E5-0C15-4E08-B8F2-12D773332634}">
          <cx:tx>
            <cx:txData>
              <cx:f>Sheet1!$A$218</cx:f>
              <cx:v>312_sp007_poc</cx:v>
            </cx:txData>
          </cx:tx>
          <cx:dataId val="216"/>
          <cx:layoutPr>
            <cx:visibility meanLine="0" meanMarker="1" nonoutliers="0" outliers="1"/>
            <cx:statistics quartileMethod="exclusive"/>
          </cx:layoutPr>
        </cx:series>
        <cx:series layoutId="boxWhisker" uniqueId="{C87BD84B-0F21-4CC0-9015-02434C27069A}">
          <cx:tx>
            <cx:txData>
              <cx:f>Sheet1!$A$219</cx:f>
              <cx:v>313_sp000_poc</cx:v>
            </cx:txData>
          </cx:tx>
          <cx:dataId val="217"/>
          <cx:layoutPr>
            <cx:visibility meanLine="0" meanMarker="1" nonoutliers="0" outliers="1"/>
            <cx:statistics quartileMethod="exclusive"/>
          </cx:layoutPr>
        </cx:series>
      </cx:plotAreaRegion>
      <cx:axis id="0">
        <cx:catScaling gapWidth="5"/>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axis id="1">
        <cx:valScaling max="65" min="-15"/>
        <cx:title>
          <cx:tx>
            <cx:rich>
              <a:bodyPr spcFirstLastPara="1" vertOverflow="ellipsis" horzOverflow="overflow" wrap="square" lIns="0" tIns="0" rIns="0" bIns="0" anchor="ctr" anchorCtr="1"/>
              <a:lstStyle/>
              <a:p>
                <a:pPr algn="ctr" rtl="0">
                  <a:defRPr>
                    <a:solidFill>
                      <a:schemeClr val="tx1"/>
                    </a:solidFill>
                  </a:defRPr>
                </a:pPr>
                <a:r>
                  <a:rPr lang="en-US" sz="1197" b="0" i="0" u="none" strike="noStrike" baseline="0" dirty="0">
                    <a:solidFill>
                      <a:schemeClr val="tx1"/>
                    </a:solidFill>
                    <a:latin typeface="FrutigerNext LT Medium"/>
                    <a:ea typeface="华文细黑"/>
                  </a:rPr>
                  <a:t>Coverage Increase (%) </a:t>
                </a:r>
              </a:p>
              <a:p>
                <a:pPr algn="ctr" rtl="0">
                  <a:defRPr>
                    <a:solidFill>
                      <a:schemeClr val="tx1"/>
                    </a:solidFill>
                  </a:defRPr>
                </a:pPr>
                <a:r>
                  <a:rPr lang="en-US" sz="1197" b="0" i="0" u="none" strike="noStrike" baseline="0" dirty="0">
                    <a:solidFill>
                      <a:schemeClr val="tx1"/>
                    </a:solidFill>
                    <a:latin typeface="FrutigerNext LT Medium"/>
                    <a:ea typeface="华文细黑"/>
                  </a:rPr>
                  <a:t>over</a:t>
                </a:r>
              </a:p>
              <a:p>
                <a:pPr algn="ctr" rtl="0">
                  <a:defRPr>
                    <a:solidFill>
                      <a:schemeClr val="tx1"/>
                    </a:solidFill>
                  </a:defRPr>
                </a:pPr>
                <a:r>
                  <a:rPr lang="en-US" sz="1197" b="0" i="0" u="none" strike="noStrike" baseline="0" dirty="0">
                    <a:solidFill>
                      <a:schemeClr val="tx1"/>
                    </a:solidFill>
                    <a:latin typeface="FrutigerNext LT Medium"/>
                    <a:ea typeface="华文细黑"/>
                  </a:rPr>
                  <a:t> Discard Page-Cross</a:t>
                </a:r>
              </a:p>
            </cx:rich>
          </cx:tx>
        </cx:title>
        <cx:majorGridlines/>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plotArea>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Sheet1!$B$1:$C$1</cx:f>
        <cx:lvl ptCount="2">
          <cx:pt idx="0">Permit Page-Cross</cx:pt>
          <cx:pt idx="1">DRIPPER</cx:pt>
        </cx:lvl>
      </cx:strDim>
      <cx:numDim type="val">
        <cx:f dir="row">Sheet1!$B$2:$C$2</cx:f>
        <cx:lvl ptCount="2" formatCode="General">
          <cx:pt idx="0">-2.7726934254613802</cx:pt>
          <cx:pt idx="1">-0.236697297766475</cx:pt>
        </cx:lvl>
      </cx:numDim>
    </cx:data>
    <cx:data id="1">
      <cx:strDim type="cat">
        <cx:f dir="row">Sheet1!$B$1:$C$1</cx:f>
        <cx:lvl ptCount="2">
          <cx:pt idx="0">Permit Page-Cross</cx:pt>
          <cx:pt idx="1">DRIPPER</cx:pt>
        </cx:lvl>
      </cx:strDim>
      <cx:numDim type="val">
        <cx:f dir="row">Sheet1!$B$3:$C$3</cx:f>
        <cx:lvl ptCount="2" formatCode="General">
          <cx:pt idx="0">-0.81326774445349703</cx:pt>
          <cx:pt idx="1">-0.077161566005116797</cx:pt>
        </cx:lvl>
      </cx:numDim>
    </cx:data>
    <cx:data id="2">
      <cx:strDim type="cat">
        <cx:f dir="row">Sheet1!$B$1:$C$1</cx:f>
        <cx:lvl ptCount="2">
          <cx:pt idx="0">Permit Page-Cross</cx:pt>
          <cx:pt idx="1">DRIPPER</cx:pt>
        </cx:lvl>
      </cx:strDim>
      <cx:numDim type="val">
        <cx:f dir="row">Sheet1!$B$4:$C$4</cx:f>
        <cx:lvl ptCount="2" formatCode="General">
          <cx:pt idx="0">-4.7255777954698601</cx:pt>
          <cx:pt idx="1">1.8048441756343101</cx:pt>
        </cx:lvl>
      </cx:numDim>
    </cx:data>
    <cx:data id="3">
      <cx:strDim type="cat">
        <cx:f dir="row">Sheet1!$B$1:$C$1</cx:f>
        <cx:lvl ptCount="2">
          <cx:pt idx="0">Permit Page-Cross</cx:pt>
          <cx:pt idx="1">DRIPPER</cx:pt>
        </cx:lvl>
      </cx:strDim>
      <cx:numDim type="val">
        <cx:f dir="row">Sheet1!$B$5:$C$5</cx:f>
        <cx:lvl ptCount="2" formatCode="General">
          <cx:pt idx="0">-0.80491705694254201</cx:pt>
          <cx:pt idx="1">0.30554766342487399</cx:pt>
        </cx:lvl>
      </cx:numDim>
    </cx:data>
    <cx:data id="4">
      <cx:strDim type="cat">
        <cx:f dir="row">Sheet1!$B$1:$C$1</cx:f>
        <cx:lvl ptCount="2">
          <cx:pt idx="0">Permit Page-Cross</cx:pt>
          <cx:pt idx="1">DRIPPER</cx:pt>
        </cx:lvl>
      </cx:strDim>
      <cx:numDim type="val">
        <cx:f dir="row">Sheet1!$B$6:$C$6</cx:f>
        <cx:lvl ptCount="2" formatCode="General">
          <cx:pt idx="0">0.47179521592489898</cx:pt>
          <cx:pt idx="1">-0.22342885134059901</cx:pt>
        </cx:lvl>
      </cx:numDim>
    </cx:data>
    <cx:data id="5">
      <cx:strDim type="cat">
        <cx:f dir="row">Sheet1!$B$1:$C$1</cx:f>
        <cx:lvl ptCount="2">
          <cx:pt idx="0">Permit Page-Cross</cx:pt>
          <cx:pt idx="1">DRIPPER</cx:pt>
        </cx:lvl>
      </cx:strDim>
      <cx:numDim type="val">
        <cx:f dir="row">Sheet1!$B$7:$C$7</cx:f>
        <cx:lvl ptCount="2" formatCode="General">
          <cx:pt idx="0">-4.2240437440899603</cx:pt>
          <cx:pt idx="1">2.3933459810130202</cx:pt>
        </cx:lvl>
      </cx:numDim>
    </cx:data>
    <cx:data id="6">
      <cx:strDim type="cat">
        <cx:f dir="row">Sheet1!$B$1:$C$1</cx:f>
        <cx:lvl ptCount="2">
          <cx:pt idx="0">Permit Page-Cross</cx:pt>
          <cx:pt idx="1">DRIPPER</cx:pt>
        </cx:lvl>
      </cx:strDim>
      <cx:numDim type="val">
        <cx:f dir="row">Sheet1!$B$8:$C$8</cx:f>
        <cx:lvl ptCount="2" formatCode="General">
          <cx:pt idx="0">-1.5833584317328699</cx:pt>
          <cx:pt idx="1">0.31909724083985203</cx:pt>
        </cx:lvl>
      </cx:numDim>
    </cx:data>
    <cx:data id="7">
      <cx:strDim type="cat">
        <cx:f dir="row">Sheet1!$B$1:$C$1</cx:f>
        <cx:lvl ptCount="2">
          <cx:pt idx="0">Permit Page-Cross</cx:pt>
          <cx:pt idx="1">DRIPPER</cx:pt>
        </cx:lvl>
      </cx:strDim>
      <cx:numDim type="val">
        <cx:f dir="row">Sheet1!$B$9:$C$9</cx:f>
        <cx:lvl ptCount="2" formatCode="General">
          <cx:pt idx="0">-0.93199147827301898</cx:pt>
          <cx:pt idx="1">0.196782713079414</cx:pt>
        </cx:lvl>
      </cx:numDim>
    </cx:data>
    <cx:data id="8">
      <cx:strDim type="cat">
        <cx:f dir="row">Sheet1!$B$1:$C$1</cx:f>
        <cx:lvl ptCount="2">
          <cx:pt idx="0">Permit Page-Cross</cx:pt>
          <cx:pt idx="1">DRIPPER</cx:pt>
        </cx:lvl>
      </cx:strDim>
      <cx:numDim type="val">
        <cx:f dir="row">Sheet1!$B$10:$C$10</cx:f>
        <cx:lvl ptCount="2" formatCode="General">
          <cx:pt idx="0">-0.38371902399202801</cx:pt>
          <cx:pt idx="1">0.108175622245227</cx:pt>
        </cx:lvl>
      </cx:numDim>
    </cx:data>
    <cx:data id="9">
      <cx:strDim type="cat">
        <cx:f dir="row">Sheet1!$B$1:$C$1</cx:f>
        <cx:lvl ptCount="2">
          <cx:pt idx="0">Permit Page-Cross</cx:pt>
          <cx:pt idx="1">DRIPPER</cx:pt>
        </cx:lvl>
      </cx:strDim>
      <cx:numDim type="val">
        <cx:f dir="row">Sheet1!$B$11:$C$11</cx:f>
        <cx:lvl ptCount="2" formatCode="General">
          <cx:pt idx="0">0.390861968987465</cx:pt>
          <cx:pt idx="1">-0.202096728095497</cx:pt>
        </cx:lvl>
      </cx:numDim>
    </cx:data>
    <cx:data id="10">
      <cx:strDim type="cat">
        <cx:f dir="row">Sheet1!$B$1:$C$1</cx:f>
        <cx:lvl ptCount="2">
          <cx:pt idx="0">Permit Page-Cross</cx:pt>
          <cx:pt idx="1">DRIPPER</cx:pt>
        </cx:lvl>
      </cx:strDim>
      <cx:numDim type="val">
        <cx:f dir="row">Sheet1!$B$12:$C$12</cx:f>
        <cx:lvl ptCount="2" formatCode="General">
          <cx:pt idx="0">-0.25140558064509799</cx:pt>
          <cx:pt idx="1">0.081269139967943702</cx:pt>
        </cx:lvl>
      </cx:numDim>
    </cx:data>
    <cx:data id="11">
      <cx:strDim type="cat">
        <cx:f dir="row">Sheet1!$B$1:$C$1</cx:f>
        <cx:lvl ptCount="2">
          <cx:pt idx="0">Permit Page-Cross</cx:pt>
          <cx:pt idx="1">DRIPPER</cx:pt>
        </cx:lvl>
      </cx:strDim>
      <cx:numDim type="val">
        <cx:f dir="row">Sheet1!$B$13:$C$13</cx:f>
        <cx:lvl ptCount="2" formatCode="General">
          <cx:pt idx="0">-1.30726150130996</cx:pt>
          <cx:pt idx="1">-0.020893439262877601</cx:pt>
        </cx:lvl>
      </cx:numDim>
    </cx:data>
    <cx:data id="12">
      <cx:strDim type="cat">
        <cx:f dir="row">Sheet1!$B$1:$C$1</cx:f>
        <cx:lvl ptCount="2">
          <cx:pt idx="0">Permit Page-Cross</cx:pt>
          <cx:pt idx="1">DRIPPER</cx:pt>
        </cx:lvl>
      </cx:strDim>
      <cx:numDim type="val">
        <cx:f dir="row">Sheet1!$B$14:$C$14</cx:f>
        <cx:lvl ptCount="2" formatCode="General">
          <cx:pt idx="0">0.49146221390878903</cx:pt>
          <cx:pt idx="1">0.18850740501615301</cx:pt>
        </cx:lvl>
      </cx:numDim>
    </cx:data>
    <cx:data id="13">
      <cx:strDim type="cat">
        <cx:f dir="row">Sheet1!$B$1:$C$1</cx:f>
        <cx:lvl ptCount="2">
          <cx:pt idx="0">Permit Page-Cross</cx:pt>
          <cx:pt idx="1">DRIPPER</cx:pt>
        </cx:lvl>
      </cx:strDim>
      <cx:numDim type="val">
        <cx:f dir="row">Sheet1!$B$15:$C$15</cx:f>
        <cx:lvl ptCount="2" formatCode="General">
          <cx:pt idx="0">-3.7333931857360199</cx:pt>
          <cx:pt idx="1">1.39809287607826</cx:pt>
        </cx:lvl>
      </cx:numDim>
    </cx:data>
    <cx:data id="14">
      <cx:strDim type="cat">
        <cx:f dir="row">Sheet1!$B$1:$C$1</cx:f>
        <cx:lvl ptCount="2">
          <cx:pt idx="0">Permit Page-Cross</cx:pt>
          <cx:pt idx="1">DRIPPER</cx:pt>
        </cx:lvl>
      </cx:strDim>
      <cx:numDim type="val">
        <cx:f dir="row">Sheet1!$B$16:$C$16</cx:f>
        <cx:lvl ptCount="2" formatCode="General">
          <cx:pt idx="0">-6.5801774109661002</cx:pt>
          <cx:pt idx="1">3.4919756922412102</cx:pt>
        </cx:lvl>
      </cx:numDim>
    </cx:data>
    <cx:data id="15">
      <cx:strDim type="cat">
        <cx:f dir="row">Sheet1!$B$1:$C$1</cx:f>
        <cx:lvl ptCount="2">
          <cx:pt idx="0">Permit Page-Cross</cx:pt>
          <cx:pt idx="1">DRIPPER</cx:pt>
        </cx:lvl>
      </cx:strDim>
      <cx:numDim type="val">
        <cx:f dir="row">Sheet1!$B$17:$C$17</cx:f>
        <cx:lvl ptCount="2" formatCode="General">
          <cx:pt idx="0">-1.4768646892914401</cx:pt>
          <cx:pt idx="1">0.63537096123231096</cx:pt>
        </cx:lvl>
      </cx:numDim>
    </cx:data>
    <cx:data id="16">
      <cx:strDim type="cat">
        <cx:f dir="row">Sheet1!$B$1:$C$1</cx:f>
        <cx:lvl ptCount="2">
          <cx:pt idx="0">Permit Page-Cross</cx:pt>
          <cx:pt idx="1">DRIPPER</cx:pt>
        </cx:lvl>
      </cx:strDim>
      <cx:numDim type="val">
        <cx:f dir="row">Sheet1!$B$18:$C$18</cx:f>
        <cx:lvl ptCount="2" formatCode="General">
          <cx:pt idx="0">-0.44109257315354</cx:pt>
          <cx:pt idx="1">0.18032501630504699</cx:pt>
        </cx:lvl>
      </cx:numDim>
    </cx:data>
    <cx:data id="17">
      <cx:strDim type="cat">
        <cx:f dir="row">Sheet1!$B$1:$C$1</cx:f>
        <cx:lvl ptCount="2">
          <cx:pt idx="0">Permit Page-Cross</cx:pt>
          <cx:pt idx="1">DRIPPER</cx:pt>
        </cx:lvl>
      </cx:strDim>
      <cx:numDim type="val">
        <cx:f dir="row">Sheet1!$B$19:$C$19</cx:f>
        <cx:lvl ptCount="2" formatCode="General">
          <cx:pt idx="0">-1.81284849350977</cx:pt>
          <cx:pt idx="1">0.52006580007497405</cx:pt>
        </cx:lvl>
      </cx:numDim>
    </cx:data>
    <cx:data id="18">
      <cx:strDim type="cat">
        <cx:f dir="row">Sheet1!$B$1:$C$1</cx:f>
        <cx:lvl ptCount="2">
          <cx:pt idx="0">Permit Page-Cross</cx:pt>
          <cx:pt idx="1">DRIPPER</cx:pt>
        </cx:lvl>
      </cx:strDim>
      <cx:numDim type="val">
        <cx:f dir="row">Sheet1!$B$20:$C$20</cx:f>
        <cx:lvl ptCount="2" formatCode="General">
          <cx:pt idx="0">-2.8345730678002301</cx:pt>
          <cx:pt idx="1">1.7671778898336701</cx:pt>
        </cx:lvl>
      </cx:numDim>
    </cx:data>
    <cx:data id="19">
      <cx:strDim type="cat">
        <cx:f dir="row">Sheet1!$B$1:$C$1</cx:f>
        <cx:lvl ptCount="2">
          <cx:pt idx="0">Permit Page-Cross</cx:pt>
          <cx:pt idx="1">DRIPPER</cx:pt>
        </cx:lvl>
      </cx:strDim>
      <cx:numDim type="val">
        <cx:f dir="row">Sheet1!$B$21:$C$21</cx:f>
        <cx:lvl ptCount="2" formatCode="General">
          <cx:pt idx="0">-2.0258769885998</cx:pt>
          <cx:pt idx="1">0.12814059170027201</cx:pt>
        </cx:lvl>
      </cx:numDim>
    </cx:data>
    <cx:data id="20">
      <cx:strDim type="cat">
        <cx:f dir="row">Sheet1!$B$1:$C$1</cx:f>
        <cx:lvl ptCount="2">
          <cx:pt idx="0">Permit Page-Cross</cx:pt>
          <cx:pt idx="1">DRIPPER</cx:pt>
        </cx:lvl>
      </cx:strDim>
      <cx:numDim type="val">
        <cx:f dir="row">Sheet1!$B$22:$C$22</cx:f>
        <cx:lvl ptCount="2" formatCode="General">
          <cx:pt idx="0">-0.094433799975277496</cx:pt>
          <cx:pt idx="1">0.024770372243778999</cx:pt>
        </cx:lvl>
      </cx:numDim>
    </cx:data>
    <cx:data id="21">
      <cx:strDim type="cat">
        <cx:f dir="row">Sheet1!$B$1:$C$1</cx:f>
        <cx:lvl ptCount="2">
          <cx:pt idx="0">Permit Page-Cross</cx:pt>
          <cx:pt idx="1">DRIPPER</cx:pt>
        </cx:lvl>
      </cx:strDim>
      <cx:numDim type="val">
        <cx:f dir="row">Sheet1!$B$23:$C$23</cx:f>
        <cx:lvl ptCount="2" formatCode="General">
          <cx:pt idx="0">-6.6737997913368998</cx:pt>
          <cx:pt idx="1">2.7424127421326698</cx:pt>
        </cx:lvl>
      </cx:numDim>
    </cx:data>
    <cx:data id="22">
      <cx:strDim type="cat">
        <cx:f dir="row">Sheet1!$B$1:$C$1</cx:f>
        <cx:lvl ptCount="2">
          <cx:pt idx="0">Permit Page-Cross</cx:pt>
          <cx:pt idx="1">DRIPPER</cx:pt>
        </cx:lvl>
      </cx:strDim>
      <cx:numDim type="val">
        <cx:f dir="row">Sheet1!$B$24:$C$24</cx:f>
        <cx:lvl ptCount="2" formatCode="General">
          <cx:pt idx="0">-6.9236992790524896</cx:pt>
          <cx:pt idx="1">2.6232517543699001</cx:pt>
        </cx:lvl>
      </cx:numDim>
    </cx:data>
    <cx:data id="23">
      <cx:strDim type="cat">
        <cx:f dir="row">Sheet1!$B$1:$C$1</cx:f>
        <cx:lvl ptCount="2">
          <cx:pt idx="0">Permit Page-Cross</cx:pt>
          <cx:pt idx="1">DRIPPER</cx:pt>
        </cx:lvl>
      </cx:strDim>
      <cx:numDim type="val">
        <cx:f dir="row">Sheet1!$B$25:$C$25</cx:f>
        <cx:lvl ptCount="2" formatCode="General">
          <cx:pt idx="0">-0.0055621503350096104</cx:pt>
          <cx:pt idx="1">0.000230110444888964</cx:pt>
        </cx:lvl>
      </cx:numDim>
    </cx:data>
    <cx:data id="24">
      <cx:strDim type="cat">
        <cx:f dir="row">Sheet1!$B$1:$C$1</cx:f>
        <cx:lvl ptCount="2">
          <cx:pt idx="0">Permit Page-Cross</cx:pt>
          <cx:pt idx="1">DRIPPER</cx:pt>
        </cx:lvl>
      </cx:strDim>
      <cx:numDim type="val">
        <cx:f dir="row">Sheet1!$B$26:$C$26</cx:f>
        <cx:lvl ptCount="2" formatCode="General">
          <cx:pt idx="0">-0.00086368224533828197</cx:pt>
          <cx:pt idx="1">-0.00028946250719741302</cx:pt>
        </cx:lvl>
      </cx:numDim>
    </cx:data>
    <cx:data id="25">
      <cx:strDim type="cat">
        <cx:f dir="row">Sheet1!$B$1:$C$1</cx:f>
        <cx:lvl ptCount="2">
          <cx:pt idx="0">Permit Page-Cross</cx:pt>
          <cx:pt idx="1">DRIPPER</cx:pt>
        </cx:lvl>
      </cx:strDim>
      <cx:numDim type="val">
        <cx:f dir="row">Sheet1!$B$27:$C$27</cx:f>
        <cx:lvl ptCount="2" formatCode="General">
          <cx:pt idx="0">-0.0218525884269524</cx:pt>
          <cx:pt idx="1">0.028583261745779898</cx:pt>
        </cx:lvl>
      </cx:numDim>
    </cx:data>
    <cx:data id="26">
      <cx:strDim type="cat">
        <cx:f dir="row">Sheet1!$B$1:$C$1</cx:f>
        <cx:lvl ptCount="2">
          <cx:pt idx="0">Permit Page-Cross</cx:pt>
          <cx:pt idx="1">DRIPPER</cx:pt>
        </cx:lvl>
      </cx:strDim>
      <cx:numDim type="val">
        <cx:f dir="row">Sheet1!$B$28:$C$28</cx:f>
        <cx:lvl ptCount="2" formatCode="General">
          <cx:pt idx="0">-5.7411650309529696</cx:pt>
          <cx:pt idx="1">2.11775715639767</cx:pt>
        </cx:lvl>
      </cx:numDim>
    </cx:data>
    <cx:data id="27">
      <cx:strDim type="cat">
        <cx:f dir="row">Sheet1!$B$1:$C$1</cx:f>
        <cx:lvl ptCount="2">
          <cx:pt idx="0">Permit Page-Cross</cx:pt>
          <cx:pt idx="1">DRIPPER</cx:pt>
        </cx:lvl>
      </cx:strDim>
      <cx:numDim type="val">
        <cx:f dir="row">Sheet1!$B$29:$C$29</cx:f>
        <cx:lvl ptCount="2" formatCode="General">
          <cx:pt idx="0">-13.2883276772752</cx:pt>
          <cx:pt idx="1">5.8261380404586403</cx:pt>
        </cx:lvl>
      </cx:numDim>
    </cx:data>
    <cx:data id="28">
      <cx:strDim type="cat">
        <cx:f dir="row">Sheet1!$B$1:$C$1</cx:f>
        <cx:lvl ptCount="2">
          <cx:pt idx="0">Permit Page-Cross</cx:pt>
          <cx:pt idx="1">DRIPPER</cx:pt>
        </cx:lvl>
      </cx:strDim>
      <cx:numDim type="val">
        <cx:f dir="row">Sheet1!$B$30:$C$30</cx:f>
        <cx:lvl ptCount="2" formatCode="General">
          <cx:pt idx="0">-0.0027310682600329901</cx:pt>
          <cx:pt idx="1">-0.0025944712664482902</cx:pt>
        </cx:lvl>
      </cx:numDim>
    </cx:data>
    <cx:data id="29">
      <cx:strDim type="cat">
        <cx:f dir="row">Sheet1!$B$1:$C$1</cx:f>
        <cx:lvl ptCount="2">
          <cx:pt idx="0">Permit Page-Cross</cx:pt>
          <cx:pt idx="1">DRIPPER</cx:pt>
        </cx:lvl>
      </cx:strDim>
      <cx:numDim type="val">
        <cx:f dir="row">Sheet1!$B$31:$C$31</cx:f>
        <cx:lvl ptCount="2" formatCode="General">
          <cx:pt idx="0">-0.16585179245367901</cx:pt>
          <cx:pt idx="1">0.069211767089115001</cx:pt>
        </cx:lvl>
      </cx:numDim>
    </cx:data>
    <cx:data id="30">
      <cx:strDim type="cat">
        <cx:f dir="row">Sheet1!$B$1:$C$1</cx:f>
        <cx:lvl ptCount="2">
          <cx:pt idx="0">Permit Page-Cross</cx:pt>
          <cx:pt idx="1">DRIPPER</cx:pt>
        </cx:lvl>
      </cx:strDim>
      <cx:numDim type="val">
        <cx:f dir="row">Sheet1!$B$32:$C$32</cx:f>
        <cx:lvl ptCount="2" formatCode="General">
          <cx:pt idx="0">-1.5348041729648201</cx:pt>
          <cx:pt idx="1">0.53396702058999701</cx:pt>
        </cx:lvl>
      </cx:numDim>
    </cx:data>
    <cx:data id="31">
      <cx:strDim type="cat">
        <cx:f dir="row">Sheet1!$B$1:$C$1</cx:f>
        <cx:lvl ptCount="2">
          <cx:pt idx="0">Permit Page-Cross</cx:pt>
          <cx:pt idx="1">DRIPPER</cx:pt>
        </cx:lvl>
      </cx:strDim>
      <cx:numDim type="val">
        <cx:f dir="row">Sheet1!$B$33:$C$33</cx:f>
        <cx:lvl ptCount="2" formatCode="General">
          <cx:pt idx="0">-0.0037401121242197602</cx:pt>
          <cx:pt idx="1">-0.00134532907743789</cx:pt>
        </cx:lvl>
      </cx:numDim>
    </cx:data>
    <cx:data id="32">
      <cx:strDim type="cat">
        <cx:f dir="row">Sheet1!$B$1:$C$1</cx:f>
        <cx:lvl ptCount="2">
          <cx:pt idx="0">Permit Page-Cross</cx:pt>
          <cx:pt idx="1">DRIPPER</cx:pt>
        </cx:lvl>
      </cx:strDim>
      <cx:numDim type="val">
        <cx:f dir="row">Sheet1!$B$34:$C$34</cx:f>
        <cx:lvl ptCount="2" formatCode="General">
          <cx:pt idx="0">-0.332955964272798</cx:pt>
          <cx:pt idx="1">0.097520252952534706</cx:pt>
        </cx:lvl>
      </cx:numDim>
    </cx:data>
    <cx:data id="33">
      <cx:strDim type="cat">
        <cx:f dir="row">Sheet1!$B$1:$C$1</cx:f>
        <cx:lvl ptCount="2">
          <cx:pt idx="0">Permit Page-Cross</cx:pt>
          <cx:pt idx="1">DRIPPER</cx:pt>
        </cx:lvl>
      </cx:strDim>
      <cx:numDim type="val">
        <cx:f dir="row">Sheet1!$B$35:$C$35</cx:f>
        <cx:lvl ptCount="2" formatCode="General">
          <cx:pt idx="0">-4.0080924950733499</cx:pt>
          <cx:pt idx="1">1.3525188434559301</cx:pt>
        </cx:lvl>
      </cx:numDim>
    </cx:data>
    <cx:data id="34">
      <cx:strDim type="cat">
        <cx:f dir="row">Sheet1!$B$1:$C$1</cx:f>
        <cx:lvl ptCount="2">
          <cx:pt idx="0">Permit Page-Cross</cx:pt>
          <cx:pt idx="1">DRIPPER</cx:pt>
        </cx:lvl>
      </cx:strDim>
      <cx:numDim type="val">
        <cx:f dir="row">Sheet1!$B$36:$C$36</cx:f>
        <cx:lvl ptCount="2" formatCode="General">
          <cx:pt idx="0">-0.00076153931371436502</cx:pt>
          <cx:pt idx="1">-0.00025522038815495302</cx:pt>
        </cx:lvl>
      </cx:numDim>
    </cx:data>
    <cx:data id="35">
      <cx:strDim type="cat">
        <cx:f dir="row">Sheet1!$B$1:$C$1</cx:f>
        <cx:lvl ptCount="2">
          <cx:pt idx="0">Permit Page-Cross</cx:pt>
          <cx:pt idx="1">DRIPPER</cx:pt>
        </cx:lvl>
      </cx:strDim>
      <cx:numDim type="val">
        <cx:f dir="row">Sheet1!$B$37:$C$37</cx:f>
        <cx:lvl ptCount="2" formatCode="General">
          <cx:pt idx="0">-0.00103592929369256</cx:pt>
          <cx:pt idx="1">0.000146628524632319</cx:pt>
        </cx:lvl>
      </cx:numDim>
    </cx:data>
    <cx:data id="36">
      <cx:strDim type="cat">
        <cx:f dir="row">Sheet1!$B$1:$C$1</cx:f>
        <cx:lvl ptCount="2">
          <cx:pt idx="0">Permit Page-Cross</cx:pt>
          <cx:pt idx="1">DRIPPER</cx:pt>
        </cx:lvl>
      </cx:strDim>
      <cx:numDim type="val">
        <cx:f dir="row">Sheet1!$B$38:$C$38</cx:f>
        <cx:lvl ptCount="2" formatCode="General">
          <cx:pt idx="0">-0.0093511516552808802</cx:pt>
          <cx:pt idx="1">-0.0022993741653039002</cx:pt>
        </cx:lvl>
      </cx:numDim>
    </cx:data>
    <cx:data id="37">
      <cx:strDim type="cat">
        <cx:f dir="row">Sheet1!$B$1:$C$1</cx:f>
        <cx:lvl ptCount="2">
          <cx:pt idx="0">Permit Page-Cross</cx:pt>
          <cx:pt idx="1">DRIPPER</cx:pt>
        </cx:lvl>
      </cx:strDim>
      <cx:numDim type="val">
        <cx:f dir="row">Sheet1!$B$39:$C$39</cx:f>
        <cx:lvl ptCount="2" formatCode="General">
          <cx:pt idx="0">-0.46286734851351202</cx:pt>
          <cx:pt idx="1">0.20826932185251201</cx:pt>
        </cx:lvl>
      </cx:numDim>
    </cx:data>
    <cx:data id="38">
      <cx:strDim type="cat">
        <cx:f dir="row">Sheet1!$B$1:$C$1</cx:f>
        <cx:lvl ptCount="2">
          <cx:pt idx="0">Permit Page-Cross</cx:pt>
          <cx:pt idx="1">DRIPPER</cx:pt>
        </cx:lvl>
      </cx:strDim>
      <cx:numDim type="val">
        <cx:f dir="row">Sheet1!$B$40:$C$40</cx:f>
        <cx:lvl ptCount="2" formatCode="General">
          <cx:pt idx="0">-0.00023789282563768601</cx:pt>
          <cx:pt idx="1">0.00030165416249872102</cx:pt>
        </cx:lvl>
      </cx:numDim>
    </cx:data>
    <cx:data id="39">
      <cx:strDim type="cat">
        <cx:f dir="row">Sheet1!$B$1:$C$1</cx:f>
        <cx:lvl ptCount="2">
          <cx:pt idx="0">Permit Page-Cross</cx:pt>
          <cx:pt idx="1">DRIPPER</cx:pt>
        </cx:lvl>
      </cx:strDim>
      <cx:numDim type="val">
        <cx:f dir="row">Sheet1!$B$41:$C$41</cx:f>
        <cx:lvl ptCount="2" formatCode="General">
          <cx:pt idx="0">-2.5959610797635402</cx:pt>
          <cx:pt idx="1">0.91760234728522505</cx:pt>
        </cx:lvl>
      </cx:numDim>
    </cx:data>
    <cx:data id="40">
      <cx:strDim type="cat">
        <cx:f dir="row">Sheet1!$B$1:$C$1</cx:f>
        <cx:lvl ptCount="2">
          <cx:pt idx="0">Permit Page-Cross</cx:pt>
          <cx:pt idx="1">DRIPPER</cx:pt>
        </cx:lvl>
      </cx:strDim>
      <cx:numDim type="val">
        <cx:f dir="row">Sheet1!$B$42:$C$42</cx:f>
        <cx:lvl ptCount="2" formatCode="General">
          <cx:pt idx="0">-0.0141433218795583</cx:pt>
          <cx:pt idx="1">0.018937291770342299</cx:pt>
        </cx:lvl>
      </cx:numDim>
    </cx:data>
    <cx:data id="41">
      <cx:strDim type="cat">
        <cx:f dir="row">Sheet1!$B$1:$C$1</cx:f>
        <cx:lvl ptCount="2">
          <cx:pt idx="0">Permit Page-Cross</cx:pt>
          <cx:pt idx="1">DRIPPER</cx:pt>
        </cx:lvl>
      </cx:strDim>
      <cx:numDim type="val">
        <cx:f dir="row">Sheet1!$B$43:$C$43</cx:f>
        <cx:lvl ptCount="2" formatCode="General">
          <cx:pt idx="0">-0.42339613385881503</cx:pt>
          <cx:pt idx="1">0.14530980476213501</cx:pt>
        </cx:lvl>
      </cx:numDim>
    </cx:data>
    <cx:data id="42">
      <cx:strDim type="cat">
        <cx:f dir="row">Sheet1!$B$1:$C$1</cx:f>
        <cx:lvl ptCount="2">
          <cx:pt idx="0">Permit Page-Cross</cx:pt>
          <cx:pt idx="1">DRIPPER</cx:pt>
        </cx:lvl>
      </cx:strDim>
      <cx:numDim type="val">
        <cx:f dir="row">Sheet1!$B$44:$C$44</cx:f>
        <cx:lvl ptCount="2" formatCode="General">
          <cx:pt idx="0">0.23445277896646299</cx:pt>
          <cx:pt idx="1">0.30106235879007598</cx:pt>
        </cx:lvl>
      </cx:numDim>
    </cx:data>
    <cx:data id="43">
      <cx:strDim type="cat">
        <cx:f dir="row">Sheet1!$B$1:$C$1</cx:f>
        <cx:lvl ptCount="2">
          <cx:pt idx="0">Permit Page-Cross</cx:pt>
          <cx:pt idx="1">DRIPPER</cx:pt>
        </cx:lvl>
      </cx:strDim>
      <cx:numDim type="val">
        <cx:f dir="row">Sheet1!$B$45:$C$45</cx:f>
        <cx:lvl ptCount="2" formatCode="General">
          <cx:pt idx="0">0.00046366034189304601</cx:pt>
          <cx:pt idx="1">0.000155388219482688</cx:pt>
        </cx:lvl>
      </cx:numDim>
    </cx:data>
    <cx:data id="44">
      <cx:strDim type="cat">
        <cx:f dir="row">Sheet1!$B$1:$C$1</cx:f>
        <cx:lvl ptCount="2">
          <cx:pt idx="0">Permit Page-Cross</cx:pt>
          <cx:pt idx="1">DRIPPER</cx:pt>
        </cx:lvl>
      </cx:strDim>
      <cx:numDim type="val">
        <cx:f dir="row">Sheet1!$B$46:$C$46</cx:f>
        <cx:lvl ptCount="2" formatCode="General">
          <cx:pt idx="0">-0.96955748857477797</cx:pt>
          <cx:pt idx="1">-0.063451727640938302</cx:pt>
        </cx:lvl>
      </cx:numDim>
    </cx:data>
    <cx:data id="45">
      <cx:strDim type="cat">
        <cx:f dir="row">Sheet1!$B$1:$C$1</cx:f>
        <cx:lvl ptCount="2">
          <cx:pt idx="0">Permit Page-Cross</cx:pt>
          <cx:pt idx="1">DRIPPER</cx:pt>
        </cx:lvl>
      </cx:strDim>
      <cx:numDim type="val">
        <cx:f dir="row">Sheet1!$B$47:$C$47</cx:f>
        <cx:lvl ptCount="2" formatCode="General">
          <cx:pt idx="0">-0.0040885880519283503</cx:pt>
          <cx:pt idx="1">-0.0025063781774434801</cx:pt>
        </cx:lvl>
      </cx:numDim>
    </cx:data>
    <cx:data id="46">
      <cx:strDim type="cat">
        <cx:f dir="row">Sheet1!$B$1:$C$1</cx:f>
        <cx:lvl ptCount="2">
          <cx:pt idx="0">Permit Page-Cross</cx:pt>
          <cx:pt idx="1">DRIPPER</cx:pt>
        </cx:lvl>
      </cx:strDim>
      <cx:numDim type="val">
        <cx:f dir="row">Sheet1!$B$48:$C$48</cx:f>
        <cx:lvl ptCount="2" formatCode="General">
          <cx:pt idx="0">-6.2645931070374301</cx:pt>
          <cx:pt idx="1">2.95401486572448</cx:pt>
        </cx:lvl>
      </cx:numDim>
    </cx:data>
    <cx:data id="47">
      <cx:strDim type="cat">
        <cx:f dir="row">Sheet1!$B$1:$C$1</cx:f>
        <cx:lvl ptCount="2">
          <cx:pt idx="0">Permit Page-Cross</cx:pt>
          <cx:pt idx="1">DRIPPER</cx:pt>
        </cx:lvl>
      </cx:strDim>
      <cx:numDim type="val">
        <cx:f dir="row">Sheet1!$B$49:$C$49</cx:f>
        <cx:lvl ptCount="2" formatCode="General">
          <cx:pt idx="0">-13.0701993527718</cx:pt>
          <cx:pt idx="1">7.0721207898796203</cx:pt>
        </cx:lvl>
      </cx:numDim>
    </cx:data>
    <cx:data id="48">
      <cx:strDim type="cat">
        <cx:f dir="row">Sheet1!$B$1:$C$1</cx:f>
        <cx:lvl ptCount="2">
          <cx:pt idx="0">Permit Page-Cross</cx:pt>
          <cx:pt idx="1">DRIPPER</cx:pt>
        </cx:lvl>
      </cx:strDim>
      <cx:numDim type="val">
        <cx:f dir="row">Sheet1!$B$50:$C$50</cx:f>
        <cx:lvl ptCount="2" formatCode="General">
          <cx:pt idx="0">-1.93819606911971</cx:pt>
          <cx:pt idx="1">1.78520287240002</cx:pt>
        </cx:lvl>
      </cx:numDim>
    </cx:data>
    <cx:data id="49">
      <cx:strDim type="cat">
        <cx:f dir="row">Sheet1!$B$1:$C$1</cx:f>
        <cx:lvl ptCount="2">
          <cx:pt idx="0">Permit Page-Cross</cx:pt>
          <cx:pt idx="1">DRIPPER</cx:pt>
        </cx:lvl>
      </cx:strDim>
      <cx:numDim type="val">
        <cx:f dir="row">Sheet1!$B$51:$C$51</cx:f>
        <cx:lvl ptCount="2" formatCode="General">
          <cx:pt idx="0">0.00034894562156750902</cx:pt>
          <cx:pt idx="1">0.000116935912515714</cx:pt>
        </cx:lvl>
      </cx:numDim>
    </cx:data>
    <cx:data id="50">
      <cx:strDim type="cat">
        <cx:f dir="row">Sheet1!$B$1:$C$1</cx:f>
        <cx:lvl ptCount="2">
          <cx:pt idx="0">Permit Page-Cross</cx:pt>
          <cx:pt idx="1">DRIPPER</cx:pt>
        </cx:lvl>
      </cx:strDim>
      <cx:numDim type="val">
        <cx:f dir="row">Sheet1!$B$52:$C$52</cx:f>
        <cx:lvl ptCount="2" formatCode="General">
          <cx:pt idx="0">0.31704688018217497</cx:pt>
          <cx:pt idx="1">0.47827911685357</cx:pt>
        </cx:lvl>
      </cx:numDim>
    </cx:data>
    <cx:data id="51">
      <cx:strDim type="cat">
        <cx:f dir="row">Sheet1!$B$1:$C$1</cx:f>
        <cx:lvl ptCount="2">
          <cx:pt idx="0">Permit Page-Cross</cx:pt>
          <cx:pt idx="1">DRIPPER</cx:pt>
        </cx:lvl>
      </cx:strDim>
      <cx:numDim type="val">
        <cx:f dir="row">Sheet1!$B$53:$C$53</cx:f>
        <cx:lvl ptCount="2" formatCode="General">
          <cx:pt idx="0">-0.19005834355196699</cx:pt>
          <cx:pt idx="1">0.068093734354761098</cx:pt>
        </cx:lvl>
      </cx:numDim>
    </cx:data>
    <cx:data id="52">
      <cx:strDim type="cat">
        <cx:f dir="row">Sheet1!$B$1:$C$1</cx:f>
        <cx:lvl ptCount="2">
          <cx:pt idx="0">Permit Page-Cross</cx:pt>
          <cx:pt idx="1">DRIPPER</cx:pt>
        </cx:lvl>
      </cx:strDim>
      <cx:numDim type="val">
        <cx:f dir="row">Sheet1!$B$54:$C$54</cx:f>
        <cx:lvl ptCount="2" formatCode="General">
          <cx:pt idx="0">-0.14113797082634899</cx:pt>
          <cx:pt idx="1">0.397253043291662</cx:pt>
        </cx:lvl>
      </cx:numDim>
    </cx:data>
    <cx:data id="53">
      <cx:strDim type="cat">
        <cx:f dir="row">Sheet1!$B$1:$C$1</cx:f>
        <cx:lvl ptCount="2">
          <cx:pt idx="0">Permit Page-Cross</cx:pt>
          <cx:pt idx="1">DRIPPER</cx:pt>
        </cx:lvl>
      </cx:strDim>
      <cx:numDim type="val">
        <cx:f dir="row">Sheet1!$B$55:$C$55</cx:f>
        <cx:lvl ptCount="2" formatCode="General">
          <cx:pt idx="0">-1.5348041729648201</cx:pt>
          <cx:pt idx="1">0.53396702058999701</cx:pt>
        </cx:lvl>
      </cx:numDim>
    </cx:data>
    <cx:data id="54">
      <cx:strDim type="cat">
        <cx:f dir="row">Sheet1!$B$1:$C$1</cx:f>
        <cx:lvl ptCount="2">
          <cx:pt idx="0">Permit Page-Cross</cx:pt>
          <cx:pt idx="1">DRIPPER</cx:pt>
        </cx:lvl>
      </cx:strDim>
      <cx:numDim type="val">
        <cx:f dir="row">Sheet1!$B$56:$C$56</cx:f>
        <cx:lvl ptCount="2" formatCode="General">
          <cx:pt idx="0">-0.0032739556913270402</cx:pt>
          <cx:pt idx="1">-0.0021437387951834799</cx:pt>
        </cx:lvl>
      </cx:numDim>
    </cx:data>
    <cx:data id="55">
      <cx:strDim type="cat">
        <cx:f dir="row">Sheet1!$B$1:$C$1</cx:f>
        <cx:lvl ptCount="2">
          <cx:pt idx="0">Permit Page-Cross</cx:pt>
          <cx:pt idx="1">DRIPPER</cx:pt>
        </cx:lvl>
      </cx:strDim>
      <cx:numDim type="val">
        <cx:f dir="row">Sheet1!$B$57:$C$57</cx:f>
        <cx:lvl ptCount="2" formatCode="General">
          <cx:pt idx="0">-12.3378131098408</cx:pt>
          <cx:pt idx="1">5.60004797441362</cx:pt>
        </cx:lvl>
      </cx:numDim>
    </cx:data>
    <cx:data id="56">
      <cx:strDim type="cat">
        <cx:f dir="row">Sheet1!$B$1:$C$1</cx:f>
        <cx:lvl ptCount="2">
          <cx:pt idx="0">Permit Page-Cross</cx:pt>
          <cx:pt idx="1">DRIPPER</cx:pt>
        </cx:lvl>
      </cx:strDim>
      <cx:numDim type="val">
        <cx:f dir="row">Sheet1!$B$58:$C$58</cx:f>
        <cx:lvl ptCount="2" formatCode="General">
          <cx:pt idx="0">0.00035093347977976902</cx:pt>
          <cx:pt idx="1">0.000117609998412149</cx:pt>
        </cx:lvl>
      </cx:numDim>
    </cx:data>
    <cx:data id="57">
      <cx:strDim type="cat">
        <cx:f dir="row">Sheet1!$B$1:$C$1</cx:f>
        <cx:lvl ptCount="2">
          <cx:pt idx="0">Permit Page-Cross</cx:pt>
          <cx:pt idx="1">DRIPPER</cx:pt>
        </cx:lvl>
      </cx:strDim>
      <cx:numDim type="val">
        <cx:f dir="row">Sheet1!$B$59:$C$59</cx:f>
        <cx:lvl ptCount="2" formatCode="General">
          <cx:pt idx="0">-0.54081720024350899</cx:pt>
          <cx:pt idx="1">0.213673953529401</cx:pt>
        </cx:lvl>
      </cx:numDim>
    </cx:data>
    <cx:data id="58">
      <cx:strDim type="cat">
        <cx:f dir="row">Sheet1!$B$1:$C$1</cx:f>
        <cx:lvl ptCount="2">
          <cx:pt idx="0">Permit Page-Cross</cx:pt>
          <cx:pt idx="1">DRIPPER</cx:pt>
        </cx:lvl>
      </cx:strDim>
      <cx:numDim type="val">
        <cx:f dir="row">Sheet1!$B$60:$C$60</cx:f>
        <cx:lvl ptCount="2" formatCode="General">
          <cx:pt idx="0">-0.045297259607934799</cx:pt>
          <cx:pt idx="1">0.091282662209394502</cx:pt>
        </cx:lvl>
      </cx:numDim>
    </cx:data>
    <cx:data id="59">
      <cx:strDim type="cat">
        <cx:f dir="row">Sheet1!$B$1:$C$1</cx:f>
        <cx:lvl ptCount="2">
          <cx:pt idx="0">Permit Page-Cross</cx:pt>
          <cx:pt idx="1">DRIPPER</cx:pt>
        </cx:lvl>
      </cx:strDim>
      <cx:numDim type="val">
        <cx:f dir="row">Sheet1!$B$61:$C$61</cx:f>
        <cx:lvl ptCount="2" formatCode="General">
          <cx:pt idx="0">-5.1505063356891796</cx:pt>
          <cx:pt idx="1">0.91139365423615004</cx:pt>
        </cx:lvl>
      </cx:numDim>
    </cx:data>
    <cx:data id="60">
      <cx:strDim type="cat">
        <cx:f dir="row">Sheet1!$B$1:$C$1</cx:f>
        <cx:lvl ptCount="2">
          <cx:pt idx="0">Permit Page-Cross</cx:pt>
          <cx:pt idx="1">DRIPPER</cx:pt>
        </cx:lvl>
      </cx:strDim>
      <cx:numDim type="val">
        <cx:f dir="row">Sheet1!$B$62:$C$62</cx:f>
        <cx:lvl ptCount="2" formatCode="General">
          <cx:pt idx="0">-9.1300270902889604</cx:pt>
          <cx:pt idx="1">3.05323961535901</cx:pt>
        </cx:lvl>
      </cx:numDim>
    </cx:data>
    <cx:data id="61">
      <cx:strDim type="cat">
        <cx:f dir="row">Sheet1!$B$1:$C$1</cx:f>
        <cx:lvl ptCount="2">
          <cx:pt idx="0">Permit Page-Cross</cx:pt>
          <cx:pt idx="1">DRIPPER</cx:pt>
        </cx:lvl>
      </cx:strDim>
      <cx:numDim type="val">
        <cx:f dir="row">Sheet1!$B$63:$C$63</cx:f>
        <cx:lvl ptCount="2" formatCode="General">
          <cx:pt idx="0">-0.59497778834648296</cx:pt>
          <cx:pt idx="1">-0.50272506469617895</cx:pt>
        </cx:lvl>
      </cx:numDim>
    </cx:data>
    <cx:data id="62">
      <cx:strDim type="cat">
        <cx:f dir="row">Sheet1!$B$1:$C$1</cx:f>
        <cx:lvl ptCount="2">
          <cx:pt idx="0">Permit Page-Cross</cx:pt>
          <cx:pt idx="1">DRIPPER</cx:pt>
        </cx:lvl>
      </cx:strDim>
      <cx:numDim type="val">
        <cx:f dir="row">Sheet1!$B$64:$C$64</cx:f>
        <cx:lvl ptCount="2" formatCode="General">
          <cx:pt idx="0">-4.1990504136626301</cx:pt>
          <cx:pt idx="1">1.38050263126463</cx:pt>
        </cx:lvl>
      </cx:numDim>
    </cx:data>
    <cx:data id="63">
      <cx:strDim type="cat">
        <cx:f dir="row">Sheet1!$B$1:$C$1</cx:f>
        <cx:lvl ptCount="2">
          <cx:pt idx="0">Permit Page-Cross</cx:pt>
          <cx:pt idx="1">DRIPPER</cx:pt>
        </cx:lvl>
      </cx:strDim>
      <cx:numDim type="val">
        <cx:f dir="row">Sheet1!$B$65:$C$65</cx:f>
        <cx:lvl ptCount="2" formatCode="General">
          <cx:pt idx="0">-1.7973902443100001</cx:pt>
          <cx:pt idx="1">0.45809431905450199</cx:pt>
        </cx:lvl>
      </cx:numDim>
    </cx:data>
    <cx:data id="64">
      <cx:strDim type="cat">
        <cx:f dir="row">Sheet1!$B$1:$C$1</cx:f>
        <cx:lvl ptCount="2">
          <cx:pt idx="0">Permit Page-Cross</cx:pt>
          <cx:pt idx="1">DRIPPER</cx:pt>
        </cx:lvl>
      </cx:strDim>
      <cx:numDim type="val">
        <cx:f dir="row">Sheet1!$B$66:$C$66</cx:f>
        <cx:lvl ptCount="2" formatCode="General">
          <cx:pt idx="0">-12.970199766945299</cx:pt>
          <cx:pt idx="1">4.2342382969358896</cx:pt>
        </cx:lvl>
      </cx:numDim>
    </cx:data>
    <cx:data id="65">
      <cx:strDim type="cat">
        <cx:f dir="row">Sheet1!$B$1:$C$1</cx:f>
        <cx:lvl ptCount="2">
          <cx:pt idx="0">Permit Page-Cross</cx:pt>
          <cx:pt idx="1">DRIPPER</cx:pt>
        </cx:lvl>
      </cx:strDim>
      <cx:numDim type="val">
        <cx:f dir="row">Sheet1!$B$67:$C$67</cx:f>
        <cx:lvl ptCount="2" formatCode="General">
          <cx:pt idx="0">-0.38693865290214502</cx:pt>
          <cx:pt idx="1">0.30329430429931298</cx:pt>
        </cx:lvl>
      </cx:numDim>
    </cx:data>
    <cx:data id="66">
      <cx:strDim type="cat">
        <cx:f dir="row">Sheet1!$B$1:$C$1</cx:f>
        <cx:lvl ptCount="2">
          <cx:pt idx="0">Permit Page-Cross</cx:pt>
          <cx:pt idx="1">DRIPPER</cx:pt>
        </cx:lvl>
      </cx:strDim>
      <cx:numDim type="val">
        <cx:f dir="row">Sheet1!$B$68:$C$68</cx:f>
        <cx:lvl ptCount="2" formatCode="General">
          <cx:pt idx="0">-1.3371681818707299</cx:pt>
          <cx:pt idx="1">-0.050108194680362303</cx:pt>
        </cx:lvl>
      </cx:numDim>
    </cx:data>
    <cx:data id="67">
      <cx:strDim type="cat">
        <cx:f dir="row">Sheet1!$B$1:$C$1</cx:f>
        <cx:lvl ptCount="2">
          <cx:pt idx="0">Permit Page-Cross</cx:pt>
          <cx:pt idx="1">DRIPPER</cx:pt>
        </cx:lvl>
      </cx:strDim>
      <cx:numDim type="val">
        <cx:f dir="row">Sheet1!$B$69:$C$69</cx:f>
        <cx:lvl ptCount="2" formatCode="General">
          <cx:pt idx="0">-0.98499574489124997</cx:pt>
          <cx:pt idx="1">1.53725488291293</cx:pt>
        </cx:lvl>
      </cx:numDim>
    </cx:data>
    <cx:data id="68">
      <cx:strDim type="cat">
        <cx:f dir="row">Sheet1!$B$1:$C$1</cx:f>
        <cx:lvl ptCount="2">
          <cx:pt idx="0">Permit Page-Cross</cx:pt>
          <cx:pt idx="1">DRIPPER</cx:pt>
        </cx:lvl>
      </cx:strDim>
      <cx:numDim type="val">
        <cx:f dir="row">Sheet1!$B$70:$C$70</cx:f>
        <cx:lvl ptCount="2" formatCode="General">
          <cx:pt idx="0">-2.9759159102589399</cx:pt>
          <cx:pt idx="1">0.39423945718980802</cx:pt>
        </cx:lvl>
      </cx:numDim>
    </cx:data>
    <cx:data id="69">
      <cx:strDim type="cat">
        <cx:f dir="row">Sheet1!$B$1:$C$1</cx:f>
        <cx:lvl ptCount="2">
          <cx:pt idx="0">Permit Page-Cross</cx:pt>
          <cx:pt idx="1">DRIPPER</cx:pt>
        </cx:lvl>
      </cx:strDim>
      <cx:numDim type="val">
        <cx:f dir="row">Sheet1!$B$71:$C$71</cx:f>
        <cx:lvl ptCount="2" formatCode="General">
          <cx:pt idx="0">-2.80985604403305</cx:pt>
          <cx:pt idx="1">-0.17522123842576301</cx:pt>
        </cx:lvl>
      </cx:numDim>
    </cx:data>
    <cx:data id="70">
      <cx:strDim type="cat">
        <cx:f dir="row">Sheet1!$B$1:$C$1</cx:f>
        <cx:lvl ptCount="2">
          <cx:pt idx="0">Permit Page-Cross</cx:pt>
          <cx:pt idx="1">DRIPPER</cx:pt>
        </cx:lvl>
      </cx:strDim>
      <cx:numDim type="val">
        <cx:f dir="row">Sheet1!$B$72:$C$72</cx:f>
        <cx:lvl ptCount="2" formatCode="General">
          <cx:pt idx="0">-2.51984205341211</cx:pt>
          <cx:pt idx="1">-0.063805893876079198</cx:pt>
        </cx:lvl>
      </cx:numDim>
    </cx:data>
    <cx:data id="71">
      <cx:strDim type="cat">
        <cx:f dir="row">Sheet1!$B$1:$C$1</cx:f>
        <cx:lvl ptCount="2">
          <cx:pt idx="0">Permit Page-Cross</cx:pt>
          <cx:pt idx="1">DRIPPER</cx:pt>
        </cx:lvl>
      </cx:strDim>
      <cx:numDim type="val">
        <cx:f dir="row">Sheet1!$B$73:$C$73</cx:f>
        <cx:lvl ptCount="2" formatCode="General">
          <cx:pt idx="0">-4.0293943352723396</cx:pt>
          <cx:pt idx="1">0.99821543104996302</cx:pt>
        </cx:lvl>
      </cx:numDim>
    </cx:data>
    <cx:data id="72">
      <cx:strDim type="cat">
        <cx:f dir="row">Sheet1!$B$1:$C$1</cx:f>
        <cx:lvl ptCount="2">
          <cx:pt idx="0">Permit Page-Cross</cx:pt>
          <cx:pt idx="1">DRIPPER</cx:pt>
        </cx:lvl>
      </cx:strDim>
      <cx:numDim type="val">
        <cx:f dir="row">Sheet1!$B$74:$C$74</cx:f>
        <cx:lvl ptCount="2" formatCode="General">
          <cx:pt idx="0">-4.1761592143325696</cx:pt>
          <cx:pt idx="1">0.77410328220854296</cx:pt>
        </cx:lvl>
      </cx:numDim>
    </cx:data>
    <cx:data id="73">
      <cx:strDim type="cat">
        <cx:f dir="row">Sheet1!$B$1:$C$1</cx:f>
        <cx:lvl ptCount="2">
          <cx:pt idx="0">Permit Page-Cross</cx:pt>
          <cx:pt idx="1">DRIPPER</cx:pt>
        </cx:lvl>
      </cx:strDim>
      <cx:numDim type="val">
        <cx:f dir="row">Sheet1!$B$75:$C$75</cx:f>
        <cx:lvl ptCount="2" formatCode="General">
          <cx:pt idx="0">-1.40043545166353</cx:pt>
          <cx:pt idx="1">-0.14801075751019199</cx:pt>
        </cx:lvl>
      </cx:numDim>
    </cx:data>
    <cx:data id="74">
      <cx:strDim type="cat">
        <cx:f dir="row">Sheet1!$B$1:$C$1</cx:f>
        <cx:lvl ptCount="2">
          <cx:pt idx="0">Permit Page-Cross</cx:pt>
          <cx:pt idx="1">DRIPPER</cx:pt>
        </cx:lvl>
      </cx:strDim>
      <cx:numDim type="val">
        <cx:f dir="row">Sheet1!$B$76:$C$76</cx:f>
        <cx:lvl ptCount="2" formatCode="General">
          <cx:pt idx="0">-1.8819530160804001</cx:pt>
          <cx:pt idx="1">0.30718541848855802</cx:pt>
        </cx:lvl>
      </cx:numDim>
    </cx:data>
    <cx:data id="75">
      <cx:strDim type="cat">
        <cx:f dir="row">Sheet1!$B$1:$C$1</cx:f>
        <cx:lvl ptCount="2">
          <cx:pt idx="0">Permit Page-Cross</cx:pt>
          <cx:pt idx="1">DRIPPER</cx:pt>
        </cx:lvl>
      </cx:strDim>
      <cx:numDim type="val">
        <cx:f dir="row">Sheet1!$B$77:$C$77</cx:f>
        <cx:lvl ptCount="2" formatCode="General">
          <cx:pt idx="0">-0.64131816102926098</cx:pt>
          <cx:pt idx="1">0.26978284175513001</cx:pt>
        </cx:lvl>
      </cx:numDim>
    </cx:data>
    <cx:data id="76">
      <cx:strDim type="cat">
        <cx:f dir="row">Sheet1!$B$1:$C$1</cx:f>
        <cx:lvl ptCount="2">
          <cx:pt idx="0">Permit Page-Cross</cx:pt>
          <cx:pt idx="1">DRIPPER</cx:pt>
        </cx:lvl>
      </cx:strDim>
      <cx:numDim type="val">
        <cx:f dir="row">Sheet1!$B$78:$C$78</cx:f>
        <cx:lvl ptCount="2" formatCode="General">
          <cx:pt idx="0">-2.1829911483758599</cx:pt>
          <cx:pt idx="1">0.36152847461950399</cx:pt>
        </cx:lvl>
      </cx:numDim>
    </cx:data>
    <cx:data id="77">
      <cx:strDim type="cat">
        <cx:f dir="row">Sheet1!$B$1:$C$1</cx:f>
        <cx:lvl ptCount="2">
          <cx:pt idx="0">Permit Page-Cross</cx:pt>
          <cx:pt idx="1">DRIPPER</cx:pt>
        </cx:lvl>
      </cx:strDim>
      <cx:numDim type="val">
        <cx:f dir="row">Sheet1!$B$79:$C$79</cx:f>
        <cx:lvl ptCount="2" formatCode="General">
          <cx:pt idx="0">-7.2772486491753297</cx:pt>
          <cx:pt idx="1">0.19180421225927799</cx:pt>
        </cx:lvl>
      </cx:numDim>
    </cx:data>
    <cx:data id="78">
      <cx:strDim type="cat">
        <cx:f dir="row">Sheet1!$B$1:$C$1</cx:f>
        <cx:lvl ptCount="2">
          <cx:pt idx="0">Permit Page-Cross</cx:pt>
          <cx:pt idx="1">DRIPPER</cx:pt>
        </cx:lvl>
      </cx:strDim>
      <cx:numDim type="val">
        <cx:f dir="row">Sheet1!$B$80:$C$80</cx:f>
        <cx:lvl ptCount="2" formatCode="General">
          <cx:pt idx="0">-8.9703456806038098</cx:pt>
          <cx:pt idx="1">1.72926582019879</cx:pt>
        </cx:lvl>
      </cx:numDim>
    </cx:data>
    <cx:data id="79">
      <cx:strDim type="cat">
        <cx:f dir="row">Sheet1!$B$1:$C$1</cx:f>
        <cx:lvl ptCount="2">
          <cx:pt idx="0">Permit Page-Cross</cx:pt>
          <cx:pt idx="1">DRIPPER</cx:pt>
        </cx:lvl>
      </cx:strDim>
      <cx:numDim type="val">
        <cx:f dir="row">Sheet1!$B$81:$C$81</cx:f>
        <cx:lvl ptCount="2" formatCode="General">
          <cx:pt idx="0">-5.4300657854121397</cx:pt>
          <cx:pt idx="1">3.7216394589812398</cx:pt>
        </cx:lvl>
      </cx:numDim>
    </cx:data>
    <cx:data id="80">
      <cx:strDim type="cat">
        <cx:f dir="row">Sheet1!$B$1:$C$1</cx:f>
        <cx:lvl ptCount="2">
          <cx:pt idx="0">Permit Page-Cross</cx:pt>
          <cx:pt idx="1">DRIPPER</cx:pt>
        </cx:lvl>
      </cx:strDim>
      <cx:numDim type="val">
        <cx:f dir="row">Sheet1!$B$82:$C$82</cx:f>
        <cx:lvl ptCount="2" formatCode="General">
          <cx:pt idx="0">-8.3398860075421108</cx:pt>
          <cx:pt idx="1">3.2945509176656</cx:pt>
        </cx:lvl>
      </cx:numDim>
    </cx:data>
    <cx:data id="81">
      <cx:strDim type="cat">
        <cx:f dir="row">Sheet1!$B$1:$C$1</cx:f>
        <cx:lvl ptCount="2">
          <cx:pt idx="0">Permit Page-Cross</cx:pt>
          <cx:pt idx="1">DRIPPER</cx:pt>
        </cx:lvl>
      </cx:strDim>
      <cx:numDim type="val">
        <cx:f dir="row">Sheet1!$B$83:$C$83</cx:f>
        <cx:lvl ptCount="2" formatCode="General">
          <cx:pt idx="0">-2.15347373970436</cx:pt>
          <cx:pt idx="1">0.50187862702959696</cx:pt>
        </cx:lvl>
      </cx:numDim>
    </cx:data>
    <cx:data id="82">
      <cx:strDim type="cat">
        <cx:f dir="row">Sheet1!$B$1:$C$1</cx:f>
        <cx:lvl ptCount="2">
          <cx:pt idx="0">Permit Page-Cross</cx:pt>
          <cx:pt idx="1">DRIPPER</cx:pt>
        </cx:lvl>
      </cx:strDim>
      <cx:numDim type="val">
        <cx:f dir="row">Sheet1!$B$84:$C$84</cx:f>
        <cx:lvl ptCount="2" formatCode="General">
          <cx:pt idx="0">-5.8679222442860404</cx:pt>
          <cx:pt idx="1">0.69862582242163196</cx:pt>
        </cx:lvl>
      </cx:numDim>
    </cx:data>
    <cx:data id="83">
      <cx:strDim type="cat">
        <cx:f dir="row">Sheet1!$B$1:$C$1</cx:f>
        <cx:lvl ptCount="2">
          <cx:pt idx="0">Permit Page-Cross</cx:pt>
          <cx:pt idx="1">DRIPPER</cx:pt>
        </cx:lvl>
      </cx:strDim>
      <cx:numDim type="val">
        <cx:f dir="row">Sheet1!$B$85:$C$85</cx:f>
        <cx:lvl ptCount="2" formatCode="General">
          <cx:pt idx="0">-14.6700909934384</cx:pt>
          <cx:pt idx="1">8.5506383233732297</cx:pt>
        </cx:lvl>
      </cx:numDim>
    </cx:data>
    <cx:data id="84">
      <cx:strDim type="cat">
        <cx:f dir="row">Sheet1!$B$1:$C$1</cx:f>
        <cx:lvl ptCount="2">
          <cx:pt idx="0">Permit Page-Cross</cx:pt>
          <cx:pt idx="1">DRIPPER</cx:pt>
        </cx:lvl>
      </cx:strDim>
      <cx:numDim type="val">
        <cx:f dir="row">Sheet1!$B$86:$C$86</cx:f>
        <cx:lvl ptCount="2" formatCode="General">
          <cx:pt idx="0">-11.1162488253887</cx:pt>
          <cx:pt idx="1">-2.6242381562347199</cx:pt>
        </cx:lvl>
      </cx:numDim>
    </cx:data>
    <cx:data id="85">
      <cx:strDim type="cat">
        <cx:f dir="row">Sheet1!$B$1:$C$1</cx:f>
        <cx:lvl ptCount="2">
          <cx:pt idx="0">Permit Page-Cross</cx:pt>
          <cx:pt idx="1">DRIPPER</cx:pt>
        </cx:lvl>
      </cx:strDim>
      <cx:numDim type="val">
        <cx:f dir="row">Sheet1!$B$87:$C$87</cx:f>
        <cx:lvl ptCount="2" formatCode="General">
          <cx:pt idx="0">6.9234332486662504</cx:pt>
          <cx:pt idx="1">-1.72718892620243</cx:pt>
        </cx:lvl>
      </cx:numDim>
    </cx:data>
    <cx:data id="86">
      <cx:strDim type="cat">
        <cx:f dir="row">Sheet1!$B$1:$C$1</cx:f>
        <cx:lvl ptCount="2">
          <cx:pt idx="0">Permit Page-Cross</cx:pt>
          <cx:pt idx="1">DRIPPER</cx:pt>
        </cx:lvl>
      </cx:strDim>
      <cx:numDim type="val">
        <cx:f dir="row">Sheet1!$B$88:$C$88</cx:f>
        <cx:lvl ptCount="2" formatCode="General">
          <cx:pt idx="0">3.1041008611295502</cx:pt>
          <cx:pt idx="1">-0.62613770435397897</cx:pt>
        </cx:lvl>
      </cx:numDim>
    </cx:data>
    <cx:data id="87">
      <cx:strDim type="cat">
        <cx:f dir="row">Sheet1!$B$1:$C$1</cx:f>
        <cx:lvl ptCount="2">
          <cx:pt idx="0">Permit Page-Cross</cx:pt>
          <cx:pt idx="1">DRIPPER</cx:pt>
        </cx:lvl>
      </cx:strDim>
      <cx:numDim type="val">
        <cx:f dir="row">Sheet1!$B$89:$C$89</cx:f>
        <cx:lvl ptCount="2" formatCode="General">
          <cx:pt idx="0">-10.4986680514365</cx:pt>
          <cx:pt idx="1">0.79064608964435401</cx:pt>
        </cx:lvl>
      </cx:numDim>
    </cx:data>
    <cx:data id="88">
      <cx:strDim type="cat">
        <cx:f dir="row">Sheet1!$B$1:$C$1</cx:f>
        <cx:lvl ptCount="2">
          <cx:pt idx="0">Permit Page-Cross</cx:pt>
          <cx:pt idx="1">DRIPPER</cx:pt>
        </cx:lvl>
      </cx:strDim>
      <cx:numDim type="val">
        <cx:f dir="row">Sheet1!$B$90:$C$90</cx:f>
        <cx:lvl ptCount="2" formatCode="General">
          <cx:pt idx="0">-1.82279450365861</cx:pt>
          <cx:pt idx="1">0.192675507150283</cx:pt>
        </cx:lvl>
      </cx:numDim>
    </cx:data>
    <cx:data id="89">
      <cx:strDim type="cat">
        <cx:f dir="row">Sheet1!$B$1:$C$1</cx:f>
        <cx:lvl ptCount="2">
          <cx:pt idx="0">Permit Page-Cross</cx:pt>
          <cx:pt idx="1">DRIPPER</cx:pt>
        </cx:lvl>
      </cx:strDim>
      <cx:numDim type="val">
        <cx:f dir="row">Sheet1!$B$91:$C$91</cx:f>
        <cx:lvl ptCount="2" formatCode="General">
          <cx:pt idx="0">-4.4222932881157302</cx:pt>
          <cx:pt idx="1">1.56368869838952</cx:pt>
        </cx:lvl>
      </cx:numDim>
    </cx:data>
    <cx:data id="90">
      <cx:strDim type="cat">
        <cx:f dir="row">Sheet1!$B$1:$C$1</cx:f>
        <cx:lvl ptCount="2">
          <cx:pt idx="0">Permit Page-Cross</cx:pt>
          <cx:pt idx="1">DRIPPER</cx:pt>
        </cx:lvl>
      </cx:strDim>
      <cx:numDim type="val">
        <cx:f dir="row">Sheet1!$B$92:$C$92</cx:f>
        <cx:lvl ptCount="2" formatCode="General">
          <cx:pt idx="0">-8.9901808822271398</cx:pt>
          <cx:pt idx="1">1.4602328944018901</cx:pt>
        </cx:lvl>
      </cx:numDim>
    </cx:data>
    <cx:data id="91">
      <cx:strDim type="cat">
        <cx:f dir="row">Sheet1!$B$1:$C$1</cx:f>
        <cx:lvl ptCount="2">
          <cx:pt idx="0">Permit Page-Cross</cx:pt>
          <cx:pt idx="1">DRIPPER</cx:pt>
        </cx:lvl>
      </cx:strDim>
      <cx:numDim type="val">
        <cx:f dir="row">Sheet1!$B$93:$C$93</cx:f>
        <cx:lvl ptCount="2" formatCode="General">
          <cx:pt idx="0">-1.28501423394152</cx:pt>
          <cx:pt idx="1">0.41887278350986101</cx:pt>
        </cx:lvl>
      </cx:numDim>
    </cx:data>
    <cx:data id="92">
      <cx:strDim type="cat">
        <cx:f dir="row">Sheet1!$B$1:$C$1</cx:f>
        <cx:lvl ptCount="2">
          <cx:pt idx="0">Permit Page-Cross</cx:pt>
          <cx:pt idx="1">DRIPPER</cx:pt>
        </cx:lvl>
      </cx:strDim>
      <cx:numDim type="val">
        <cx:f dir="row">Sheet1!$B$94:$C$94</cx:f>
        <cx:lvl ptCount="2" formatCode="General">
          <cx:pt idx="0">1.1423688760642201</cx:pt>
          <cx:pt idx="1">0.357910091509623</cx:pt>
        </cx:lvl>
      </cx:numDim>
    </cx:data>
    <cx:data id="93">
      <cx:strDim type="cat">
        <cx:f dir="row">Sheet1!$B$1:$C$1</cx:f>
        <cx:lvl ptCount="2">
          <cx:pt idx="0">Permit Page-Cross</cx:pt>
          <cx:pt idx="1">DRIPPER</cx:pt>
        </cx:lvl>
      </cx:strDim>
      <cx:numDim type="val">
        <cx:f dir="row">Sheet1!$B$95:$C$95</cx:f>
        <cx:lvl ptCount="2" formatCode="General">
          <cx:pt idx="0">-10.213228643276301</cx:pt>
          <cx:pt idx="1">0.76548067976450795</cx:pt>
        </cx:lvl>
      </cx:numDim>
    </cx:data>
    <cx:data id="94">
      <cx:strDim type="cat">
        <cx:f dir="row">Sheet1!$B$1:$C$1</cx:f>
        <cx:lvl ptCount="2">
          <cx:pt idx="0">Permit Page-Cross</cx:pt>
          <cx:pt idx="1">DRIPPER</cx:pt>
        </cx:lvl>
      </cx:strDim>
      <cx:numDim type="val">
        <cx:f dir="row">Sheet1!$B$96:$C$96</cx:f>
        <cx:lvl ptCount="2" formatCode="General">
          <cx:pt idx="0">-4.9129340176515299</cx:pt>
          <cx:pt idx="1">1.48738989978939</cx:pt>
        </cx:lvl>
      </cx:numDim>
    </cx:data>
    <cx:data id="95">
      <cx:strDim type="cat">
        <cx:f dir="row">Sheet1!$B$1:$C$1</cx:f>
        <cx:lvl ptCount="2">
          <cx:pt idx="0">Permit Page-Cross</cx:pt>
          <cx:pt idx="1">DRIPPER</cx:pt>
        </cx:lvl>
      </cx:strDim>
      <cx:numDim type="val">
        <cx:f dir="row">Sheet1!$B$97:$C$97</cx:f>
        <cx:lvl ptCount="2" formatCode="General">
          <cx:pt idx="0">-6.9054749669152002</cx:pt>
          <cx:pt idx="1">2.4604971017838801</cx:pt>
        </cx:lvl>
      </cx:numDim>
    </cx:data>
    <cx:data id="96">
      <cx:strDim type="cat">
        <cx:f dir="row">Sheet1!$B$1:$C$1</cx:f>
        <cx:lvl ptCount="2">
          <cx:pt idx="0">Permit Page-Cross</cx:pt>
          <cx:pt idx="1">DRIPPER</cx:pt>
        </cx:lvl>
      </cx:strDim>
      <cx:numDim type="val">
        <cx:f dir="row">Sheet1!$B$98:$C$98</cx:f>
        <cx:lvl ptCount="2" formatCode="General">
          <cx:pt idx="0">-4.6423982028691402</cx:pt>
          <cx:pt idx="1">-0.448008304104348</cx:pt>
        </cx:lvl>
      </cx:numDim>
    </cx:data>
    <cx:data id="97">
      <cx:strDim type="cat">
        <cx:f dir="row">Sheet1!$B$1:$C$1</cx:f>
        <cx:lvl ptCount="2">
          <cx:pt idx="0">Permit Page-Cross</cx:pt>
          <cx:pt idx="1">DRIPPER</cx:pt>
        </cx:lvl>
      </cx:strDim>
      <cx:numDim type="val">
        <cx:f dir="row">Sheet1!$B$99:$C$99</cx:f>
        <cx:lvl ptCount="2" formatCode="General">
          <cx:pt idx="0">-4.18230991484422</cx:pt>
          <cx:pt idx="1">1.4403693536336399</cx:pt>
        </cx:lvl>
      </cx:numDim>
    </cx:data>
    <cx:data id="98">
      <cx:strDim type="cat">
        <cx:f dir="row">Sheet1!$B$1:$C$1</cx:f>
        <cx:lvl ptCount="2">
          <cx:pt idx="0">Permit Page-Cross</cx:pt>
          <cx:pt idx="1">DRIPPER</cx:pt>
        </cx:lvl>
      </cx:strDim>
      <cx:numDim type="val">
        <cx:f dir="row">Sheet1!$B$100:$C$100</cx:f>
        <cx:lvl ptCount="2" formatCode="General">
          <cx:pt idx="0">-10.0863774342259</cx:pt>
          <cx:pt idx="1">4.77500959748334</cx:pt>
        </cx:lvl>
      </cx:numDim>
    </cx:data>
    <cx:data id="99">
      <cx:strDim type="cat">
        <cx:f dir="row">Sheet1!$B$1:$C$1</cx:f>
        <cx:lvl ptCount="2">
          <cx:pt idx="0">Permit Page-Cross</cx:pt>
          <cx:pt idx="1">DRIPPER</cx:pt>
        </cx:lvl>
      </cx:strDim>
      <cx:numDim type="val">
        <cx:f dir="row">Sheet1!$B$101:$C$101</cx:f>
        <cx:lvl ptCount="2" formatCode="General">
          <cx:pt idx="0">-2.7106977685776799</cx:pt>
          <cx:pt idx="1">0.93697303657476905</cx:pt>
        </cx:lvl>
      </cx:numDim>
    </cx:data>
    <cx:data id="100">
      <cx:strDim type="cat">
        <cx:f dir="row">Sheet1!$B$1:$C$1</cx:f>
        <cx:lvl ptCount="2">
          <cx:pt idx="0">Permit Page-Cross</cx:pt>
          <cx:pt idx="1">DRIPPER</cx:pt>
        </cx:lvl>
      </cx:strDim>
      <cx:numDim type="val">
        <cx:f dir="row">Sheet1!$B$102:$C$102</cx:f>
        <cx:lvl ptCount="2" formatCode="General">
          <cx:pt idx="0">-9.31856965617588</cx:pt>
          <cx:pt idx="1">0.18917529074015199</cx:pt>
        </cx:lvl>
      </cx:numDim>
    </cx:data>
    <cx:data id="101">
      <cx:strDim type="cat">
        <cx:f dir="row">Sheet1!$B$1:$C$1</cx:f>
        <cx:lvl ptCount="2">
          <cx:pt idx="0">Permit Page-Cross</cx:pt>
          <cx:pt idx="1">DRIPPER</cx:pt>
        </cx:lvl>
      </cx:strDim>
      <cx:numDim type="val">
        <cx:f dir="row">Sheet1!$B$103:$C$103</cx:f>
        <cx:lvl ptCount="2" formatCode="General">
          <cx:pt idx="0">0.43615548417851302</cx:pt>
          <cx:pt idx="1">4.4483851047051797</cx:pt>
        </cx:lvl>
      </cx:numDim>
    </cx:data>
    <cx:data id="102">
      <cx:strDim type="cat">
        <cx:f dir="row">Sheet1!$B$1:$C$1</cx:f>
        <cx:lvl ptCount="2">
          <cx:pt idx="0">Permit Page-Cross</cx:pt>
          <cx:pt idx="1">DRIPPER</cx:pt>
        </cx:lvl>
      </cx:strDim>
      <cx:numDim type="val">
        <cx:f dir="row">Sheet1!$B$104:$C$104</cx:f>
        <cx:lvl ptCount="2" formatCode="General">
          <cx:pt idx="0">-4.5500662353973702</cx:pt>
          <cx:pt idx="1">1.5513061003172599</cx:pt>
        </cx:lvl>
      </cx:numDim>
    </cx:data>
    <cx:data id="103">
      <cx:strDim type="cat">
        <cx:f dir="row">Sheet1!$B$1:$C$1</cx:f>
        <cx:lvl ptCount="2">
          <cx:pt idx="0">Permit Page-Cross</cx:pt>
          <cx:pt idx="1">DRIPPER</cx:pt>
        </cx:lvl>
      </cx:strDim>
      <cx:numDim type="val">
        <cx:f dir="row">Sheet1!$B$105:$C$105</cx:f>
        <cx:lvl ptCount="2" formatCode="General">
          <cx:pt idx="0">-6.2275014565894704</cx:pt>
          <cx:pt idx="1">2.37278812415461</cx:pt>
        </cx:lvl>
      </cx:numDim>
    </cx:data>
    <cx:data id="104">
      <cx:strDim type="cat">
        <cx:f dir="row">Sheet1!$B$1:$C$1</cx:f>
        <cx:lvl ptCount="2">
          <cx:pt idx="0">Permit Page-Cross</cx:pt>
          <cx:pt idx="1">DRIPPER</cx:pt>
        </cx:lvl>
      </cx:strDim>
      <cx:numDim type="val">
        <cx:f dir="row">Sheet1!$B$106:$C$106</cx:f>
        <cx:lvl ptCount="2" formatCode="General">
          <cx:pt idx="0">-5.2763365419824702</cx:pt>
          <cx:pt idx="1">1.7152437557862299</cx:pt>
        </cx:lvl>
      </cx:numDim>
    </cx:data>
    <cx:data id="105">
      <cx:strDim type="cat">
        <cx:f dir="row">Sheet1!$B$1:$C$1</cx:f>
        <cx:lvl ptCount="2">
          <cx:pt idx="0">Permit Page-Cross</cx:pt>
          <cx:pt idx="1">DRIPPER</cx:pt>
        </cx:lvl>
      </cx:strDim>
      <cx:numDim type="val">
        <cx:f dir="row">Sheet1!$B$107:$C$107</cx:f>
        <cx:lvl ptCount="2" formatCode="General">
          <cx:pt idx="0">-2.3095372228517101</cx:pt>
          <cx:pt idx="1">-0.20050088231518201</cx:pt>
        </cx:lvl>
      </cx:numDim>
    </cx:data>
    <cx:data id="106">
      <cx:strDim type="cat">
        <cx:f dir="row">Sheet1!$B$1:$C$1</cx:f>
        <cx:lvl ptCount="2">
          <cx:pt idx="0">Permit Page-Cross</cx:pt>
          <cx:pt idx="1">DRIPPER</cx:pt>
        </cx:lvl>
      </cx:strDim>
      <cx:numDim type="val">
        <cx:f dir="row">Sheet1!$B$108:$C$108</cx:f>
        <cx:lvl ptCount="2" formatCode="General">
          <cx:pt idx="0">0.78140634561533695</cx:pt>
          <cx:pt idx="1">-0.24343417197873399</cx:pt>
        </cx:lvl>
      </cx:numDim>
    </cx:data>
    <cx:data id="107">
      <cx:strDim type="cat">
        <cx:f dir="row">Sheet1!$B$1:$C$1</cx:f>
        <cx:lvl ptCount="2">
          <cx:pt idx="0">Permit Page-Cross</cx:pt>
          <cx:pt idx="1">DRIPPER</cx:pt>
        </cx:lvl>
      </cx:strDim>
      <cx:numDim type="val">
        <cx:f dir="row">Sheet1!$B$109:$C$109</cx:f>
        <cx:lvl ptCount="2" formatCode="General">
          <cx:pt idx="0">0.53262252017294998</cx:pt>
          <cx:pt idx="1">0.54822991958079104</cx:pt>
        </cx:lvl>
      </cx:numDim>
    </cx:data>
    <cx:data id="108">
      <cx:strDim type="cat">
        <cx:f dir="row">Sheet1!$B$1:$C$1</cx:f>
        <cx:lvl ptCount="2">
          <cx:pt idx="0">Permit Page-Cross</cx:pt>
          <cx:pt idx="1">DRIPPER</cx:pt>
        </cx:lvl>
      </cx:strDim>
      <cx:numDim type="val">
        <cx:f dir="row">Sheet1!$B$110:$C$110</cx:f>
        <cx:lvl ptCount="2" formatCode="General">
          <cx:pt idx="0">-4.4530163034538601</cx:pt>
          <cx:pt idx="1">0.56617484739877699</cx:pt>
        </cx:lvl>
      </cx:numDim>
    </cx:data>
    <cx:data id="109">
      <cx:strDim type="cat">
        <cx:f dir="row">Sheet1!$B$1:$C$1</cx:f>
        <cx:lvl ptCount="2">
          <cx:pt idx="0">Permit Page-Cross</cx:pt>
          <cx:pt idx="1">DRIPPER</cx:pt>
        </cx:lvl>
      </cx:strDim>
      <cx:numDim type="val">
        <cx:f dir="row">Sheet1!$B$111:$C$111</cx:f>
        <cx:lvl ptCount="2" formatCode="General">
          <cx:pt idx="0">-6.8121183776452998</cx:pt>
          <cx:pt idx="1">2.2527226060704</cx:pt>
        </cx:lvl>
      </cx:numDim>
    </cx:data>
    <cx:data id="110">
      <cx:strDim type="cat">
        <cx:f dir="row">Sheet1!$B$1:$C$1</cx:f>
        <cx:lvl ptCount="2">
          <cx:pt idx="0">Permit Page-Cross</cx:pt>
          <cx:pt idx="1">DRIPPER</cx:pt>
        </cx:lvl>
      </cx:strDim>
      <cx:numDim type="val">
        <cx:f dir="row">Sheet1!$B$112:$C$112</cx:f>
        <cx:lvl ptCount="2" formatCode="General">
          <cx:pt idx="0">-7.7532831677760701</cx:pt>
          <cx:pt idx="1">2.5950341041560501</cx:pt>
        </cx:lvl>
      </cx:numDim>
    </cx:data>
    <cx:data id="111">
      <cx:strDim type="cat">
        <cx:f dir="row">Sheet1!$B$1:$C$1</cx:f>
        <cx:lvl ptCount="2">
          <cx:pt idx="0">Permit Page-Cross</cx:pt>
          <cx:pt idx="1">DRIPPER</cx:pt>
        </cx:lvl>
      </cx:strDim>
      <cx:numDim type="val">
        <cx:f dir="row">Sheet1!$B$113:$C$113</cx:f>
        <cx:lvl ptCount="2" formatCode="General">
          <cx:pt idx="0">-1.0332523408605201</cx:pt>
          <cx:pt idx="1">0.17342939744970901</cx:pt>
        </cx:lvl>
      </cx:numDim>
    </cx:data>
    <cx:data id="112">
      <cx:strDim type="cat">
        <cx:f dir="row">Sheet1!$B$1:$C$1</cx:f>
        <cx:lvl ptCount="2">
          <cx:pt idx="0">Permit Page-Cross</cx:pt>
          <cx:pt idx="1">DRIPPER</cx:pt>
        </cx:lvl>
      </cx:strDim>
      <cx:numDim type="val">
        <cx:f dir="row">Sheet1!$B$114:$C$114</cx:f>
        <cx:lvl ptCount="2" formatCode="General">
          <cx:pt idx="0">-6.8374853887320199</cx:pt>
          <cx:pt idx="1">3.41171992301688</cx:pt>
        </cx:lvl>
      </cx:numDim>
    </cx:data>
    <cx:data id="113">
      <cx:strDim type="cat">
        <cx:f dir="row">Sheet1!$B$1:$C$1</cx:f>
        <cx:lvl ptCount="2">
          <cx:pt idx="0">Permit Page-Cross</cx:pt>
          <cx:pt idx="1">DRIPPER</cx:pt>
        </cx:lvl>
      </cx:strDim>
      <cx:numDim type="val">
        <cx:f dir="row">Sheet1!$B$115:$C$115</cx:f>
        <cx:lvl ptCount="2" formatCode="General">
          <cx:pt idx="0">-6.1353865263572001</cx:pt>
          <cx:pt idx="1">1.7237651491746799</cx:pt>
        </cx:lvl>
      </cx:numDim>
    </cx:data>
    <cx:data id="114">
      <cx:strDim type="cat">
        <cx:f dir="row">Sheet1!$B$1:$C$1</cx:f>
        <cx:lvl ptCount="2">
          <cx:pt idx="0">Permit Page-Cross</cx:pt>
          <cx:pt idx="1">DRIPPER</cx:pt>
        </cx:lvl>
      </cx:strDim>
      <cx:numDim type="val">
        <cx:f dir="row">Sheet1!$B$116:$C$116</cx:f>
        <cx:lvl ptCount="2" formatCode="General">
          <cx:pt idx="0">-4.2206229279318404</cx:pt>
          <cx:pt idx="1">0.76873974198939199</cx:pt>
        </cx:lvl>
      </cx:numDim>
    </cx:data>
    <cx:data id="115">
      <cx:strDim type="cat">
        <cx:f dir="row">Sheet1!$B$1:$C$1</cx:f>
        <cx:lvl ptCount="2">
          <cx:pt idx="0">Permit Page-Cross</cx:pt>
          <cx:pt idx="1">DRIPPER</cx:pt>
        </cx:lvl>
      </cx:strDim>
      <cx:numDim type="val">
        <cx:f dir="row">Sheet1!$B$117:$C$117</cx:f>
        <cx:lvl ptCount="2" formatCode="General">
          <cx:pt idx="0">-12.899088351263201</cx:pt>
          <cx:pt idx="1">6.4916686946001603</cx:pt>
        </cx:lvl>
      </cx:numDim>
    </cx:data>
    <cx:data id="116">
      <cx:strDim type="cat">
        <cx:f dir="row">Sheet1!$B$1:$C$1</cx:f>
        <cx:lvl ptCount="2">
          <cx:pt idx="0">Permit Page-Cross</cx:pt>
          <cx:pt idx="1">DRIPPER</cx:pt>
        </cx:lvl>
      </cx:strDim>
      <cx:numDim type="val">
        <cx:f dir="row">Sheet1!$B$118:$C$118</cx:f>
        <cx:lvl ptCount="2" formatCode="General">
          <cx:pt idx="0">-0.174639631633525</cx:pt>
          <cx:pt idx="1">-0.052568372922578897</cx:pt>
        </cx:lvl>
      </cx:numDim>
    </cx:data>
    <cx:data id="117">
      <cx:strDim type="cat">
        <cx:f dir="row">Sheet1!$B$1:$C$1</cx:f>
        <cx:lvl ptCount="2">
          <cx:pt idx="0">Permit Page-Cross</cx:pt>
          <cx:pt idx="1">DRIPPER</cx:pt>
        </cx:lvl>
      </cx:strDim>
      <cx:numDim type="val">
        <cx:f dir="row">Sheet1!$B$119:$C$119</cx:f>
        <cx:lvl ptCount="2" formatCode="General">
          <cx:pt idx="0">3.0211478195108699</cx:pt>
          <cx:pt idx="1">-0.49200902514621703</cx:pt>
        </cx:lvl>
      </cx:numDim>
    </cx:data>
    <cx:data id="118">
      <cx:strDim type="cat">
        <cx:f dir="row">Sheet1!$B$1:$C$1</cx:f>
        <cx:lvl ptCount="2">
          <cx:pt idx="0">Permit Page-Cross</cx:pt>
          <cx:pt idx="1">DRIPPER</cx:pt>
        </cx:lvl>
      </cx:strDim>
      <cx:numDim type="val">
        <cx:f dir="row">Sheet1!$B$120:$C$120</cx:f>
        <cx:lvl ptCount="2" formatCode="General">
          <cx:pt idx="0">-6.4255847893029001</cx:pt>
          <cx:pt idx="1">2.0677460689417702</cx:pt>
        </cx:lvl>
      </cx:numDim>
    </cx:data>
    <cx:data id="119">
      <cx:strDim type="cat">
        <cx:f dir="row">Sheet1!$B$1:$C$1</cx:f>
        <cx:lvl ptCount="2">
          <cx:pt idx="0">Permit Page-Cross</cx:pt>
          <cx:pt idx="1">DRIPPER</cx:pt>
        </cx:lvl>
      </cx:strDim>
      <cx:numDim type="val">
        <cx:f dir="row">Sheet1!$B$121:$C$121</cx:f>
        <cx:lvl ptCount="2" formatCode="General">
          <cx:pt idx="0">-4.4472695630345802</cx:pt>
          <cx:pt idx="1">1.2021433024919099</cx:pt>
        </cx:lvl>
      </cx:numDim>
    </cx:data>
    <cx:data id="120">
      <cx:strDim type="cat">
        <cx:f dir="row">Sheet1!$B$1:$C$1</cx:f>
        <cx:lvl ptCount="2">
          <cx:pt idx="0">Permit Page-Cross</cx:pt>
          <cx:pt idx="1">DRIPPER</cx:pt>
        </cx:lvl>
      </cx:strDim>
      <cx:numDim type="val">
        <cx:f dir="row">Sheet1!$B$122:$C$122</cx:f>
        <cx:lvl ptCount="2" formatCode="General">
          <cx:pt idx="0">-0.43621425920498702</cx:pt>
          <cx:pt idx="1">0.482292751301443</cx:pt>
        </cx:lvl>
      </cx:numDim>
    </cx:data>
    <cx:data id="121">
      <cx:strDim type="cat">
        <cx:f dir="row">Sheet1!$B$1:$C$1</cx:f>
        <cx:lvl ptCount="2">
          <cx:pt idx="0">Permit Page-Cross</cx:pt>
          <cx:pt idx="1">DRIPPER</cx:pt>
        </cx:lvl>
      </cx:strDim>
      <cx:numDim type="val">
        <cx:f dir="row">Sheet1!$B$123:$C$123</cx:f>
        <cx:lvl ptCount="2" formatCode="General">
          <cx:pt idx="0">0.213169680751576</cx:pt>
          <cx:pt idx="1">0.36887288139520502</cx:pt>
        </cx:lvl>
      </cx:numDim>
    </cx:data>
    <cx:data id="122">
      <cx:strDim type="cat">
        <cx:f dir="row">Sheet1!$B$1:$C$1</cx:f>
        <cx:lvl ptCount="2">
          <cx:pt idx="0">Permit Page-Cross</cx:pt>
          <cx:pt idx="1">DRIPPER</cx:pt>
        </cx:lvl>
      </cx:strDim>
      <cx:numDim type="val">
        <cx:f dir="row">Sheet1!$B$124:$C$124</cx:f>
        <cx:lvl ptCount="2" formatCode="General">
          <cx:pt idx="0">-4.6608231015001396</cx:pt>
          <cx:pt idx="1">1.6190455272900099</cx:pt>
        </cx:lvl>
      </cx:numDim>
    </cx:data>
    <cx:data id="123">
      <cx:strDim type="cat">
        <cx:f dir="row">Sheet1!$B$1:$C$1</cx:f>
        <cx:lvl ptCount="2">
          <cx:pt idx="0">Permit Page-Cross</cx:pt>
          <cx:pt idx="1">DRIPPER</cx:pt>
        </cx:lvl>
      </cx:strDim>
      <cx:numDim type="val">
        <cx:f dir="row">Sheet1!$B$125:$C$125</cx:f>
        <cx:lvl ptCount="2" formatCode="General">
          <cx:pt idx="0">-1.8466457813861199</cx:pt>
          <cx:pt idx="1">0.53755957501483898</cx:pt>
        </cx:lvl>
      </cx:numDim>
    </cx:data>
    <cx:data id="124">
      <cx:strDim type="cat">
        <cx:f dir="row">Sheet1!$B$1:$C$1</cx:f>
        <cx:lvl ptCount="2">
          <cx:pt idx="0">Permit Page-Cross</cx:pt>
          <cx:pt idx="1">DRIPPER</cx:pt>
        </cx:lvl>
      </cx:strDim>
      <cx:numDim type="val">
        <cx:f dir="row">Sheet1!$B$126:$C$126</cx:f>
        <cx:lvl ptCount="2" formatCode="General">
          <cx:pt idx="0">-8.3148235016719596</cx:pt>
          <cx:pt idx="1">4.0177164898778601</cx:pt>
        </cx:lvl>
      </cx:numDim>
    </cx:data>
    <cx:data id="125">
      <cx:strDim type="cat">
        <cx:f dir="row">Sheet1!$B$1:$C$1</cx:f>
        <cx:lvl ptCount="2">
          <cx:pt idx="0">Permit Page-Cross</cx:pt>
          <cx:pt idx="1">DRIPPER</cx:pt>
        </cx:lvl>
      </cx:strDim>
      <cx:numDim type="val">
        <cx:f dir="row">Sheet1!$B$127:$C$127</cx:f>
        <cx:lvl ptCount="2" formatCode="General">
          <cx:pt idx="0">-2.1686646953753601</cx:pt>
          <cx:pt idx="1">0.60896472634920595</cx:pt>
        </cx:lvl>
      </cx:numDim>
    </cx:data>
    <cx:data id="126">
      <cx:strDim type="cat">
        <cx:f dir="row">Sheet1!$B$1:$C$1</cx:f>
        <cx:lvl ptCount="2">
          <cx:pt idx="0">Permit Page-Cross</cx:pt>
          <cx:pt idx="1">DRIPPER</cx:pt>
        </cx:lvl>
      </cx:strDim>
      <cx:numDim type="val">
        <cx:f dir="row">Sheet1!$B$128:$C$128</cx:f>
        <cx:lvl ptCount="2" formatCode="General">
          <cx:pt idx="0">-2.7198236424717299</cx:pt>
          <cx:pt idx="1">-0.039725489840407101</cx:pt>
        </cx:lvl>
      </cx:numDim>
    </cx:data>
    <cx:data id="127">
      <cx:strDim type="cat">
        <cx:f dir="row">Sheet1!$B$1:$C$1</cx:f>
        <cx:lvl ptCount="2">
          <cx:pt idx="0">Permit Page-Cross</cx:pt>
          <cx:pt idx="1">DRIPPER</cx:pt>
        </cx:lvl>
      </cx:strDim>
      <cx:numDim type="val">
        <cx:f dir="row">Sheet1!$B$129:$C$129</cx:f>
        <cx:lvl ptCount="2" formatCode="General">
          <cx:pt idx="0">-5.1082683261906796</cx:pt>
          <cx:pt idx="1">1.8253867252249301</cx:pt>
        </cx:lvl>
      </cx:numDim>
    </cx:data>
    <cx:data id="128">
      <cx:strDim type="cat">
        <cx:f dir="row">Sheet1!$B$1:$C$1</cx:f>
        <cx:lvl ptCount="2">
          <cx:pt idx="0">Permit Page-Cross</cx:pt>
          <cx:pt idx="1">DRIPPER</cx:pt>
        </cx:lvl>
      </cx:strDim>
      <cx:numDim type="val">
        <cx:f dir="row">Sheet1!$B$130:$C$130</cx:f>
        <cx:lvl ptCount="2" formatCode="General">
          <cx:pt idx="0">-6.8101499673441399</cx:pt>
          <cx:pt idx="1">1.96976299964129</cx:pt>
        </cx:lvl>
      </cx:numDim>
    </cx:data>
    <cx:data id="129">
      <cx:strDim type="cat">
        <cx:f dir="row">Sheet1!$B$1:$C$1</cx:f>
        <cx:lvl ptCount="2">
          <cx:pt idx="0">Permit Page-Cross</cx:pt>
          <cx:pt idx="1">DRIPPER</cx:pt>
        </cx:lvl>
      </cx:strDim>
      <cx:numDim type="val">
        <cx:f dir="row">Sheet1!$B$131:$C$131</cx:f>
        <cx:lvl ptCount="2" formatCode="General">
          <cx:pt idx="0">-10.5545265576145</cx:pt>
          <cx:pt idx="1">6.3822999616132199</cx:pt>
        </cx:lvl>
      </cx:numDim>
    </cx:data>
    <cx:data id="130">
      <cx:strDim type="cat">
        <cx:f dir="row">Sheet1!$B$1:$C$1</cx:f>
        <cx:lvl ptCount="2">
          <cx:pt idx="0">Permit Page-Cross</cx:pt>
          <cx:pt idx="1">DRIPPER</cx:pt>
        </cx:lvl>
      </cx:strDim>
      <cx:numDim type="val">
        <cx:f dir="row">Sheet1!$B$132:$C$132</cx:f>
        <cx:lvl ptCount="2" formatCode="General">
          <cx:pt idx="0">-5.2438868868992099</cx:pt>
          <cx:pt idx="1">1.8105834067872999</cx:pt>
        </cx:lvl>
      </cx:numDim>
    </cx:data>
    <cx:data id="131">
      <cx:strDim type="cat">
        <cx:f dir="row">Sheet1!$B$1:$C$1</cx:f>
        <cx:lvl ptCount="2">
          <cx:pt idx="0">Permit Page-Cross</cx:pt>
          <cx:pt idx="1">DRIPPER</cx:pt>
        </cx:lvl>
      </cx:strDim>
      <cx:numDim type="val">
        <cx:f dir="row">Sheet1!$B$133:$C$133</cx:f>
        <cx:lvl ptCount="2" formatCode="General">
          <cx:pt idx="0">-5.5330645988603298</cx:pt>
          <cx:pt idx="1">-0.44780007062027399</cx:pt>
        </cx:lvl>
      </cx:numDim>
    </cx:data>
    <cx:data id="132">
      <cx:strDim type="cat">
        <cx:f dir="row">Sheet1!$B$1:$C$1</cx:f>
        <cx:lvl ptCount="2">
          <cx:pt idx="0">Permit Page-Cross</cx:pt>
          <cx:pt idx="1">DRIPPER</cx:pt>
        </cx:lvl>
      </cx:strDim>
      <cx:numDim type="val">
        <cx:f dir="row">Sheet1!$B$134:$C$134</cx:f>
        <cx:lvl ptCount="2" formatCode="General">
          <cx:pt idx="0">-0.107514587415622</cx:pt>
          <cx:pt idx="1">-0.0085809796138818194</cx:pt>
        </cx:lvl>
      </cx:numDim>
    </cx:data>
    <cx:data id="133">
      <cx:strDim type="cat">
        <cx:f dir="row">Sheet1!$B$1:$C$1</cx:f>
        <cx:lvl ptCount="2">
          <cx:pt idx="0">Permit Page-Cross</cx:pt>
          <cx:pt idx="1">DRIPPER</cx:pt>
        </cx:lvl>
      </cx:strDim>
      <cx:numDim type="val">
        <cx:f dir="row">Sheet1!$B$135:$C$135</cx:f>
        <cx:lvl ptCount="2" formatCode="General">
          <cx:pt idx="0">-11.6102866601648</cx:pt>
          <cx:pt idx="1">3.8211924430355899</cx:pt>
        </cx:lvl>
      </cx:numDim>
    </cx:data>
    <cx:data id="134">
      <cx:strDim type="cat">
        <cx:f dir="row">Sheet1!$B$1:$C$1</cx:f>
        <cx:lvl ptCount="2">
          <cx:pt idx="0">Permit Page-Cross</cx:pt>
          <cx:pt idx="1">DRIPPER</cx:pt>
        </cx:lvl>
      </cx:strDim>
      <cx:numDim type="val">
        <cx:f dir="row">Sheet1!$B$136:$C$136</cx:f>
        <cx:lvl ptCount="2" formatCode="General">
          <cx:pt idx="0">-4.6984665613805898</cx:pt>
          <cx:pt idx="1">1.69499654112149</cx:pt>
        </cx:lvl>
      </cx:numDim>
    </cx:data>
    <cx:data id="135">
      <cx:strDim type="cat">
        <cx:f dir="row">Sheet1!$B$1:$C$1</cx:f>
        <cx:lvl ptCount="2">
          <cx:pt idx="0">Permit Page-Cross</cx:pt>
          <cx:pt idx="1">DRIPPER</cx:pt>
        </cx:lvl>
      </cx:strDim>
      <cx:numDim type="val">
        <cx:f dir="row">Sheet1!$B$137:$C$137</cx:f>
        <cx:lvl ptCount="2" formatCode="General">
          <cx:pt idx="0">-0.090149469757292794</cx:pt>
          <cx:pt idx="1">0.0037189478375409999</cx:pt>
        </cx:lvl>
      </cx:numDim>
    </cx:data>
    <cx:data id="136">
      <cx:strDim type="cat">
        <cx:f dir="row">Sheet1!$B$1:$C$1</cx:f>
        <cx:lvl ptCount="2">
          <cx:pt idx="0">Permit Page-Cross</cx:pt>
          <cx:pt idx="1">DRIPPER</cx:pt>
        </cx:lvl>
      </cx:strDim>
      <cx:numDim type="val">
        <cx:f dir="row">Sheet1!$B$138:$C$138</cx:f>
        <cx:lvl ptCount="2" formatCode="General">
          <cx:pt idx="0">0.085136552673063096</cx:pt>
          <cx:pt idx="1">0.039606333405330901</cx:pt>
        </cx:lvl>
      </cx:numDim>
    </cx:data>
    <cx:data id="137">
      <cx:strDim type="cat">
        <cx:f dir="row">Sheet1!$B$1:$C$1</cx:f>
        <cx:lvl ptCount="2">
          <cx:pt idx="0">Permit Page-Cross</cx:pt>
          <cx:pt idx="1">DRIPPER</cx:pt>
        </cx:lvl>
      </cx:strDim>
      <cx:numDim type="val">
        <cx:f dir="row">Sheet1!$B$139:$C$139</cx:f>
        <cx:lvl ptCount="2" formatCode="General">
          <cx:pt idx="0">-7.9497341976124503</cx:pt>
          <cx:pt idx="1">2.9996287593118298</cx:pt>
        </cx:lvl>
      </cx:numDim>
    </cx:data>
    <cx:data id="138">
      <cx:strDim type="cat">
        <cx:f dir="row">Sheet1!$B$1:$C$1</cx:f>
        <cx:lvl ptCount="2">
          <cx:pt idx="0">Permit Page-Cross</cx:pt>
          <cx:pt idx="1">DRIPPER</cx:pt>
        </cx:lvl>
      </cx:strDim>
      <cx:numDim type="val">
        <cx:f dir="row">Sheet1!$B$140:$C$140</cx:f>
        <cx:lvl ptCount="2" formatCode="General">
          <cx:pt idx="0">-1.7832086978441</cx:pt>
          <cx:pt idx="1">-0.55136130725777799</cx:pt>
        </cx:lvl>
      </cx:numDim>
    </cx:data>
    <cx:data id="139">
      <cx:strDim type="cat">
        <cx:f dir="row">Sheet1!$B$1:$C$1</cx:f>
        <cx:lvl ptCount="2">
          <cx:pt idx="0">Permit Page-Cross</cx:pt>
          <cx:pt idx="1">DRIPPER</cx:pt>
        </cx:lvl>
      </cx:strDim>
      <cx:numDim type="val">
        <cx:f dir="row">Sheet1!$B$141:$C$141</cx:f>
        <cx:lvl ptCount="2" formatCode="General">
          <cx:pt idx="0">-1.69704682288657</cx:pt>
          <cx:pt idx="1">0.853864773668078</cx:pt>
        </cx:lvl>
      </cx:numDim>
    </cx:data>
    <cx:data id="140">
      <cx:strDim type="cat">
        <cx:f dir="row">Sheet1!$B$1:$C$1</cx:f>
        <cx:lvl ptCount="2">
          <cx:pt idx="0">Permit Page-Cross</cx:pt>
          <cx:pt idx="1">DRIPPER</cx:pt>
        </cx:lvl>
      </cx:strDim>
      <cx:numDim type="val">
        <cx:f dir="row">Sheet1!$B$142:$C$142</cx:f>
        <cx:lvl ptCount="2" formatCode="General">
          <cx:pt idx="0">-4.8632639843251297</cx:pt>
          <cx:pt idx="1">1.30896329182702</cx:pt>
        </cx:lvl>
      </cx:numDim>
    </cx:data>
    <cx:data id="141">
      <cx:strDim type="cat">
        <cx:f dir="row">Sheet1!$B$1:$C$1</cx:f>
        <cx:lvl ptCount="2">
          <cx:pt idx="0">Permit Page-Cross</cx:pt>
          <cx:pt idx="1">DRIPPER</cx:pt>
        </cx:lvl>
      </cx:strDim>
      <cx:numDim type="val">
        <cx:f dir="row">Sheet1!$B$143:$C$143</cx:f>
        <cx:lvl ptCount="2" formatCode="General">
          <cx:pt idx="0">1.5665849614125</cx:pt>
          <cx:pt idx="1">-0.556917815798605</cx:pt>
        </cx:lvl>
      </cx:numDim>
    </cx:data>
    <cx:data id="142">
      <cx:strDim type="cat">
        <cx:f dir="row">Sheet1!$B$1:$C$1</cx:f>
        <cx:lvl ptCount="2">
          <cx:pt idx="0">Permit Page-Cross</cx:pt>
          <cx:pt idx="1">DRIPPER</cx:pt>
        </cx:lvl>
      </cx:strDim>
      <cx:numDim type="val">
        <cx:f dir="row">Sheet1!$B$144:$C$144</cx:f>
        <cx:lvl ptCount="2" formatCode="General">
          <cx:pt idx="0">-2.12073119146865</cx:pt>
          <cx:pt idx="1">1.2067385335597101</cx:pt>
        </cx:lvl>
      </cx:numDim>
    </cx:data>
    <cx:data id="143">
      <cx:strDim type="cat">
        <cx:f dir="row">Sheet1!$B$1:$C$1</cx:f>
        <cx:lvl ptCount="2">
          <cx:pt idx="0">Permit Page-Cross</cx:pt>
          <cx:pt idx="1">DRIPPER</cx:pt>
        </cx:lvl>
      </cx:strDim>
      <cx:numDim type="val">
        <cx:f dir="row">Sheet1!$B$145:$C$145</cx:f>
        <cx:lvl ptCount="2" formatCode="General">
          <cx:pt idx="0">-3.1229054546957902</cx:pt>
          <cx:pt idx="1">1.24909004674879</cx:pt>
        </cx:lvl>
      </cx:numDim>
    </cx:data>
    <cx:data id="144">
      <cx:strDim type="cat">
        <cx:f dir="row">Sheet1!$B$1:$C$1</cx:f>
        <cx:lvl ptCount="2">
          <cx:pt idx="0">Permit Page-Cross</cx:pt>
          <cx:pt idx="1">DRIPPER</cx:pt>
        </cx:lvl>
      </cx:strDim>
      <cx:numDim type="val">
        <cx:f dir="row">Sheet1!$B$146:$C$146</cx:f>
        <cx:lvl ptCount="2" formatCode="General">
          <cx:pt idx="0">-1.90425832360878</cx:pt>
          <cx:pt idx="1">0.67190079399219305</cx:pt>
        </cx:lvl>
      </cx:numDim>
    </cx:data>
    <cx:data id="145">
      <cx:strDim type="cat">
        <cx:f dir="row">Sheet1!$B$1:$C$1</cx:f>
        <cx:lvl ptCount="2">
          <cx:pt idx="0">Permit Page-Cross</cx:pt>
          <cx:pt idx="1">DRIPPER</cx:pt>
        </cx:lvl>
      </cx:strDim>
      <cx:numDim type="val">
        <cx:f dir="row">Sheet1!$B$147:$C$147</cx:f>
        <cx:lvl ptCount="2" formatCode="General">
          <cx:pt idx="0">0.264163147008531</cx:pt>
          <cx:pt idx="1">0.102078936720815</cx:pt>
        </cx:lvl>
      </cx:numDim>
    </cx:data>
    <cx:data id="146">
      <cx:strDim type="cat">
        <cx:f dir="row">Sheet1!$B$1:$C$1</cx:f>
        <cx:lvl ptCount="2">
          <cx:pt idx="0">Permit Page-Cross</cx:pt>
          <cx:pt idx="1">DRIPPER</cx:pt>
        </cx:lvl>
      </cx:strDim>
      <cx:numDim type="val">
        <cx:f dir="row">Sheet1!$B$148:$C$148</cx:f>
        <cx:lvl ptCount="2" formatCode="General">
          <cx:pt idx="0">4.7350249539772298</cx:pt>
          <cx:pt idx="1">-2.8236065819769598</cx:pt>
        </cx:lvl>
      </cx:numDim>
    </cx:data>
    <cx:data id="147">
      <cx:strDim type="cat">
        <cx:f dir="row">Sheet1!$B$1:$C$1</cx:f>
        <cx:lvl ptCount="2">
          <cx:pt idx="0">Permit Page-Cross</cx:pt>
          <cx:pt idx="1">DRIPPER</cx:pt>
        </cx:lvl>
      </cx:strDim>
      <cx:numDim type="val">
        <cx:f dir="row">Sheet1!$B$149:$C$149</cx:f>
        <cx:lvl ptCount="2" formatCode="General">
          <cx:pt idx="0">-3.4840899856345899</cx:pt>
          <cx:pt idx="1">0.45891796764169601</cx:pt>
        </cx:lvl>
      </cx:numDim>
    </cx:data>
    <cx:data id="148">
      <cx:strDim type="cat">
        <cx:f dir="row">Sheet1!$B$1:$C$1</cx:f>
        <cx:lvl ptCount="2">
          <cx:pt idx="0">Permit Page-Cross</cx:pt>
          <cx:pt idx="1">DRIPPER</cx:pt>
        </cx:lvl>
      </cx:strDim>
      <cx:numDim type="val">
        <cx:f dir="row">Sheet1!$B$150:$C$150</cx:f>
        <cx:lvl ptCount="2" formatCode="General">
          <cx:pt idx="0">0.24180453420149201</cx:pt>
          <cx:pt idx="1">0.45420063389514098</cx:pt>
        </cx:lvl>
      </cx:numDim>
    </cx:data>
    <cx:data id="149">
      <cx:strDim type="cat">
        <cx:f dir="row">Sheet1!$B$1:$C$1</cx:f>
        <cx:lvl ptCount="2">
          <cx:pt idx="0">Permit Page-Cross</cx:pt>
          <cx:pt idx="1">DRIPPER</cx:pt>
        </cx:lvl>
      </cx:strDim>
      <cx:numDim type="val">
        <cx:f dir="row">Sheet1!$B$151:$C$151</cx:f>
        <cx:lvl ptCount="2" formatCode="General">
          <cx:pt idx="0">-2.6523023575059099</cx:pt>
          <cx:pt idx="1">1.13512951732856</cx:pt>
        </cx:lvl>
      </cx:numDim>
    </cx:data>
    <cx:data id="150">
      <cx:strDim type="cat">
        <cx:f dir="row">Sheet1!$B$1:$C$1</cx:f>
        <cx:lvl ptCount="2">
          <cx:pt idx="0">Permit Page-Cross</cx:pt>
          <cx:pt idx="1">DRIPPER</cx:pt>
        </cx:lvl>
      </cx:strDim>
      <cx:numDim type="val">
        <cx:f dir="row">Sheet1!$B$152:$C$152</cx:f>
        <cx:lvl ptCount="2" formatCode="General">
          <cx:pt idx="0">-7.5043939010968401</cx:pt>
          <cx:pt idx="1">3.4330134502802201</cx:pt>
        </cx:lvl>
      </cx:numDim>
    </cx:data>
    <cx:data id="151">
      <cx:strDim type="cat">
        <cx:f dir="row">Sheet1!$B$1:$C$1</cx:f>
        <cx:lvl ptCount="2">
          <cx:pt idx="0">Permit Page-Cross</cx:pt>
          <cx:pt idx="1">DRIPPER</cx:pt>
        </cx:lvl>
      </cx:strDim>
      <cx:numDim type="val">
        <cx:f dir="row">Sheet1!$B$153:$C$153</cx:f>
        <cx:lvl ptCount="2" formatCode="General">
          <cx:pt idx="0">-0.97119425354073696</cx:pt>
          <cx:pt idx="1">1.4939349784282601</cx:pt>
        </cx:lvl>
      </cx:numDim>
    </cx:data>
    <cx:data id="152">
      <cx:strDim type="cat">
        <cx:f dir="row">Sheet1!$B$1:$C$1</cx:f>
        <cx:lvl ptCount="2">
          <cx:pt idx="0">Permit Page-Cross</cx:pt>
          <cx:pt idx="1">DRIPPER</cx:pt>
        </cx:lvl>
      </cx:strDim>
      <cx:numDim type="val">
        <cx:f dir="row">Sheet1!$B$154:$C$154</cx:f>
        <cx:lvl ptCount="2" formatCode="General">
          <cx:pt idx="0">4.6664514665695398</cx:pt>
          <cx:pt idx="1">2.5765994509710999</cx:pt>
        </cx:lvl>
      </cx:numDim>
    </cx:data>
    <cx:data id="153">
      <cx:strDim type="cat">
        <cx:f dir="row">Sheet1!$B$1:$C$1</cx:f>
        <cx:lvl ptCount="2">
          <cx:pt idx="0">Permit Page-Cross</cx:pt>
          <cx:pt idx="1">DRIPPER</cx:pt>
        </cx:lvl>
      </cx:strDim>
      <cx:numDim type="val">
        <cx:f dir="row">Sheet1!$B$155:$C$155</cx:f>
        <cx:lvl ptCount="2" formatCode="General">
          <cx:pt idx="0">-2.2728167991399602</cx:pt>
          <cx:pt idx="1">1.0165380261192301</cx:pt>
        </cx:lvl>
      </cx:numDim>
    </cx:data>
    <cx:data id="154">
      <cx:strDim type="cat">
        <cx:f dir="row">Sheet1!$B$1:$C$1</cx:f>
        <cx:lvl ptCount="2">
          <cx:pt idx="0">Permit Page-Cross</cx:pt>
          <cx:pt idx="1">DRIPPER</cx:pt>
        </cx:lvl>
      </cx:strDim>
      <cx:numDim type="val">
        <cx:f dir="row">Sheet1!$B$156:$C$156</cx:f>
        <cx:lvl ptCount="2" formatCode="General">
          <cx:pt idx="0">0.045426311874535899</cx:pt>
          <cx:pt idx="1">0.17594600719983999</cx:pt>
        </cx:lvl>
      </cx:numDim>
    </cx:data>
    <cx:data id="155">
      <cx:strDim type="cat">
        <cx:f dir="row">Sheet1!$B$1:$C$1</cx:f>
        <cx:lvl ptCount="2">
          <cx:pt idx="0">Permit Page-Cross</cx:pt>
          <cx:pt idx="1">DRIPPER</cx:pt>
        </cx:lvl>
      </cx:strDim>
      <cx:numDim type="val">
        <cx:f dir="row">Sheet1!$B$157:$C$157</cx:f>
        <cx:lvl ptCount="2" formatCode="General">
          <cx:pt idx="0">-3.1788615888614902</cx:pt>
          <cx:pt idx="1">1.59226324770115</cx:pt>
        </cx:lvl>
      </cx:numDim>
    </cx:data>
    <cx:data id="156">
      <cx:strDim type="cat">
        <cx:f dir="row">Sheet1!$B$1:$C$1</cx:f>
        <cx:lvl ptCount="2">
          <cx:pt idx="0">Permit Page-Cross</cx:pt>
          <cx:pt idx="1">DRIPPER</cx:pt>
        </cx:lvl>
      </cx:strDim>
      <cx:numDim type="val">
        <cx:f dir="row">Sheet1!$B$158:$C$158</cx:f>
        <cx:lvl ptCount="2" formatCode="General">
          <cx:pt idx="0">-5.8809149768965101</cx:pt>
          <cx:pt idx="1">2.52190643809258</cx:pt>
        </cx:lvl>
      </cx:numDim>
    </cx:data>
    <cx:data id="157">
      <cx:strDim type="cat">
        <cx:f dir="row">Sheet1!$B$1:$C$1</cx:f>
        <cx:lvl ptCount="2">
          <cx:pt idx="0">Permit Page-Cross</cx:pt>
          <cx:pt idx="1">DRIPPER</cx:pt>
        </cx:lvl>
      </cx:strDim>
      <cx:numDim type="val">
        <cx:f dir="row">Sheet1!$B$159:$C$159</cx:f>
        <cx:lvl ptCount="2" formatCode="General">
          <cx:pt idx="0">0.68306530960141698</cx:pt>
          <cx:pt idx="1">0.229457989988958</cx:pt>
        </cx:lvl>
      </cx:numDim>
    </cx:data>
    <cx:data id="158">
      <cx:strDim type="cat">
        <cx:f dir="row">Sheet1!$B$1:$C$1</cx:f>
        <cx:lvl ptCount="2">
          <cx:pt idx="0">Permit Page-Cross</cx:pt>
          <cx:pt idx="1">DRIPPER</cx:pt>
        </cx:lvl>
      </cx:strDim>
      <cx:numDim type="val">
        <cx:f dir="row">Sheet1!$B$160:$C$160</cx:f>
        <cx:lvl ptCount="2" formatCode="General">
          <cx:pt idx="0">0.714446815067731</cx:pt>
          <cx:pt idx="1">0.24137135443969199</cx:pt>
        </cx:lvl>
      </cx:numDim>
    </cx:data>
    <cx:data id="159">
      <cx:strDim type="cat">
        <cx:f dir="row">Sheet1!$B$1:$C$1</cx:f>
        <cx:lvl ptCount="2">
          <cx:pt idx="0">Permit Page-Cross</cx:pt>
          <cx:pt idx="1">DRIPPER</cx:pt>
        </cx:lvl>
      </cx:strDim>
      <cx:numDim type="val">
        <cx:f dir="row">Sheet1!$B$161:$C$161</cx:f>
        <cx:lvl ptCount="2" formatCode="General">
          <cx:pt idx="0">0.67126746882259103</cx:pt>
          <cx:pt idx="1">0.227993110825124</cx:pt>
        </cx:lvl>
      </cx:numDim>
    </cx:data>
    <cx:data id="160">
      <cx:strDim type="cat">
        <cx:f dir="row">Sheet1!$B$1:$C$1</cx:f>
        <cx:lvl ptCount="2">
          <cx:pt idx="0">Permit Page-Cross</cx:pt>
          <cx:pt idx="1">DRIPPER</cx:pt>
        </cx:lvl>
      </cx:strDim>
      <cx:numDim type="val">
        <cx:f dir="row">Sheet1!$B$162:$C$162</cx:f>
        <cx:lvl ptCount="2" formatCode="General">
          <cx:pt idx="0">0.27739204151971097</cx:pt>
          <cx:pt idx="1">-0.0514519339407968</cx:pt>
        </cx:lvl>
      </cx:numDim>
    </cx:data>
    <cx:data id="161">
      <cx:strDim type="cat">
        <cx:f dir="row">Sheet1!$B$1:$C$1</cx:f>
        <cx:lvl ptCount="2">
          <cx:pt idx="0">Permit Page-Cross</cx:pt>
          <cx:pt idx="1">DRIPPER</cx:pt>
        </cx:lvl>
      </cx:strDim>
      <cx:numDim type="val">
        <cx:f dir="row">Sheet1!$B$163:$C$163</cx:f>
        <cx:lvl ptCount="2" formatCode="General">
          <cx:pt idx="0">0.64241158288203304</cx:pt>
          <cx:pt idx="1">1.01694215667068</cx:pt>
        </cx:lvl>
      </cx:numDim>
    </cx:data>
    <cx:data id="162">
      <cx:strDim type="cat">
        <cx:f dir="row">Sheet1!$B$1:$C$1</cx:f>
        <cx:lvl ptCount="2">
          <cx:pt idx="0">Permit Page-Cross</cx:pt>
          <cx:pt idx="1">DRIPPER</cx:pt>
        </cx:lvl>
      </cx:strDim>
      <cx:numDim type="val">
        <cx:f dir="row">Sheet1!$B$164:$C$164</cx:f>
        <cx:lvl ptCount="2" formatCode="General">
          <cx:pt idx="0">0.38913002290142601</cx:pt>
          <cx:pt idx="1">0.72193961584500199</cx:pt>
        </cx:lvl>
      </cx:numDim>
    </cx:data>
    <cx:data id="163">
      <cx:strDim type="cat">
        <cx:f dir="row">Sheet1!$B$1:$C$1</cx:f>
        <cx:lvl ptCount="2">
          <cx:pt idx="0">Permit Page-Cross</cx:pt>
          <cx:pt idx="1">DRIPPER</cx:pt>
        </cx:lvl>
      </cx:strDim>
      <cx:numDim type="val">
        <cx:f dir="row">Sheet1!$B$165:$C$165</cx:f>
        <cx:lvl ptCount="2" formatCode="General">
          <cx:pt idx="0">-2.6831708853722702</cx:pt>
          <cx:pt idx="1">0.99896516040013505</cx:pt>
        </cx:lvl>
      </cx:numDim>
    </cx:data>
    <cx:data id="164">
      <cx:strDim type="cat">
        <cx:f dir="row">Sheet1!$B$1:$C$1</cx:f>
        <cx:lvl ptCount="2">
          <cx:pt idx="0">Permit Page-Cross</cx:pt>
          <cx:pt idx="1">DRIPPER</cx:pt>
        </cx:lvl>
      </cx:strDim>
      <cx:numDim type="val">
        <cx:f dir="row">Sheet1!$B$166:$C$166</cx:f>
        <cx:lvl ptCount="2" formatCode="General">
          <cx:pt idx="0">-0.50800180394996597</cx:pt>
          <cx:pt idx="1">0.37668585255902798</cx:pt>
        </cx:lvl>
      </cx:numDim>
    </cx:data>
    <cx:data id="165">
      <cx:strDim type="cat">
        <cx:f dir="row">Sheet1!$B$1:$C$1</cx:f>
        <cx:lvl ptCount="2">
          <cx:pt idx="0">Permit Page-Cross</cx:pt>
          <cx:pt idx="1">DRIPPER</cx:pt>
        </cx:lvl>
      </cx:strDim>
      <cx:numDim type="val">
        <cx:f dir="row">Sheet1!$B$167:$C$167</cx:f>
        <cx:lvl ptCount="2" formatCode="General">
          <cx:pt idx="0">2.5255015958994198</cx:pt>
          <cx:pt idx="1">1.1917036620011301</cx:pt>
        </cx:lvl>
      </cx:numDim>
    </cx:data>
    <cx:data id="166">
      <cx:strDim type="cat">
        <cx:f dir="row">Sheet1!$B$1:$C$1</cx:f>
        <cx:lvl ptCount="2">
          <cx:pt idx="0">Permit Page-Cross</cx:pt>
          <cx:pt idx="1">DRIPPER</cx:pt>
        </cx:lvl>
      </cx:strDim>
      <cx:numDim type="val">
        <cx:f dir="row">Sheet1!$B$168:$C$168</cx:f>
        <cx:lvl ptCount="2" formatCode="General">
          <cx:pt idx="0">1.6300364339387501</cx:pt>
          <cx:pt idx="1">0.63268417521022902</cx:pt>
        </cx:lvl>
      </cx:numDim>
    </cx:data>
    <cx:data id="167">
      <cx:strDim type="cat">
        <cx:f dir="row">Sheet1!$B$1:$C$1</cx:f>
        <cx:lvl ptCount="2">
          <cx:pt idx="0">Permit Page-Cross</cx:pt>
          <cx:pt idx="1">DRIPPER</cx:pt>
        </cx:lvl>
      </cx:strDim>
      <cx:numDim type="val">
        <cx:f dir="row">Sheet1!$B$169:$C$169</cx:f>
        <cx:lvl ptCount="2" formatCode="General">
          <cx:pt idx="0">-2.6337944863854399</cx:pt>
          <cx:pt idx="1">1.0447864166991601</cx:pt>
        </cx:lvl>
      </cx:numDim>
    </cx:data>
    <cx:data id="168">
      <cx:strDim type="cat">
        <cx:f dir="row">Sheet1!$B$1:$C$1</cx:f>
        <cx:lvl ptCount="2">
          <cx:pt idx="0">Permit Page-Cross</cx:pt>
          <cx:pt idx="1">DRIPPER</cx:pt>
        </cx:lvl>
      </cx:strDim>
      <cx:numDim type="val">
        <cx:f dir="row">Sheet1!$B$170:$C$170</cx:f>
        <cx:lvl ptCount="2" formatCode="General">
          <cx:pt idx="0">-0.71938164398774496</cx:pt>
          <cx:pt idx="1">1.00623876853696</cx:pt>
        </cx:lvl>
      </cx:numDim>
    </cx:data>
    <cx:data id="169">
      <cx:strDim type="cat">
        <cx:f dir="row">Sheet1!$B$1:$C$1</cx:f>
        <cx:lvl ptCount="2">
          <cx:pt idx="0">Permit Page-Cross</cx:pt>
          <cx:pt idx="1">DRIPPER</cx:pt>
        </cx:lvl>
      </cx:strDim>
      <cx:numDim type="val">
        <cx:f dir="row">Sheet1!$B$171:$C$171</cx:f>
        <cx:lvl ptCount="2" formatCode="General">
          <cx:pt idx="0">2.4801336634678601</cx:pt>
          <cx:pt idx="1">0.44134464917028898</cx:pt>
        </cx:lvl>
      </cx:numDim>
    </cx:data>
    <cx:data id="170">
      <cx:strDim type="cat">
        <cx:f dir="row">Sheet1!$B$1:$C$1</cx:f>
        <cx:lvl ptCount="2">
          <cx:pt idx="0">Permit Page-Cross</cx:pt>
          <cx:pt idx="1">DRIPPER</cx:pt>
        </cx:lvl>
      </cx:strDim>
      <cx:numDim type="val">
        <cx:f dir="row">Sheet1!$B$172:$C$172</cx:f>
        <cx:lvl ptCount="2" formatCode="General">
          <cx:pt idx="0">1.99693386395978</cx:pt>
          <cx:pt idx="1">-0.029793857829616799</cx:pt>
        </cx:lvl>
      </cx:numDim>
    </cx:data>
    <cx:data id="171">
      <cx:strDim type="cat">
        <cx:f dir="row">Sheet1!$B$1:$C$1</cx:f>
        <cx:lvl ptCount="2">
          <cx:pt idx="0">Permit Page-Cross</cx:pt>
          <cx:pt idx="1">DRIPPER</cx:pt>
        </cx:lvl>
      </cx:strDim>
      <cx:numDim type="val">
        <cx:f dir="row">Sheet1!$B$173:$C$173</cx:f>
        <cx:lvl ptCount="2" formatCode="General">
          <cx:pt idx="0">0.30073722675246001</cx:pt>
          <cx:pt idx="1">1.1572519071089999</cx:pt>
        </cx:lvl>
      </cx:numDim>
    </cx:data>
    <cx:data id="172">
      <cx:strDim type="cat">
        <cx:f dir="row">Sheet1!$B$1:$C$1</cx:f>
        <cx:lvl ptCount="2">
          <cx:pt idx="0">Permit Page-Cross</cx:pt>
          <cx:pt idx="1">DRIPPER</cx:pt>
        </cx:lvl>
      </cx:strDim>
      <cx:numDim type="val">
        <cx:f dir="row">Sheet1!$B$174:$C$174</cx:f>
        <cx:lvl ptCount="2" formatCode="General">
          <cx:pt idx="0">-9.1390611877558001</cx:pt>
          <cx:pt idx="1">-0.21052800628322599</cx:pt>
        </cx:lvl>
      </cx:numDim>
    </cx:data>
    <cx:data id="173">
      <cx:strDim type="cat">
        <cx:f dir="row">Sheet1!$B$1:$C$1</cx:f>
        <cx:lvl ptCount="2">
          <cx:pt idx="0">Permit Page-Cross</cx:pt>
          <cx:pt idx="1">DRIPPER</cx:pt>
        </cx:lvl>
      </cx:strDim>
      <cx:numDim type="val">
        <cx:f dir="row">Sheet1!$B$175:$C$175</cx:f>
        <cx:lvl ptCount="2" formatCode="General">
          <cx:pt idx="0">-1.0441484723285299</cx:pt>
          <cx:pt idx="1">0.86561480658555401</cx:pt>
        </cx:lvl>
      </cx:numDim>
    </cx:data>
    <cx:data id="174">
      <cx:strDim type="cat">
        <cx:f dir="row">Sheet1!$B$1:$C$1</cx:f>
        <cx:lvl ptCount="2">
          <cx:pt idx="0">Permit Page-Cross</cx:pt>
          <cx:pt idx="1">DRIPPER</cx:pt>
        </cx:lvl>
      </cx:strDim>
      <cx:numDim type="val">
        <cx:f dir="row">Sheet1!$B$176:$C$176</cx:f>
        <cx:lvl ptCount="2" formatCode="General">
          <cx:pt idx="0">5.2457517773353199</cx:pt>
          <cx:pt idx="1">-1.2966968363946501</cx:pt>
        </cx:lvl>
      </cx:numDim>
    </cx:data>
    <cx:data id="175">
      <cx:strDim type="cat">
        <cx:f dir="row">Sheet1!$B$1:$C$1</cx:f>
        <cx:lvl ptCount="2">
          <cx:pt idx="0">Permit Page-Cross</cx:pt>
          <cx:pt idx="1">DRIPPER</cx:pt>
        </cx:lvl>
      </cx:strDim>
      <cx:numDim type="val">
        <cx:f dir="row">Sheet1!$B$177:$C$177</cx:f>
        <cx:lvl ptCount="2" formatCode="General">
          <cx:pt idx="0">-0.0038433267757511601</cx:pt>
          <cx:pt idx="1">0.0013381302803594499</cx:pt>
        </cx:lvl>
      </cx:numDim>
    </cx:data>
    <cx:data id="176">
      <cx:strDim type="cat">
        <cx:f dir="row">Sheet1!$B$1:$C$1</cx:f>
        <cx:lvl ptCount="2">
          <cx:pt idx="0">Permit Page-Cross</cx:pt>
          <cx:pt idx="1">DRIPPER</cx:pt>
        </cx:lvl>
      </cx:strDim>
      <cx:numDim type="val">
        <cx:f dir="row">Sheet1!$B$178:$C$178</cx:f>
        <cx:lvl ptCount="2" formatCode="General">
          <cx:pt idx="0">-0.0066234312249378001</cx:pt>
          <cx:pt idx="1">4.4049230027098902e-05</cx:pt>
        </cx:lvl>
      </cx:numDim>
    </cx:data>
    <cx:data id="177">
      <cx:strDim type="cat">
        <cx:f dir="row">Sheet1!$B$1:$C$1</cx:f>
        <cx:lvl ptCount="2">
          <cx:pt idx="0">Permit Page-Cross</cx:pt>
          <cx:pt idx="1">DRIPPER</cx:pt>
        </cx:lvl>
      </cx:strDim>
      <cx:numDim type="val">
        <cx:f dir="row">Sheet1!$B$179:$C$179</cx:f>
        <cx:lvl ptCount="2" formatCode="General">
          <cx:pt idx="0">-8.5704520125780093</cx:pt>
          <cx:pt idx="1">3.27833294846433</cx:pt>
        </cx:lvl>
      </cx:numDim>
    </cx:data>
    <cx:data id="178">
      <cx:strDim type="cat">
        <cx:f dir="row">Sheet1!$B$1:$C$1</cx:f>
        <cx:lvl ptCount="2">
          <cx:pt idx="0">Permit Page-Cross</cx:pt>
          <cx:pt idx="1">DRIPPER</cx:pt>
        </cx:lvl>
      </cx:strDim>
      <cx:numDim type="val">
        <cx:f dir="row">Sheet1!$B$180:$C$180</cx:f>
        <cx:lvl ptCount="2" formatCode="General">
          <cx:pt idx="0">-0.53338945220410805</cx:pt>
          <cx:pt idx="1">0.62947636961301301</cx:pt>
        </cx:lvl>
      </cx:numDim>
    </cx:data>
    <cx:data id="179">
      <cx:strDim type="cat">
        <cx:f dir="row">Sheet1!$B$1:$C$1</cx:f>
        <cx:lvl ptCount="2">
          <cx:pt idx="0">Permit Page-Cross</cx:pt>
          <cx:pt idx="1">DRIPPER</cx:pt>
        </cx:lvl>
      </cx:strDim>
      <cx:numDim type="val">
        <cx:f dir="row">Sheet1!$B$181:$C$181</cx:f>
        <cx:lvl ptCount="2" formatCode="General">
          <cx:pt idx="0">-0.43186632643254103</cx:pt>
          <cx:pt idx="1">0.37197131504082998</cx:pt>
        </cx:lvl>
      </cx:numDim>
    </cx:data>
    <cx:data id="180">
      <cx:strDim type="cat">
        <cx:f dir="row">Sheet1!$B$1:$C$1</cx:f>
        <cx:lvl ptCount="2">
          <cx:pt idx="0">Permit Page-Cross</cx:pt>
          <cx:pt idx="1">DRIPPER</cx:pt>
        </cx:lvl>
      </cx:strDim>
      <cx:numDim type="val">
        <cx:f dir="row">Sheet1!$B$182:$C$182</cx:f>
        <cx:lvl ptCount="2" formatCode="General">
          <cx:pt idx="0">2.1025825482187299</cx:pt>
          <cx:pt idx="1">-0.104416629619919</cx:pt>
        </cx:lvl>
      </cx:numDim>
    </cx:data>
    <cx:data id="181">
      <cx:strDim type="cat">
        <cx:f dir="row">Sheet1!$B$1:$C$1</cx:f>
        <cx:lvl ptCount="2">
          <cx:pt idx="0">Permit Page-Cross</cx:pt>
          <cx:pt idx="1">DRIPPER</cx:pt>
        </cx:lvl>
      </cx:strDim>
      <cx:numDim type="val">
        <cx:f dir="row">Sheet1!$B$183:$C$183</cx:f>
        <cx:lvl ptCount="2" formatCode="General">
          <cx:pt idx="0">-3.6245462803963702</cx:pt>
          <cx:pt idx="1">0.77702171302674805</cx:pt>
        </cx:lvl>
      </cx:numDim>
    </cx:data>
    <cx:data id="182">
      <cx:strDim type="cat">
        <cx:f dir="row">Sheet1!$B$1:$C$1</cx:f>
        <cx:lvl ptCount="2">
          <cx:pt idx="0">Permit Page-Cross</cx:pt>
          <cx:pt idx="1">DRIPPER</cx:pt>
        </cx:lvl>
      </cx:strDim>
      <cx:numDim type="val">
        <cx:f dir="row">Sheet1!$B$184:$C$184</cx:f>
        <cx:lvl ptCount="2" formatCode="General">
          <cx:pt idx="0">2.2373238842635401</cx:pt>
          <cx:pt idx="1">0.39084432184988999</cx:pt>
        </cx:lvl>
      </cx:numDim>
    </cx:data>
    <cx:data id="183">
      <cx:strDim type="cat">
        <cx:f dir="row">Sheet1!$B$1:$C$1</cx:f>
        <cx:lvl ptCount="2">
          <cx:pt idx="0">Permit Page-Cross</cx:pt>
          <cx:pt idx="1">DRIPPER</cx:pt>
        </cx:lvl>
      </cx:strDim>
      <cx:numDim type="val">
        <cx:f dir="row">Sheet1!$B$185:$C$185</cx:f>
        <cx:lvl ptCount="2" formatCode="General">
          <cx:pt idx="0">2.6902347225944401</cx:pt>
          <cx:pt idx="1">-1.1325065200842901</cx:pt>
        </cx:lvl>
      </cx:numDim>
    </cx:data>
    <cx:data id="184">
      <cx:strDim type="cat">
        <cx:f dir="row">Sheet1!$B$1:$C$1</cx:f>
        <cx:lvl ptCount="2">
          <cx:pt idx="0">Permit Page-Cross</cx:pt>
          <cx:pt idx="1">DRIPPER</cx:pt>
        </cx:lvl>
      </cx:strDim>
      <cx:numDim type="val">
        <cx:f dir="row">Sheet1!$B$186:$C$186</cx:f>
        <cx:lvl ptCount="2" formatCode="General">
          <cx:pt idx="0">0.402954106797622</cx:pt>
          <cx:pt idx="1">1.10623589093118</cx:pt>
        </cx:lvl>
      </cx:numDim>
    </cx:data>
    <cx:data id="185">
      <cx:strDim type="cat">
        <cx:f dir="row">Sheet1!$B$1:$C$1</cx:f>
        <cx:lvl ptCount="2">
          <cx:pt idx="0">Permit Page-Cross</cx:pt>
          <cx:pt idx="1">DRIPPER</cx:pt>
        </cx:lvl>
      </cx:strDim>
      <cx:numDim type="val">
        <cx:f dir="row">Sheet1!$B$187:$C$187</cx:f>
        <cx:lvl ptCount="2" formatCode="General">
          <cx:pt idx="0">-2.1974733325614202</cx:pt>
          <cx:pt idx="1">0.442784536236416</cx:pt>
        </cx:lvl>
      </cx:numDim>
    </cx:data>
    <cx:data id="186">
      <cx:strDim type="cat">
        <cx:f dir="row">Sheet1!$B$1:$C$1</cx:f>
        <cx:lvl ptCount="2">
          <cx:pt idx="0">Permit Page-Cross</cx:pt>
          <cx:pt idx="1">DRIPPER</cx:pt>
        </cx:lvl>
      </cx:strDim>
      <cx:numDim type="val">
        <cx:f dir="row">Sheet1!$B$188:$C$188</cx:f>
        <cx:lvl ptCount="2" formatCode="General">
          <cx:pt idx="0">-3.5449628830598199</cx:pt>
          <cx:pt idx="1">1.1527987425084401</cx:pt>
        </cx:lvl>
      </cx:numDim>
    </cx:data>
    <cx:data id="187">
      <cx:strDim type="cat">
        <cx:f dir="row">Sheet1!$B$1:$C$1</cx:f>
        <cx:lvl ptCount="2">
          <cx:pt idx="0">Permit Page-Cross</cx:pt>
          <cx:pt idx="1">DRIPPER</cx:pt>
        </cx:lvl>
      </cx:strDim>
      <cx:numDim type="val">
        <cx:f dir="row">Sheet1!$B$189:$C$189</cx:f>
        <cx:lvl ptCount="2" formatCode="General">
          <cx:pt idx="0">-6.4745820717664202</cx:pt>
          <cx:pt idx="1">-1.1183558998011101</cx:pt>
        </cx:lvl>
      </cx:numDim>
    </cx:data>
    <cx:data id="188">
      <cx:strDim type="cat">
        <cx:f dir="row">Sheet1!$B$1:$C$1</cx:f>
        <cx:lvl ptCount="2">
          <cx:pt idx="0">Permit Page-Cross</cx:pt>
          <cx:pt idx="1">DRIPPER</cx:pt>
        </cx:lvl>
      </cx:strDim>
      <cx:numDim type="val">
        <cx:f dir="row">Sheet1!$B$190:$C$190</cx:f>
        <cx:lvl ptCount="2" formatCode="General">
          <cx:pt idx="0">-8.7504750359367502</cx:pt>
          <cx:pt idx="1">-3.2878373223581998</cx:pt>
        </cx:lvl>
      </cx:numDim>
    </cx:data>
    <cx:data id="189">
      <cx:strDim type="cat">
        <cx:f dir="row">Sheet1!$B$1:$C$1</cx:f>
        <cx:lvl ptCount="2">
          <cx:pt idx="0">Permit Page-Cross</cx:pt>
          <cx:pt idx="1">DRIPPER</cx:pt>
        </cx:lvl>
      </cx:strDim>
      <cx:numDim type="val">
        <cx:f dir="row">Sheet1!$B$191:$C$191</cx:f>
        <cx:lvl ptCount="2" formatCode="General">
          <cx:pt idx="0">-1.2790719390169301</cx:pt>
          <cx:pt idx="1">0.44062127963815101</cx:pt>
        </cx:lvl>
      </cx:numDim>
    </cx:data>
    <cx:data id="190">
      <cx:strDim type="cat">
        <cx:f dir="row">Sheet1!$B$1:$C$1</cx:f>
        <cx:lvl ptCount="2">
          <cx:pt idx="0">Permit Page-Cross</cx:pt>
          <cx:pt idx="1">DRIPPER</cx:pt>
        </cx:lvl>
      </cx:strDim>
      <cx:numDim type="val">
        <cx:f dir="row">Sheet1!$B$192:$C$192</cx:f>
        <cx:lvl ptCount="2" formatCode="General">
          <cx:pt idx="0">-0.072484579794071594</cx:pt>
          <cx:pt idx="1">0.101866787923654</cx:pt>
        </cx:lvl>
      </cx:numDim>
    </cx:data>
    <cx:data id="191">
      <cx:strDim type="cat">
        <cx:f dir="row">Sheet1!$B$1:$C$1</cx:f>
        <cx:lvl ptCount="2">
          <cx:pt idx="0">Permit Page-Cross</cx:pt>
          <cx:pt idx="1">DRIPPER</cx:pt>
        </cx:lvl>
      </cx:strDim>
      <cx:numDim type="val">
        <cx:f dir="row">Sheet1!$B$193:$C$193</cx:f>
        <cx:lvl ptCount="2" formatCode="General">
          <cx:pt idx="0">0.25575593569316601</cx:pt>
          <cx:pt idx="1">0.20347659450179301</cx:pt>
        </cx:lvl>
      </cx:numDim>
    </cx:data>
    <cx:data id="192">
      <cx:strDim type="cat">
        <cx:f dir="row">Sheet1!$B$1:$C$1</cx:f>
        <cx:lvl ptCount="2">
          <cx:pt idx="0">Permit Page-Cross</cx:pt>
          <cx:pt idx="1">DRIPPER</cx:pt>
        </cx:lvl>
      </cx:strDim>
      <cx:numDim type="val">
        <cx:f dir="row">Sheet1!$B$194:$C$194</cx:f>
        <cx:lvl ptCount="2" formatCode="General">
          <cx:pt idx="0">-0.0105701199932468</cx:pt>
          <cx:pt idx="1">-0.00014371196222384599</cx:pt>
        </cx:lvl>
      </cx:numDim>
    </cx:data>
    <cx:data id="193">
      <cx:strDim type="cat">
        <cx:f dir="row">Sheet1!$B$1:$C$1</cx:f>
        <cx:lvl ptCount="2">
          <cx:pt idx="0">Permit Page-Cross</cx:pt>
          <cx:pt idx="1">DRIPPER</cx:pt>
        </cx:lvl>
      </cx:strDim>
      <cx:numDim type="val">
        <cx:f dir="row">Sheet1!$B$195:$C$195</cx:f>
        <cx:lvl ptCount="2" formatCode="General">
          <cx:pt idx="0">-1.0558915842008201</cx:pt>
          <cx:pt idx="1">-2.8709724653347801</cx:pt>
        </cx:lvl>
      </cx:numDim>
    </cx:data>
    <cx:data id="194">
      <cx:strDim type="cat">
        <cx:f dir="row">Sheet1!$B$1:$C$1</cx:f>
        <cx:lvl ptCount="2">
          <cx:pt idx="0">Permit Page-Cross</cx:pt>
          <cx:pt idx="1">DRIPPER</cx:pt>
        </cx:lvl>
      </cx:strDim>
      <cx:numDim type="val">
        <cx:f dir="row">Sheet1!$B$196:$C$196</cx:f>
        <cx:lvl ptCount="2" formatCode="General">
          <cx:pt idx="0">-4.6696755344421401</cx:pt>
          <cx:pt idx="1">0.095697293168925002</cx:pt>
        </cx:lvl>
      </cx:numDim>
    </cx:data>
    <cx:data id="195">
      <cx:strDim type="cat">
        <cx:f dir="row">Sheet1!$B$1:$C$1</cx:f>
        <cx:lvl ptCount="2">
          <cx:pt idx="0">Permit Page-Cross</cx:pt>
          <cx:pt idx="1">DRIPPER</cx:pt>
        </cx:lvl>
      </cx:strDim>
      <cx:numDim type="val">
        <cx:f dir="row">Sheet1!$B$197:$C$197</cx:f>
        <cx:lvl ptCount="2" formatCode="General">
          <cx:pt idx="0">-3.95941794353952</cx:pt>
          <cx:pt idx="1">1.4878094892429601</cx:pt>
        </cx:lvl>
      </cx:numDim>
    </cx:data>
    <cx:data id="196">
      <cx:strDim type="cat">
        <cx:f dir="row">Sheet1!$B$1:$C$1</cx:f>
        <cx:lvl ptCount="2">
          <cx:pt idx="0">Permit Page-Cross</cx:pt>
          <cx:pt idx="1">DRIPPER</cx:pt>
        </cx:lvl>
      </cx:strDim>
      <cx:numDim type="val">
        <cx:f dir="row">Sheet1!$B$198:$C$198</cx:f>
        <cx:lvl ptCount="2" formatCode="General">
          <cx:pt idx="0">-2.5615896890057401</cx:pt>
          <cx:pt idx="1">0.25799428720560502</cx:pt>
        </cx:lvl>
      </cx:numDim>
    </cx:data>
    <cx:data id="197">
      <cx:strDim type="cat">
        <cx:f dir="row">Sheet1!$B$1:$C$1</cx:f>
        <cx:lvl ptCount="2">
          <cx:pt idx="0">Permit Page-Cross</cx:pt>
          <cx:pt idx="1">DRIPPER</cx:pt>
        </cx:lvl>
      </cx:strDim>
      <cx:numDim type="val">
        <cx:f dir="row">Sheet1!$B$199:$C$199</cx:f>
        <cx:lvl ptCount="2" formatCode="General">
          <cx:pt idx="0">-0.0020002909890024499</cx:pt>
          <cx:pt idx="1">0.00068145064192037797</cx:pt>
        </cx:lvl>
      </cx:numDim>
    </cx:data>
    <cx:data id="198">
      <cx:strDim type="cat">
        <cx:f dir="row">Sheet1!$B$1:$C$1</cx:f>
        <cx:lvl ptCount="2">
          <cx:pt idx="0">Permit Page-Cross</cx:pt>
          <cx:pt idx="1">DRIPPER</cx:pt>
        </cx:lvl>
      </cx:strDim>
      <cx:numDim type="val">
        <cx:f dir="row">Sheet1!$B$200:$C$200</cx:f>
        <cx:lvl ptCount="2" formatCode="General">
          <cx:pt idx="0">0.47181139858793097</cx:pt>
          <cx:pt idx="1">0.70236975576419503</cx:pt>
        </cx:lvl>
      </cx:numDim>
    </cx:data>
    <cx:data id="199">
      <cx:strDim type="cat">
        <cx:f dir="row">Sheet1!$B$1:$C$1</cx:f>
        <cx:lvl ptCount="2">
          <cx:pt idx="0">Permit Page-Cross</cx:pt>
          <cx:pt idx="1">DRIPPER</cx:pt>
        </cx:lvl>
      </cx:strDim>
      <cx:numDim type="val">
        <cx:f dir="row">Sheet1!$B$201:$C$201</cx:f>
        <cx:lvl ptCount="2" formatCode="General">
          <cx:pt idx="0">0</cx:pt>
          <cx:pt idx="1">0</cx:pt>
        </cx:lvl>
      </cx:numDim>
    </cx:data>
    <cx:data id="200">
      <cx:strDim type="cat">
        <cx:f dir="row">Sheet1!$B$1:$C$1</cx:f>
        <cx:lvl ptCount="2">
          <cx:pt idx="0">Permit Page-Cross</cx:pt>
          <cx:pt idx="1">DRIPPER</cx:pt>
        </cx:lvl>
      </cx:strDim>
      <cx:numDim type="val">
        <cx:f dir="row">Sheet1!$B$202:$C$202</cx:f>
        <cx:lvl ptCount="2" formatCode="General">
          <cx:pt idx="0">0</cx:pt>
          <cx:pt idx="1">0</cx:pt>
        </cx:lvl>
      </cx:numDim>
    </cx:data>
    <cx:data id="201">
      <cx:strDim type="cat">
        <cx:f dir="row">Sheet1!$B$1:$C$1</cx:f>
        <cx:lvl ptCount="2">
          <cx:pt idx="0">Permit Page-Cross</cx:pt>
          <cx:pt idx="1">DRIPPER</cx:pt>
        </cx:lvl>
      </cx:strDim>
      <cx:numDim type="val">
        <cx:f dir="row">Sheet1!$B$203:$C$203</cx:f>
        <cx:lvl ptCount="2" formatCode="General">
          <cx:pt idx="0">0.309882516188206</cx:pt>
          <cx:pt idx="1">-0.0300756766316361</cx:pt>
        </cx:lvl>
      </cx:numDim>
    </cx:data>
    <cx:data id="202">
      <cx:strDim type="cat">
        <cx:f dir="row">Sheet1!$B$1:$C$1</cx:f>
        <cx:lvl ptCount="2">
          <cx:pt idx="0">Permit Page-Cross</cx:pt>
          <cx:pt idx="1">DRIPPER</cx:pt>
        </cx:lvl>
      </cx:strDim>
      <cx:numDim type="val">
        <cx:f dir="row">Sheet1!$B$204:$C$204</cx:f>
        <cx:lvl ptCount="2" formatCode="General">
          <cx:pt idx="0">-0.53383160232151206</cx:pt>
          <cx:pt idx="1">0.18197524669368101</cx:pt>
        </cx:lvl>
      </cx:numDim>
    </cx:data>
    <cx:data id="203">
      <cx:strDim type="cat">
        <cx:f dir="row">Sheet1!$B$1:$C$1</cx:f>
        <cx:lvl ptCount="2">
          <cx:pt idx="0">Permit Page-Cross</cx:pt>
          <cx:pt idx="1">DRIPPER</cx:pt>
        </cx:lvl>
      </cx:strDim>
      <cx:numDim type="val">
        <cx:f dir="row">Sheet1!$B$205:$C$205</cx:f>
        <cx:lvl ptCount="2" formatCode="General">
          <cx:pt idx="0">-2.9090592894526099</cx:pt>
          <cx:pt idx="1">1.0712784205257799</cx:pt>
        </cx:lvl>
      </cx:numDim>
    </cx:data>
    <cx:data id="204">
      <cx:strDim type="cat">
        <cx:f dir="row">Sheet1!$B$1:$C$1</cx:f>
        <cx:lvl ptCount="2">
          <cx:pt idx="0">Permit Page-Cross</cx:pt>
          <cx:pt idx="1">DRIPPER</cx:pt>
        </cx:lvl>
      </cx:strDim>
      <cx:numDim type="val">
        <cx:f dir="row">Sheet1!$B$206:$C$206</cx:f>
        <cx:lvl ptCount="2" formatCode="General">
          <cx:pt idx="0">-0.84849395567215402</cx:pt>
          <cx:pt idx="1">-0.111803588479801</cx:pt>
        </cx:lvl>
      </cx:numDim>
    </cx:data>
    <cx:data id="205">
      <cx:strDim type="cat">
        <cx:f dir="row">Sheet1!$B$1:$C$1</cx:f>
        <cx:lvl ptCount="2">
          <cx:pt idx="0">Permit Page-Cross</cx:pt>
          <cx:pt idx="1">DRIPPER</cx:pt>
        </cx:lvl>
      </cx:strDim>
      <cx:numDim type="val">
        <cx:f dir="row">Sheet1!$B$207:$C$207</cx:f>
        <cx:lvl ptCount="2" formatCode="General">
          <cx:pt idx="0">5.1540258499289404</cx:pt>
          <cx:pt idx="1">-0.110537192001444</cx:pt>
        </cx:lvl>
      </cx:numDim>
    </cx:data>
    <cx:data id="206">
      <cx:strDim type="cat">
        <cx:f dir="row">Sheet1!$B$1:$C$1</cx:f>
        <cx:lvl ptCount="2">
          <cx:pt idx="0">Permit Page-Cross</cx:pt>
          <cx:pt idx="1">DRIPPER</cx:pt>
        </cx:lvl>
      </cx:strDim>
      <cx:numDim type="val">
        <cx:f dir="row">Sheet1!$B$208:$C$208</cx:f>
        <cx:lvl ptCount="2" formatCode="General">
          <cx:pt idx="0">0.46937270089927002</cx:pt>
          <cx:pt idx="1">-0.056990653793590598</cx:pt>
        </cx:lvl>
      </cx:numDim>
    </cx:data>
    <cx:data id="207">
      <cx:strDim type="cat">
        <cx:f dir="row">Sheet1!$B$1:$C$1</cx:f>
        <cx:lvl ptCount="2">
          <cx:pt idx="0">Permit Page-Cross</cx:pt>
          <cx:pt idx="1">DRIPPER</cx:pt>
        </cx:lvl>
      </cx:strDim>
      <cx:numDim type="val">
        <cx:f dir="row">Sheet1!$B$209:$C$209</cx:f>
        <cx:lvl ptCount="2" formatCode="General">
          <cx:pt idx="0">-0.27085394934367402</cx:pt>
          <cx:pt idx="1">-0.054143404873940398</cx:pt>
        </cx:lvl>
      </cx:numDim>
    </cx:data>
    <cx:data id="208">
      <cx:strDim type="cat">
        <cx:f dir="row">Sheet1!$B$1:$C$1</cx:f>
        <cx:lvl ptCount="2">
          <cx:pt idx="0">Permit Page-Cross</cx:pt>
          <cx:pt idx="1">DRIPPER</cx:pt>
        </cx:lvl>
      </cx:strDim>
      <cx:numDim type="val">
        <cx:f dir="row">Sheet1!$B$210:$C$210</cx:f>
        <cx:lvl ptCount="2" formatCode="General">
          <cx:pt idx="0">-0.39837439287954601</cx:pt>
          <cx:pt idx="1">-0.758162661440408</cx:pt>
        </cx:lvl>
      </cx:numDim>
    </cx:data>
    <cx:data id="209">
      <cx:strDim type="cat">
        <cx:f dir="row">Sheet1!$B$1:$C$1</cx:f>
        <cx:lvl ptCount="2">
          <cx:pt idx="0">Permit Page-Cross</cx:pt>
          <cx:pt idx="1">DRIPPER</cx:pt>
        </cx:lvl>
      </cx:strDim>
      <cx:numDim type="val">
        <cx:f dir="row">Sheet1!$B$211:$C$211</cx:f>
        <cx:lvl ptCount="2" formatCode="General">
          <cx:pt idx="0">-1.0846856996169201</cx:pt>
          <cx:pt idx="1">0.38001656281078</cx:pt>
        </cx:lvl>
      </cx:numDim>
    </cx:data>
    <cx:data id="210">
      <cx:strDim type="cat">
        <cx:f dir="row">Sheet1!$B$1:$C$1</cx:f>
        <cx:lvl ptCount="2">
          <cx:pt idx="0">Permit Page-Cross</cx:pt>
          <cx:pt idx="1">DRIPPER</cx:pt>
        </cx:lvl>
      </cx:strDim>
      <cx:numDim type="val">
        <cx:f dir="row">Sheet1!$B$212:$C$212</cx:f>
        <cx:lvl ptCount="2" formatCode="General">
          <cx:pt idx="0">0.227626522985104</cx:pt>
          <cx:pt idx="1">0.12956384990199801</cx:pt>
        </cx:lvl>
      </cx:numDim>
    </cx:data>
    <cx:data id="211">
      <cx:strDim type="cat">
        <cx:f dir="row">Sheet1!$B$1:$C$1</cx:f>
        <cx:lvl ptCount="2">
          <cx:pt idx="0">Permit Page-Cross</cx:pt>
          <cx:pt idx="1">DRIPPER</cx:pt>
        </cx:lvl>
      </cx:strDim>
      <cx:numDim type="val">
        <cx:f dir="row">Sheet1!$B$213:$C$213</cx:f>
        <cx:lvl ptCount="2" formatCode="General">
          <cx:pt idx="0">0.33306296210700698</cx:pt>
          <cx:pt idx="1">-0.091551869457930396</cx:pt>
        </cx:lvl>
      </cx:numDim>
    </cx:data>
    <cx:data id="212">
      <cx:strDim type="cat">
        <cx:f dir="row">Sheet1!$B$1:$C$1</cx:f>
        <cx:lvl ptCount="2">
          <cx:pt idx="0">Permit Page-Cross</cx:pt>
          <cx:pt idx="1">DRIPPER</cx:pt>
        </cx:lvl>
      </cx:strDim>
      <cx:numDim type="val">
        <cx:f dir="row">Sheet1!$B$214:$C$214</cx:f>
        <cx:lvl ptCount="2" formatCode="General">
          <cx:pt idx="0">0.19417591129926801</cx:pt>
          <cx:pt idx="1">0.20417422806684701</cx:pt>
        </cx:lvl>
      </cx:numDim>
    </cx:data>
    <cx:data id="213">
      <cx:strDim type="cat">
        <cx:f dir="row">Sheet1!$B$1:$C$1</cx:f>
        <cx:lvl ptCount="2">
          <cx:pt idx="0">Permit Page-Cross</cx:pt>
          <cx:pt idx="1">DRIPPER</cx:pt>
        </cx:lvl>
      </cx:strDim>
      <cx:numDim type="val">
        <cx:f dir="row">Sheet1!$B$215:$C$215</cx:f>
        <cx:lvl ptCount="2" formatCode="General">
          <cx:pt idx="0">0.0068255762518418797</cx:pt>
          <cx:pt idx="1">0.279811939777033</cx:pt>
        </cx:lvl>
      </cx:numDim>
    </cx:data>
    <cx:data id="214">
      <cx:strDim type="cat">
        <cx:f dir="row">Sheet1!$B$1:$C$1</cx:f>
        <cx:lvl ptCount="2">
          <cx:pt idx="0">Permit Page-Cross</cx:pt>
          <cx:pt idx="1">DRIPPER</cx:pt>
        </cx:lvl>
      </cx:strDim>
      <cx:numDim type="val">
        <cx:f dir="row">Sheet1!$B$216:$C$216</cx:f>
        <cx:lvl ptCount="2" formatCode="General">
          <cx:pt idx="0">-2.6202510842877098</cx:pt>
          <cx:pt idx="1">0.72466015374985204</cx:pt>
        </cx:lvl>
      </cx:numDim>
    </cx:data>
    <cx:data id="215">
      <cx:strDim type="cat">
        <cx:f dir="row">Sheet1!$B$1:$C$1</cx:f>
        <cx:lvl ptCount="2">
          <cx:pt idx="0">Permit Page-Cross</cx:pt>
          <cx:pt idx="1">DRIPPER</cx:pt>
        </cx:lvl>
      </cx:strDim>
      <cx:numDim type="val">
        <cx:f dir="row">Sheet1!$B$217:$C$217</cx:f>
        <cx:lvl ptCount="2" formatCode="General">
          <cx:pt idx="0">-1.4026272167899601</cx:pt>
          <cx:pt idx="1">0.60316074084344895</cx:pt>
        </cx:lvl>
      </cx:numDim>
    </cx:data>
    <cx:data id="216">
      <cx:strDim type="cat">
        <cx:f dir="row">Sheet1!$B$1:$C$1</cx:f>
        <cx:lvl ptCount="2">
          <cx:pt idx="0">Permit Page-Cross</cx:pt>
          <cx:pt idx="1">DRIPPER</cx:pt>
        </cx:lvl>
      </cx:strDim>
      <cx:numDim type="val">
        <cx:f dir="row">Sheet1!$B$218:$C$218</cx:f>
        <cx:lvl ptCount="2" formatCode="General">
          <cx:pt idx="0">-1.6067393196039099</cx:pt>
          <cx:pt idx="1">0.64001094095172495</cx:pt>
        </cx:lvl>
      </cx:numDim>
    </cx:data>
    <cx:data id="217">
      <cx:strDim type="cat">
        <cx:f dir="row">Sheet1!$B$1:$C$1</cx:f>
        <cx:lvl ptCount="2">
          <cx:pt idx="0">Permit Page-Cross</cx:pt>
          <cx:pt idx="1">DRIPPER</cx:pt>
        </cx:lvl>
      </cx:strDim>
      <cx:numDim type="val">
        <cx:f dir="row">Sheet1!$B$219:$C$219</cx:f>
        <cx:lvl ptCount="2" formatCode="General">
          <cx:pt idx="0">-1.7399615155681201</cx:pt>
          <cx:pt idx="1">0.36593308420056297</cx:pt>
        </cx:lvl>
      </cx:numDim>
    </cx:data>
  </cx:chartData>
  <cx:chart>
    <cx:plotArea>
      <cx:plotAreaRegion>
        <cx:series layoutId="boxWhisker" uniqueId="{3EBC0585-83DA-4D58-9A21-171432948FFD}">
          <cx:tx>
            <cx:txData>
              <cx:f>Sheet1!$A$2</cx:f>
              <cx:v>434</cx:v>
            </cx:txData>
          </cx:tx>
          <cx:dataId val="0"/>
          <cx:layoutPr>
            <cx:visibility meanLine="0" meanMarker="1" nonoutliers="0" outliers="1"/>
            <cx:statistics quartileMethod="exclusive"/>
          </cx:layoutPr>
        </cx:series>
        <cx:series layoutId="boxWhisker" uniqueId="{5FABF092-9645-4A1F-B515-D810A761DC0D}">
          <cx:tx>
            <cx:txData>
              <cx:f>Sheet1!$A$3</cx:f>
              <cx:v>436</cx:v>
            </cx:txData>
          </cx:tx>
          <cx:dataId val="1"/>
          <cx:layoutPr>
            <cx:visibility meanLine="0" meanMarker="1" nonoutliers="0" outliers="1"/>
            <cx:statistics quartileMethod="exclusive"/>
          </cx:layoutPr>
        </cx:series>
        <cx:series layoutId="boxWhisker" uniqueId="{5D314B48-237E-484A-990A-1E737E1E9EE7}">
          <cx:tx>
            <cx:txData>
              <cx:f>Sheet1!$A$4</cx:f>
              <cx:v>450</cx:v>
            </cx:txData>
          </cx:tx>
          <cx:dataId val="2"/>
          <cx:layoutPr>
            <cx:visibility meanLine="0" meanMarker="1" nonoutliers="0" outliers="1"/>
            <cx:statistics quartileMethod="exclusive"/>
          </cx:layoutPr>
        </cx:series>
        <cx:series layoutId="boxWhisker" uniqueId="{06CC8522-06F5-4207-98A7-87137D5719F9}">
          <cx:tx>
            <cx:txData>
              <cx:f>Sheet1!$A$5</cx:f>
              <cx:v>459</cx:v>
            </cx:txData>
          </cx:tx>
          <cx:dataId val="3"/>
          <cx:layoutPr>
            <cx:visibility meanLine="0" meanMarker="1" nonoutliers="0" outliers="1"/>
            <cx:statistics quartileMethod="exclusive"/>
          </cx:layoutPr>
        </cx:series>
        <cx:series layoutId="boxWhisker" uniqueId="{1219FDED-28A7-4140-8930-187824A290D3}">
          <cx:tx>
            <cx:txData>
              <cx:f>Sheet1!$A$6</cx:f>
              <cx:v>462</cx:v>
            </cx:txData>
          </cx:tx>
          <cx:dataId val="4"/>
          <cx:layoutPr>
            <cx:visibility meanLine="0" meanMarker="1" nonoutliers="0" outliers="1"/>
            <cx:statistics quartileMethod="exclusive"/>
          </cx:layoutPr>
        </cx:series>
        <cx:series layoutId="boxWhisker" uniqueId="{CC2FBF5F-1BD3-4419-BB44-86FD2B012063}">
          <cx:tx>
            <cx:txData>
              <cx:f>Sheet1!$A$7</cx:f>
              <cx:v>473</cx:v>
            </cx:txData>
          </cx:tx>
          <cx:dataId val="5"/>
          <cx:layoutPr>
            <cx:visibility meanLine="0" meanMarker="1" nonoutliers="0" outliers="1"/>
            <cx:statistics quartileMethod="exclusive"/>
          </cx:layoutPr>
        </cx:series>
        <cx:series layoutId="boxWhisker" uniqueId="{07EEC36F-A663-41A0-8D4F-B20892F6E77C}">
          <cx:tx>
            <cx:txData>
              <cx:f>Sheet1!$A$8</cx:f>
              <cx:v>482</cx:v>
            </cx:txData>
          </cx:tx>
          <cx:dataId val="6"/>
          <cx:layoutPr>
            <cx:visibility meanLine="0" meanMarker="1" nonoutliers="0" outliers="1"/>
            <cx:statistics quartileMethod="exclusive"/>
          </cx:layoutPr>
        </cx:series>
        <cx:series layoutId="boxWhisker" uniqueId="{696FC794-161C-49B0-A299-1382D3712F8C}">
          <cx:tx>
            <cx:txData>
              <cx:f>Sheet1!$A$9</cx:f>
              <cx:v>602</cx:v>
            </cx:txData>
          </cx:tx>
          <cx:dataId val="7"/>
          <cx:layoutPr>
            <cx:visibility meanLine="0" meanMarker="1" nonoutliers="0" outliers="1"/>
            <cx:statistics quartileMethod="exclusive"/>
          </cx:layoutPr>
        </cx:series>
        <cx:series layoutId="boxWhisker" uniqueId="{AEEB3844-D0F3-47D5-91EB-C5AB65A60D9A}">
          <cx:tx>
            <cx:txData>
              <cx:f>Sheet1!$A$10</cx:f>
              <cx:v>603</cx:v>
            </cx:txData>
          </cx:tx>
          <cx:dataId val="8"/>
          <cx:layoutPr>
            <cx:visibility meanLine="0" meanMarker="1" nonoutliers="0" outliers="1"/>
            <cx:statistics quartileMethod="exclusive"/>
          </cx:layoutPr>
        </cx:series>
        <cx:series layoutId="boxWhisker" uniqueId="{AB3C8D77-CFE7-458D-BACF-80FD3ED1D21A}">
          <cx:tx>
            <cx:txData>
              <cx:f>Sheet1!$A$11</cx:f>
              <cx:v>619</cx:v>
            </cx:txData>
          </cx:tx>
          <cx:dataId val="9"/>
          <cx:layoutPr>
            <cx:visibility meanLine="0" meanMarker="1" nonoutliers="0" outliers="1"/>
            <cx:statistics quartileMethod="exclusive"/>
          </cx:layoutPr>
        </cx:series>
        <cx:series layoutId="boxWhisker" uniqueId="{F033DE98-B4CE-4A56-83B2-0C862A5A0041}">
          <cx:tx>
            <cx:txData>
              <cx:f>Sheet1!$A$12</cx:f>
              <cx:v>628</cx:v>
            </cx:txData>
          </cx:tx>
          <cx:dataId val="10"/>
          <cx:layoutPr>
            <cx:visibility meanLine="0" meanMarker="1" nonoutliers="0" outliers="1"/>
            <cx:statistics quartileMethod="exclusive"/>
          </cx:layoutPr>
        </cx:series>
        <cx:series layoutId="boxWhisker" uniqueId="{14F00EE6-DE8A-4D31-8BA4-CA8083BB659D}">
          <cx:tx>
            <cx:txData>
              <cx:f>Sheet1!$A$13</cx:f>
              <cx:v>644</cx:v>
            </cx:txData>
          </cx:tx>
          <cx:dataId val="11"/>
          <cx:layoutPr>
            <cx:visibility meanLine="0" meanMarker="1" nonoutliers="0" outliers="1"/>
            <cx:statistics quartileMethod="exclusive"/>
          </cx:layoutPr>
        </cx:series>
        <cx:series layoutId="boxWhisker" uniqueId="{8CF74979-48D0-48F7-91BF-483CBB4BB940}">
          <cx:tx>
            <cx:txData>
              <cx:f>Sheet1!$A$14</cx:f>
              <cx:v>649</cx:v>
            </cx:txData>
          </cx:tx>
          <cx:dataId val="12"/>
          <cx:layoutPr>
            <cx:visibility meanLine="0" meanMarker="1" nonoutliers="0" outliers="1"/>
            <cx:statistics quartileMethod="exclusive"/>
          </cx:layoutPr>
        </cx:series>
        <cx:series layoutId="boxWhisker" uniqueId="{DB866517-11D7-4D64-9AB6-3BC54368307D}">
          <cx:tx>
            <cx:txData>
              <cx:f>Sheet1!$A$15</cx:f>
              <cx:v>654</cx:v>
            </cx:txData>
          </cx:tx>
          <cx:dataId val="13"/>
          <cx:layoutPr>
            <cx:visibility meanLine="0" meanMarker="1" nonoutliers="0" outliers="1"/>
            <cx:statistics quartileMethod="exclusive"/>
          </cx:layoutPr>
        </cx:series>
        <cx:series layoutId="boxWhisker" uniqueId="{F5DAC795-FA89-4220-B1EB-6BCDA7A540C9}">
          <cx:tx>
            <cx:txData>
              <cx:f>Sheet1!$A$16</cx:f>
              <cx:v>bc.web</cx:v>
            </cx:txData>
          </cx:tx>
          <cx:dataId val="14"/>
          <cx:layoutPr>
            <cx:visibility meanLine="0" meanMarker="1" nonoutliers="0" outliers="1"/>
            <cx:statistics quartileMethod="exclusive"/>
          </cx:layoutPr>
        </cx:series>
        <cx:series layoutId="boxWhisker" uniqueId="{B1F7A055-34A6-4724-9279-6C4FDCBD0307}">
          <cx:tx>
            <cx:txData>
              <cx:f>Sheet1!$A$17</cx:f>
              <cx:v>bfs.web</cx:v>
            </cx:txData>
          </cx:tx>
          <cx:dataId val="15"/>
          <cx:layoutPr>
            <cx:visibility meanLine="0" meanMarker="1" nonoutliers="0" outliers="1"/>
            <cx:statistics quartileMethod="exclusive"/>
          </cx:layoutPr>
        </cx:series>
        <cx:series layoutId="boxWhisker" uniqueId="{4A575640-83B3-472D-A6EB-33CB3C1A9161}">
          <cx:tx>
            <cx:txData>
              <cx:f>Sheet1!$A$18</cx:f>
              <cx:v>cc.road</cx:v>
            </cx:txData>
          </cx:tx>
          <cx:dataId val="16"/>
          <cx:layoutPr>
            <cx:visibility meanLine="0" meanMarker="1" nonoutliers="0" outliers="1"/>
            <cx:statistics quartileMethod="exclusive"/>
          </cx:layoutPr>
        </cx:series>
        <cx:series layoutId="boxWhisker" uniqueId="{C10F0EF3-5F59-472A-BEB4-07161FFFC2E6}">
          <cx:tx>
            <cx:txData>
              <cx:f>Sheet1!$A$19</cx:f>
              <cx:v>cc.web</cx:v>
            </cx:txData>
          </cx:tx>
          <cx:dataId val="17"/>
          <cx:layoutPr>
            <cx:visibility meanLine="0" meanMarker="1" nonoutliers="0" outliers="1"/>
            <cx:statistics quartileMethod="exclusive"/>
          </cx:layoutPr>
        </cx:series>
        <cx:series layoutId="boxWhisker" uniqueId="{A7445C10-8F51-4912-835A-6A5D42D68371}">
          <cx:tx>
            <cx:txData>
              <cx:f>Sheet1!$A$20</cx:f>
              <cx:v>pr.web</cx:v>
            </cx:txData>
          </cx:tx>
          <cx:dataId val="18"/>
          <cx:layoutPr>
            <cx:visibility meanLine="0" meanMarker="1" nonoutliers="0" outliers="1"/>
            <cx:statistics quartileMethod="exclusive"/>
          </cx:layoutPr>
        </cx:series>
        <cx:series layoutId="boxWhisker" uniqueId="{EB39C2EB-4112-46F9-92D4-040012D94F0C}">
          <cx:tx>
            <cx:txData>
              <cx:f>Sheet1!$A$21</cx:f>
              <cx:v>tc.road</cx:v>
            </cx:txData>
          </cx:tx>
          <cx:dataId val="19"/>
          <cx:layoutPr>
            <cx:visibility meanLine="0" meanMarker="1" nonoutliers="0" outliers="1"/>
            <cx:statistics quartileMethod="exclusive"/>
          </cx:layoutPr>
        </cx:series>
        <cx:series layoutId="boxWhisker" uniqueId="{FA4CDFC5-6A43-4044-86D1-02735F21E8C5}">
          <cx:tx>
            <cx:txData>
              <cx:f>Sheet1!$A$22</cx:f>
              <cx:v>ligra_BC.com-lj.ungraph.gcc_6.3.0_O3.drop_15750M.length_250M</cx:v>
            </cx:txData>
          </cx:tx>
          <cx:dataId val="20"/>
          <cx:layoutPr>
            <cx:visibility meanLine="0" meanMarker="1" nonoutliers="0" outliers="1"/>
            <cx:statistics quartileMethod="exclusive"/>
          </cx:layoutPr>
        </cx:series>
        <cx:series layoutId="boxWhisker" uniqueId="{19F6CE0A-4031-4DC7-94BC-DC109B0624B0}">
          <cx:tx>
            <cx:txData>
              <cx:f>Sheet1!$A$23</cx:f>
              <cx:v>ligra_BC.com-lj.ungraph.gcc_6.3.0_O3.drop_26750M.length_250M</cx:v>
            </cx:txData>
          </cx:tx>
          <cx:dataId val="21"/>
          <cx:layoutPr>
            <cx:visibility meanLine="0" meanMarker="1" nonoutliers="0" outliers="1"/>
            <cx:statistics quartileMethod="exclusive"/>
          </cx:layoutPr>
        </cx:series>
        <cx:series layoutId="boxWhisker" uniqueId="{65A731F0-9F3D-478F-BFE0-E5F130EC0026}">
          <cx:tx>
            <cx:txData>
              <cx:f>Sheet1!$A$24</cx:f>
              <cx:v>ligra_BC.com-lj.ungraph.gcc_6.3.0_O3.drop_3500M.length_250M</cx:v>
            </cx:txData>
          </cx:tx>
          <cx:dataId val="22"/>
          <cx:layoutPr>
            <cx:visibility meanLine="0" meanMarker="1" nonoutliers="0" outliers="1"/>
            <cx:statistics quartileMethod="exclusive"/>
          </cx:layoutPr>
        </cx:series>
        <cx:series layoutId="boxWhisker" uniqueId="{5812CB2E-E9B5-4CF6-AC1A-4D8ECB90D82C}">
          <cx:tx>
            <cx:txData>
              <cx:f>Sheet1!$A$25</cx:f>
              <cx:v>ligra_BC.com-lj.ungraph.gcc_6.3.0_O3.drop_5000M.length_250M</cx:v>
            </cx:txData>
          </cx:tx>
          <cx:dataId val="23"/>
          <cx:layoutPr>
            <cx:visibility meanLine="0" meanMarker="1" nonoutliers="0" outliers="1"/>
            <cx:statistics quartileMethod="exclusive"/>
          </cx:layoutPr>
        </cx:series>
        <cx:series layoutId="boxWhisker" uniqueId="{A17B892A-F1DE-4E87-BAC7-E64632854AC0}">
          <cx:tx>
            <cx:txData>
              <cx:f>Sheet1!$A$26</cx:f>
              <cx:v>ligra_BFS-Bitvector.com-lj.ungraph.gcc_6.3.0_O3.drop_2500M.length_250M</cx:v>
            </cx:txData>
          </cx:tx>
          <cx:dataId val="24"/>
          <cx:layoutPr>
            <cx:visibility meanLine="0" meanMarker="1" nonoutliers="0" outliers="1"/>
            <cx:statistics quartileMethod="exclusive"/>
          </cx:layoutPr>
        </cx:series>
        <cx:series layoutId="boxWhisker" uniqueId="{0F966213-970E-4B31-9187-F362D493B00D}">
          <cx:tx>
            <cx:txData>
              <cx:f>Sheet1!$A$27</cx:f>
              <cx:v>ligra_BFS.com-lj.ungraph.gcc_6.3.0_O3.drop_15750M.length_250M</cx:v>
            </cx:txData>
          </cx:tx>
          <cx:dataId val="25"/>
          <cx:layoutPr>
            <cx:visibility meanLine="0" meanMarker="1" nonoutliers="0" outliers="1"/>
            <cx:statistics quartileMethod="exclusive"/>
          </cx:layoutPr>
        </cx:series>
        <cx:series layoutId="boxWhisker" uniqueId="{0A3C6549-728C-4030-88FC-BDEB872E3491}">
          <cx:tx>
            <cx:txData>
              <cx:f>Sheet1!$A$28</cx:f>
              <cx:v>ligra_BFS.com-lj.ungraph.gcc_6.3.0_O3.drop_21500M.length_250M</cx:v>
            </cx:txData>
          </cx:tx>
          <cx:dataId val="26"/>
          <cx:layoutPr>
            <cx:visibility meanLine="0" meanMarker="1" nonoutliers="0" outliers="1"/>
            <cx:statistics quartileMethod="exclusive"/>
          </cx:layoutPr>
        </cx:series>
        <cx:series layoutId="boxWhisker" uniqueId="{FBEBFE35-C511-41D3-B80D-0434E54DFB23}">
          <cx:tx>
            <cx:txData>
              <cx:f>Sheet1!$A$29</cx:f>
              <cx:v>ligra_BFS.com-lj.ungraph.gcc_6.3.0_O3.drop_3500M.length_250M</cx:v>
            </cx:txData>
          </cx:tx>
          <cx:dataId val="27"/>
          <cx:layoutPr>
            <cx:visibility meanLine="0" meanMarker="1" nonoutliers="0" outliers="1"/>
            <cx:statistics quartileMethod="exclusive"/>
          </cx:layoutPr>
        </cx:series>
        <cx:series layoutId="boxWhisker" uniqueId="{C66DF7D1-FCDB-42AD-A9F0-4C6FD7FF0038}">
          <cx:tx>
            <cx:txData>
              <cx:f>Sheet1!$A$30</cx:f>
              <cx:v>ligra_BFS.com-lj.ungraph.gcc_6.3.0_O3.drop_5000M.length_250M</cx:v>
            </cx:txData>
          </cx:tx>
          <cx:dataId val="28"/>
          <cx:layoutPr>
            <cx:visibility meanLine="0" meanMarker="1" nonoutliers="0" outliers="1"/>
            <cx:statistics quartileMethod="exclusive"/>
          </cx:layoutPr>
        </cx:series>
        <cx:series layoutId="boxWhisker" uniqueId="{6C737FBF-AFD8-4F14-ACE3-9457135CA803}">
          <cx:tx>
            <cx:txData>
              <cx:f>Sheet1!$A$31</cx:f>
              <cx:v>ligra_BFSCC.com-lj.ungraph.gcc_6.3.0_O3.drop_15500M.length_250M</cx:v>
            </cx:txData>
          </cx:tx>
          <cx:dataId val="29"/>
          <cx:layoutPr>
            <cx:visibility meanLine="0" meanMarker="1" nonoutliers="0" outliers="1"/>
            <cx:statistics quartileMethod="exclusive"/>
          </cx:layoutPr>
        </cx:series>
        <cx:series layoutId="boxWhisker" uniqueId="{261F2F73-5256-436B-BBAB-BD2B98B80E76}">
          <cx:tx>
            <cx:txData>
              <cx:f>Sheet1!$A$32</cx:f>
              <cx:v>ligra_BFSCC.com-lj.ungraph.gcc_6.3.0_O3.drop_3500M.length_250M</cx:v>
            </cx:txData>
          </cx:tx>
          <cx:dataId val="30"/>
          <cx:layoutPr>
            <cx:visibility meanLine="0" meanMarker="1" nonoutliers="0" outliers="1"/>
            <cx:statistics quartileMethod="exclusive"/>
          </cx:layoutPr>
        </cx:series>
        <cx:series layoutId="boxWhisker" uniqueId="{3A591B4B-0DB4-452F-BBCE-82E0751273C7}">
          <cx:tx>
            <cx:txData>
              <cx:f>Sheet1!$A$33</cx:f>
              <cx:v>ligra_BFSCC.com-lj.ungraph.gcc_6.3.0_O3.drop_5000M.length_250M</cx:v>
            </cx:txData>
          </cx:tx>
          <cx:dataId val="31"/>
          <cx:layoutPr>
            <cx:visibility meanLine="0" meanMarker="1" nonoutliers="0" outliers="1"/>
            <cx:statistics quartileMethod="exclusive"/>
          </cx:layoutPr>
        </cx:series>
        <cx:series layoutId="boxWhisker" uniqueId="{943A3FC8-A1A1-47A8-9435-B98DA6064049}">
          <cx:tx>
            <cx:txData>
              <cx:f>Sheet1!$A$34</cx:f>
              <cx:v>ligra_BellmanFord.com-lj.ungraph.gcc_6.3.0_O3.drop_22250M.length_250M</cx:v>
            </cx:txData>
          </cx:tx>
          <cx:dataId val="32"/>
          <cx:layoutPr>
            <cx:visibility meanLine="0" meanMarker="1" nonoutliers="0" outliers="1"/>
            <cx:statistics quartileMethod="exclusive"/>
          </cx:layoutPr>
        </cx:series>
        <cx:series layoutId="boxWhisker" uniqueId="{007D28E1-8E38-466C-9D89-A518300C82C2}">
          <cx:tx>
            <cx:txData>
              <cx:f>Sheet1!$A$35</cx:f>
              <cx:v>ligra_BellmanFord.com-lj.ungraph.gcc_6.3.0_O3.drop_33750M.length_250M</cx:v>
            </cx:txData>
          </cx:tx>
          <cx:dataId val="33"/>
          <cx:layoutPr>
            <cx:visibility meanLine="0" meanMarker="1" nonoutliers="0" outliers="1"/>
            <cx:statistics quartileMethod="exclusive"/>
          </cx:layoutPr>
        </cx:series>
        <cx:series layoutId="boxWhisker" uniqueId="{BC02FC79-E672-4156-9661-D9E881946B6B}">
          <cx:tx>
            <cx:txData>
              <cx:f>Sheet1!$A$36</cx:f>
              <cx:v>ligra_BellmanFord.com-lj.ungraph.gcc_6.3.0_O3.drop_4000M.length_250M</cx:v>
            </cx:txData>
          </cx:tx>
          <cx:dataId val="34"/>
          <cx:layoutPr>
            <cx:visibility meanLine="0" meanMarker="1" nonoutliers="0" outliers="1"/>
            <cx:statistics quartileMethod="exclusive"/>
          </cx:layoutPr>
        </cx:series>
        <cx:series layoutId="boxWhisker" uniqueId="{AC92641E-A13E-4CF4-BB3E-A841AD3A2DA2}">
          <cx:tx>
            <cx:txData>
              <cx:f>Sheet1!$A$37</cx:f>
              <cx:v>ligra_BellmanFord.com-lj.ungraph.gcc_6.3.0_O3.drop_5500M.length_250M</cx:v>
            </cx:txData>
          </cx:tx>
          <cx:dataId val="35"/>
          <cx:layoutPr>
            <cx:visibility meanLine="0" meanMarker="1" nonoutliers="0" outliers="1"/>
            <cx:statistics quartileMethod="exclusive"/>
          </cx:layoutPr>
        </cx:series>
        <cx:series layoutId="boxWhisker" uniqueId="{D646061B-5135-495A-A555-C2C9169E81E5}">
          <cx:tx>
            <cx:txData>
              <cx:f>Sheet1!$A$38</cx:f>
              <cx:v>ligra_BellmanFord.com-lj.ungraph.gcc_6.3.0_O3.drop_7500M.length_250M</cx:v>
            </cx:txData>
          </cx:tx>
          <cx:dataId val="36"/>
          <cx:layoutPr>
            <cx:visibility meanLine="0" meanMarker="1" nonoutliers="0" outliers="1"/>
            <cx:statistics quartileMethod="exclusive"/>
          </cx:layoutPr>
        </cx:series>
        <cx:series layoutId="boxWhisker" uniqueId="{5C3DA938-8475-4356-9E3F-315456BDD89E}">
          <cx:tx>
            <cx:txData>
              <cx:f>Sheet1!$A$39</cx:f>
              <cx:v>ligra_CF.com-lj.ungraph.gcc_6.3.0_O3.drop_154750M.length_250M</cx:v>
            </cx:txData>
          </cx:tx>
          <cx:dataId val="37"/>
          <cx:layoutPr>
            <cx:visibility meanLine="0" meanMarker="1" nonoutliers="0" outliers="1"/>
            <cx:statistics quartileMethod="exclusive"/>
          </cx:layoutPr>
        </cx:series>
        <cx:series layoutId="boxWhisker" uniqueId="{4604DC41-4F5A-4A9F-A8A5-F96343FEB67F}">
          <cx:tx>
            <cx:txData>
              <cx:f>Sheet1!$A$40</cx:f>
              <cx:v>ligra_CF.com-lj.ungraph.gcc_6.3.0_O3.drop_2500M.length_250M</cx:v>
            </cx:txData>
          </cx:tx>
          <cx:dataId val="38"/>
          <cx:layoutPr>
            <cx:visibility meanLine="0" meanMarker="1" nonoutliers="0" outliers="1"/>
            <cx:statistics quartileMethod="exclusive"/>
          </cx:layoutPr>
        </cx:series>
        <cx:series layoutId="boxWhisker" uniqueId="{0A99A815-F0C6-4556-B3A4-4B6D6E27BEA9}">
          <cx:tx>
            <cx:txData>
              <cx:f>Sheet1!$A$41</cx:f>
              <cx:v>ligra_Components-Shortcut.com-lj.ungraph.gcc_6.3.0_O3.drop_3500M.length_250M</cx:v>
            </cx:txData>
          </cx:tx>
          <cx:dataId val="39"/>
          <cx:layoutPr>
            <cx:visibility meanLine="0" meanMarker="1" nonoutliers="0" outliers="1"/>
            <cx:statistics quartileMethod="exclusive"/>
          </cx:layoutPr>
        </cx:series>
        <cx:series layoutId="boxWhisker" uniqueId="{E882DB41-AEF6-4641-87D4-328427520EB0}">
          <cx:tx>
            <cx:txData>
              <cx:f>Sheet1!$A$42</cx:f>
              <cx:v>ligra_Components.com-lj.ungraph.gcc_6.3.0_O3.drop_15750M.length_250M</cx:v>
            </cx:txData>
          </cx:tx>
          <cx:dataId val="40"/>
          <cx:layoutPr>
            <cx:visibility meanLine="0" meanMarker="1" nonoutliers="0" outliers="1"/>
            <cx:statistics quartileMethod="exclusive"/>
          </cx:layoutPr>
        </cx:series>
        <cx:series layoutId="boxWhisker" uniqueId="{F0C1D87B-E1A3-44B8-B001-ECFB148C5736}">
          <cx:tx>
            <cx:txData>
              <cx:f>Sheet1!$A$43</cx:f>
              <cx:v>ligra_Components.com-lj.ungraph.gcc_6.3.0_O3.drop_3500M.length_250M</cx:v>
            </cx:txData>
          </cx:tx>
          <cx:dataId val="41"/>
          <cx:layoutPr>
            <cx:visibility meanLine="0" meanMarker="1" nonoutliers="0" outliers="1"/>
            <cx:statistics quartileMethod="exclusive"/>
          </cx:layoutPr>
        </cx:series>
        <cx:series layoutId="boxWhisker" uniqueId="{6144E568-8E0B-4292-A133-E6731B609716}">
          <cx:tx>
            <cx:txData>
              <cx:f>Sheet1!$A$44</cx:f>
              <cx:v>ligra_MIS.com-lj.ungraph.gcc_6.3.0_O3.drop_17000M.length_250M</cx:v>
            </cx:txData>
          </cx:tx>
          <cx:dataId val="42"/>
          <cx:layoutPr>
            <cx:visibility meanLine="0" meanMarker="1" nonoutliers="0" outliers="1"/>
            <cx:statistics quartileMethod="exclusive"/>
          </cx:layoutPr>
        </cx:series>
        <cx:series layoutId="boxWhisker" uniqueId="{6B086EBE-7483-48C0-BE6D-387F93838585}">
          <cx:tx>
            <cx:txData>
              <cx:f>Sheet1!$A$45</cx:f>
              <cx:v>ligra_MIS.com-lj.ungraph.gcc_6.3.0_O3.drop_3500M.length_250M</cx:v>
            </cx:txData>
          </cx:tx>
          <cx:dataId val="43"/>
          <cx:layoutPr>
            <cx:visibility meanLine="0" meanMarker="1" nonoutliers="0" outliers="1"/>
            <cx:statistics quartileMethod="exclusive"/>
          </cx:layoutPr>
        </cx:series>
        <cx:series layoutId="boxWhisker" uniqueId="{73E6F094-04AE-46D3-BEC8-891C3C996FBD}">
          <cx:tx>
            <cx:txData>
              <cx:f>Sheet1!$A$46</cx:f>
              <cx:v>ligra_PageRank.com-lj.ungraph.gcc_6.3.0_O3.drop_18500M.length_250M</cx:v>
            </cx:txData>
          </cx:tx>
          <cx:dataId val="44"/>
          <cx:layoutPr>
            <cx:visibility meanLine="0" meanMarker="1" nonoutliers="0" outliers="1"/>
            <cx:statistics quartileMethod="exclusive"/>
          </cx:layoutPr>
        </cx:series>
        <cx:series layoutId="boxWhisker" uniqueId="{E376319C-BCD7-4837-B7DC-8338C690A3C1}">
          <cx:tx>
            <cx:txData>
              <cx:f>Sheet1!$A$47</cx:f>
              <cx:v>ligra_PageRank.com-lj.ungraph.gcc_6.3.0_O3.drop_5000M.length_250M</cx:v>
            </cx:txData>
          </cx:tx>
          <cx:dataId val="45"/>
          <cx:layoutPr>
            <cx:visibility meanLine="0" meanMarker="1" nonoutliers="0" outliers="1"/>
            <cx:statistics quartileMethod="exclusive"/>
          </cx:layoutPr>
        </cx:series>
        <cx:series layoutId="boxWhisker" uniqueId="{FD9C0B56-50AC-401E-8FE8-5DC9E099724D}">
          <cx:tx>
            <cx:txData>
              <cx:f>Sheet1!$A$48</cx:f>
              <cx:v>ligra_PageRank.com-lj.ungraph.gcc_6.3.0_O3.drop_51000M.length_250M</cx:v>
            </cx:txData>
          </cx:tx>
          <cx:dataId val="46"/>
          <cx:layoutPr>
            <cx:visibility meanLine="0" meanMarker="1" nonoutliers="0" outliers="1"/>
            <cx:statistics quartileMethod="exclusive"/>
          </cx:layoutPr>
        </cx:series>
        <cx:series layoutId="boxWhisker" uniqueId="{C7BA2696-2A01-42B4-85F0-AF21F36318C4}">
          <cx:tx>
            <cx:txData>
              <cx:f>Sheet1!$A$49</cx:f>
              <cx:v>ligra_PageRank.com-lj.ungraph.gcc_6.3.0_O3.drop_79500M.length_250M</cx:v>
            </cx:txData>
          </cx:tx>
          <cx:dataId val="47"/>
          <cx:layoutPr>
            <cx:visibility meanLine="0" meanMarker="1" nonoutliers="0" outliers="1"/>
            <cx:statistics quartileMethod="exclusive"/>
          </cx:layoutPr>
        </cx:series>
        <cx:series layoutId="boxWhisker" uniqueId="{7DFE924F-EE47-4B16-AE79-EFF5FA2F1A4D}">
          <cx:tx>
            <cx:txData>
              <cx:f>Sheet1!$A$50</cx:f>
              <cx:v>ligra_PageRankDelta.com-lj.ungraph.gcc_6.3.0_O3.drop_24000M.length_250M</cx:v>
            </cx:txData>
          </cx:tx>
          <cx:dataId val="48"/>
          <cx:layoutPr>
            <cx:visibility meanLine="0" meanMarker="1" nonoutliers="0" outliers="1"/>
            <cx:statistics quartileMethod="exclusive"/>
          </cx:layoutPr>
        </cx:series>
        <cx:series layoutId="boxWhisker" uniqueId="{C3501DC9-5FD9-4BEB-9BD2-66B40DB54CCC}">
          <cx:tx>
            <cx:txData>
              <cx:f>Sheet1!$A$51</cx:f>
              <cx:v>ligra_PageRankDelta.com-lj.ungraph.gcc_6.3.0_O3.drop_3500M.length_250M</cx:v>
            </cx:txData>
          </cx:tx>
          <cx:dataId val="49"/>
          <cx:layoutPr>
            <cx:visibility meanLine="0" meanMarker="1" nonoutliers="0" outliers="1"/>
            <cx:statistics quartileMethod="exclusive"/>
          </cx:layoutPr>
        </cx:series>
        <cx:series layoutId="boxWhisker" uniqueId="{8B8E8140-5C30-4868-B286-24E0A38AE2F0}">
          <cx:tx>
            <cx:txData>
              <cx:f>Sheet1!$A$52</cx:f>
              <cx:v>ligra_PageRankDelta.com-lj.ungraph.gcc_6.3.0_O3.drop_35250M.length_250M</cx:v>
            </cx:txData>
          </cx:tx>
          <cx:dataId val="50"/>
          <cx:layoutPr>
            <cx:visibility meanLine="0" meanMarker="1" nonoutliers="0" outliers="1"/>
            <cx:statistics quartileMethod="exclusive"/>
          </cx:layoutPr>
        </cx:series>
        <cx:series layoutId="boxWhisker" uniqueId="{6F142B06-A419-4CE5-8FCA-AF2E10F8D19B}">
          <cx:tx>
            <cx:txData>
              <cx:f>Sheet1!$A$53</cx:f>
              <cx:v>ligra_PageRankDelta.com-lj.ungraph.gcc_6.3.0_O3.drop_56500M.length_208M</cx:v>
            </cx:txData>
          </cx:tx>
          <cx:dataId val="51"/>
          <cx:layoutPr>
            <cx:visibility meanLine="0" meanMarker="1" nonoutliers="0" outliers="1"/>
            <cx:statistics quartileMethod="exclusive"/>
          </cx:layoutPr>
        </cx:series>
        <cx:series layoutId="boxWhisker" uniqueId="{532FEDD4-5E8F-4436-AE9B-A4C880D4540C}">
          <cx:tx>
            <cx:txData>
              <cx:f>Sheet1!$A$54</cx:f>
              <cx:v>ligra_PageRankDelta.com-lj.ungraph.gcc_6.3.0_O3.drop_6000M.length_250M</cx:v>
            </cx:txData>
          </cx:tx>
          <cx:dataId val="52"/>
          <cx:layoutPr>
            <cx:visibility meanLine="0" meanMarker="1" nonoutliers="0" outliers="1"/>
            <cx:statistics quartileMethod="exclusive"/>
          </cx:layoutPr>
        </cx:series>
        <cx:series layoutId="boxWhisker" uniqueId="{8365E089-6454-4650-BB6C-2030DA5398ED}">
          <cx:tx>
            <cx:txData>
              <cx:f>Sheet1!$A$55</cx:f>
              <cx:v>ligra_Radii.com-lj.ungraph.gcc_6.3.0_O3.drop_3500M.length_250M</cx:v>
            </cx:txData>
          </cx:tx>
          <cx:dataId val="53"/>
          <cx:layoutPr>
            <cx:visibility meanLine="0" meanMarker="1" nonoutliers="0" outliers="1"/>
            <cx:statistics quartileMethod="exclusive"/>
          </cx:layoutPr>
        </cx:series>
        <cx:series layoutId="boxWhisker" uniqueId="{51C9DE3C-D304-4854-853C-C2CF1AB3CADA}">
          <cx:tx>
            <cx:txData>
              <cx:f>Sheet1!$A$56</cx:f>
              <cx:v>ligra_Radii.com-lj.ungraph.gcc_6.3.0_O3.drop_5000M.length_250M</cx:v>
            </cx:txData>
          </cx:tx>
          <cx:dataId val="54"/>
          <cx:layoutPr>
            <cx:visibility meanLine="0" meanMarker="1" nonoutliers="0" outliers="1"/>
            <cx:statistics quartileMethod="exclusive"/>
          </cx:layoutPr>
        </cx:series>
        <cx:series layoutId="boxWhisker" uniqueId="{4ACF33F3-42B3-400E-BA12-3EE005974AA0}">
          <cx:tx>
            <cx:txData>
              <cx:f>Sheet1!$A$57</cx:f>
              <cx:v>ligra_Triangle.com-lj.ungraph.gcc_6.3.0_O3.drop_24000M.length_250M</cx:v>
            </cx:txData>
          </cx:tx>
          <cx:dataId val="55"/>
          <cx:layoutPr>
            <cx:visibility meanLine="0" meanMarker="1" nonoutliers="0" outliers="1"/>
            <cx:statistics quartileMethod="exclusive"/>
          </cx:layoutPr>
        </cx:series>
        <cx:series layoutId="boxWhisker" uniqueId="{8A294A04-46C5-4163-99E7-F8D2CA6ED9D2}">
          <cx:tx>
            <cx:txData>
              <cx:f>Sheet1!$A$58</cx:f>
              <cx:v>ligra_Triangle.com-lj.ungraph.gcc_6.3.0_O3.drop_3500M.length_250M</cx:v>
            </cx:txData>
          </cx:tx>
          <cx:dataId val="56"/>
          <cx:layoutPr>
            <cx:visibility meanLine="0" meanMarker="1" nonoutliers="0" outliers="1"/>
            <cx:statistics quartileMethod="exclusive"/>
          </cx:layoutPr>
        </cx:series>
        <cx:series layoutId="boxWhisker" uniqueId="{B1075A3D-BB89-4010-A152-CC9C6F9DE9C4}">
          <cx:tx>
            <cx:txData>
              <cx:f>Sheet1!$A$59</cx:f>
              <cx:v>ligra_Triangle.com-lj.ungraph.gcc_6.3.0_O3.drop_6000M.length_250M</cx:v>
            </cx:txData>
          </cx:tx>
          <cx:dataId val="57"/>
          <cx:layoutPr>
            <cx:visibility meanLine="0" meanMarker="1" nonoutliers="0" outliers="1"/>
            <cx:statistics quartileMethod="exclusive"/>
          </cx:layoutPr>
        </cx:series>
        <cx:series layoutId="boxWhisker" uniqueId="{12514DDC-243E-441B-A61B-B2A45DEB4ADB}">
          <cx:tx>
            <cx:txData>
              <cx:f>Sheet1!$A$60</cx:f>
              <cx:v>parsec_2.1.canneal.simlarge.prebuilt.drop_0M.length_250M</cx:v>
            </cx:txData>
          </cx:tx>
          <cx:dataId val="58"/>
          <cx:layoutPr>
            <cx:visibility meanLine="0" meanMarker="1" nonoutliers="0" outliers="1"/>
            <cx:statistics quartileMethod="exclusive"/>
          </cx:layoutPr>
        </cx:series>
        <cx:series layoutId="boxWhisker" uniqueId="{9F1B0A72-7578-4C1E-B60D-B7B7A7760A67}">
          <cx:tx>
            <cx:txData>
              <cx:f>Sheet1!$A$61</cx:f>
              <cx:v>parsec_2.1.dedup.simlarge.prebuilt.drop_3750M.length_250M</cx:v>
            </cx:txData>
          </cx:tx>
          <cx:dataId val="59"/>
          <cx:layoutPr>
            <cx:visibility meanLine="0" meanMarker="1" nonoutliers="0" outliers="1"/>
            <cx:statistics quartileMethod="exclusive"/>
          </cx:layoutPr>
        </cx:series>
        <cx:series layoutId="boxWhisker" uniqueId="{7924FC6C-6F7C-48E3-A5A4-81D21A2411B9}">
          <cx:tx>
            <cx:txData>
              <cx:f>Sheet1!$A$62</cx:f>
              <cx:v>parsec_2.1.facesim.simlarge.prebuilt.drop_21500M.length_250M</cx:v>
            </cx:txData>
          </cx:tx>
          <cx:dataId val="60"/>
          <cx:layoutPr>
            <cx:visibility meanLine="0" meanMarker="1" nonoutliers="0" outliers="1"/>
            <cx:statistics quartileMethod="exclusive"/>
          </cx:layoutPr>
        </cx:series>
        <cx:series layoutId="boxWhisker" uniqueId="{6E406569-4B88-4A7B-BBDB-56F86E1C780B}">
          <cx:tx>
            <cx:txData>
              <cx:f>Sheet1!$A$63</cx:f>
              <cx:v>parsec_2.1.fluidanimate.simlarge.prebuilt.drop_10250M.length_250M</cx:v>
            </cx:txData>
          </cx:tx>
          <cx:dataId val="61"/>
          <cx:layoutPr>
            <cx:visibility meanLine="0" meanMarker="1" nonoutliers="0" outliers="1"/>
            <cx:statistics quartileMethod="exclusive"/>
          </cx:layoutPr>
        </cx:series>
        <cx:series layoutId="boxWhisker" uniqueId="{8F9B3E00-0F2C-4145-A142-63C8542BADD2}">
          <cx:tx>
            <cx:txData>
              <cx:f>Sheet1!$A$64</cx:f>
              <cx:v>parsec_2.1.raytrace.simlarge.prebuilt.drop_23750M.length_250M</cx:v>
            </cx:txData>
          </cx:tx>
          <cx:dataId val="62"/>
          <cx:layoutPr>
            <cx:visibility meanLine="0" meanMarker="1" nonoutliers="0" outliers="1"/>
            <cx:statistics quartileMethod="exclusive"/>
          </cx:layoutPr>
        </cx:series>
        <cx:series layoutId="boxWhisker" uniqueId="{3F2D2937-941F-4F23-9FDB-C96D872E98E0}">
          <cx:tx>
            <cx:txData>
              <cx:f>Sheet1!$A$65</cx:f>
              <cx:v>parsec_2.1.streamcluster.simlarge.prebuilt.drop_0M.length_250M</cx:v>
            </cx:txData>
          </cx:tx>
          <cx:dataId val="63"/>
          <cx:layoutPr>
            <cx:visibility meanLine="0" meanMarker="1" nonoutliers="0" outliers="1"/>
            <cx:statistics quartileMethod="exclusive"/>
          </cx:layoutPr>
        </cx:series>
        <cx:series layoutId="boxWhisker" uniqueId="{E6C25F02-3293-433A-A631-D47B5811BA3E}">
          <cx:tx>
            <cx:txData>
              <cx:f>Sheet1!$A$66</cx:f>
              <cx:v>parsec_2.1.vips.simlarge.prebuilt.drop_33250M.length_250M</cx:v>
            </cx:txData>
          </cx:tx>
          <cx:dataId val="64"/>
          <cx:layoutPr>
            <cx:visibility meanLine="0" meanMarker="1" nonoutliers="0" outliers="1"/>
            <cx:statistics quartileMethod="exclusive"/>
          </cx:layoutPr>
        </cx:series>
        <cx:series layoutId="boxWhisker" uniqueId="{34925E86-3D07-4753-9894-85AAA5C51F00}">
          <cx:tx>
            <cx:txData>
              <cx:f>Sheet1!$A$67</cx:f>
              <cx:v>compute_int_117_ap</cx:v>
            </cx:txData>
          </cx:tx>
          <cx:dataId val="65"/>
          <cx:layoutPr>
            <cx:visibility meanLine="0" meanMarker="1" nonoutliers="0" outliers="1"/>
            <cx:statistics quartileMethod="exclusive"/>
          </cx:layoutPr>
        </cx:series>
        <cx:series layoutId="boxWhisker" uniqueId="{08F4E6EF-B64B-4884-B85F-6F71EFC7A831}">
          <cx:tx>
            <cx:txData>
              <cx:f>Sheet1!$A$68</cx:f>
              <cx:v>compute_int_122_ap</cx:v>
            </cx:txData>
          </cx:tx>
          <cx:dataId val="66"/>
          <cx:layoutPr>
            <cx:visibility meanLine="0" meanMarker="1" nonoutliers="0" outliers="1"/>
            <cx:statistics quartileMethod="exclusive"/>
          </cx:layoutPr>
        </cx:series>
        <cx:series layoutId="boxWhisker" uniqueId="{4E08A38D-C8AD-491F-9FB7-780F88DCCB27}">
          <cx:tx>
            <cx:txData>
              <cx:f>Sheet1!$A$69</cx:f>
              <cx:v>compute_int_13_ap</cx:v>
            </cx:txData>
          </cx:tx>
          <cx:dataId val="67"/>
          <cx:layoutPr>
            <cx:visibility meanLine="0" meanMarker="1" nonoutliers="0" outliers="1"/>
            <cx:statistics quartileMethod="exclusive"/>
          </cx:layoutPr>
        </cx:series>
        <cx:series layoutId="boxWhisker" uniqueId="{A0E9F528-7B84-4EA4-9378-2D56564B8A18}">
          <cx:tx>
            <cx:txData>
              <cx:f>Sheet1!$A$70</cx:f>
              <cx:v>compute_int_14_ap</cx:v>
            </cx:txData>
          </cx:tx>
          <cx:dataId val="68"/>
          <cx:layoutPr>
            <cx:visibility meanLine="0" meanMarker="1" nonoutliers="0" outliers="1"/>
            <cx:statistics quartileMethod="exclusive"/>
          </cx:layoutPr>
        </cx:series>
        <cx:series layoutId="boxWhisker" uniqueId="{039D2715-93B0-4C13-81D9-BB34373C2A5D}">
          <cx:tx>
            <cx:txData>
              <cx:f>Sheet1!$A$71</cx:f>
              <cx:v>compute_int_158_ap</cx:v>
            </cx:txData>
          </cx:tx>
          <cx:dataId val="69"/>
          <cx:layoutPr>
            <cx:visibility meanLine="0" meanMarker="1" nonoutliers="0" outliers="1"/>
            <cx:statistics quartileMethod="exclusive"/>
          </cx:layoutPr>
        </cx:series>
        <cx:series layoutId="boxWhisker" uniqueId="{71739B44-B60C-40F9-A5D9-E12067DA4E1A}">
          <cx:tx>
            <cx:txData>
              <cx:f>Sheet1!$A$72</cx:f>
              <cx:v>compute_int_164_ap</cx:v>
            </cx:txData>
          </cx:tx>
          <cx:dataId val="70"/>
          <cx:layoutPr>
            <cx:visibility meanLine="0" meanMarker="1" nonoutliers="0" outliers="1"/>
            <cx:statistics quartileMethod="exclusive"/>
          </cx:layoutPr>
        </cx:series>
        <cx:series layoutId="boxWhisker" uniqueId="{EB085716-BB67-4CC3-AE58-920595BFD5AA}">
          <cx:tx>
            <cx:txData>
              <cx:f>Sheet1!$A$73</cx:f>
              <cx:v>compute_int_177_ap</cx:v>
            </cx:txData>
          </cx:tx>
          <cx:dataId val="71"/>
          <cx:layoutPr>
            <cx:visibility meanLine="0" meanMarker="1" nonoutliers="0" outliers="1"/>
            <cx:statistics quartileMethod="exclusive"/>
          </cx:layoutPr>
        </cx:series>
        <cx:series layoutId="boxWhisker" uniqueId="{AA8054CA-5FF6-47AD-B640-E038F34B71B7}">
          <cx:tx>
            <cx:txData>
              <cx:f>Sheet1!$A$74</cx:f>
              <cx:v>compute_int_197_ap</cx:v>
            </cx:txData>
          </cx:tx>
          <cx:dataId val="72"/>
          <cx:layoutPr>
            <cx:visibility meanLine="0" meanMarker="1" nonoutliers="0" outliers="1"/>
            <cx:statistics quartileMethod="exclusive"/>
          </cx:layoutPr>
        </cx:series>
        <cx:series layoutId="boxWhisker" uniqueId="{E4145FDF-FC1D-43AA-9F01-927BCE528CC3}">
          <cx:tx>
            <cx:txData>
              <cx:f>Sheet1!$A$75</cx:f>
              <cx:v>compute_int_199_ap</cx:v>
            </cx:txData>
          </cx:tx>
          <cx:dataId val="73"/>
          <cx:layoutPr>
            <cx:visibility meanLine="0" meanMarker="1" nonoutliers="0" outliers="1"/>
            <cx:statistics quartileMethod="exclusive"/>
          </cx:layoutPr>
        </cx:series>
        <cx:series layoutId="boxWhisker" uniqueId="{CCA7030B-43CB-44DF-BB96-75F47E22BA37}">
          <cx:tx>
            <cx:txData>
              <cx:f>Sheet1!$A$76</cx:f>
              <cx:v>compute_int_201_ap</cx:v>
            </cx:txData>
          </cx:tx>
          <cx:dataId val="74"/>
          <cx:layoutPr>
            <cx:visibility meanLine="0" meanMarker="1" nonoutliers="0" outliers="1"/>
            <cx:statistics quartileMethod="exclusive"/>
          </cx:layoutPr>
        </cx:series>
        <cx:series layoutId="boxWhisker" uniqueId="{4468B9E1-744B-4064-9D05-FA33FF41C65A}">
          <cx:tx>
            <cx:txData>
              <cx:f>Sheet1!$A$77</cx:f>
              <cx:v>compute_int_218_ap</cx:v>
            </cx:txData>
          </cx:tx>
          <cx:dataId val="75"/>
          <cx:layoutPr>
            <cx:visibility meanLine="0" meanMarker="1" nonoutliers="0" outliers="1"/>
            <cx:statistics quartileMethod="exclusive"/>
          </cx:layoutPr>
        </cx:series>
        <cx:series layoutId="boxWhisker" uniqueId="{D6C40F91-5881-4C8F-930C-57963933566F}">
          <cx:tx>
            <cx:txData>
              <cx:f>Sheet1!$A$78</cx:f>
              <cx:v>compute_int_21_ap</cx:v>
            </cx:txData>
          </cx:tx>
          <cx:dataId val="76"/>
          <cx:layoutPr>
            <cx:visibility meanLine="0" meanMarker="1" nonoutliers="0" outliers="1"/>
            <cx:statistics quartileMethod="exclusive"/>
          </cx:layoutPr>
        </cx:series>
        <cx:series layoutId="boxWhisker" uniqueId="{71FDFA64-AD34-40E7-A63F-607F69674F46}">
          <cx:tx>
            <cx:txData>
              <cx:f>Sheet1!$A$79</cx:f>
              <cx:v>compute_int_238_ap</cx:v>
            </cx:txData>
          </cx:tx>
          <cx:dataId val="77"/>
          <cx:layoutPr>
            <cx:visibility meanLine="0" meanMarker="1" nonoutliers="0" outliers="1"/>
            <cx:statistics quartileMethod="exclusive"/>
          </cx:layoutPr>
        </cx:series>
        <cx:series layoutId="boxWhisker" uniqueId="{7D69DC88-0946-4E93-B7BD-A6A9F6739FBF}">
          <cx:tx>
            <cx:txData>
              <cx:f>Sheet1!$A$80</cx:f>
              <cx:v>compute_int_239_ap</cx:v>
            </cx:txData>
          </cx:tx>
          <cx:dataId val="78"/>
          <cx:layoutPr>
            <cx:visibility meanLine="0" meanMarker="1" nonoutliers="0" outliers="1"/>
            <cx:statistics quartileMethod="exclusive"/>
          </cx:layoutPr>
        </cx:series>
        <cx:series layoutId="boxWhisker" uniqueId="{096BCF9F-AC17-4AEC-9FF0-42130DEA0CC6}">
          <cx:tx>
            <cx:txData>
              <cx:f>Sheet1!$A$81</cx:f>
              <cx:v>compute_int_23_ap</cx:v>
            </cx:txData>
          </cx:tx>
          <cx:dataId val="79"/>
          <cx:layoutPr>
            <cx:visibility meanLine="0" meanMarker="1" nonoutliers="0" outliers="1"/>
            <cx:statistics quartileMethod="exclusive"/>
          </cx:layoutPr>
        </cx:series>
        <cx:series layoutId="boxWhisker" uniqueId="{25505E4E-2CA9-4C80-93C2-4A4631699791}">
          <cx:tx>
            <cx:txData>
              <cx:f>Sheet1!$A$82</cx:f>
              <cx:v>compute_int_249_ap</cx:v>
            </cx:txData>
          </cx:tx>
          <cx:dataId val="80"/>
          <cx:layoutPr>
            <cx:visibility meanLine="0" meanMarker="1" nonoutliers="0" outliers="1"/>
            <cx:statistics quartileMethod="exclusive"/>
          </cx:layoutPr>
        </cx:series>
        <cx:series layoutId="boxWhisker" uniqueId="{8B60636D-B26A-41D1-B241-00C0EEAFEE79}">
          <cx:tx>
            <cx:txData>
              <cx:f>Sheet1!$A$83</cx:f>
              <cx:v>compute_int_252_ap</cx:v>
            </cx:txData>
          </cx:tx>
          <cx:dataId val="81"/>
          <cx:layoutPr>
            <cx:visibility meanLine="0" meanMarker="1" nonoutliers="0" outliers="1"/>
            <cx:statistics quartileMethod="exclusive"/>
          </cx:layoutPr>
        </cx:series>
        <cx:series layoutId="boxWhisker" uniqueId="{1B4E3AFE-DB6D-4B04-83E0-F6DAC8F4D512}">
          <cx:tx>
            <cx:txData>
              <cx:f>Sheet1!$A$84</cx:f>
              <cx:v>compute_int_260_ap</cx:v>
            </cx:txData>
          </cx:tx>
          <cx:dataId val="82"/>
          <cx:layoutPr>
            <cx:visibility meanLine="0" meanMarker="1" nonoutliers="0" outliers="1"/>
            <cx:statistics quartileMethod="exclusive"/>
          </cx:layoutPr>
        </cx:series>
        <cx:series layoutId="boxWhisker" uniqueId="{F696901A-0935-414A-AD07-6425149AC522}">
          <cx:tx>
            <cx:txData>
              <cx:f>Sheet1!$A$85</cx:f>
              <cx:v>compute_int_264_ap</cx:v>
            </cx:txData>
          </cx:tx>
          <cx:dataId val="83"/>
          <cx:layoutPr>
            <cx:visibility meanLine="0" meanMarker="1" nonoutliers="0" outliers="1"/>
            <cx:statistics quartileMethod="exclusive"/>
          </cx:layoutPr>
        </cx:series>
        <cx:series layoutId="boxWhisker" uniqueId="{2D9177FD-39CA-4F39-96A2-ACE6F967C18E}">
          <cx:tx>
            <cx:txData>
              <cx:f>Sheet1!$A$86</cx:f>
              <cx:v>compute_int_278_ap</cx:v>
            </cx:txData>
          </cx:tx>
          <cx:dataId val="84"/>
          <cx:layoutPr>
            <cx:visibility meanLine="0" meanMarker="1" nonoutliers="0" outliers="1"/>
            <cx:statistics quartileMethod="exclusive"/>
          </cx:layoutPr>
        </cx:series>
        <cx:series layoutId="boxWhisker" uniqueId="{C2CA3CD2-FAF5-4EEA-A6DB-9EA76DC6E8B9}">
          <cx:tx>
            <cx:txData>
              <cx:f>Sheet1!$A$87</cx:f>
              <cx:v>compute_int_27_ap</cx:v>
            </cx:txData>
          </cx:tx>
          <cx:dataId val="85"/>
          <cx:layoutPr>
            <cx:visibility meanLine="0" meanMarker="1" nonoutliers="0" outliers="1"/>
            <cx:statistics quartileMethod="exclusive"/>
          </cx:layoutPr>
        </cx:series>
        <cx:series layoutId="boxWhisker" uniqueId="{C18876A7-AEB2-4C10-8B5E-1B11B594674F}">
          <cx:tx>
            <cx:txData>
              <cx:f>Sheet1!$A$88</cx:f>
              <cx:v>compute_int_285_ap</cx:v>
            </cx:txData>
          </cx:tx>
          <cx:dataId val="86"/>
          <cx:layoutPr>
            <cx:visibility meanLine="0" meanMarker="1" nonoutliers="0" outliers="1"/>
            <cx:statistics quartileMethod="exclusive"/>
          </cx:layoutPr>
        </cx:series>
        <cx:series layoutId="boxWhisker" uniqueId="{373D0896-CC7D-4597-8173-1C0F43AF9299}">
          <cx:tx>
            <cx:txData>
              <cx:f>Sheet1!$A$89</cx:f>
              <cx:v>compute_int_295_ap</cx:v>
            </cx:txData>
          </cx:tx>
          <cx:dataId val="87"/>
          <cx:layoutPr>
            <cx:visibility meanLine="0" meanMarker="1" nonoutliers="0" outliers="1"/>
            <cx:statistics quartileMethod="exclusive"/>
          </cx:layoutPr>
        </cx:series>
        <cx:series layoutId="boxWhisker" uniqueId="{10CA3B97-0714-4363-B853-C5CA22A6B99C}">
          <cx:tx>
            <cx:txData>
              <cx:f>Sheet1!$A$90</cx:f>
              <cx:v>compute_int_300_ap</cx:v>
            </cx:txData>
          </cx:tx>
          <cx:dataId val="88"/>
          <cx:layoutPr>
            <cx:visibility meanLine="0" meanMarker="1" nonoutliers="0" outliers="1"/>
            <cx:statistics quartileMethod="exclusive"/>
          </cx:layoutPr>
        </cx:series>
        <cx:series layoutId="boxWhisker" uniqueId="{D7AAD763-F388-4042-9559-C4B5E9F53743}">
          <cx:tx>
            <cx:txData>
              <cx:f>Sheet1!$A$91</cx:f>
              <cx:v>compute_int_32_ap</cx:v>
            </cx:txData>
          </cx:tx>
          <cx:dataId val="89"/>
          <cx:layoutPr>
            <cx:visibility meanLine="0" meanMarker="1" nonoutliers="0" outliers="1"/>
            <cx:statistics quartileMethod="exclusive"/>
          </cx:layoutPr>
        </cx:series>
        <cx:series layoutId="boxWhisker" uniqueId="{BE67F1B8-A0C6-4238-BEFD-96F10C8EEE72}">
          <cx:tx>
            <cx:txData>
              <cx:f>Sheet1!$A$92</cx:f>
              <cx:v>compute_int_340_ap</cx:v>
            </cx:txData>
          </cx:tx>
          <cx:dataId val="90"/>
          <cx:layoutPr>
            <cx:visibility meanLine="0" meanMarker="1" nonoutliers="0" outliers="1"/>
            <cx:statistics quartileMethod="exclusive"/>
          </cx:layoutPr>
        </cx:series>
        <cx:series layoutId="boxWhisker" uniqueId="{37DB1FEA-83B5-4159-A53C-26AC8AD1485E}">
          <cx:tx>
            <cx:txData>
              <cx:f>Sheet1!$A$93</cx:f>
              <cx:v>compute_int_345_ap</cx:v>
            </cx:txData>
          </cx:tx>
          <cx:dataId val="91"/>
          <cx:layoutPr>
            <cx:visibility meanLine="0" meanMarker="1" nonoutliers="0" outliers="1"/>
            <cx:statistics quartileMethod="exclusive"/>
          </cx:layoutPr>
        </cx:series>
        <cx:series layoutId="boxWhisker" uniqueId="{73CDEA42-B3C2-4421-B991-FD9DC5BD645B}">
          <cx:tx>
            <cx:txData>
              <cx:f>Sheet1!$A$94</cx:f>
              <cx:v>compute_int_34_ap</cx:v>
            </cx:txData>
          </cx:tx>
          <cx:dataId val="92"/>
          <cx:layoutPr>
            <cx:visibility meanLine="0" meanMarker="1" nonoutliers="0" outliers="1"/>
            <cx:statistics quartileMethod="exclusive"/>
          </cx:layoutPr>
        </cx:series>
        <cx:series layoutId="boxWhisker" uniqueId="{18512AA6-2F30-4BEA-A9A0-608480756D09}">
          <cx:tx>
            <cx:txData>
              <cx:f>Sheet1!$A$95</cx:f>
              <cx:v>compute_int_365_ap</cx:v>
            </cx:txData>
          </cx:tx>
          <cx:dataId val="93"/>
          <cx:layoutPr>
            <cx:visibility meanLine="0" meanMarker="1" nonoutliers="0" outliers="1"/>
            <cx:statistics quartileMethod="exclusive"/>
          </cx:layoutPr>
        </cx:series>
        <cx:series layoutId="boxWhisker" uniqueId="{5D7229E4-50D8-4E64-AFA7-06DC58D69B78}">
          <cx:tx>
            <cx:txData>
              <cx:f>Sheet1!$A$96</cx:f>
              <cx:v>compute_int_378_ap</cx:v>
            </cx:txData>
          </cx:tx>
          <cx:dataId val="94"/>
          <cx:layoutPr>
            <cx:visibility meanLine="0" meanMarker="1" nonoutliers="0" outliers="1"/>
            <cx:statistics quartileMethod="exclusive"/>
          </cx:layoutPr>
        </cx:series>
        <cx:series layoutId="boxWhisker" uniqueId="{DF701D02-ADDB-4370-A4F7-0E936BE34092}">
          <cx:tx>
            <cx:txData>
              <cx:f>Sheet1!$A$97</cx:f>
              <cx:v>compute_int_408_ap</cx:v>
            </cx:txData>
          </cx:tx>
          <cx:dataId val="95"/>
          <cx:layoutPr>
            <cx:visibility meanLine="0" meanMarker="1" nonoutliers="0" outliers="1"/>
            <cx:statistics quartileMethod="exclusive"/>
          </cx:layoutPr>
        </cx:series>
        <cx:series layoutId="boxWhisker" uniqueId="{6A018ADB-607E-4BE8-A99E-CA00C9BF4CE0}">
          <cx:tx>
            <cx:txData>
              <cx:f>Sheet1!$A$98</cx:f>
              <cx:v>compute_int_414_ap</cx:v>
            </cx:txData>
          </cx:tx>
          <cx:dataId val="96"/>
          <cx:layoutPr>
            <cx:visibility meanLine="0" meanMarker="1" nonoutliers="0" outliers="1"/>
            <cx:statistics quartileMethod="exclusive"/>
          </cx:layoutPr>
        </cx:series>
        <cx:series layoutId="boxWhisker" uniqueId="{CBAFCA7A-A737-4F13-B23A-4F853D47BA42}">
          <cx:tx>
            <cx:txData>
              <cx:f>Sheet1!$A$99</cx:f>
              <cx:v>compute_int_421_ap</cx:v>
            </cx:txData>
          </cx:tx>
          <cx:dataId val="97"/>
          <cx:layoutPr>
            <cx:visibility meanLine="0" meanMarker="1" nonoutliers="0" outliers="1"/>
            <cx:statistics quartileMethod="exclusive"/>
          </cx:layoutPr>
        </cx:series>
        <cx:series layoutId="boxWhisker" uniqueId="{1DF24946-BD3C-49AF-B474-41EA7B1ECE63}">
          <cx:tx>
            <cx:txData>
              <cx:f>Sheet1!$A$100</cx:f>
              <cx:v>compute_int_428_ap</cx:v>
            </cx:txData>
          </cx:tx>
          <cx:dataId val="98"/>
          <cx:layoutPr>
            <cx:visibility meanLine="0" meanMarker="1" nonoutliers="0" outliers="1"/>
            <cx:statistics quartileMethod="exclusive"/>
          </cx:layoutPr>
        </cx:series>
        <cx:series layoutId="boxWhisker" uniqueId="{A9943145-9568-4D0E-8D58-D13714955824}">
          <cx:tx>
            <cx:txData>
              <cx:f>Sheet1!$A$101</cx:f>
              <cx:v>compute_int_434_ap</cx:v>
            </cx:txData>
          </cx:tx>
          <cx:dataId val="99"/>
          <cx:layoutPr>
            <cx:visibility meanLine="0" meanMarker="1" nonoutliers="0" outliers="1"/>
            <cx:statistics quartileMethod="exclusive"/>
          </cx:layoutPr>
        </cx:series>
        <cx:series layoutId="boxWhisker" uniqueId="{99C5B5ED-99B7-488E-9DF5-E0BF753226B4}">
          <cx:tx>
            <cx:txData>
              <cx:f>Sheet1!$A$102</cx:f>
              <cx:v>compute_int_502_ap</cx:v>
            </cx:txData>
          </cx:tx>
          <cx:dataId val="100"/>
          <cx:layoutPr>
            <cx:visibility meanLine="0" meanMarker="1" nonoutliers="0" outliers="1"/>
            <cx:statistics quartileMethod="exclusive"/>
          </cx:layoutPr>
        </cx:series>
        <cx:series layoutId="boxWhisker" uniqueId="{9BF4C42D-F311-4B9E-8CCF-4B895CC75535}">
          <cx:tx>
            <cx:txData>
              <cx:f>Sheet1!$A$103</cx:f>
              <cx:v>compute_int_529_ap</cx:v>
            </cx:txData>
          </cx:tx>
          <cx:dataId val="101"/>
          <cx:layoutPr>
            <cx:visibility meanLine="0" meanMarker="1" nonoutliers="0" outliers="1"/>
            <cx:statistics quartileMethod="exclusive"/>
          </cx:layoutPr>
        </cx:series>
        <cx:series layoutId="boxWhisker" uniqueId="{1FEA1737-61C0-468B-9D11-ECBD4DBCAD74}">
          <cx:tx>
            <cx:txData>
              <cx:f>Sheet1!$A$104</cx:f>
              <cx:v>compute_int_561_ap</cx:v>
            </cx:txData>
          </cx:tx>
          <cx:dataId val="102"/>
          <cx:layoutPr>
            <cx:visibility meanLine="0" meanMarker="1" nonoutliers="0" outliers="1"/>
            <cx:statistics quartileMethod="exclusive"/>
          </cx:layoutPr>
        </cx:series>
        <cx:series layoutId="boxWhisker" uniqueId="{19EF245C-CC50-4F9B-B6F0-D09CCC311AD4}">
          <cx:tx>
            <cx:txData>
              <cx:f>Sheet1!$A$105</cx:f>
              <cx:v>compute_int_575_ap</cx:v>
            </cx:txData>
          </cx:tx>
          <cx:dataId val="103"/>
          <cx:layoutPr>
            <cx:visibility meanLine="0" meanMarker="1" nonoutliers="0" outliers="1"/>
            <cx:statistics quartileMethod="exclusive"/>
          </cx:layoutPr>
        </cx:series>
        <cx:series layoutId="boxWhisker" uniqueId="{9060AAA0-E57D-4980-83A8-36D99525B963}">
          <cx:tx>
            <cx:txData>
              <cx:f>Sheet1!$A$106</cx:f>
              <cx:v>compute_int_600_ap</cx:v>
            </cx:txData>
          </cx:tx>
          <cx:dataId val="104"/>
          <cx:layoutPr>
            <cx:visibility meanLine="0" meanMarker="1" nonoutliers="0" outliers="1"/>
            <cx:statistics quartileMethod="exclusive"/>
          </cx:layoutPr>
        </cx:series>
        <cx:series layoutId="boxWhisker" uniqueId="{E89FAC59-41AF-4F2E-89FE-273A393B969E}">
          <cx:tx>
            <cx:txData>
              <cx:f>Sheet1!$A$107</cx:f>
              <cx:v>compute_int_640_ap</cx:v>
            </cx:txData>
          </cx:tx>
          <cx:dataId val="105"/>
          <cx:layoutPr>
            <cx:visibility meanLine="0" meanMarker="1" nonoutliers="0" outliers="1"/>
            <cx:statistics quartileMethod="exclusive"/>
          </cx:layoutPr>
        </cx:series>
        <cx:series layoutId="boxWhisker" uniqueId="{4B3FD6D1-F8B5-42CD-BEC4-6F274DD5EB34}">
          <cx:tx>
            <cx:txData>
              <cx:f>Sheet1!$A$108</cx:f>
              <cx:v>compute_int_664_ap</cx:v>
            </cx:txData>
          </cx:tx>
          <cx:dataId val="106"/>
          <cx:layoutPr>
            <cx:visibility meanLine="0" meanMarker="1" nonoutliers="0" outliers="1"/>
            <cx:statistics quartileMethod="exclusive"/>
          </cx:layoutPr>
        </cx:series>
        <cx:series layoutId="boxWhisker" uniqueId="{9ACFAD39-F0B9-430A-8DB1-A3779B28CBF7}">
          <cx:tx>
            <cx:txData>
              <cx:f>Sheet1!$A$109</cx:f>
              <cx:v>compute_int_677_ap</cx:v>
            </cx:txData>
          </cx:tx>
          <cx:dataId val="107"/>
          <cx:layoutPr>
            <cx:visibility meanLine="0" meanMarker="1" nonoutliers="0" outliers="1"/>
            <cx:statistics quartileMethod="exclusive"/>
          </cx:layoutPr>
        </cx:series>
        <cx:series layoutId="boxWhisker" uniqueId="{7E955FF5-655F-4D9C-9F5C-DF78FE49298C}">
          <cx:tx>
            <cx:txData>
              <cx:f>Sheet1!$A$110</cx:f>
              <cx:v>compute_int_707_ap</cx:v>
            </cx:txData>
          </cx:tx>
          <cx:dataId val="108"/>
          <cx:layoutPr>
            <cx:visibility meanLine="0" meanMarker="1" nonoutliers="0" outliers="1"/>
            <cx:statistics quartileMethod="exclusive"/>
          </cx:layoutPr>
        </cx:series>
        <cx:series layoutId="boxWhisker" uniqueId="{A1EEA75B-7155-4208-A705-7F259A18FA0B}">
          <cx:tx>
            <cx:txData>
              <cx:f>Sheet1!$A$111</cx:f>
              <cx:v>compute_int_721_ap</cx:v>
            </cx:txData>
          </cx:tx>
          <cx:dataId val="109"/>
          <cx:layoutPr>
            <cx:visibility meanLine="0" meanMarker="1" nonoutliers="0" outliers="1"/>
            <cx:statistics quartileMethod="exclusive"/>
          </cx:layoutPr>
        </cx:series>
        <cx:series layoutId="boxWhisker" uniqueId="{16899BA9-6630-4D77-8DCA-4D1EC4991C97}">
          <cx:tx>
            <cx:txData>
              <cx:f>Sheet1!$A$112</cx:f>
              <cx:v>compute_int_750_ap</cx:v>
            </cx:txData>
          </cx:tx>
          <cx:dataId val="110"/>
          <cx:layoutPr>
            <cx:visibility meanLine="0" meanMarker="1" nonoutliers="0" outliers="1"/>
            <cx:statistics quartileMethod="exclusive"/>
          </cx:layoutPr>
        </cx:series>
        <cx:series layoutId="boxWhisker" uniqueId="{73035FA2-5CAE-4989-9038-A5D052B92875}">
          <cx:tx>
            <cx:txData>
              <cx:f>Sheet1!$A$113</cx:f>
              <cx:v>compute_int_763_ap</cx:v>
            </cx:txData>
          </cx:tx>
          <cx:dataId val="111"/>
          <cx:layoutPr>
            <cx:visibility meanLine="0" meanMarker="1" nonoutliers="0" outliers="1"/>
            <cx:statistics quartileMethod="exclusive"/>
          </cx:layoutPr>
        </cx:series>
        <cx:series layoutId="boxWhisker" uniqueId="{574A496F-907E-4C8E-B6A9-4E95CDD3EA48}">
          <cx:tx>
            <cx:txData>
              <cx:f>Sheet1!$A$114</cx:f>
              <cx:v>compute_int_769_ap</cx:v>
            </cx:txData>
          </cx:tx>
          <cx:dataId val="112"/>
          <cx:layoutPr>
            <cx:visibility meanLine="0" meanMarker="1" nonoutliers="0" outliers="1"/>
            <cx:statistics quartileMethod="exclusive"/>
          </cx:layoutPr>
        </cx:series>
        <cx:series layoutId="boxWhisker" uniqueId="{2A75500D-A0C3-4770-A5F3-E71431AF51D9}">
          <cx:tx>
            <cx:txData>
              <cx:f>Sheet1!$A$115</cx:f>
              <cx:v>compute_int_776_ap</cx:v>
            </cx:txData>
          </cx:tx>
          <cx:dataId val="113"/>
          <cx:layoutPr>
            <cx:visibility meanLine="0" meanMarker="1" nonoutliers="0" outliers="1"/>
            <cx:statistics quartileMethod="exclusive"/>
          </cx:layoutPr>
        </cx:series>
        <cx:series layoutId="boxWhisker" uniqueId="{3D181F6C-9897-4D46-9339-3DF4CF8FAC04}">
          <cx:tx>
            <cx:txData>
              <cx:f>Sheet1!$A$116</cx:f>
              <cx:v>compute_int_778_ap</cx:v>
            </cx:txData>
          </cx:tx>
          <cx:dataId val="114"/>
          <cx:layoutPr>
            <cx:visibility meanLine="0" meanMarker="1" nonoutliers="0" outliers="1"/>
            <cx:statistics quartileMethod="exclusive"/>
          </cx:layoutPr>
        </cx:series>
        <cx:series layoutId="boxWhisker" uniqueId="{D12DD85C-9A40-4CC9-8377-87F47ECDC16A}">
          <cx:tx>
            <cx:txData>
              <cx:f>Sheet1!$A$117</cx:f>
              <cx:v>compute_int_793_ap</cx:v>
            </cx:txData>
          </cx:tx>
          <cx:dataId val="115"/>
          <cx:layoutPr>
            <cx:visibility meanLine="0" meanMarker="1" nonoutliers="0" outliers="1"/>
            <cx:statistics quartileMethod="exclusive"/>
          </cx:layoutPr>
        </cx:series>
        <cx:series layoutId="boxWhisker" uniqueId="{707F0E4F-5758-4450-9BF5-2F629F5BD2F7}">
          <cx:tx>
            <cx:txData>
              <cx:f>Sheet1!$A$118</cx:f>
              <cx:v>compute_int_798_ap</cx:v>
            </cx:txData>
          </cx:tx>
          <cx:dataId val="116"/>
          <cx:layoutPr>
            <cx:visibility meanLine="0" meanMarker="1" nonoutliers="0" outliers="1"/>
            <cx:statistics quartileMethod="exclusive"/>
          </cx:layoutPr>
        </cx:series>
        <cx:series layoutId="boxWhisker" uniqueId="{146FBAF9-2049-4014-BECA-F4BC9A1621AF}">
          <cx:tx>
            <cx:txData>
              <cx:f>Sheet1!$A$119</cx:f>
              <cx:v>compute_int_7_ap</cx:v>
            </cx:txData>
          </cx:tx>
          <cx:dataId val="117"/>
          <cx:layoutPr>
            <cx:visibility meanLine="0" meanMarker="1" nonoutliers="0" outliers="1"/>
            <cx:statistics quartileMethod="exclusive"/>
          </cx:layoutPr>
        </cx:series>
        <cx:series layoutId="boxWhisker" uniqueId="{D4481BB6-3633-4CD8-99B0-E3F8DEA675A0}">
          <cx:tx>
            <cx:txData>
              <cx:f>Sheet1!$A$120</cx:f>
              <cx:v>compute_int_804_ap</cx:v>
            </cx:txData>
          </cx:tx>
          <cx:dataId val="118"/>
          <cx:layoutPr>
            <cx:visibility meanLine="0" meanMarker="1" nonoutliers="0" outliers="1"/>
            <cx:statistics quartileMethod="exclusive"/>
          </cx:layoutPr>
        </cx:series>
        <cx:series layoutId="boxWhisker" uniqueId="{D07AA268-B72B-4F23-9B23-7BC19E2846CB}">
          <cx:tx>
            <cx:txData>
              <cx:f>Sheet1!$A$121</cx:f>
              <cx:v>compute_int_810_ap</cx:v>
            </cx:txData>
          </cx:tx>
          <cx:dataId val="119"/>
          <cx:layoutPr>
            <cx:visibility meanLine="0" meanMarker="1" nonoutliers="0" outliers="1"/>
            <cx:statistics quartileMethod="exclusive"/>
          </cx:layoutPr>
        </cx:series>
        <cx:series layoutId="boxWhisker" uniqueId="{3DB73233-C7D9-4FC6-9445-9CE73F9164E7}">
          <cx:tx>
            <cx:txData>
              <cx:f>Sheet1!$A$122</cx:f>
              <cx:v>compute_int_813_ap</cx:v>
            </cx:txData>
          </cx:tx>
          <cx:dataId val="120"/>
          <cx:layoutPr>
            <cx:visibility meanLine="0" meanMarker="1" nonoutliers="0" outliers="1"/>
            <cx:statistics quartileMethod="exclusive"/>
          </cx:layoutPr>
        </cx:series>
        <cx:series layoutId="boxWhisker" uniqueId="{7194A311-1D4F-4C56-8C06-70BFA7580794}">
          <cx:tx>
            <cx:txData>
              <cx:f>Sheet1!$A$123</cx:f>
              <cx:v>compute_int_831_ap</cx:v>
            </cx:txData>
          </cx:tx>
          <cx:dataId val="121"/>
          <cx:layoutPr>
            <cx:visibility meanLine="0" meanMarker="1" nonoutliers="0" outliers="1"/>
            <cx:statistics quartileMethod="exclusive"/>
          </cx:layoutPr>
        </cx:series>
        <cx:series layoutId="boxWhisker" uniqueId="{E99C067E-8CED-4C57-BCC9-DA0EE367FD2A}">
          <cx:tx>
            <cx:txData>
              <cx:f>Sheet1!$A$124</cx:f>
              <cx:v>compute_int_853_ap</cx:v>
            </cx:txData>
          </cx:tx>
          <cx:dataId val="122"/>
          <cx:layoutPr>
            <cx:visibility meanLine="0" meanMarker="1" nonoutliers="0" outliers="1"/>
            <cx:statistics quartileMethod="exclusive"/>
          </cx:layoutPr>
        </cx:series>
        <cx:series layoutId="boxWhisker" uniqueId="{CD0893E9-FDCD-4A98-AAD2-C4755DC4663A}">
          <cx:tx>
            <cx:txData>
              <cx:f>Sheet1!$A$125</cx:f>
              <cx:v>compute_int_859_ap</cx:v>
            </cx:txData>
          </cx:tx>
          <cx:dataId val="123"/>
          <cx:layoutPr>
            <cx:visibility meanLine="0" meanMarker="1" nonoutliers="0" outliers="1"/>
            <cx:statistics quartileMethod="exclusive"/>
          </cx:layoutPr>
        </cx:series>
        <cx:series layoutId="boxWhisker" uniqueId="{1CAF5485-1CFB-4616-9729-FD3F832DB566}">
          <cx:tx>
            <cx:txData>
              <cx:f>Sheet1!$A$126</cx:f>
              <cx:v>compute_int_864_ap</cx:v>
            </cx:txData>
          </cx:tx>
          <cx:dataId val="124"/>
          <cx:layoutPr>
            <cx:visibility meanLine="0" meanMarker="1" nonoutliers="0" outliers="1"/>
            <cx:statistics quartileMethod="exclusive"/>
          </cx:layoutPr>
        </cx:series>
        <cx:series layoutId="boxWhisker" uniqueId="{77665E88-9161-4500-8FEB-3EC0B50703F8}">
          <cx:tx>
            <cx:txData>
              <cx:f>Sheet1!$A$127</cx:f>
              <cx:v>compute_int_906_ap</cx:v>
            </cx:txData>
          </cx:tx>
          <cx:dataId val="125"/>
          <cx:layoutPr>
            <cx:visibility meanLine="0" meanMarker="1" nonoutliers="0" outliers="1"/>
            <cx:statistics quartileMethod="exclusive"/>
          </cx:layoutPr>
        </cx:series>
        <cx:series layoutId="boxWhisker" uniqueId="{887BCEFD-57CF-4251-9596-947AC64ACC17}">
          <cx:tx>
            <cx:txData>
              <cx:f>Sheet1!$A$128</cx:f>
              <cx:v>compute_int_912_ap</cx:v>
            </cx:txData>
          </cx:tx>
          <cx:dataId val="126"/>
          <cx:layoutPr>
            <cx:visibility meanLine="0" meanMarker="1" nonoutliers="0" outliers="1"/>
            <cx:statistics quartileMethod="exclusive"/>
          </cx:layoutPr>
        </cx:series>
        <cx:series layoutId="boxWhisker" uniqueId="{C88B884D-ACCD-4D7A-B7A7-CA608A780B5E}">
          <cx:tx>
            <cx:txData>
              <cx:f>Sheet1!$A$129</cx:f>
              <cx:v>compute_int_931_ap</cx:v>
            </cx:txData>
          </cx:tx>
          <cx:dataId val="127"/>
          <cx:layoutPr>
            <cx:visibility meanLine="0" meanMarker="1" nonoutliers="0" outliers="1"/>
            <cx:statistics quartileMethod="exclusive"/>
          </cx:layoutPr>
        </cx:series>
        <cx:series layoutId="boxWhisker" uniqueId="{12B17FC7-0E42-444B-9687-9033402C42BB}">
          <cx:tx>
            <cx:txData>
              <cx:f>Sheet1!$A$130</cx:f>
              <cx:v>compute_int_93_ap</cx:v>
            </cx:txData>
          </cx:tx>
          <cx:dataId val="128"/>
          <cx:layoutPr>
            <cx:visibility meanLine="0" meanMarker="1" nonoutliers="0" outliers="1"/>
            <cx:statistics quartileMethod="exclusive"/>
          </cx:layoutPr>
        </cx:series>
        <cx:series layoutId="boxWhisker" uniqueId="{3DD6C82D-5553-42BF-93B8-71150CD1C144}">
          <cx:tx>
            <cx:txData>
              <cx:f>Sheet1!$A$131</cx:f>
              <cx:v>compute_int_952_ap</cx:v>
            </cx:txData>
          </cx:tx>
          <cx:dataId val="129"/>
          <cx:layoutPr>
            <cx:visibility meanLine="0" meanMarker="1" nonoutliers="0" outliers="1"/>
            <cx:statistics quartileMethod="exclusive"/>
          </cx:layoutPr>
        </cx:series>
        <cx:series layoutId="boxWhisker" uniqueId="{16E1C05A-7C29-4195-B4A8-83229503EA74}">
          <cx:tx>
            <cx:txData>
              <cx:f>Sheet1!$A$132</cx:f>
              <cx:v>compute_int_953_ap</cx:v>
            </cx:txData>
          </cx:tx>
          <cx:dataId val="130"/>
          <cx:layoutPr>
            <cx:visibility meanLine="0" meanMarker="1" nonoutliers="0" outliers="1"/>
            <cx:statistics quartileMethod="exclusive"/>
          </cx:layoutPr>
        </cx:series>
        <cx:series layoutId="boxWhisker" uniqueId="{BA17A622-130A-462E-863B-554A2816B355}">
          <cx:tx>
            <cx:txData>
              <cx:f>Sheet1!$A$133</cx:f>
              <cx:v>compute_int_964_ap</cx:v>
            </cx:txData>
          </cx:tx>
          <cx:dataId val="131"/>
          <cx:layoutPr>
            <cx:visibility meanLine="0" meanMarker="1" nonoutliers="0" outliers="1"/>
            <cx:statistics quartileMethod="exclusive"/>
          </cx:layoutPr>
        </cx:series>
        <cx:series layoutId="boxWhisker" uniqueId="{E3097319-78D1-4656-A8D0-682EBADFC552}">
          <cx:tx>
            <cx:txData>
              <cx:f>Sheet1!$A$134</cx:f>
              <cx:v>compute_int_969_ap</cx:v>
            </cx:txData>
          </cx:tx>
          <cx:dataId val="132"/>
          <cx:layoutPr>
            <cx:visibility meanLine="0" meanMarker="1" nonoutliers="0" outliers="1"/>
            <cx:statistics quartileMethod="exclusive"/>
          </cx:layoutPr>
        </cx:series>
        <cx:series layoutId="boxWhisker" uniqueId="{982330A5-A98D-44DA-AA96-60B318ED1F3A}">
          <cx:tx>
            <cx:txData>
              <cx:f>Sheet1!$A$135</cx:f>
              <cx:v>compute_int_974_ap</cx:v>
            </cx:txData>
          </cx:tx>
          <cx:dataId val="133"/>
          <cx:layoutPr>
            <cx:visibility meanLine="0" meanMarker="1" nonoutliers="0" outliers="1"/>
            <cx:statistics quartileMethod="exclusive"/>
          </cx:layoutPr>
        </cx:series>
        <cx:series layoutId="boxWhisker" uniqueId="{61E89037-051F-4A95-A877-D3D24B73E991}">
          <cx:tx>
            <cx:txData>
              <cx:f>Sheet1!$A$136</cx:f>
              <cx:v>compute_fp_105_ap</cx:v>
            </cx:txData>
          </cx:tx>
          <cx:dataId val="134"/>
          <cx:layoutPr>
            <cx:visibility meanLine="0" meanMarker="1" nonoutliers="0" outliers="1"/>
            <cx:statistics quartileMethod="exclusive"/>
          </cx:layoutPr>
        </cx:series>
        <cx:series layoutId="boxWhisker" uniqueId="{B04C7549-0615-4763-B3B5-AD34EF870628}">
          <cx:tx>
            <cx:txData>
              <cx:f>Sheet1!$A$137</cx:f>
              <cx:v>compute_fp_11_ap</cx:v>
            </cx:txData>
          </cx:tx>
          <cx:dataId val="135"/>
          <cx:layoutPr>
            <cx:visibility meanLine="0" meanMarker="1" nonoutliers="0" outliers="1"/>
            <cx:statistics quartileMethod="exclusive"/>
          </cx:layoutPr>
        </cx:series>
        <cx:series layoutId="boxWhisker" uniqueId="{A8727720-213C-48A0-A8CC-48C67662A785}">
          <cx:tx>
            <cx:txData>
              <cx:f>Sheet1!$A$138</cx:f>
              <cx:v>compute_fp_12_ap</cx:v>
            </cx:txData>
          </cx:tx>
          <cx:dataId val="136"/>
          <cx:layoutPr>
            <cx:visibility meanLine="0" meanMarker="1" nonoutliers="0" outliers="1"/>
            <cx:statistics quartileMethod="exclusive"/>
          </cx:layoutPr>
        </cx:series>
        <cx:series layoutId="boxWhisker" uniqueId="{F104332C-6D94-43D6-B912-45A470995B05}">
          <cx:tx>
            <cx:txData>
              <cx:f>Sheet1!$A$139</cx:f>
              <cx:v>compute_fp_139_ap</cx:v>
            </cx:txData>
          </cx:tx>
          <cx:dataId val="137"/>
          <cx:layoutPr>
            <cx:visibility meanLine="0" meanMarker="1" nonoutliers="0" outliers="1"/>
            <cx:statistics quartileMethod="exclusive"/>
          </cx:layoutPr>
        </cx:series>
        <cx:series layoutId="boxWhisker" uniqueId="{F7C62644-9462-4324-A5EC-051DAF5BE0D3}">
          <cx:tx>
            <cx:txData>
              <cx:f>Sheet1!$A$140</cx:f>
              <cx:v>compute_fp_38_ap</cx:v>
            </cx:txData>
          </cx:tx>
          <cx:dataId val="138"/>
          <cx:layoutPr>
            <cx:visibility meanLine="0" meanMarker="1" nonoutliers="0" outliers="1"/>
            <cx:statistics quartileMethod="exclusive"/>
          </cx:layoutPr>
        </cx:series>
        <cx:series layoutId="boxWhisker" uniqueId="{C43DD554-7C1E-4213-89C8-5BE79E4E0763}">
          <cx:tx>
            <cx:txData>
              <cx:f>Sheet1!$A$141</cx:f>
              <cx:v>compute_fp_44_ap</cx:v>
            </cx:txData>
          </cx:tx>
          <cx:dataId val="139"/>
          <cx:layoutPr>
            <cx:visibility meanLine="0" meanMarker="1" nonoutliers="0" outliers="1"/>
            <cx:statistics quartileMethod="exclusive"/>
          </cx:layoutPr>
        </cx:series>
        <cx:series layoutId="boxWhisker" uniqueId="{3E8F74EF-72DB-4A41-97E3-3CEC05314F59}">
          <cx:tx>
            <cx:txData>
              <cx:f>Sheet1!$A$142</cx:f>
              <cx:v>compute_fp_45_ap</cx:v>
            </cx:txData>
          </cx:tx>
          <cx:dataId val="140"/>
          <cx:layoutPr>
            <cx:visibility meanLine="0" meanMarker="1" nonoutliers="0" outliers="1"/>
            <cx:statistics quartileMethod="exclusive"/>
          </cx:layoutPr>
        </cx:series>
        <cx:series layoutId="boxWhisker" uniqueId="{691D976F-7207-4C00-8838-16039D316CA2}">
          <cx:tx>
            <cx:txData>
              <cx:f>Sheet1!$A$143</cx:f>
              <cx:v>compute_fp_51_ap</cx:v>
            </cx:txData>
          </cx:tx>
          <cx:dataId val="141"/>
          <cx:layoutPr>
            <cx:visibility meanLine="0" meanMarker="1" nonoutliers="0" outliers="1"/>
            <cx:statistics quartileMethod="exclusive"/>
          </cx:layoutPr>
        </cx:series>
        <cx:series layoutId="boxWhisker" uniqueId="{6DFEFD8F-7CDA-47C4-BEFA-B91E935009E9}">
          <cx:tx>
            <cx:txData>
              <cx:f>Sheet1!$A$144</cx:f>
              <cx:v>compute_fp_54_ap</cx:v>
            </cx:txData>
          </cx:tx>
          <cx:dataId val="142"/>
          <cx:layoutPr>
            <cx:visibility meanLine="0" meanMarker="1" nonoutliers="0" outliers="1"/>
            <cx:statistics quartileMethod="exclusive"/>
          </cx:layoutPr>
        </cx:series>
        <cx:series layoutId="boxWhisker" uniqueId="{44E7834C-DCED-4524-B5F1-85A7DDAADFBB}">
          <cx:tx>
            <cx:txData>
              <cx:f>Sheet1!$A$145</cx:f>
              <cx:v>compute_fp_56_ap</cx:v>
            </cx:txData>
          </cx:tx>
          <cx:dataId val="143"/>
          <cx:layoutPr>
            <cx:visibility meanLine="0" meanMarker="1" nonoutliers="0" outliers="1"/>
            <cx:statistics quartileMethod="exclusive"/>
          </cx:layoutPr>
        </cx:series>
        <cx:series layoutId="boxWhisker" uniqueId="{2A8D3D1B-9802-48A6-9688-450FE47D4581}">
          <cx:tx>
            <cx:txData>
              <cx:f>Sheet1!$A$146</cx:f>
              <cx:v>compute_fp_59_ap</cx:v>
            </cx:txData>
          </cx:tx>
          <cx:dataId val="144"/>
          <cx:layoutPr>
            <cx:visibility meanLine="0" meanMarker="1" nonoutliers="0" outliers="1"/>
            <cx:statistics quartileMethod="exclusive"/>
          </cx:layoutPr>
        </cx:series>
        <cx:series layoutId="boxWhisker" uniqueId="{F04CCACC-7093-4F54-9131-F81B7FB9B5C4}">
          <cx:tx>
            <cx:txData>
              <cx:f>Sheet1!$A$147</cx:f>
              <cx:v>compute_fp_60_ap</cx:v>
            </cx:txData>
          </cx:tx>
          <cx:dataId val="145"/>
          <cx:layoutPr>
            <cx:visibility meanLine="0" meanMarker="1" nonoutliers="0" outliers="1"/>
            <cx:statistics quartileMethod="exclusive"/>
          </cx:layoutPr>
        </cx:series>
        <cx:series layoutId="boxWhisker" uniqueId="{A3A3D367-B8CF-4233-9FFD-281E5CC162BF}">
          <cx:tx>
            <cx:txData>
              <cx:f>Sheet1!$A$148</cx:f>
              <cx:v>compute_fp_67_ap</cx:v>
            </cx:txData>
          </cx:tx>
          <cx:dataId val="146"/>
          <cx:layoutPr>
            <cx:visibility meanLine="0" meanMarker="1" nonoutliers="0" outliers="1"/>
            <cx:statistics quartileMethod="exclusive"/>
          </cx:layoutPr>
        </cx:series>
        <cx:series layoutId="boxWhisker" uniqueId="{3672361E-5D08-4CBF-9131-0A0097614C6C}">
          <cx:tx>
            <cx:txData>
              <cx:f>Sheet1!$A$149</cx:f>
              <cx:v>compute_fp_6_ap</cx:v>
            </cx:txData>
          </cx:tx>
          <cx:dataId val="147"/>
          <cx:layoutPr>
            <cx:visibility meanLine="0" meanMarker="1" nonoutliers="0" outliers="1"/>
            <cx:statistics quartileMethod="exclusive"/>
          </cx:layoutPr>
        </cx:series>
        <cx:series layoutId="boxWhisker" uniqueId="{B2A92A73-3A73-481E-BB95-AEF642045FB9}">
          <cx:tx>
            <cx:txData>
              <cx:f>Sheet1!$A$150</cx:f>
              <cx:v>compute_fp_72_ap</cx:v>
            </cx:txData>
          </cx:tx>
          <cx:dataId val="148"/>
          <cx:layoutPr>
            <cx:visibility meanLine="0" meanMarker="1" nonoutliers="0" outliers="1"/>
            <cx:statistics quartileMethod="exclusive"/>
          </cx:layoutPr>
        </cx:series>
        <cx:series layoutId="boxWhisker" uniqueId="{67C7C125-454F-4B85-93D2-AEA85F3415AC}">
          <cx:tx>
            <cx:txData>
              <cx:f>Sheet1!$A$151</cx:f>
              <cx:v>compute_fp_78_ap</cx:v>
            </cx:txData>
          </cx:tx>
          <cx:dataId val="149"/>
          <cx:layoutPr>
            <cx:visibility meanLine="0" meanMarker="1" nonoutliers="0" outliers="1"/>
            <cx:statistics quartileMethod="exclusive"/>
          </cx:layoutPr>
        </cx:series>
        <cx:series layoutId="boxWhisker" uniqueId="{E81AD602-B805-4BA5-94CD-4F932A9B4E96}">
          <cx:tx>
            <cx:txData>
              <cx:f>Sheet1!$A$152</cx:f>
              <cx:v>compute_fp_7_ap</cx:v>
            </cx:txData>
          </cx:tx>
          <cx:dataId val="150"/>
          <cx:layoutPr>
            <cx:visibility meanLine="0" meanMarker="1" nonoutliers="0" outliers="1"/>
            <cx:statistics quartileMethod="exclusive"/>
          </cx:layoutPr>
        </cx:series>
        <cx:series layoutId="boxWhisker" uniqueId="{B34135FC-B0E2-4968-8C5A-77AA9C68FE80}">
          <cx:tx>
            <cx:txData>
              <cx:f>Sheet1!$A$153</cx:f>
              <cx:v>compute_fp_82_ap</cx:v>
            </cx:txData>
          </cx:tx>
          <cx:dataId val="151"/>
          <cx:layoutPr>
            <cx:visibility meanLine="0" meanMarker="1" nonoutliers="0" outliers="1"/>
            <cx:statistics quartileMethod="exclusive"/>
          </cx:layoutPr>
        </cx:series>
        <cx:series layoutId="boxWhisker" uniqueId="{0BC9ACCB-1AB9-4EAC-ABC6-E5D7F8153C2C}">
          <cx:tx>
            <cx:txData>
              <cx:f>Sheet1!$A$154</cx:f>
              <cx:v>compute_fp_83_ap</cx:v>
            </cx:txData>
          </cx:tx>
          <cx:dataId val="152"/>
          <cx:layoutPr>
            <cx:visibility meanLine="0" meanMarker="1" nonoutliers="0" outliers="1"/>
            <cx:statistics quartileMethod="exclusive"/>
          </cx:layoutPr>
        </cx:series>
        <cx:series layoutId="boxWhisker" uniqueId="{32D6C682-7DA9-4F45-B088-273C6DA963A7}">
          <cx:tx>
            <cx:txData>
              <cx:f>Sheet1!$A$155</cx:f>
              <cx:v>compute_fp_84_ap</cx:v>
            </cx:txData>
          </cx:tx>
          <cx:dataId val="153"/>
          <cx:layoutPr>
            <cx:visibility meanLine="0" meanMarker="1" nonoutliers="0" outliers="1"/>
            <cx:statistics quartileMethod="exclusive"/>
          </cx:layoutPr>
        </cx:series>
        <cx:series layoutId="boxWhisker" uniqueId="{4C445F26-3410-480F-AE70-BF4183B716C6}">
          <cx:tx>
            <cx:txData>
              <cx:f>Sheet1!$A$156</cx:f>
              <cx:v>compute_fp_87_ap</cx:v>
            </cx:txData>
          </cx:tx>
          <cx:dataId val="154"/>
          <cx:layoutPr>
            <cx:visibility meanLine="0" meanMarker="1" nonoutliers="0" outliers="1"/>
            <cx:statistics quartileMethod="exclusive"/>
          </cx:layoutPr>
        </cx:series>
        <cx:series layoutId="boxWhisker" uniqueId="{C4B13675-CE00-42F3-8B70-198A29FD0DBD}">
          <cx:tx>
            <cx:txData>
              <cx:f>Sheet1!$A$157</cx:f>
              <cx:v>compute_fp_94_ap</cx:v>
            </cx:txData>
          </cx:tx>
          <cx:dataId val="155"/>
          <cx:layoutPr>
            <cx:visibility meanLine="0" meanMarker="1" nonoutliers="0" outliers="1"/>
            <cx:statistics quartileMethod="exclusive"/>
          </cx:layoutPr>
        </cx:series>
        <cx:series layoutId="boxWhisker" uniqueId="{271E0C55-61E5-4882-B3EA-1354F1F0E00A}">
          <cx:tx>
            <cx:txData>
              <cx:f>Sheet1!$A$158</cx:f>
              <cx:v>compute_fp_97_ap</cx:v>
            </cx:txData>
          </cx:tx>
          <cx:dataId val="156"/>
          <cx:layoutPr>
            <cx:visibility meanLine="0" meanMarker="1" nonoutliers="1" outliers="1"/>
            <cx:statistics quartileMethod="exclusive"/>
          </cx:layoutPr>
        </cx:series>
        <cx:series layoutId="boxWhisker" uniqueId="{FE95A9DF-0590-415B-9372-31853C8CF50B}">
          <cx:tx>
            <cx:txData>
              <cx:f>Sheet1!$A$159</cx:f>
              <cx:v>101_sp000_poc</cx:v>
            </cx:txData>
          </cx:tx>
          <cx:dataId val="157"/>
          <cx:layoutPr>
            <cx:visibility meanLine="0" meanMarker="1" nonoutliers="0" outliers="1"/>
            <cx:statistics quartileMethod="exclusive"/>
          </cx:layoutPr>
        </cx:series>
        <cx:series layoutId="boxWhisker" uniqueId="{46A48C67-C40C-433C-87AE-551C72F94CAC}">
          <cx:tx>
            <cx:txData>
              <cx:f>Sheet1!$A$160</cx:f>
              <cx:v>101_sp001_poc</cx:v>
            </cx:txData>
          </cx:tx>
          <cx:dataId val="158"/>
          <cx:layoutPr>
            <cx:visibility meanLine="0" meanMarker="1" nonoutliers="0" outliers="1"/>
            <cx:statistics quartileMethod="exclusive"/>
          </cx:layoutPr>
        </cx:series>
        <cx:series layoutId="boxWhisker" uniqueId="{A99295F2-2166-4CC9-B64B-5FF0F543518D}">
          <cx:tx>
            <cx:txData>
              <cx:f>Sheet1!$A$161</cx:f>
              <cx:v>101_sp002_poc</cx:v>
            </cx:txData>
          </cx:tx>
          <cx:dataId val="159"/>
          <cx:layoutPr>
            <cx:visibility meanLine="0" meanMarker="1" nonoutliers="0" outliers="1"/>
            <cx:statistics quartileMethod="exclusive"/>
          </cx:layoutPr>
        </cx:series>
        <cx:series layoutId="boxWhisker" uniqueId="{2886D730-43D4-4A32-A96A-3FB323E89CDF}">
          <cx:tx>
            <cx:txData>
              <cx:f>Sheet1!$A$162</cx:f>
              <cx:v>202_sp006_poc</cx:v>
            </cx:txData>
          </cx:tx>
          <cx:dataId val="160"/>
          <cx:layoutPr>
            <cx:visibility meanLine="0" meanMarker="1" nonoutliers="0" outliers="1"/>
            <cx:statistics quartileMethod="exclusive"/>
          </cx:layoutPr>
        </cx:series>
        <cx:series layoutId="boxWhisker" uniqueId="{ADD6CA06-F9A8-4B9F-B435-EEA93ED99882}">
          <cx:tx>
            <cx:txData>
              <cx:f>Sheet1!$A$163</cx:f>
              <cx:v>202_sp007_poc</cx:v>
            </cx:txData>
          </cx:tx>
          <cx:dataId val="161"/>
          <cx:layoutPr>
            <cx:visibility meanLine="0" meanMarker="1" nonoutliers="0" outliers="1"/>
            <cx:statistics quartileMethod="exclusive"/>
          </cx:layoutPr>
        </cx:series>
        <cx:series layoutId="boxWhisker" uniqueId="{C5761FA2-F26E-4E70-BC50-15FE614078AD}">
          <cx:tx>
            <cx:txData>
              <cx:f>Sheet1!$A$164</cx:f>
              <cx:v>202_sp008_poc</cx:v>
            </cx:txData>
          </cx:tx>
          <cx:dataId val="162"/>
          <cx:layoutPr>
            <cx:visibility meanLine="0" meanMarker="1" nonoutliers="0" outliers="1"/>
            <cx:statistics quartileMethod="exclusive"/>
          </cx:layoutPr>
        </cx:series>
        <cx:series layoutId="boxWhisker" uniqueId="{3737B511-04D5-4207-AB16-57E8E8E7914D}">
          <cx:tx>
            <cx:txData>
              <cx:f>Sheet1!$A$165</cx:f>
              <cx:v>203_sp001_poc</cx:v>
            </cx:txData>
          </cx:tx>
          <cx:dataId val="163"/>
          <cx:layoutPr>
            <cx:visibility meanLine="0" meanMarker="1" nonoutliers="0" outliers="1"/>
            <cx:statistics quartileMethod="exclusive"/>
          </cx:layoutPr>
        </cx:series>
        <cx:series layoutId="boxWhisker" uniqueId="{C380BBF6-8167-4204-889F-86E0CCEC5A5D}">
          <cx:tx>
            <cx:txData>
              <cx:f>Sheet1!$A$166</cx:f>
              <cx:v>203_sp006_poc</cx:v>
            </cx:txData>
          </cx:tx>
          <cx:dataId val="164"/>
          <cx:layoutPr>
            <cx:visibility meanLine="0" meanMarker="1" nonoutliers="0" outliers="1"/>
            <cx:statistics quartileMethod="exclusive"/>
          </cx:layoutPr>
        </cx:series>
        <cx:series layoutId="boxWhisker" uniqueId="{6FDB810E-0E89-4000-AA17-2DDE32D45683}">
          <cx:tx>
            <cx:txData>
              <cx:f>Sheet1!$A$167</cx:f>
              <cx:v>204_sp000_poc</cx:v>
            </cx:txData>
          </cx:tx>
          <cx:dataId val="165"/>
          <cx:layoutPr>
            <cx:visibility meanLine="0" meanMarker="1" nonoutliers="0" outliers="1"/>
            <cx:statistics quartileMethod="exclusive"/>
          </cx:layoutPr>
        </cx:series>
        <cx:series layoutId="boxWhisker" uniqueId="{FD5A44B4-D2F0-4FE6-AABC-F827828A7341}">
          <cx:tx>
            <cx:txData>
              <cx:f>Sheet1!$A$168</cx:f>
              <cx:v>204_sp006_poc</cx:v>
            </cx:txData>
          </cx:tx>
          <cx:dataId val="166"/>
          <cx:layoutPr>
            <cx:visibility meanLine="0" meanMarker="1" nonoutliers="0" outliers="1"/>
            <cx:statistics quartileMethod="exclusive"/>
          </cx:layoutPr>
        </cx:series>
        <cx:series layoutId="boxWhisker" uniqueId="{EEF380CD-B316-4B8B-AF62-62DC8AB8BA10}">
          <cx:tx>
            <cx:txData>
              <cx:f>Sheet1!$A$169</cx:f>
              <cx:v>205_sp002_poc</cx:v>
            </cx:txData>
          </cx:tx>
          <cx:dataId val="167"/>
          <cx:layoutPr>
            <cx:visibility meanLine="0" meanMarker="1" nonoutliers="0" outliers="1"/>
            <cx:statistics quartileMethod="exclusive"/>
          </cx:layoutPr>
        </cx:series>
        <cx:series layoutId="boxWhisker" uniqueId="{9E18D47B-6063-4E35-B6A3-C2FE0ADA8E0B}">
          <cx:tx>
            <cx:txData>
              <cx:f>Sheet1!$A$170</cx:f>
              <cx:v>205_sp004_poc</cx:v>
            </cx:txData>
          </cx:tx>
          <cx:dataId val="168"/>
          <cx:layoutPr>
            <cx:visibility meanLine="0" meanMarker="1" nonoutliers="0" outliers="1"/>
            <cx:statistics quartileMethod="exclusive"/>
          </cx:layoutPr>
        </cx:series>
        <cx:series layoutId="boxWhisker" uniqueId="{C09F91B0-A474-4D86-B9D6-39B6CAEFB2FF}">
          <cx:tx>
            <cx:txData>
              <cx:f>Sheet1!$A$171</cx:f>
              <cx:v>206_sp001_poc</cx:v>
            </cx:txData>
          </cx:tx>
          <cx:dataId val="169"/>
          <cx:layoutPr>
            <cx:visibility meanLine="0" meanMarker="1" nonoutliers="0" outliers="1"/>
            <cx:statistics quartileMethod="exclusive"/>
          </cx:layoutPr>
        </cx:series>
        <cx:series layoutId="boxWhisker" uniqueId="{00E113D4-A381-4586-A26E-2E9D78F7DD7D}">
          <cx:tx>
            <cx:txData>
              <cx:f>Sheet1!$A$172</cx:f>
              <cx:v>206_sp017_poc</cx:v>
            </cx:txData>
          </cx:tx>
          <cx:dataId val="170"/>
          <cx:layoutPr>
            <cx:visibility meanLine="0" meanMarker="1" nonoutliers="0" outliers="1"/>
            <cx:statistics quartileMethod="exclusive"/>
          </cx:layoutPr>
        </cx:series>
        <cx:series layoutId="boxWhisker" uniqueId="{35DF71F4-9891-4B05-B33C-96614E7154AF}">
          <cx:tx>
            <cx:txData>
              <cx:f>Sheet1!$A$173</cx:f>
              <cx:v>206_sp019_poc</cx:v>
            </cx:txData>
          </cx:tx>
          <cx:dataId val="171"/>
          <cx:layoutPr>
            <cx:visibility meanLine="0" meanMarker="1" nonoutliers="0" outliers="1"/>
            <cx:statistics quartileMethod="exclusive"/>
          </cx:layoutPr>
        </cx:series>
        <cx:series layoutId="boxWhisker" uniqueId="{77E3CECC-3906-4D9D-BC16-869457642A76}">
          <cx:tx>
            <cx:txData>
              <cx:f>Sheet1!$A$174</cx:f>
              <cx:v>207_sp000_poc</cx:v>
            </cx:txData>
          </cx:tx>
          <cx:dataId val="172"/>
          <cx:layoutPr>
            <cx:visibility meanLine="0" meanMarker="1" nonoutliers="0" outliers="1"/>
            <cx:statistics quartileMethod="exclusive"/>
          </cx:layoutPr>
        </cx:series>
        <cx:series layoutId="boxWhisker" uniqueId="{5AF1EF6D-7D33-4D7A-B23C-B788BB6BC06B}">
          <cx:tx>
            <cx:txData>
              <cx:f>Sheet1!$A$175</cx:f>
              <cx:v>208_sp015_poc</cx:v>
            </cx:txData>
          </cx:tx>
          <cx:dataId val="173"/>
          <cx:layoutPr>
            <cx:visibility meanLine="0" meanMarker="1" nonoutliers="0" outliers="1"/>
            <cx:statistics quartileMethod="exclusive"/>
          </cx:layoutPr>
        </cx:series>
        <cx:series layoutId="boxWhisker" uniqueId="{0582F019-53E0-4FCB-908B-B43B0B277B0C}">
          <cx:tx>
            <cx:txData>
              <cx:f>Sheet1!$A$176</cx:f>
              <cx:v>209_sp000_poc</cx:v>
            </cx:txData>
          </cx:tx>
          <cx:dataId val="174"/>
          <cx:layoutPr>
            <cx:visibility meanLine="0" meanMarker="1" nonoutliers="0" outliers="1"/>
            <cx:statistics quartileMethod="exclusive"/>
          </cx:layoutPr>
        </cx:series>
        <cx:series layoutId="boxWhisker" uniqueId="{EA2DC0CD-713D-4D88-9F52-22BC7FEC0ED6}">
          <cx:tx>
            <cx:txData>
              <cx:f>Sheet1!$A$177</cx:f>
              <cx:v>209_sp005_poc</cx:v>
            </cx:txData>
          </cx:tx>
          <cx:dataId val="175"/>
          <cx:layoutPr>
            <cx:visibility meanLine="0" meanMarker="1" nonoutliers="0" outliers="1"/>
            <cx:statistics quartileMethod="exclusive"/>
          </cx:layoutPr>
        </cx:series>
        <cx:series layoutId="boxWhisker" uniqueId="{C1EFB618-3BE2-4984-8D15-3802341896B3}">
          <cx:tx>
            <cx:txData>
              <cx:f>Sheet1!$A$178</cx:f>
              <cx:v>209_sp006_poc</cx:v>
            </cx:txData>
          </cx:tx>
          <cx:dataId val="176"/>
          <cx:layoutPr>
            <cx:visibility meanLine="0" meanMarker="1" nonoutliers="0" outliers="1"/>
            <cx:statistics quartileMethod="exclusive"/>
          </cx:layoutPr>
        </cx:series>
        <cx:series layoutId="boxWhisker" uniqueId="{88D94F81-7846-4239-AF62-33F10D3AC493}">
          <cx:tx>
            <cx:txData>
              <cx:f>Sheet1!$A$179</cx:f>
              <cx:v>209_sp007_poc</cx:v>
            </cx:txData>
          </cx:tx>
          <cx:dataId val="177"/>
          <cx:layoutPr>
            <cx:visibility meanLine="0" meanMarker="1" nonoutliers="0" outliers="1"/>
            <cx:statistics quartileMethod="exclusive"/>
          </cx:layoutPr>
        </cx:series>
        <cx:series layoutId="boxWhisker" uniqueId="{5C7A043C-14C5-40BF-9F2E-E78B5F9E3A87}">
          <cx:tx>
            <cx:txData>
              <cx:f>Sheet1!$A$180</cx:f>
              <cx:v>301_sp000_poc</cx:v>
            </cx:txData>
          </cx:tx>
          <cx:dataId val="178"/>
          <cx:layoutPr>
            <cx:visibility meanLine="0" meanMarker="1" nonoutliers="0" outliers="1"/>
            <cx:statistics quartileMethod="exclusive"/>
          </cx:layoutPr>
        </cx:series>
        <cx:series layoutId="boxWhisker" uniqueId="{BE438920-6319-4273-8EF8-65E5E994329F}">
          <cx:tx>
            <cx:txData>
              <cx:f>Sheet1!$A$181</cx:f>
              <cx:v>301_sp005_poc</cx:v>
            </cx:txData>
          </cx:tx>
          <cx:dataId val="179"/>
          <cx:layoutPr>
            <cx:visibility meanLine="0" meanMarker="1" nonoutliers="0" outliers="1"/>
            <cx:statistics quartileMethod="exclusive"/>
          </cx:layoutPr>
        </cx:series>
        <cx:series layoutId="boxWhisker" uniqueId="{34F24D6F-F09A-405C-9624-E76CA8AE7137}">
          <cx:tx>
            <cx:txData>
              <cx:f>Sheet1!$A$182</cx:f>
              <cx:v>303_sp011_poc</cx:v>
            </cx:txData>
          </cx:tx>
          <cx:dataId val="180"/>
          <cx:layoutPr>
            <cx:visibility meanLine="0" meanMarker="1" nonoutliers="0" outliers="1"/>
            <cx:statistics quartileMethod="exclusive"/>
          </cx:layoutPr>
        </cx:series>
        <cx:series layoutId="boxWhisker" uniqueId="{4C87E2A6-C751-4BA6-A11F-BFC7FC98CFD6}">
          <cx:tx>
            <cx:txData>
              <cx:f>Sheet1!$A$183</cx:f>
              <cx:v>303_sp012_poc</cx:v>
            </cx:txData>
          </cx:tx>
          <cx:dataId val="181"/>
          <cx:layoutPr>
            <cx:visibility meanLine="0" meanMarker="1" nonoutliers="0" outliers="1"/>
            <cx:statistics quartileMethod="exclusive"/>
          </cx:layoutPr>
        </cx:series>
        <cx:series layoutId="boxWhisker" uniqueId="{AE841FA5-A313-40F0-9B7E-ABF0E6F89B32}">
          <cx:tx>
            <cx:txData>
              <cx:f>Sheet1!$A$184</cx:f>
              <cx:v>303_sp014_poc</cx:v>
            </cx:txData>
          </cx:tx>
          <cx:dataId val="182"/>
          <cx:layoutPr>
            <cx:visibility meanLine="0" meanMarker="1" nonoutliers="0" outliers="1"/>
            <cx:statistics quartileMethod="exclusive"/>
          </cx:layoutPr>
        </cx:series>
        <cx:series layoutId="boxWhisker" uniqueId="{D44ABD1E-ED65-46B7-BE30-116F018E5B9D}">
          <cx:tx>
            <cx:txData>
              <cx:f>Sheet1!$A$185</cx:f>
              <cx:v>303_sp015_poc</cx:v>
            </cx:txData>
          </cx:tx>
          <cx:dataId val="183"/>
          <cx:layoutPr>
            <cx:visibility meanLine="0" meanMarker="1" nonoutliers="0" outliers="1"/>
            <cx:statistics quartileMethod="exclusive"/>
          </cx:layoutPr>
        </cx:series>
        <cx:series layoutId="boxWhisker" uniqueId="{A6F0DB4D-394F-44F0-8CAA-C5D13B3E142A}">
          <cx:tx>
            <cx:txData>
              <cx:f>Sheet1!$A$186</cx:f>
              <cx:v>303_sp024_poc</cx:v>
            </cx:txData>
          </cx:tx>
          <cx:dataId val="184"/>
          <cx:layoutPr>
            <cx:visibility meanLine="0" meanMarker="1" nonoutliers="0" outliers="1"/>
            <cx:statistics quartileMethod="exclusive"/>
          </cx:layoutPr>
        </cx:series>
        <cx:series layoutId="boxWhisker" uniqueId="{9841064D-32BF-48F3-8DBC-1FDD78EF01D6}">
          <cx:tx>
            <cx:txData>
              <cx:f>Sheet1!$A$187</cx:f>
              <cx:v>306_sp000_poc</cx:v>
            </cx:txData>
          </cx:tx>
          <cx:dataId val="185"/>
          <cx:layoutPr>
            <cx:visibility meanLine="0" meanMarker="1" nonoutliers="0" outliers="1"/>
            <cx:statistics quartileMethod="exclusive"/>
          </cx:layoutPr>
        </cx:series>
        <cx:series layoutId="boxWhisker" uniqueId="{B16ABFA7-F24E-4B44-9D83-3770AFA1DD2A}">
          <cx:tx>
            <cx:txData>
              <cx:f>Sheet1!$A$188</cx:f>
              <cx:v>306_sp002_poc</cx:v>
            </cx:txData>
          </cx:tx>
          <cx:dataId val="186"/>
          <cx:layoutPr>
            <cx:visibility meanLine="0" meanMarker="1" nonoutliers="0" outliers="1"/>
            <cx:statistics quartileMethod="exclusive"/>
          </cx:layoutPr>
        </cx:series>
        <cx:series layoutId="boxWhisker" uniqueId="{4835D1BC-0B94-422C-A975-D92AFF25EEC3}">
          <cx:tx>
            <cx:txData>
              <cx:f>Sheet1!$A$189</cx:f>
              <cx:v>306_sp006_poc</cx:v>
            </cx:txData>
          </cx:tx>
          <cx:dataId val="187"/>
          <cx:layoutPr>
            <cx:visibility meanLine="0" meanMarker="1" nonoutliers="0" outliers="1"/>
            <cx:statistics quartileMethod="exclusive"/>
          </cx:layoutPr>
        </cx:series>
        <cx:series layoutId="boxWhisker" uniqueId="{35DB8655-A02A-40AF-8E1F-AA5FA57C2571}">
          <cx:tx>
            <cx:txData>
              <cx:f>Sheet1!$A$190</cx:f>
              <cx:v>306_sp009_poc</cx:v>
            </cx:txData>
          </cx:tx>
          <cx:dataId val="188"/>
          <cx:layoutPr>
            <cx:visibility meanLine="0" meanMarker="1" nonoutliers="0" outliers="1"/>
            <cx:statistics quartileMethod="exclusive"/>
          </cx:layoutPr>
        </cx:series>
        <cx:series layoutId="boxWhisker" uniqueId="{BCD67BD8-40DB-4CEF-B3C8-9D26AA573269}">
          <cx:tx>
            <cx:txData>
              <cx:f>Sheet1!$A$191</cx:f>
              <cx:v>306_sp014_poc</cx:v>
            </cx:txData>
          </cx:tx>
          <cx:dataId val="189"/>
          <cx:layoutPr>
            <cx:visibility meanLine="0" meanMarker="1" nonoutliers="0" outliers="1"/>
            <cx:statistics quartileMethod="exclusive"/>
          </cx:layoutPr>
        </cx:series>
        <cx:series layoutId="boxWhisker" uniqueId="{6F42B859-23BB-49E7-B8E6-C0900A5F77CC}">
          <cx:tx>
            <cx:txData>
              <cx:f>Sheet1!$A$192</cx:f>
              <cx:v>307_sp003_poc</cx:v>
            </cx:txData>
          </cx:tx>
          <cx:dataId val="190"/>
          <cx:layoutPr>
            <cx:visibility meanLine="0" meanMarker="1" nonoutliers="0" outliers="1"/>
            <cx:statistics quartileMethod="exclusive"/>
          </cx:layoutPr>
        </cx:series>
        <cx:series layoutId="boxWhisker" uniqueId="{F796B513-1F77-4E0E-8AC7-0063AC00B3EA}">
          <cx:tx>
            <cx:txData>
              <cx:f>Sheet1!$A$193</cx:f>
              <cx:v>308_sp004_poc</cx:v>
            </cx:txData>
          </cx:tx>
          <cx:dataId val="191"/>
          <cx:layoutPr>
            <cx:visibility meanLine="0" meanMarker="1" nonoutliers="0" outliers="1"/>
            <cx:statistics quartileMethod="exclusive"/>
          </cx:layoutPr>
        </cx:series>
        <cx:series layoutId="boxWhisker" uniqueId="{8F2EBE73-AEB3-4960-98B8-16499FF10059}">
          <cx:tx>
            <cx:txData>
              <cx:f>Sheet1!$A$194</cx:f>
              <cx:v>308_sp005_poc</cx:v>
            </cx:txData>
          </cx:tx>
          <cx:dataId val="192"/>
          <cx:layoutPr>
            <cx:visibility meanLine="0" meanMarker="1" nonoutliers="0" outliers="1"/>
            <cx:statistics quartileMethod="exclusive"/>
          </cx:layoutPr>
        </cx:series>
        <cx:series layoutId="boxWhisker" uniqueId="{4799B292-B155-495E-A1FC-ED23AE4DA536}">
          <cx:tx>
            <cx:txData>
              <cx:f>Sheet1!$A$195</cx:f>
              <cx:v>308_sp015_poc</cx:v>
            </cx:txData>
          </cx:tx>
          <cx:dataId val="193"/>
          <cx:layoutPr>
            <cx:visibility meanLine="0" meanMarker="1" nonoutliers="0" outliers="1"/>
            <cx:statistics quartileMethod="exclusive"/>
          </cx:layoutPr>
        </cx:series>
        <cx:series layoutId="boxWhisker" uniqueId="{0DFE1128-F1FA-4C29-89FE-624E9EF23074}">
          <cx:tx>
            <cx:txData>
              <cx:f>Sheet1!$A$196</cx:f>
              <cx:v>308_sp032_poc</cx:v>
            </cx:txData>
          </cx:tx>
          <cx:dataId val="194"/>
          <cx:layoutPr>
            <cx:visibility meanLine="0" meanMarker="1" nonoutliers="0" outliers="1"/>
            <cx:statistics quartileMethod="exclusive"/>
          </cx:layoutPr>
        </cx:series>
        <cx:series layoutId="boxWhisker" uniqueId="{5B0D4E6D-2626-4120-88EB-A04572BB0169}">
          <cx:tx>
            <cx:txData>
              <cx:f>Sheet1!$A$197</cx:f>
              <cx:v>308_sp036_poc</cx:v>
            </cx:txData>
          </cx:tx>
          <cx:dataId val="195"/>
          <cx:layoutPr>
            <cx:visibility meanLine="0" meanMarker="1" nonoutliers="0" outliers="1"/>
            <cx:statistics quartileMethod="exclusive"/>
          </cx:layoutPr>
        </cx:series>
        <cx:series layoutId="boxWhisker" uniqueId="{EC7C97DF-6912-4384-9224-1358E75C546B}">
          <cx:tx>
            <cx:txData>
              <cx:f>Sheet1!$A$198</cx:f>
              <cx:v>308_sp037_poc</cx:v>
            </cx:txData>
          </cx:tx>
          <cx:dataId val="196"/>
          <cx:layoutPr>
            <cx:visibility meanLine="0" meanMarker="1" nonoutliers="0" outliers="1"/>
            <cx:statistics quartileMethod="exclusive"/>
          </cx:layoutPr>
        </cx:series>
        <cx:series layoutId="boxWhisker" uniqueId="{FC6F6A0F-A325-4579-BFF0-9306EB4543C3}">
          <cx:tx>
            <cx:txData>
              <cx:f>Sheet1!$A$199</cx:f>
              <cx:v>308_sp040_poc</cx:v>
            </cx:txData>
          </cx:tx>
          <cx:dataId val="197"/>
          <cx:layoutPr>
            <cx:visibility meanLine="0" meanMarker="1" nonoutliers="0" outliers="1"/>
            <cx:statistics quartileMethod="exclusive"/>
          </cx:layoutPr>
        </cx:series>
        <cx:series layoutId="boxWhisker" uniqueId="{E8906A47-F5E4-402D-98BE-879BB6814865}">
          <cx:tx>
            <cx:txData>
              <cx:f>Sheet1!$A$200</cx:f>
              <cx:v>308_sp043_poc</cx:v>
            </cx:txData>
          </cx:tx>
          <cx:dataId val="198"/>
          <cx:layoutPr>
            <cx:visibility meanLine="0" meanMarker="1" nonoutliers="0" outliers="1"/>
            <cx:statistics quartileMethod="exclusive"/>
          </cx:layoutPr>
        </cx:series>
        <cx:series layoutId="boxWhisker" uniqueId="{F8910C14-5F90-4B0B-9973-F7A286AB7D8A}">
          <cx:tx>
            <cx:txData>
              <cx:f>Sheet1!$A$201</cx:f>
              <cx:v>308_sp046_poc</cx:v>
            </cx:txData>
          </cx:tx>
          <cx:dataId val="199"/>
          <cx:layoutPr>
            <cx:visibility meanLine="0" meanMarker="1" nonoutliers="0" outliers="1"/>
            <cx:statistics quartileMethod="exclusive"/>
          </cx:layoutPr>
        </cx:series>
        <cx:series layoutId="boxWhisker" uniqueId="{1DA3B53A-F09C-414D-A9F0-92AE9FA42C93}">
          <cx:tx>
            <cx:txData>
              <cx:f>Sheet1!$A$202</cx:f>
              <cx:v>308_sp050_poc</cx:v>
            </cx:txData>
          </cx:tx>
          <cx:dataId val="200"/>
          <cx:layoutPr>
            <cx:visibility meanLine="0" meanMarker="1" nonoutliers="0" outliers="1"/>
            <cx:statistics quartileMethod="exclusive"/>
          </cx:layoutPr>
        </cx:series>
        <cx:series layoutId="boxWhisker" uniqueId="{FE15E4B4-B0FB-4D20-B6E6-BF6538C09680}">
          <cx:tx>
            <cx:txData>
              <cx:f>Sheet1!$A$203</cx:f>
              <cx:v>310_sp010_poc</cx:v>
            </cx:txData>
          </cx:tx>
          <cx:dataId val="201"/>
          <cx:layoutPr>
            <cx:visibility meanLine="0" meanMarker="1" nonoutliers="0" outliers="1"/>
            <cx:statistics quartileMethod="exclusive"/>
          </cx:layoutPr>
        </cx:series>
        <cx:series layoutId="boxWhisker" uniqueId="{5705739D-3924-4763-B384-869971B98E90}">
          <cx:tx>
            <cx:txData>
              <cx:f>Sheet1!$A$204</cx:f>
              <cx:v>310_sp011_poc</cx:v>
            </cx:txData>
          </cx:tx>
          <cx:dataId val="202"/>
          <cx:layoutPr>
            <cx:visibility meanLine="0" meanMarker="1" nonoutliers="0" outliers="1"/>
            <cx:statistics quartileMethod="exclusive"/>
          </cx:layoutPr>
        </cx:series>
        <cx:series layoutId="boxWhisker" uniqueId="{D25F4137-3F0D-4934-8B25-59889CC3CC34}">
          <cx:tx>
            <cx:txData>
              <cx:f>Sheet1!$A$205</cx:f>
              <cx:v>310_sp012_poc</cx:v>
            </cx:txData>
          </cx:tx>
          <cx:dataId val="203"/>
          <cx:layoutPr>
            <cx:visibility meanLine="0" meanMarker="1" nonoutliers="0" outliers="1"/>
            <cx:statistics quartileMethod="exclusive"/>
          </cx:layoutPr>
        </cx:series>
        <cx:series layoutId="boxWhisker" uniqueId="{647F7E51-25E7-4E83-8D2C-E7D7A528B646}">
          <cx:tx>
            <cx:txData>
              <cx:f>Sheet1!$A$206</cx:f>
              <cx:v>310_sp014_poc</cx:v>
            </cx:txData>
          </cx:tx>
          <cx:dataId val="204"/>
          <cx:layoutPr>
            <cx:visibility meanLine="0" meanMarker="1" nonoutliers="0" outliers="1"/>
            <cx:statistics quartileMethod="exclusive"/>
          </cx:layoutPr>
        </cx:series>
        <cx:series layoutId="boxWhisker" uniqueId="{4EEF812D-4A16-4786-8CB5-5FF6592DC4D0}">
          <cx:tx>
            <cx:txData>
              <cx:f>Sheet1!$A$207</cx:f>
              <cx:v>310_sp015_poc</cx:v>
            </cx:txData>
          </cx:tx>
          <cx:dataId val="205"/>
          <cx:layoutPr>
            <cx:visibility meanLine="0" meanMarker="1" nonoutliers="0" outliers="1"/>
            <cx:statistics quartileMethod="exclusive"/>
          </cx:layoutPr>
        </cx:series>
        <cx:series layoutId="boxWhisker" uniqueId="{F299AD34-4BA9-40DB-9121-7548C6666BA0}">
          <cx:tx>
            <cx:txData>
              <cx:f>Sheet1!$A$208</cx:f>
              <cx:v>310_sp038_poc</cx:v>
            </cx:txData>
          </cx:tx>
          <cx:dataId val="206"/>
          <cx:layoutPr>
            <cx:visibility meanLine="0" meanMarker="1" nonoutliers="0" outliers="1"/>
            <cx:statistics quartileMethod="exclusive"/>
          </cx:layoutPr>
        </cx:series>
        <cx:series layoutId="boxWhisker" uniqueId="{4490CD14-AA4D-4E4D-AD42-AE04C57C8D26}">
          <cx:tx>
            <cx:txData>
              <cx:f>Sheet1!$A$209</cx:f>
              <cx:v>310_sp043_poc</cx:v>
            </cx:txData>
          </cx:tx>
          <cx:dataId val="207"/>
          <cx:layoutPr>
            <cx:visibility meanLine="0" meanMarker="1" nonoutliers="0" outliers="1"/>
            <cx:statistics quartileMethod="exclusive"/>
          </cx:layoutPr>
        </cx:series>
        <cx:series layoutId="boxWhisker" uniqueId="{594F8813-0528-4EC6-800B-3B07E334D61A}">
          <cx:tx>
            <cx:txData>
              <cx:f>Sheet1!$A$210</cx:f>
              <cx:v>310_sp050_poc</cx:v>
            </cx:txData>
          </cx:tx>
          <cx:dataId val="208"/>
          <cx:layoutPr>
            <cx:visibility meanLine="0" meanMarker="1" nonoutliers="0" outliers="1"/>
            <cx:statistics quartileMethod="exclusive"/>
          </cx:layoutPr>
        </cx:series>
        <cx:series layoutId="boxWhisker" uniqueId="{8842AB96-2291-4685-93C6-2571C1385FCE}">
          <cx:tx>
            <cx:txData>
              <cx:f>Sheet1!$A$211</cx:f>
              <cx:v>310_sp051_poc</cx:v>
            </cx:txData>
          </cx:tx>
          <cx:dataId val="209"/>
          <cx:layoutPr>
            <cx:visibility meanLine="0" meanMarker="1" nonoutliers="0" outliers="1"/>
            <cx:statistics quartileMethod="exclusive"/>
          </cx:layoutPr>
        </cx:series>
        <cx:series layoutId="boxWhisker" uniqueId="{1031357F-2881-416F-ABA9-07A06F00E30D}">
          <cx:tx>
            <cx:txData>
              <cx:f>Sheet1!$A$212</cx:f>
              <cx:v>310_sp073_poc</cx:v>
            </cx:txData>
          </cx:tx>
          <cx:dataId val="210"/>
          <cx:layoutPr>
            <cx:visibility meanLine="0" meanMarker="1" nonoutliers="0" outliers="1"/>
            <cx:statistics quartileMethod="exclusive"/>
          </cx:layoutPr>
        </cx:series>
        <cx:series layoutId="boxWhisker" uniqueId="{7B0031B5-9CBB-469D-ABE4-1E59D08282C3}">
          <cx:tx>
            <cx:txData>
              <cx:f>Sheet1!$A$213</cx:f>
              <cx:v>310_sp075_poc</cx:v>
            </cx:txData>
          </cx:tx>
          <cx:dataId val="211"/>
          <cx:layoutPr>
            <cx:visibility meanLine="0" meanMarker="1" nonoutliers="0" outliers="1"/>
            <cx:statistics quartileMethod="exclusive"/>
          </cx:layoutPr>
        </cx:series>
        <cx:series layoutId="boxWhisker" uniqueId="{F4FB6A3B-6A20-49F4-AA55-5F3623D93B5F}">
          <cx:tx>
            <cx:txData>
              <cx:f>Sheet1!$A$214</cx:f>
              <cx:v>310_sp077_poc</cx:v>
            </cx:txData>
          </cx:tx>
          <cx:dataId val="212"/>
          <cx:layoutPr>
            <cx:visibility meanLine="0" meanMarker="1" nonoutliers="0" outliers="1"/>
            <cx:statistics quartileMethod="exclusive"/>
          </cx:layoutPr>
        </cx:series>
        <cx:series layoutId="boxWhisker" uniqueId="{74813297-1E33-492D-9195-822218421C83}">
          <cx:tx>
            <cx:txData>
              <cx:f>Sheet1!$A$215</cx:f>
              <cx:v>310_sp081_poc</cx:v>
            </cx:txData>
          </cx:tx>
          <cx:dataId val="213"/>
          <cx:layoutPr>
            <cx:visibility meanLine="0" meanMarker="1" nonoutliers="0" outliers="1"/>
            <cx:statistics quartileMethod="exclusive"/>
          </cx:layoutPr>
        </cx:series>
        <cx:series layoutId="boxWhisker" uniqueId="{64B5428E-FB53-4DCA-AF86-62DA0DB2A0F1}">
          <cx:tx>
            <cx:txData>
              <cx:f>Sheet1!$A$216</cx:f>
              <cx:v>312_sp001_poc</cx:v>
            </cx:txData>
          </cx:tx>
          <cx:dataId val="214"/>
          <cx:layoutPr>
            <cx:visibility meanLine="0" meanMarker="1" nonoutliers="0" outliers="1"/>
            <cx:statistics quartileMethod="exclusive"/>
          </cx:layoutPr>
        </cx:series>
        <cx:series layoutId="boxWhisker" uniqueId="{237582EE-3CA3-46D4-9392-EC8920237C2C}">
          <cx:tx>
            <cx:txData>
              <cx:f>Sheet1!$A$217</cx:f>
              <cx:v>312_sp004_poc</cx:v>
            </cx:txData>
          </cx:tx>
          <cx:dataId val="215"/>
          <cx:layoutPr>
            <cx:visibility meanLine="0" meanMarker="1" nonoutliers="0" outliers="1"/>
            <cx:statistics quartileMethod="exclusive"/>
          </cx:layoutPr>
        </cx:series>
        <cx:series layoutId="boxWhisker" uniqueId="{11A394E5-0C15-4E08-B8F2-12D773332634}">
          <cx:tx>
            <cx:txData>
              <cx:f>Sheet1!$A$218</cx:f>
              <cx:v>312_sp007_poc</cx:v>
            </cx:txData>
          </cx:tx>
          <cx:dataId val="216"/>
          <cx:layoutPr>
            <cx:visibility meanLine="0" meanMarker="1" nonoutliers="0" outliers="1"/>
            <cx:statistics quartileMethod="exclusive"/>
          </cx:layoutPr>
        </cx:series>
        <cx:series layoutId="boxWhisker" uniqueId="{C87BD84B-0F21-4CC0-9015-02434C27069A}">
          <cx:tx>
            <cx:txData>
              <cx:f>Sheet1!$A$219</cx:f>
              <cx:v>313_sp000_poc</cx:v>
            </cx:txData>
          </cx:tx>
          <cx:dataId val="217"/>
          <cx:layoutPr>
            <cx:visibility meanLine="0" meanMarker="1" nonoutliers="0" outliers="1"/>
            <cx:statistics quartileMethod="exclusive"/>
          </cx:layoutPr>
        </cx:series>
      </cx:plotAreaRegion>
      <cx:axis id="0">
        <cx:catScaling gapWidth="5"/>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axis id="1">
        <cx:valScaling max="10" min="-15"/>
        <cx:title>
          <cx:tx>
            <cx:rich>
              <a:bodyPr spcFirstLastPara="1" vertOverflow="ellipsis" horzOverflow="overflow" wrap="square" lIns="0" tIns="0" rIns="0" bIns="0" anchor="ctr" anchorCtr="1"/>
              <a:lstStyle/>
              <a:p>
                <a:pPr algn="ctr" rtl="0">
                  <a:defRPr/>
                </a:pPr>
                <a:r>
                  <a:rPr lang="en-US" sz="1197" b="0" i="0" u="none" strike="noStrike" baseline="0" dirty="0">
                    <a:solidFill>
                      <a:schemeClr val="tx1"/>
                    </a:solidFill>
                    <a:latin typeface="FrutigerNext LT Medium"/>
                    <a:ea typeface="华文细黑"/>
                  </a:rPr>
                  <a:t>Accuracy Increase (%)</a:t>
                </a:r>
              </a:p>
              <a:p>
                <a:pPr algn="ctr" rtl="0">
                  <a:defRPr/>
                </a:pPr>
                <a:r>
                  <a:rPr lang="en-US" sz="1197" b="0" i="0" u="none" strike="noStrike" baseline="0" dirty="0">
                    <a:solidFill>
                      <a:schemeClr val="tx1"/>
                    </a:solidFill>
                    <a:latin typeface="FrutigerNext LT Medium"/>
                    <a:ea typeface="华文细黑"/>
                  </a:rPr>
                  <a:t>over</a:t>
                </a:r>
              </a:p>
              <a:p>
                <a:pPr algn="ctr" rtl="0">
                  <a:defRPr/>
                </a:pPr>
                <a:r>
                  <a:rPr lang="en-US" sz="1197" b="0" i="0" u="none" strike="noStrike" baseline="0" dirty="0">
                    <a:solidFill>
                      <a:schemeClr val="tx1"/>
                    </a:solidFill>
                    <a:latin typeface="FrutigerNext LT Medium"/>
                    <a:ea typeface="华文细黑"/>
                  </a:rPr>
                  <a:t> Discard Page-Cross</a:t>
                </a:r>
              </a:p>
            </cx:rich>
          </cx:tx>
        </cx:title>
        <cx:majorGridlines/>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plotArea>
  </cx:chart>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Sheet1!$B$1:$C$1</cx:f>
        <cx:lvl ptCount="2">
          <cx:pt idx="0">Permit Page-Cross</cx:pt>
          <cx:pt idx="1">DRIPPER</cx:pt>
        </cx:lvl>
      </cx:strDim>
      <cx:numDim type="val">
        <cx:f dir="row">Sheet1!$B$2:$C$2</cx:f>
        <cx:lvl ptCount="2" formatCode="General">
          <cx:pt idx="0">-0.74257147307761195</cx:pt>
          <cx:pt idx="1">-10.4819882387566</cx:pt>
        </cx:lvl>
      </cx:numDim>
    </cx:data>
    <cx:data id="1">
      <cx:strDim type="cat">
        <cx:f dir="row">Sheet1!$B$1:$C$1</cx:f>
        <cx:lvl ptCount="2">
          <cx:pt idx="0">Permit Page-Cross</cx:pt>
          <cx:pt idx="1">DRIPPER</cx:pt>
        </cx:lvl>
      </cx:strDim>
      <cx:numDim type="val">
        <cx:f dir="row">Sheet1!$B$3:$C$3</cx:f>
        <cx:lvl ptCount="2" formatCode="General">
          <cx:pt idx="0">-9.7533600000000007</cx:pt>
          <cx:pt idx="1">-10.20374</cx:pt>
        </cx:lvl>
      </cx:numDim>
    </cx:data>
    <cx:data id="2">
      <cx:strDim type="cat">
        <cx:f dir="row">Sheet1!$B$1:$C$1</cx:f>
        <cx:lvl ptCount="2">
          <cx:pt idx="0">Permit Page-Cross</cx:pt>
          <cx:pt idx="1">DRIPPER</cx:pt>
        </cx:lvl>
      </cx:strDim>
      <cx:numDim type="val">
        <cx:f dir="row">Sheet1!$B$4:$C$4</cx:f>
        <cx:lvl ptCount="2" formatCode="General">
          <cx:pt idx="0">-3.8484699999999901</cx:pt>
          <cx:pt idx="1">-8.8988099999999992</cx:pt>
        </cx:lvl>
      </cx:numDim>
    </cx:data>
    <cx:data id="3">
      <cx:strDim type="cat">
        <cx:f dir="row">Sheet1!$B$1:$C$1</cx:f>
        <cx:lvl ptCount="2">
          <cx:pt idx="0">Permit Page-Cross</cx:pt>
          <cx:pt idx="1">DRIPPER</cx:pt>
        </cx:lvl>
      </cx:strDim>
      <cx:numDim type="val">
        <cx:f dir="row">Sheet1!$B$5:$C$5</cx:f>
        <cx:lvl ptCount="2" formatCode="General">
          <cx:pt idx="0">-5.2182599999999999</cx:pt>
          <cx:pt idx="1">-6.5964299999999998</cx:pt>
        </cx:lvl>
      </cx:numDim>
    </cx:data>
    <cx:data id="4">
      <cx:strDim type="cat">
        <cx:f dir="row">Sheet1!$B$1:$C$1</cx:f>
        <cx:lvl ptCount="2">
          <cx:pt idx="0">Permit Page-Cross</cx:pt>
          <cx:pt idx="1">DRIPPER</cx:pt>
        </cx:lvl>
      </cx:strDim>
      <cx:numDim type="val">
        <cx:f dir="row">Sheet1!$B$6:$C$6</cx:f>
        <cx:lvl ptCount="2" formatCode="General">
          <cx:pt idx="0">9.2813799999999897</cx:pt>
          <cx:pt idx="1">-4.3161100000000001</cx:pt>
        </cx:lvl>
      </cx:numDim>
    </cx:data>
    <cx:data id="5">
      <cx:strDim type="cat">
        <cx:f dir="row">Sheet1!$B$1:$C$1</cx:f>
        <cx:lvl ptCount="2">
          <cx:pt idx="0">Permit Page-Cross</cx:pt>
          <cx:pt idx="1">DRIPPER</cx:pt>
        </cx:lvl>
      </cx:strDim>
      <cx:numDim type="val">
        <cx:f dir="row">Sheet1!$B$7:$C$7</cx:f>
        <cx:lvl ptCount="2" formatCode="General">
          <cx:pt idx="0">-0.85875815057748595</cx:pt>
          <cx:pt idx="1">-2.8212181179595102</cx:pt>
        </cx:lvl>
      </cx:numDim>
    </cx:data>
    <cx:data id="6">
      <cx:strDim type="cat">
        <cx:f dir="row">Sheet1!$B$1:$C$1</cx:f>
        <cx:lvl ptCount="2">
          <cx:pt idx="0">Permit Page-Cross</cx:pt>
          <cx:pt idx="1">DRIPPER</cx:pt>
        </cx:lvl>
      </cx:strDim>
      <cx:numDim type="val">
        <cx:f dir="row">Sheet1!$B$8:$C$8</cx:f>
        <cx:lvl ptCount="2" formatCode="General">
          <cx:pt idx="0">-1.94143</cx:pt>
          <cx:pt idx="1">-2.2214499999999999</cx:pt>
        </cx:lvl>
      </cx:numDim>
    </cx:data>
    <cx:data id="7">
      <cx:strDim type="cat">
        <cx:f dir="row">Sheet1!$B$1:$C$1</cx:f>
        <cx:lvl ptCount="2">
          <cx:pt idx="0">Permit Page-Cross</cx:pt>
          <cx:pt idx="1">DRIPPER</cx:pt>
        </cx:lvl>
      </cx:strDim>
      <cx:numDim type="val">
        <cx:f dir="row">Sheet1!$B$9:$C$9</cx:f>
        <cx:lvl ptCount="2" formatCode="General">
          <cx:pt idx="0">-1.5873199999999901</cx:pt>
          <cx:pt idx="1">-2.0815899999999998</cx:pt>
        </cx:lvl>
      </cx:numDim>
    </cx:data>
    <cx:data id="8">
      <cx:strDim type="cat">
        <cx:f dir="row">Sheet1!$B$1:$C$1</cx:f>
        <cx:lvl ptCount="2">
          <cx:pt idx="0">Permit Page-Cross</cx:pt>
          <cx:pt idx="1">DRIPPER</cx:pt>
        </cx:lvl>
      </cx:strDim>
      <cx:numDim type="val">
        <cx:f dir="row">Sheet1!$B$10:$C$10</cx:f>
        <cx:lvl ptCount="2" formatCode="General">
          <cx:pt idx="0">-2.0354719999999999</cx:pt>
          <cx:pt idx="1">-2.02624</cx:pt>
        </cx:lvl>
      </cx:numDim>
    </cx:data>
    <cx:data id="9">
      <cx:strDim type="cat">
        <cx:f dir="row">Sheet1!$B$1:$C$1</cx:f>
        <cx:lvl ptCount="2">
          <cx:pt idx="0">Permit Page-Cross</cx:pt>
          <cx:pt idx="1">DRIPPER</cx:pt>
        </cx:lvl>
      </cx:strDim>
      <cx:numDim type="val">
        <cx:f dir="row">Sheet1!$B$11:$C$11</cx:f>
        <cx:lvl ptCount="2" formatCode="General">
          <cx:pt idx="0">-0.89831919470127697</cx:pt>
          <cx:pt idx="1">-1.9750863251959101</cx:pt>
        </cx:lvl>
      </cx:numDim>
    </cx:data>
    <cx:data id="10">
      <cx:strDim type="cat">
        <cx:f dir="row">Sheet1!$B$1:$C$1</cx:f>
        <cx:lvl ptCount="2">
          <cx:pt idx="0">Permit Page-Cross</cx:pt>
          <cx:pt idx="1">DRIPPER</cx:pt>
        </cx:lvl>
      </cx:strDim>
      <cx:numDim type="val">
        <cx:f dir="row">Sheet1!$B$12:$C$12</cx:f>
        <cx:lvl ptCount="2" formatCode="General">
          <cx:pt idx="0">-1.5320833333333299</cx:pt>
          <cx:pt idx="1">-1.92611666666666</cx:pt>
        </cx:lvl>
      </cx:numDim>
    </cx:data>
    <cx:data id="11">
      <cx:strDim type="cat">
        <cx:f dir="row">Sheet1!$B$1:$C$1</cx:f>
        <cx:lvl ptCount="2">
          <cx:pt idx="0">Permit Page-Cross</cx:pt>
          <cx:pt idx="1">DRIPPER</cx:pt>
        </cx:lvl>
      </cx:strDim>
      <cx:numDim type="val">
        <cx:f dir="row">Sheet1!$B$13:$C$13</cx:f>
        <cx:lvl ptCount="2" formatCode="General">
          <cx:pt idx="0">-1.5706100000000001</cx:pt>
          <cx:pt idx="1">-1.8025799999999901</cx:pt>
        </cx:lvl>
      </cx:numDim>
    </cx:data>
    <cx:data id="12">
      <cx:strDim type="cat">
        <cx:f dir="row">Sheet1!$B$1:$C$1</cx:f>
        <cx:lvl ptCount="2">
          <cx:pt idx="0">Permit Page-Cross</cx:pt>
          <cx:pt idx="1">DRIPPER</cx:pt>
        </cx:lvl>
      </cx:strDim>
      <cx:numDim type="val">
        <cx:f dir="row">Sheet1!$B$14:$C$14</cx:f>
        <cx:lvl ptCount="2" formatCode="General">
          <cx:pt idx="0">-1.69392700385451</cx:pt>
          <cx:pt idx="1">-1.6151980232269301</cx:pt>
        </cx:lvl>
      </cx:numDim>
    </cx:data>
    <cx:data id="13">
      <cx:strDim type="cat">
        <cx:f dir="row">Sheet1!$B$1:$C$1</cx:f>
        <cx:lvl ptCount="2">
          <cx:pt idx="0">Permit Page-Cross</cx:pt>
          <cx:pt idx="1">DRIPPER</cx:pt>
        </cx:lvl>
      </cx:strDim>
      <cx:numDim type="val">
        <cx:f dir="row">Sheet1!$B$15:$C$15</cx:f>
        <cx:lvl ptCount="2" formatCode="General">
          <cx:pt idx="0">0.553499999999996</cx:pt>
          <cx:pt idx="1">-1.54288</cx:pt>
        </cx:lvl>
      </cx:numDim>
    </cx:data>
    <cx:data id="14">
      <cx:strDim type="cat">
        <cx:f dir="row">Sheet1!$B$1:$C$1</cx:f>
        <cx:lvl ptCount="2">
          <cx:pt idx="0">Permit Page-Cross</cx:pt>
          <cx:pt idx="1">DRIPPER</cx:pt>
        </cx:lvl>
      </cx:strDim>
      <cx:numDim type="val">
        <cx:f dir="row">Sheet1!$B$16:$C$16</cx:f>
        <cx:lvl ptCount="2" formatCode="General">
          <cx:pt idx="0">-0.80101999999999995</cx:pt>
          <cx:pt idx="1">-1.4779100000000001</cx:pt>
        </cx:lvl>
      </cx:numDim>
    </cx:data>
    <cx:data id="15">
      <cx:strDim type="cat">
        <cx:f dir="row">Sheet1!$B$1:$C$1</cx:f>
        <cx:lvl ptCount="2">
          <cx:pt idx="0">Permit Page-Cross</cx:pt>
          <cx:pt idx="1">DRIPPER</cx:pt>
        </cx:lvl>
      </cx:strDim>
      <cx:numDim type="val">
        <cx:f dir="row">Sheet1!$B$17:$C$17</cx:f>
        <cx:lvl ptCount="2" formatCode="General">
          <cx:pt idx="0">-0.90001723058056005</cx:pt>
          <cx:pt idx="1">-1.44562700201852</cx:pt>
        </cx:lvl>
      </cx:numDim>
    </cx:data>
    <cx:data id="16">
      <cx:strDim type="cat">
        <cx:f dir="row">Sheet1!$B$1:$C$1</cx:f>
        <cx:lvl ptCount="2">
          <cx:pt idx="0">Permit Page-Cross</cx:pt>
          <cx:pt idx="1">DRIPPER</cx:pt>
        </cx:lvl>
      </cx:strDim>
      <cx:numDim type="val">
        <cx:f dir="row">Sheet1!$B$18:$C$18</cx:f>
        <cx:lvl ptCount="2" formatCode="General">
          <cx:pt idx="0">-2.54128</cx:pt>
          <cx:pt idx="1">-1.4291799999999999</cx:pt>
        </cx:lvl>
      </cx:numDim>
    </cx:data>
    <cx:data id="17">
      <cx:strDim type="cat">
        <cx:f dir="row">Sheet1!$B$1:$C$1</cx:f>
        <cx:lvl ptCount="2">
          <cx:pt idx="0">Permit Page-Cross</cx:pt>
          <cx:pt idx="1">DRIPPER</cx:pt>
        </cx:lvl>
      </cx:strDim>
      <cx:numDim type="val">
        <cx:f dir="row">Sheet1!$B$19:$C$19</cx:f>
        <cx:lvl ptCount="2" formatCode="General">
          <cx:pt idx="0">-0.95826999999999996</cx:pt>
          <cx:pt idx="1">-1.39761</cx:pt>
        </cx:lvl>
      </cx:numDim>
    </cx:data>
    <cx:data id="18">
      <cx:strDim type="cat">
        <cx:f dir="row">Sheet1!$B$1:$C$1</cx:f>
        <cx:lvl ptCount="2">
          <cx:pt idx="0">Permit Page-Cross</cx:pt>
          <cx:pt idx="1">DRIPPER</cx:pt>
        </cx:lvl>
      </cx:strDim>
      <cx:numDim type="val">
        <cx:f dir="row">Sheet1!$B$20:$C$20</cx:f>
        <cx:lvl ptCount="2" formatCode="General">
          <cx:pt idx="0">-0.41572999999999899</cx:pt>
          <cx:pt idx="1">-1.2784199999999999</cx:pt>
        </cx:lvl>
      </cx:numDim>
    </cx:data>
    <cx:data id="19">
      <cx:strDim type="cat">
        <cx:f dir="row">Sheet1!$B$1:$C$1</cx:f>
        <cx:lvl ptCount="2">
          <cx:pt idx="0">Permit Page-Cross</cx:pt>
          <cx:pt idx="1">DRIPPER</cx:pt>
        </cx:lvl>
      </cx:strDim>
      <cx:numDim type="val">
        <cx:f dir="row">Sheet1!$B$21:$C$21</cx:f>
        <cx:lvl ptCount="2" formatCode="General">
          <cx:pt idx="0">-1.2035400000000001</cx:pt>
          <cx:pt idx="1">-1.24505</cx:pt>
        </cx:lvl>
      </cx:numDim>
    </cx:data>
    <cx:data id="20">
      <cx:strDim type="cat">
        <cx:f dir="row">Sheet1!$B$1:$C$1</cx:f>
        <cx:lvl ptCount="2">
          <cx:pt idx="0">Permit Page-Cross</cx:pt>
          <cx:pt idx="1">DRIPPER</cx:pt>
        </cx:lvl>
      </cx:strDim>
      <cx:numDim type="val">
        <cx:f dir="row">Sheet1!$B$22:$C$22</cx:f>
        <cx:lvl ptCount="2" formatCode="General">
          <cx:pt idx="0">-1.1993400000000001</cx:pt>
          <cx:pt idx="1">-1.2299100000000001</cx:pt>
        </cx:lvl>
      </cx:numDim>
    </cx:data>
    <cx:data id="21">
      <cx:strDim type="cat">
        <cx:f dir="row">Sheet1!$B$1:$C$1</cx:f>
        <cx:lvl ptCount="2">
          <cx:pt idx="0">Permit Page-Cross</cx:pt>
          <cx:pt idx="1">DRIPPER</cx:pt>
        </cx:lvl>
      </cx:strDim>
      <cx:numDim type="val">
        <cx:f dir="row">Sheet1!$B$23:$C$23</cx:f>
        <cx:lvl ptCount="2" formatCode="General">
          <cx:pt idx="0">17.454070000000002</cx:pt>
          <cx:pt idx="1">-1.1528399999999901</cx:pt>
        </cx:lvl>
      </cx:numDim>
    </cx:data>
    <cx:data id="22">
      <cx:strDim type="cat">
        <cx:f dir="row">Sheet1!$B$1:$C$1</cx:f>
        <cx:lvl ptCount="2">
          <cx:pt idx="0">Permit Page-Cross</cx:pt>
          <cx:pt idx="1">DRIPPER</cx:pt>
        </cx:lvl>
      </cx:strDim>
      <cx:numDim type="val">
        <cx:f dir="row">Sheet1!$B$24:$C$24</cx:f>
        <cx:lvl ptCount="2" formatCode="General">
          <cx:pt idx="0">-1.2196100000000001</cx:pt>
          <cx:pt idx="1">-1.1498900000000001</cx:pt>
        </cx:lvl>
      </cx:numDim>
    </cx:data>
    <cx:data id="23">
      <cx:strDim type="cat">
        <cx:f dir="row">Sheet1!$B$1:$C$1</cx:f>
        <cx:lvl ptCount="2">
          <cx:pt idx="0">Permit Page-Cross</cx:pt>
          <cx:pt idx="1">DRIPPER</cx:pt>
        </cx:lvl>
      </cx:strDim>
      <cx:numDim type="val">
        <cx:f dir="row">Sheet1!$B$25:$C$25</cx:f>
        <cx:lvl ptCount="2" formatCode="General">
          <cx:pt idx="0">10.92488</cx:pt>
          <cx:pt idx="1">-1.0932999999999899</cx:pt>
        </cx:lvl>
      </cx:numDim>
    </cx:data>
    <cx:data id="24">
      <cx:strDim type="cat">
        <cx:f dir="row">Sheet1!$B$1:$C$1</cx:f>
        <cx:lvl ptCount="2">
          <cx:pt idx="0">Permit Page-Cross</cx:pt>
          <cx:pt idx="1">DRIPPER</cx:pt>
        </cx:lvl>
      </cx:strDim>
      <cx:numDim type="val">
        <cx:f dir="row">Sheet1!$B$26:$C$26</cx:f>
        <cx:lvl ptCount="2" formatCode="General">
          <cx:pt idx="0">-0.47976064345538</cx:pt>
          <cx:pt idx="1">-1.0288512713274001</cx:pt>
        </cx:lvl>
      </cx:numDim>
    </cx:data>
    <cx:data id="25">
      <cx:strDim type="cat">
        <cx:f dir="row">Sheet1!$B$1:$C$1</cx:f>
        <cx:lvl ptCount="2">
          <cx:pt idx="0">Permit Page-Cross</cx:pt>
          <cx:pt idx="1">DRIPPER</cx:pt>
        </cx:lvl>
      </cx:strDim>
      <cx:numDim type="val">
        <cx:f dir="row">Sheet1!$B$27:$C$27</cx:f>
        <cx:lvl ptCount="2" formatCode="General">
          <cx:pt idx="0">-0.85603999999999902</cx:pt>
          <cx:pt idx="1">-0.97764399999999896</cx:pt>
        </cx:lvl>
      </cx:numDim>
    </cx:data>
    <cx:data id="26">
      <cx:strDim type="cat">
        <cx:f dir="row">Sheet1!$B$1:$C$1</cx:f>
        <cx:lvl ptCount="2">
          <cx:pt idx="0">Permit Page-Cross</cx:pt>
          <cx:pt idx="1">DRIPPER</cx:pt>
        </cx:lvl>
      </cx:strDim>
      <cx:numDim type="val">
        <cx:f dir="row">Sheet1!$B$28:$C$28</cx:f>
        <cx:lvl ptCount="2" formatCode="General">
          <cx:pt idx="0">-0.73554999999999904</cx:pt>
          <cx:pt idx="1">-0.957479999999999</cx:pt>
        </cx:lvl>
      </cx:numDim>
    </cx:data>
    <cx:data id="27">
      <cx:strDim type="cat">
        <cx:f dir="row">Sheet1!$B$1:$C$1</cx:f>
        <cx:lvl ptCount="2">
          <cx:pt idx="0">Permit Page-Cross</cx:pt>
          <cx:pt idx="1">DRIPPER</cx:pt>
        </cx:lvl>
      </cx:strDim>
      <cx:numDim type="val">
        <cx:f dir="row">Sheet1!$B$29:$C$29</cx:f>
        <cx:lvl ptCount="2" formatCode="General">
          <cx:pt idx="0">-0.34522000000000103</cx:pt>
          <cx:pt idx="1">-0.94786399999999904</cx:pt>
        </cx:lvl>
      </cx:numDim>
    </cx:data>
    <cx:data id="28">
      <cx:strDim type="cat">
        <cx:f dir="row">Sheet1!$B$1:$C$1</cx:f>
        <cx:lvl ptCount="2">
          <cx:pt idx="0">Permit Page-Cross</cx:pt>
          <cx:pt idx="1">DRIPPER</cx:pt>
        </cx:lvl>
      </cx:strDim>
      <cx:numDim type="val">
        <cx:f dir="row">Sheet1!$B$30:$C$30</cx:f>
        <cx:lvl ptCount="2" formatCode="General">
          <cx:pt idx="0">-0.213729999999999</cx:pt>
          <cx:pt idx="1">-0.88778000000000001</cx:pt>
        </cx:lvl>
      </cx:numDim>
    </cx:data>
    <cx:data id="29">
      <cx:strDim type="cat">
        <cx:f dir="row">Sheet1!$B$1:$C$1</cx:f>
        <cx:lvl ptCount="2">
          <cx:pt idx="0">Permit Page-Cross</cx:pt>
          <cx:pt idx="1">DRIPPER</cx:pt>
        </cx:lvl>
      </cx:strDim>
      <cx:numDim type="val">
        <cx:f dir="row">Sheet1!$B$31:$C$31</cx:f>
        <cx:lvl ptCount="2" formatCode="General">
          <cx:pt idx="0">-0.31641000000000002</cx:pt>
          <cx:pt idx="1">-0.88214999999999999</cx:pt>
        </cx:lvl>
      </cx:numDim>
    </cx:data>
    <cx:data id="30">
      <cx:strDim type="cat">
        <cx:f dir="row">Sheet1!$B$1:$C$1</cx:f>
        <cx:lvl ptCount="2">
          <cx:pt idx="0">Permit Page-Cross</cx:pt>
          <cx:pt idx="1">DRIPPER</cx:pt>
        </cx:lvl>
      </cx:strDim>
      <cx:numDim type="val">
        <cx:f dir="row">Sheet1!$B$32:$C$32</cx:f>
        <cx:lvl ptCount="2" formatCode="General">
          <cx:pt idx="0">-0.910519999999999</cx:pt>
          <cx:pt idx="1">-0.87127999999999906</cx:pt>
        </cx:lvl>
      </cx:numDim>
    </cx:data>
    <cx:data id="31">
      <cx:strDim type="cat">
        <cx:f dir="row">Sheet1!$B$1:$C$1</cx:f>
        <cx:lvl ptCount="2">
          <cx:pt idx="0">Permit Page-Cross</cx:pt>
          <cx:pt idx="1">DRIPPER</cx:pt>
        </cx:lvl>
      </cx:strDim>
      <cx:numDim type="val">
        <cx:f dir="row">Sheet1!$B$33:$C$33</cx:f>
        <cx:lvl ptCount="2" formatCode="General">
          <cx:pt idx="0">-0.77590999999999999</cx:pt>
          <cx:pt idx="1">-0.86316000000000004</cx:pt>
        </cx:lvl>
      </cx:numDim>
    </cx:data>
    <cx:data id="32">
      <cx:strDim type="cat">
        <cx:f dir="row">Sheet1!$B$1:$C$1</cx:f>
        <cx:lvl ptCount="2">
          <cx:pt idx="0">Permit Page-Cross</cx:pt>
          <cx:pt idx="1">DRIPPER</cx:pt>
        </cx:lvl>
      </cx:strDim>
      <cx:numDim type="val">
        <cx:f dir="row">Sheet1!$B$34:$C$34</cx:f>
        <cx:lvl ptCount="2" formatCode="General">
          <cx:pt idx="0">-0.45981</cx:pt>
          <cx:pt idx="1">-0.86038000000000003</cx:pt>
        </cx:lvl>
      </cx:numDim>
    </cx:data>
    <cx:data id="33">
      <cx:strDim type="cat">
        <cx:f dir="row">Sheet1!$B$1:$C$1</cx:f>
        <cx:lvl ptCount="2">
          <cx:pt idx="0">Permit Page-Cross</cx:pt>
          <cx:pt idx="1">DRIPPER</cx:pt>
        </cx:lvl>
      </cx:strDim>
      <cx:numDim type="val">
        <cx:f dir="row">Sheet1!$B$35:$C$35</cx:f>
        <cx:lvl ptCount="2" formatCode="General">
          <cx:pt idx="0">-0.45612000000000003</cx:pt>
          <cx:pt idx="1">-0.84958</cx:pt>
        </cx:lvl>
      </cx:numDim>
    </cx:data>
    <cx:data id="34">
      <cx:strDim type="cat">
        <cx:f dir="row">Sheet1!$B$1:$C$1</cx:f>
        <cx:lvl ptCount="2">
          <cx:pt idx="0">Permit Page-Cross</cx:pt>
          <cx:pt idx="1">DRIPPER</cx:pt>
        </cx:lvl>
      </cx:strDim>
      <cx:numDim type="val">
        <cx:f dir="row">Sheet1!$B$36:$C$36</cx:f>
        <cx:lvl ptCount="2" formatCode="General">
          <cx:pt idx="0">-0.47216178789695101</cx:pt>
          <cx:pt idx="1">-0.84283252354045501</cx:pt>
        </cx:lvl>
      </cx:numDim>
    </cx:data>
    <cx:data id="35">
      <cx:strDim type="cat">
        <cx:f dir="row">Sheet1!$B$1:$C$1</cx:f>
        <cx:lvl ptCount="2">
          <cx:pt idx="0">Permit Page-Cross</cx:pt>
          <cx:pt idx="1">DRIPPER</cx:pt>
        </cx:lvl>
      </cx:strDim>
      <cx:numDim type="val">
        <cx:f dir="row">Sheet1!$B$37:$C$37</cx:f>
        <cx:lvl ptCount="2" formatCode="General">
          <cx:pt idx="0">-0.67607999999999902</cx:pt>
          <cx:pt idx="1">-0.83372999999999997</cx:pt>
        </cx:lvl>
      </cx:numDim>
    </cx:data>
    <cx:data id="36">
      <cx:strDim type="cat">
        <cx:f dir="row">Sheet1!$B$1:$C$1</cx:f>
        <cx:lvl ptCount="2">
          <cx:pt idx="0">Permit Page-Cross</cx:pt>
          <cx:pt idx="1">DRIPPER</cx:pt>
        </cx:lvl>
      </cx:strDim>
      <cx:numDim type="val">
        <cx:f dir="row">Sheet1!$B$38:$C$38</cx:f>
        <cx:lvl ptCount="2" formatCode="General">
          <cx:pt idx="0">-0.68339999999999901</cx:pt>
          <cx:pt idx="1">-0.81944999999999901</cx:pt>
        </cx:lvl>
      </cx:numDim>
    </cx:data>
    <cx:data id="37">
      <cx:strDim type="cat">
        <cx:f dir="row">Sheet1!$B$1:$C$1</cx:f>
        <cx:lvl ptCount="2">
          <cx:pt idx="0">Permit Page-Cross</cx:pt>
          <cx:pt idx="1">DRIPPER</cx:pt>
        </cx:lvl>
      </cx:strDim>
      <cx:numDim type="val">
        <cx:f dir="row">Sheet1!$B$39:$C$39</cx:f>
        <cx:lvl ptCount="2" formatCode="General">
          <cx:pt idx="0">-0.58208333333333295</cx:pt>
          <cx:pt idx="1">-0.81205000000000005</cx:pt>
        </cx:lvl>
      </cx:numDim>
    </cx:data>
    <cx:data id="38">
      <cx:strDim type="cat">
        <cx:f dir="row">Sheet1!$B$1:$C$1</cx:f>
        <cx:lvl ptCount="2">
          <cx:pt idx="0">Permit Page-Cross</cx:pt>
          <cx:pt idx="1">DRIPPER</cx:pt>
        </cx:lvl>
      </cx:strDim>
      <cx:numDim type="val">
        <cx:f dir="row">Sheet1!$B$40:$C$40</cx:f>
        <cx:lvl ptCount="2" formatCode="General">
          <cx:pt idx="0">-0.79120999999999897</cx:pt>
          <cx:pt idx="1">-0.79684999999999995</cx:pt>
        </cx:lvl>
      </cx:numDim>
    </cx:data>
    <cx:data id="39">
      <cx:strDim type="cat">
        <cx:f dir="row">Sheet1!$B$1:$C$1</cx:f>
        <cx:lvl ptCount="2">
          <cx:pt idx="0">Permit Page-Cross</cx:pt>
          <cx:pt idx="1">DRIPPER</cx:pt>
        </cx:lvl>
      </cx:strDim>
      <cx:numDim type="val">
        <cx:f dir="row">Sheet1!$B$41:$C$41</cx:f>
        <cx:lvl ptCount="2" formatCode="General">
          <cx:pt idx="0">-0.69313000000000002</cx:pt>
          <cx:pt idx="1">-0.76405999999999996</cx:pt>
        </cx:lvl>
      </cx:numDim>
    </cx:data>
    <cx:data id="40">
      <cx:strDim type="cat">
        <cx:f dir="row">Sheet1!$B$1:$C$1</cx:f>
        <cx:lvl ptCount="2">
          <cx:pt idx="0">Permit Page-Cross</cx:pt>
          <cx:pt idx="1">DRIPPER</cx:pt>
        </cx:lvl>
      </cx:strDim>
      <cx:numDim type="val">
        <cx:f dir="row">Sheet1!$B$42:$C$42</cx:f>
        <cx:lvl ptCount="2" formatCode="General">
          <cx:pt idx="0">0.92826399999999798</cx:pt>
          <cx:pt idx="1">-0.72560400000000003</cx:pt>
        </cx:lvl>
      </cx:numDim>
    </cx:data>
    <cx:data id="41">
      <cx:strDim type="cat">
        <cx:f dir="row">Sheet1!$B$1:$C$1</cx:f>
        <cx:lvl ptCount="2">
          <cx:pt idx="0">Permit Page-Cross</cx:pt>
          <cx:pt idx="1">DRIPPER</cx:pt>
        </cx:lvl>
      </cx:strDim>
      <cx:numDim type="val">
        <cx:f dir="row">Sheet1!$B$43:$C$43</cx:f>
        <cx:lvl ptCount="2" formatCode="General">
          <cx:pt idx="0">-0.412553146040467</cx:pt>
          <cx:pt idx="1">-0.69827864159847497</cx:pt>
        </cx:lvl>
      </cx:numDim>
    </cx:data>
    <cx:data id="42">
      <cx:strDim type="cat">
        <cx:f dir="row">Sheet1!$B$1:$C$1</cx:f>
        <cx:lvl ptCount="2">
          <cx:pt idx="0">Permit Page-Cross</cx:pt>
          <cx:pt idx="1">DRIPPER</cx:pt>
        </cx:lvl>
      </cx:strDim>
      <cx:numDim type="val">
        <cx:f dir="row">Sheet1!$B$44:$C$44</cx:f>
        <cx:lvl ptCount="2" formatCode="General">
          <cx:pt idx="0">-0.61053999999999997</cx:pt>
          <cx:pt idx="1">-0.68239999999999901</cx:pt>
        </cx:lvl>
      </cx:numDim>
    </cx:data>
    <cx:data id="43">
      <cx:strDim type="cat">
        <cx:f dir="row">Sheet1!$B$1:$C$1</cx:f>
        <cx:lvl ptCount="2">
          <cx:pt idx="0">Permit Page-Cross</cx:pt>
          <cx:pt idx="1">DRIPPER</cx:pt>
        </cx:lvl>
      </cx:strDim>
      <cx:numDim type="val">
        <cx:f dir="row">Sheet1!$B$45:$C$45</cx:f>
        <cx:lvl ptCount="2" formatCode="General">
          <cx:pt idx="0">-0.54288999999999998</cx:pt>
          <cx:pt idx="1">-0.67976999999999999</cx:pt>
        </cx:lvl>
      </cx:numDim>
    </cx:data>
    <cx:data id="44">
      <cx:strDim type="cat">
        <cx:f dir="row">Sheet1!$B$1:$C$1</cx:f>
        <cx:lvl ptCount="2">
          <cx:pt idx="0">Permit Page-Cross</cx:pt>
          <cx:pt idx="1">DRIPPER</cx:pt>
        </cx:lvl>
      </cx:strDim>
      <cx:numDim type="val">
        <cx:f dir="row">Sheet1!$B$46:$C$46</cx:f>
        <cx:lvl ptCount="2" formatCode="General">
          <cx:pt idx="0">-0.52976999999999996</cx:pt>
          <cx:pt idx="1">-0.67932999999999999</cx:pt>
        </cx:lvl>
      </cx:numDim>
    </cx:data>
    <cx:data id="45">
      <cx:strDim type="cat">
        <cx:f dir="row">Sheet1!$B$1:$C$1</cx:f>
        <cx:lvl ptCount="2">
          <cx:pt idx="0">Permit Page-Cross</cx:pt>
          <cx:pt idx="1">DRIPPER</cx:pt>
        </cx:lvl>
      </cx:strDim>
      <cx:numDim type="val">
        <cx:f dir="row">Sheet1!$B$47:$C$47</cx:f>
        <cx:lvl ptCount="2" formatCode="General">
          <cx:pt idx="0">-0.201843999999999</cx:pt>
          <cx:pt idx="1">-0.67419200000000001</cx:pt>
        </cx:lvl>
      </cx:numDim>
    </cx:data>
    <cx:data id="46">
      <cx:strDim type="cat">
        <cx:f dir="row">Sheet1!$B$1:$C$1</cx:f>
        <cx:lvl ptCount="2">
          <cx:pt idx="0">Permit Page-Cross</cx:pt>
          <cx:pt idx="1">DRIPPER</cx:pt>
        </cx:lvl>
      </cx:strDim>
      <cx:numDim type="val">
        <cx:f dir="row">Sheet1!$B$48:$C$48</cx:f>
        <cx:lvl ptCount="2" formatCode="General">
          <cx:pt idx="0">-0.582089999999999</cx:pt>
          <cx:pt idx="1">-0.66448999999999803</cx:pt>
        </cx:lvl>
      </cx:numDim>
    </cx:data>
    <cx:data id="47">
      <cx:strDim type="cat">
        <cx:f dir="row">Sheet1!$B$1:$C$1</cx:f>
        <cx:lvl ptCount="2">
          <cx:pt idx="0">Permit Page-Cross</cx:pt>
          <cx:pt idx="1">DRIPPER</cx:pt>
        </cx:lvl>
      </cx:strDim>
      <cx:numDim type="val">
        <cx:f dir="row">Sheet1!$B$49:$C$49</cx:f>
        <cx:lvl ptCount="2" formatCode="General">
          <cx:pt idx="0">-0.47348000000000001</cx:pt>
          <cx:pt idx="1">-0.65100999999999998</cx:pt>
        </cx:lvl>
      </cx:numDim>
    </cx:data>
    <cx:data id="48">
      <cx:strDim type="cat">
        <cx:f dir="row">Sheet1!$B$1:$C$1</cx:f>
        <cx:lvl ptCount="2">
          <cx:pt idx="0">Permit Page-Cross</cx:pt>
          <cx:pt idx="1">DRIPPER</cx:pt>
        </cx:lvl>
      </cx:strDim>
      <cx:numDim type="val">
        <cx:f dir="row">Sheet1!$B$50:$C$50</cx:f>
        <cx:lvl ptCount="2" formatCode="General">
          <cx:pt idx="0">-0.69115674340159905</cx:pt>
          <cx:pt idx="1">-0.61914651916608099</cx:pt>
        </cx:lvl>
      </cx:numDim>
    </cx:data>
    <cx:data id="49">
      <cx:strDim type="cat">
        <cx:f dir="row">Sheet1!$B$1:$C$1</cx:f>
        <cx:lvl ptCount="2">
          <cx:pt idx="0">Permit Page-Cross</cx:pt>
          <cx:pt idx="1">DRIPPER</cx:pt>
        </cx:lvl>
      </cx:strDim>
      <cx:numDim type="val">
        <cx:f dir="row">Sheet1!$B$51:$C$51</cx:f>
        <cx:lvl ptCount="2" formatCode="General">
          <cx:pt idx="0">-0.73557000000000095</cx:pt>
          <cx:pt idx="1">-0.59875</cx:pt>
        </cx:lvl>
      </cx:numDim>
    </cx:data>
    <cx:data id="50">
      <cx:strDim type="cat">
        <cx:f dir="row">Sheet1!$B$1:$C$1</cx:f>
        <cx:lvl ptCount="2">
          <cx:pt idx="0">Permit Page-Cross</cx:pt>
          <cx:pt idx="1">DRIPPER</cx:pt>
        </cx:lvl>
      </cx:strDim>
      <cx:numDim type="val">
        <cx:f dir="row">Sheet1!$B$52:$C$52</cx:f>
        <cx:lvl ptCount="2" formatCode="General">
          <cx:pt idx="0">-1.8853499999999901</cx:pt>
          <cx:pt idx="1">-0.55790999999999902</cx:pt>
        </cx:lvl>
      </cx:numDim>
    </cx:data>
    <cx:data id="51">
      <cx:strDim type="cat">
        <cx:f dir="row">Sheet1!$B$1:$C$1</cx:f>
        <cx:lvl ptCount="2">
          <cx:pt idx="0">Permit Page-Cross</cx:pt>
          <cx:pt idx="1">DRIPPER</cx:pt>
        </cx:lvl>
      </cx:strDim>
      <cx:numDim type="val">
        <cx:f dir="row">Sheet1!$B$53:$C$53</cx:f>
        <cx:lvl ptCount="2" formatCode="General">
          <cx:pt idx="0">-0.58740000000000003</cx:pt>
          <cx:pt idx="1">-0.54668333333333297</cx:pt>
        </cx:lvl>
      </cx:numDim>
    </cx:data>
    <cx:data id="52">
      <cx:strDim type="cat">
        <cx:f dir="row">Sheet1!$B$1:$C$1</cx:f>
        <cx:lvl ptCount="2">
          <cx:pt idx="0">Permit Page-Cross</cx:pt>
          <cx:pt idx="1">DRIPPER</cx:pt>
        </cx:lvl>
      </cx:strDim>
      <cx:numDim type="val">
        <cx:f dir="row">Sheet1!$B$54:$C$54</cx:f>
        <cx:lvl ptCount="2" formatCode="General">
          <cx:pt idx="0">-0.69430000000000003</cx:pt>
          <cx:pt idx="1">-0.53447</cx:pt>
        </cx:lvl>
      </cx:numDim>
    </cx:data>
    <cx:data id="53">
      <cx:strDim type="cat">
        <cx:f dir="row">Sheet1!$B$1:$C$1</cx:f>
        <cx:lvl ptCount="2">
          <cx:pt idx="0">Permit Page-Cross</cx:pt>
          <cx:pt idx="1">DRIPPER</cx:pt>
        </cx:lvl>
      </cx:strDim>
      <cx:numDim type="val">
        <cx:f dir="row">Sheet1!$B$55:$C$55</cx:f>
        <cx:lvl ptCount="2" formatCode="General">
          <cx:pt idx="0">-2.64224999999999</cx:pt>
          <cx:pt idx="1">-0.525419999999998</cx:pt>
        </cx:lvl>
      </cx:numDim>
    </cx:data>
    <cx:data id="54">
      <cx:strDim type="cat">
        <cx:f dir="row">Sheet1!$B$1:$C$1</cx:f>
        <cx:lvl ptCount="2">
          <cx:pt idx="0">Permit Page-Cross</cx:pt>
          <cx:pt idx="1">DRIPPER</cx:pt>
        </cx:lvl>
      </cx:strDim>
      <cx:numDim type="val">
        <cx:f dir="row">Sheet1!$B$56:$C$56</cx:f>
        <cx:lvl ptCount="2" formatCode="General">
          <cx:pt idx="0">-0.40759000000000001</cx:pt>
          <cx:pt idx="1">-0.51554999999999995</cx:pt>
        </cx:lvl>
      </cx:numDim>
    </cx:data>
    <cx:data id="55">
      <cx:strDim type="cat">
        <cx:f dir="row">Sheet1!$B$1:$C$1</cx:f>
        <cx:lvl ptCount="2">
          <cx:pt idx="0">Permit Page-Cross</cx:pt>
          <cx:pt idx="1">DRIPPER</cx:pt>
        </cx:lvl>
      </cx:strDim>
      <cx:numDim type="val">
        <cx:f dir="row">Sheet1!$B$57:$C$57</cx:f>
        <cx:lvl ptCount="2" formatCode="General">
          <cx:pt idx="0">0.11218316310641301</cx:pt>
          <cx:pt idx="1">-0.481635671860832</cx:pt>
        </cx:lvl>
      </cx:numDim>
    </cx:data>
    <cx:data id="56">
      <cx:strDim type="cat">
        <cx:f dir="row">Sheet1!$B$1:$C$1</cx:f>
        <cx:lvl ptCount="2">
          <cx:pt idx="0">Permit Page-Cross</cx:pt>
          <cx:pt idx="1">DRIPPER</cx:pt>
        </cx:lvl>
      </cx:strDim>
      <cx:numDim type="val">
        <cx:f dir="row">Sheet1!$B$58:$C$58</cx:f>
        <cx:lvl ptCount="2" formatCode="General">
          <cx:pt idx="0">-0.45643600000000001</cx:pt>
          <cx:pt idx="1">-0.471019999999999</cx:pt>
        </cx:lvl>
      </cx:numDim>
    </cx:data>
    <cx:data id="57">
      <cx:strDim type="cat">
        <cx:f dir="row">Sheet1!$B$1:$C$1</cx:f>
        <cx:lvl ptCount="2">
          <cx:pt idx="0">Permit Page-Cross</cx:pt>
          <cx:pt idx="1">DRIPPER</cx:pt>
        </cx:lvl>
      </cx:strDim>
      <cx:numDim type="val">
        <cx:f dir="row">Sheet1!$B$59:$C$59</cx:f>
        <cx:lvl ptCount="2" formatCode="General">
          <cx:pt idx="0">-0.26454</cx:pt>
          <cx:pt idx="1">-0.45472000000000001</cx:pt>
        </cx:lvl>
      </cx:numDim>
    </cx:data>
    <cx:data id="58">
      <cx:strDim type="cat">
        <cx:f dir="row">Sheet1!$B$1:$C$1</cx:f>
        <cx:lvl ptCount="2">
          <cx:pt idx="0">Permit Page-Cross</cx:pt>
          <cx:pt idx="1">DRIPPER</cx:pt>
        </cx:lvl>
      </cx:strDim>
      <cx:numDim type="val">
        <cx:f dir="row">Sheet1!$B$60:$C$60</cx:f>
        <cx:lvl ptCount="2" formatCode="General">
          <cx:pt idx="0">-0.17766999999999999</cx:pt>
          <cx:pt idx="1">-0.45322000000000001</cx:pt>
        </cx:lvl>
      </cx:numDim>
    </cx:data>
    <cx:data id="59">
      <cx:strDim type="cat">
        <cx:f dir="row">Sheet1!$B$1:$C$1</cx:f>
        <cx:lvl ptCount="2">
          <cx:pt idx="0">Permit Page-Cross</cx:pt>
          <cx:pt idx="1">DRIPPER</cx:pt>
        </cx:lvl>
      </cx:strDim>
      <cx:numDim type="val">
        <cx:f dir="row">Sheet1!$B$61:$C$61</cx:f>
        <cx:lvl ptCount="2" formatCode="General">
          <cx:pt idx="0">3.2207919999999901</cx:pt>
          <cx:pt idx="1">-0.406920000000001</cx:pt>
        </cx:lvl>
      </cx:numDim>
    </cx:data>
    <cx:data id="60">
      <cx:strDim type="cat">
        <cx:f dir="row">Sheet1!$B$1:$C$1</cx:f>
        <cx:lvl ptCount="2">
          <cx:pt idx="0">Permit Page-Cross</cx:pt>
          <cx:pt idx="1">DRIPPER</cx:pt>
        </cx:lvl>
      </cx:strDim>
      <cx:numDim type="val">
        <cx:f dir="row">Sheet1!$B$62:$C$62</cx:f>
        <cx:lvl ptCount="2" formatCode="General">
          <cx:pt idx="0">-0.39591999999999899</cx:pt>
          <cx:pt idx="1">-0.39585599999999999</cx:pt>
        </cx:lvl>
      </cx:numDim>
    </cx:data>
    <cx:data id="61">
      <cx:strDim type="cat">
        <cx:f dir="row">Sheet1!$B$1:$C$1</cx:f>
        <cx:lvl ptCount="2">
          <cx:pt idx="0">Permit Page-Cross</cx:pt>
          <cx:pt idx="1">DRIPPER</cx:pt>
        </cx:lvl>
      </cx:strDim>
      <cx:numDim type="val">
        <cx:f dir="row">Sheet1!$B$63:$C$63</cx:f>
        <cx:lvl ptCount="2" formatCode="General">
          <cx:pt idx="0">-2.6841200000000001</cx:pt>
          <cx:pt idx="1">-0.39084000000000402</cx:pt>
        </cx:lvl>
      </cx:numDim>
    </cx:data>
    <cx:data id="62">
      <cx:strDim type="cat">
        <cx:f dir="row">Sheet1!$B$1:$C$1</cx:f>
        <cx:lvl ptCount="2">
          <cx:pt idx="0">Permit Page-Cross</cx:pt>
          <cx:pt idx="1">DRIPPER</cx:pt>
        </cx:lvl>
      </cx:strDim>
      <cx:numDim type="val">
        <cx:f dir="row">Sheet1!$B$64:$C$64</cx:f>
        <cx:lvl ptCount="2" formatCode="General">
          <cx:pt idx="0">-0.38810800000000001</cx:pt>
          <cx:pt idx="1">-0.38790400000000003</cx:pt>
        </cx:lvl>
      </cx:numDim>
    </cx:data>
    <cx:data id="63">
      <cx:strDim type="cat">
        <cx:f dir="row">Sheet1!$B$1:$C$1</cx:f>
        <cx:lvl ptCount="2">
          <cx:pt idx="0">Permit Page-Cross</cx:pt>
          <cx:pt idx="1">DRIPPER</cx:pt>
        </cx:lvl>
      </cx:strDim>
      <cx:numDim type="val">
        <cx:f dir="row">Sheet1!$B$65:$C$65</cx:f>
        <cx:lvl ptCount="2" formatCode="General">
          <cx:pt idx="0">-0.370784</cx:pt>
          <cx:pt idx="1">-0.38536399999999998</cx:pt>
        </cx:lvl>
      </cx:numDim>
    </cx:data>
    <cx:data id="64">
      <cx:strDim type="cat">
        <cx:f dir="row">Sheet1!$B$1:$C$1</cx:f>
        <cx:lvl ptCount="2">
          <cx:pt idx="0">Permit Page-Cross</cx:pt>
          <cx:pt idx="1">DRIPPER</cx:pt>
        </cx:lvl>
      </cx:strDim>
      <cx:numDim type="val">
        <cx:f dir="row">Sheet1!$B$66:$C$66</cx:f>
        <cx:lvl ptCount="2" formatCode="General">
          <cx:pt idx="0">-0.88470000000000004</cx:pt>
          <cx:pt idx="1">-0.38518999999999998</cx:pt>
        </cx:lvl>
      </cx:numDim>
    </cx:data>
    <cx:data id="65">
      <cx:strDim type="cat">
        <cx:f dir="row">Sheet1!$B$1:$C$1</cx:f>
        <cx:lvl ptCount="2">
          <cx:pt idx="0">Permit Page-Cross</cx:pt>
          <cx:pt idx="1">DRIPPER</cx:pt>
        </cx:lvl>
      </cx:strDim>
      <cx:numDim type="val">
        <cx:f dir="row">Sheet1!$B$67:$C$67</cx:f>
        <cx:lvl ptCount="2" formatCode="General">
          <cx:pt idx="0">-0.38400400000000001</cx:pt>
          <cx:pt idx="1">-0.38487199999999999</cx:pt>
        </cx:lvl>
      </cx:numDim>
    </cx:data>
    <cx:data id="66">
      <cx:strDim type="cat">
        <cx:f dir="row">Sheet1!$B$1:$C$1</cx:f>
        <cx:lvl ptCount="2">
          <cx:pt idx="0">Permit Page-Cross</cx:pt>
          <cx:pt idx="1">DRIPPER</cx:pt>
        </cx:lvl>
      </cx:strDim>
      <cx:numDim type="val">
        <cx:f dir="row">Sheet1!$B$68:$C$68</cx:f>
        <cx:lvl ptCount="2" formatCode="General">
          <cx:pt idx="0">-0.37618800000000002</cx:pt>
          <cx:pt idx="1">-0.37969999999999998</cx:pt>
        </cx:lvl>
      </cx:numDim>
    </cx:data>
    <cx:data id="67">
      <cx:strDim type="cat">
        <cx:f dir="row">Sheet1!$B$1:$C$1</cx:f>
        <cx:lvl ptCount="2">
          <cx:pt idx="0">Permit Page-Cross</cx:pt>
          <cx:pt idx="1">DRIPPER</cx:pt>
        </cx:lvl>
      </cx:strDim>
      <cx:numDim type="val">
        <cx:f dir="row">Sheet1!$B$69:$C$69</cx:f>
        <cx:lvl ptCount="2" formatCode="General">
          <cx:pt idx="0">-0.37781199999999998</cx:pt>
          <cx:pt idx="1">-0.37872</cx:pt>
        </cx:lvl>
      </cx:numDim>
    </cx:data>
    <cx:data id="68">
      <cx:strDim type="cat">
        <cx:f dir="row">Sheet1!$B$1:$C$1</cx:f>
        <cx:lvl ptCount="2">
          <cx:pt idx="0">Permit Page-Cross</cx:pt>
          <cx:pt idx="1">DRIPPER</cx:pt>
        </cx:lvl>
      </cx:strDim>
      <cx:numDim type="val">
        <cx:f dir="row">Sheet1!$B$70:$C$70</cx:f>
        <cx:lvl ptCount="2" formatCode="General">
          <cx:pt idx="0">-0.37781199999999998</cx:pt>
          <cx:pt idx="1">-0.37872</cx:pt>
        </cx:lvl>
      </cx:numDim>
    </cx:data>
    <cx:data id="69">
      <cx:strDim type="cat">
        <cx:f dir="row">Sheet1!$B$1:$C$1</cx:f>
        <cx:lvl ptCount="2">
          <cx:pt idx="0">Permit Page-Cross</cx:pt>
          <cx:pt idx="1">DRIPPER</cx:pt>
        </cx:lvl>
      </cx:strDim>
      <cx:numDim type="val">
        <cx:f dir="row">Sheet1!$B$71:$C$71</cx:f>
        <cx:lvl ptCount="2" formatCode="General">
          <cx:pt idx="0">-0.37779999999999903</cx:pt>
          <cx:pt idx="1">-0.37826799999999899</cx:pt>
        </cx:lvl>
      </cx:numDim>
    </cx:data>
    <cx:data id="70">
      <cx:strDim type="cat">
        <cx:f dir="row">Sheet1!$B$1:$C$1</cx:f>
        <cx:lvl ptCount="2">
          <cx:pt idx="0">Permit Page-Cross</cx:pt>
          <cx:pt idx="1">DRIPPER</cx:pt>
        </cx:lvl>
      </cx:strDim>
      <cx:numDim type="val">
        <cx:f dir="row">Sheet1!$B$72:$C$72</cx:f>
        <cx:lvl ptCount="2" formatCode="General">
          <cx:pt idx="0">-0.37952000000000002</cx:pt>
          <cx:pt idx="1">-0.377776</cx:pt>
        </cx:lvl>
      </cx:numDim>
    </cx:data>
    <cx:data id="71">
      <cx:strDim type="cat">
        <cx:f dir="row">Sheet1!$B$1:$C$1</cx:f>
        <cx:lvl ptCount="2">
          <cx:pt idx="0">Permit Page-Cross</cx:pt>
          <cx:pt idx="1">DRIPPER</cx:pt>
        </cx:lvl>
      </cx:strDim>
      <cx:numDim type="val">
        <cx:f dir="row">Sheet1!$B$73:$C$73</cx:f>
        <cx:lvl ptCount="2" formatCode="General">
          <cx:pt idx="0">-0.37606000000000001</cx:pt>
          <cx:pt idx="1">-0.37622</cx:pt>
        </cx:lvl>
      </cx:numDim>
    </cx:data>
    <cx:data id="72">
      <cx:strDim type="cat">
        <cx:f dir="row">Sheet1!$B$1:$C$1</cx:f>
        <cx:lvl ptCount="2">
          <cx:pt idx="0">Permit Page-Cross</cx:pt>
          <cx:pt idx="1">DRIPPER</cx:pt>
        </cx:lvl>
      </cx:strDim>
      <cx:numDim type="val">
        <cx:f dir="row">Sheet1!$B$74:$C$74</cx:f>
        <cx:lvl ptCount="2" formatCode="General">
          <cx:pt idx="0">-0.374948</cx:pt>
          <cx:pt idx="1">-0.37562400000000001</cx:pt>
        </cx:lvl>
      </cx:numDim>
    </cx:data>
    <cx:data id="73">
      <cx:strDim type="cat">
        <cx:f dir="row">Sheet1!$B$1:$C$1</cx:f>
        <cx:lvl ptCount="2">
          <cx:pt idx="0">Permit Page-Cross</cx:pt>
          <cx:pt idx="1">DRIPPER</cx:pt>
        </cx:lvl>
      </cx:strDim>
      <cx:numDim type="val">
        <cx:f dir="row">Sheet1!$B$75:$C$75</cx:f>
        <cx:lvl ptCount="2" formatCode="General">
          <cx:pt idx="0">-0.17754</cx:pt>
          <cx:pt idx="1">-0.35254000000000002</cx:pt>
        </cx:lvl>
      </cx:numDim>
    </cx:data>
    <cx:data id="74">
      <cx:strDim type="cat">
        <cx:f dir="row">Sheet1!$B$1:$C$1</cx:f>
        <cx:lvl ptCount="2">
          <cx:pt idx="0">Permit Page-Cross</cx:pt>
          <cx:pt idx="1">DRIPPER</cx:pt>
        </cx:lvl>
      </cx:strDim>
      <cx:numDim type="val">
        <cx:f dir="row">Sheet1!$B$76:$C$76</cx:f>
        <cx:lvl ptCount="2" formatCode="General">
          <cx:pt idx="0">-0.52185999999999899</cx:pt>
          <cx:pt idx="1">-0.35015200000000002</cx:pt>
        </cx:lvl>
      </cx:numDim>
    </cx:data>
    <cx:data id="75">
      <cx:strDim type="cat">
        <cx:f dir="row">Sheet1!$B$1:$C$1</cx:f>
        <cx:lvl ptCount="2">
          <cx:pt idx="0">Permit Page-Cross</cx:pt>
          <cx:pt idx="1">DRIPPER</cx:pt>
        </cx:lvl>
      </cx:strDim>
      <cx:numDim type="val">
        <cx:f dir="row">Sheet1!$B$77:$C$77</cx:f>
        <cx:lvl ptCount="2" formatCode="General">
          <cx:pt idx="0">-0.51879999999999904</cx:pt>
          <cx:pt idx="1">-0.34767199999999898</cx:pt>
        </cx:lvl>
      </cx:numDim>
    </cx:data>
    <cx:data id="76">
      <cx:strDim type="cat">
        <cx:f dir="row">Sheet1!$B$1:$C$1</cx:f>
        <cx:lvl ptCount="2">
          <cx:pt idx="0">Permit Page-Cross</cx:pt>
          <cx:pt idx="1">DRIPPER</cx:pt>
        </cx:lvl>
      </cx:strDim>
      <cx:numDim type="val">
        <cx:f dir="row">Sheet1!$B$78:$C$78</cx:f>
        <cx:lvl ptCount="2" formatCode="General">
          <cx:pt idx="0">-0.50723600000000002</cx:pt>
          <cx:pt idx="1">-0.34009599999999901</cx:pt>
        </cx:lvl>
      </cx:numDim>
    </cx:data>
    <cx:data id="77">
      <cx:strDim type="cat">
        <cx:f dir="row">Sheet1!$B$1:$C$1</cx:f>
        <cx:lvl ptCount="2">
          <cx:pt idx="0">Permit Page-Cross</cx:pt>
          <cx:pt idx="1">DRIPPER</cx:pt>
        </cx:lvl>
      </cx:strDim>
      <cx:numDim type="val">
        <cx:f dir="row">Sheet1!$B$79:$C$79</cx:f>
        <cx:lvl ptCount="2" formatCode="General">
          <cx:pt idx="0">-0.333095999999999</cx:pt>
          <cx:pt idx="1">-0.33367199999999902</cx:pt>
        </cx:lvl>
      </cx:numDim>
    </cx:data>
    <cx:data id="78">
      <cx:strDim type="cat">
        <cx:f dir="row">Sheet1!$B$1:$C$1</cx:f>
        <cx:lvl ptCount="2">
          <cx:pt idx="0">Permit Page-Cross</cx:pt>
          <cx:pt idx="1">DRIPPER</cx:pt>
        </cx:lvl>
      </cx:strDim>
      <cx:numDim type="val">
        <cx:f dir="row">Sheet1!$B$80:$C$80</cx:f>
        <cx:lvl ptCount="2" formatCode="General">
          <cx:pt idx="0">-0.33316400000000002</cx:pt>
          <cx:pt idx="1">-0.33337600000000001</cx:pt>
        </cx:lvl>
      </cx:numDim>
    </cx:data>
    <cx:data id="79">
      <cx:strDim type="cat">
        <cx:f dir="row">Sheet1!$B$1:$C$1</cx:f>
        <cx:lvl ptCount="2">
          <cx:pt idx="0">Permit Page-Cross</cx:pt>
          <cx:pt idx="1">DRIPPER</cx:pt>
        </cx:lvl>
      </cx:strDim>
      <cx:numDim type="val">
        <cx:f dir="row">Sheet1!$B$81:$C$81</cx:f>
        <cx:lvl ptCount="2" formatCode="General">
          <cx:pt idx="0">-0.33294000000000001</cx:pt>
          <cx:pt idx="1">-0.33298800000000001</cx:pt>
        </cx:lvl>
      </cx:numDim>
    </cx:data>
    <cx:data id="80">
      <cx:strDim type="cat">
        <cx:f dir="row">Sheet1!$B$1:$C$1</cx:f>
        <cx:lvl ptCount="2">
          <cx:pt idx="0">Permit Page-Cross</cx:pt>
          <cx:pt idx="1">DRIPPER</cx:pt>
        </cx:lvl>
      </cx:strDim>
      <cx:numDim type="val">
        <cx:f dir="row">Sheet1!$B$82:$C$82</cx:f>
        <cx:lvl ptCount="2" formatCode="General">
          <cx:pt idx="0">-0.332264</cx:pt>
          <cx:pt idx="1">-0.33139200000000002</cx:pt>
        </cx:lvl>
      </cx:numDim>
    </cx:data>
    <cx:data id="81">
      <cx:strDim type="cat">
        <cx:f dir="row">Sheet1!$B$1:$C$1</cx:f>
        <cx:lvl ptCount="2">
          <cx:pt idx="0">Permit Page-Cross</cx:pt>
          <cx:pt idx="1">DRIPPER</cx:pt>
        </cx:lvl>
      </cx:strDim>
      <cx:numDim type="val">
        <cx:f dir="row">Sheet1!$B$83:$C$83</cx:f>
        <cx:lvl ptCount="2" formatCode="General">
          <cx:pt idx="0">-0.32907999999999998</cx:pt>
          <cx:pt idx="1">-0.32817200000000002</cx:pt>
        </cx:lvl>
      </cx:numDim>
    </cx:data>
    <cx:data id="82">
      <cx:strDim type="cat">
        <cx:f dir="row">Sheet1!$B$1:$C$1</cx:f>
        <cx:lvl ptCount="2">
          <cx:pt idx="0">Permit Page-Cross</cx:pt>
          <cx:pt idx="1">DRIPPER</cx:pt>
        </cx:lvl>
      </cx:strDim>
      <cx:numDim type="val">
        <cx:f dir="row">Sheet1!$B$84:$C$84</cx:f>
        <cx:lvl ptCount="2" formatCode="General">
          <cx:pt idx="0">-0.74651999999999996</cx:pt>
          <cx:pt idx="1">-0.300671999999998</cx:pt>
        </cx:lvl>
      </cx:numDim>
    </cx:data>
    <cx:data id="83">
      <cx:strDim type="cat">
        <cx:f dir="row">Sheet1!$B$1:$C$1</cx:f>
        <cx:lvl ptCount="2">
          <cx:pt idx="0">Permit Page-Cross</cx:pt>
          <cx:pt idx="1">DRIPPER</cx:pt>
        </cx:lvl>
      </cx:strDim>
      <cx:numDim type="val">
        <cx:f dir="row">Sheet1!$B$85:$C$85</cx:f>
        <cx:lvl ptCount="2" formatCode="General">
          <cx:pt idx="0">-0.50383999999999896</cx:pt>
          <cx:pt idx="1">-0.29132999999999898</cx:pt>
        </cx:lvl>
      </cx:numDim>
    </cx:data>
    <cx:data id="84">
      <cx:strDim type="cat">
        <cx:f dir="row">Sheet1!$B$1:$C$1</cx:f>
        <cx:lvl ptCount="2">
          <cx:pt idx="0">Permit Page-Cross</cx:pt>
          <cx:pt idx="1">DRIPPER</cx:pt>
        </cx:lvl>
      </cx:strDim>
      <cx:numDim type="val">
        <cx:f dir="row">Sheet1!$B$86:$C$86</cx:f>
        <cx:lvl ptCount="2" formatCode="General">
          <cx:pt idx="0">-0.28358</cx:pt>
          <cx:pt idx="1">-0.28394399999999997</cx:pt>
        </cx:lvl>
      </cx:numDim>
    </cx:data>
    <cx:data id="85">
      <cx:strDim type="cat">
        <cx:f dir="row">Sheet1!$B$1:$C$1</cx:f>
        <cx:lvl ptCount="2">
          <cx:pt idx="0">Permit Page-Cross</cx:pt>
          <cx:pt idx="1">DRIPPER</cx:pt>
        </cx:lvl>
      </cx:strDim>
      <cx:numDim type="val">
        <cx:f dir="row">Sheet1!$B$87:$C$87</cx:f>
        <cx:lvl ptCount="2" formatCode="General">
          <cx:pt idx="0">-0.19329120231007799</cx:pt>
          <cx:pt idx="1">-0.27334793268323998</cx:pt>
        </cx:lvl>
      </cx:numDim>
    </cx:data>
    <cx:data id="86">
      <cx:strDim type="cat">
        <cx:f dir="row">Sheet1!$B$1:$C$1</cx:f>
        <cx:lvl ptCount="2">
          <cx:pt idx="0">Permit Page-Cross</cx:pt>
          <cx:pt idx="1">DRIPPER</cx:pt>
        </cx:lvl>
      </cx:strDim>
      <cx:numDim type="val">
        <cx:f dir="row">Sheet1!$B$88:$C$88</cx:f>
        <cx:lvl ptCount="2" formatCode="General">
          <cx:pt idx="0">-0.24385000000000001</cx:pt>
          <cx:pt idx="1">-0.27137</cx:pt>
        </cx:lvl>
      </cx:numDim>
    </cx:data>
    <cx:data id="87">
      <cx:strDim type="cat">
        <cx:f dir="row">Sheet1!$B$1:$C$1</cx:f>
        <cx:lvl ptCount="2">
          <cx:pt idx="0">Permit Page-Cross</cx:pt>
          <cx:pt idx="1">DRIPPER</cx:pt>
        </cx:lvl>
      </cx:strDim>
      <cx:numDim type="val">
        <cx:f dir="row">Sheet1!$B$89:$C$89</cx:f>
        <cx:lvl ptCount="2" formatCode="General">
          <cx:pt idx="0">-0.14334</cx:pt>
          <cx:pt idx="1">-0.26486999999999999</cx:pt>
        </cx:lvl>
      </cx:numDim>
    </cx:data>
    <cx:data id="88">
      <cx:strDim type="cat">
        <cx:f dir="row">Sheet1!$B$1:$C$1</cx:f>
        <cx:lvl ptCount="2">
          <cx:pt idx="0">Permit Page-Cross</cx:pt>
          <cx:pt idx="1">DRIPPER</cx:pt>
        </cx:lvl>
      </cx:strDim>
      <cx:numDim type="val">
        <cx:f dir="row">Sheet1!$B$90:$C$90</cx:f>
        <cx:lvl ptCount="2" formatCode="General">
          <cx:pt idx="0">-0.179536</cx:pt>
          <cx:pt idx="1">-0.26433199999999901</cx:pt>
        </cx:lvl>
      </cx:numDim>
    </cx:data>
    <cx:data id="89">
      <cx:strDim type="cat">
        <cx:f dir="row">Sheet1!$B$1:$C$1</cx:f>
        <cx:lvl ptCount="2">
          <cx:pt idx="0">Permit Page-Cross</cx:pt>
          <cx:pt idx="1">DRIPPER</cx:pt>
        </cx:lvl>
      </cx:strDim>
      <cx:numDim type="val">
        <cx:f dir="row">Sheet1!$B$91:$C$91</cx:f>
        <cx:lvl ptCount="2" formatCode="General">
          <cx:pt idx="0">-0.14197000000000001</cx:pt>
          <cx:pt idx="1">-0.26356000000000002</cx:pt>
        </cx:lvl>
      </cx:numDim>
    </cx:data>
    <cx:data id="90">
      <cx:strDim type="cat">
        <cx:f dir="row">Sheet1!$B$1:$C$1</cx:f>
        <cx:lvl ptCount="2">
          <cx:pt idx="0">Permit Page-Cross</cx:pt>
          <cx:pt idx="1">DRIPPER</cx:pt>
        </cx:lvl>
      </cx:strDim>
      <cx:numDim type="val">
        <cx:f dir="row">Sheet1!$B$92:$C$92</cx:f>
        <cx:lvl ptCount="2" formatCode="General">
          <cx:pt idx="0">-0.13952500000000001</cx:pt>
          <cx:pt idx="1">-0.26051666666666601</cx:pt>
        </cx:lvl>
      </cx:numDim>
    </cx:data>
    <cx:data id="91">
      <cx:strDim type="cat">
        <cx:f dir="row">Sheet1!$B$1:$C$1</cx:f>
        <cx:lvl ptCount="2">
          <cx:pt idx="0">Permit Page-Cross</cx:pt>
          <cx:pt idx="1">DRIPPER</cx:pt>
        </cx:lvl>
      </cx:strDim>
      <cx:numDim type="val">
        <cx:f dir="row">Sheet1!$B$93:$C$93</cx:f>
        <cx:lvl ptCount="2" formatCode="General">
          <cx:pt idx="0">-0.081929999999999906</cx:pt>
          <cx:pt idx="1">-0.26012000000000002</cx:pt>
        </cx:lvl>
      </cx:numDim>
    </cx:data>
    <cx:data id="92">
      <cx:strDim type="cat">
        <cx:f dir="row">Sheet1!$B$1:$C$1</cx:f>
        <cx:lvl ptCount="2">
          <cx:pt idx="0">Permit Page-Cross</cx:pt>
          <cx:pt idx="1">DRIPPER</cx:pt>
        </cx:lvl>
      </cx:strDim>
      <cx:numDim type="val">
        <cx:f dir="row">Sheet1!$B$94:$C$94</cx:f>
        <cx:lvl ptCount="2" formatCode="General">
          <cx:pt idx="0">0.017909999999999999</cx:pt>
          <cx:pt idx="1">-0.25764999999999999</cx:pt>
        </cx:lvl>
      </cx:numDim>
    </cx:data>
    <cx:data id="93">
      <cx:strDim type="cat">
        <cx:f dir="row">Sheet1!$B$1:$C$1</cx:f>
        <cx:lvl ptCount="2">
          <cx:pt idx="0">Permit Page-Cross</cx:pt>
          <cx:pt idx="1">DRIPPER</cx:pt>
        </cx:lvl>
      </cx:strDim>
      <cx:numDim type="val">
        <cx:f dir="row">Sheet1!$B$95:$C$95</cx:f>
        <cx:lvl ptCount="2" formatCode="General">
          <cx:pt idx="0">0.028119999999999899</cx:pt>
          <cx:pt idx="1">-0.22686999999999999</cx:pt>
        </cx:lvl>
      </cx:numDim>
    </cx:data>
    <cx:data id="94">
      <cx:strDim type="cat">
        <cx:f dir="row">Sheet1!$B$1:$C$1</cx:f>
        <cx:lvl ptCount="2">
          <cx:pt idx="0">Permit Page-Cross</cx:pt>
          <cx:pt idx="1">DRIPPER</cx:pt>
        </cx:lvl>
      </cx:strDim>
      <cx:numDim type="val">
        <cx:f dir="row">Sheet1!$B$96:$C$96</cx:f>
        <cx:lvl ptCount="2" formatCode="General">
          <cx:pt idx="0">-0.10419</cx:pt>
          <cx:pt idx="1">-0.21809999999999999</cx:pt>
        </cx:lvl>
      </cx:numDim>
    </cx:data>
    <cx:data id="95">
      <cx:strDim type="cat">
        <cx:f dir="row">Sheet1!$B$1:$C$1</cx:f>
        <cx:lvl ptCount="2">
          <cx:pt idx="0">Permit Page-Cross</cx:pt>
          <cx:pt idx="1">DRIPPER</cx:pt>
        </cx:lvl>
      </cx:strDim>
      <cx:numDim type="val">
        <cx:f dir="row">Sheet1!$B$97:$C$97</cx:f>
        <cx:lvl ptCount="2" formatCode="General">
          <cx:pt idx="0">2.3733488796250302</cx:pt>
          <cx:pt idx="1">-0.21708731975881401</cx:pt>
        </cx:lvl>
      </cx:numDim>
    </cx:data>
    <cx:data id="96">
      <cx:strDim type="cat">
        <cx:f dir="row">Sheet1!$B$1:$C$1</cx:f>
        <cx:lvl ptCount="2">
          <cx:pt idx="0">Permit Page-Cross</cx:pt>
          <cx:pt idx="1">DRIPPER</cx:pt>
        </cx:lvl>
      </cx:strDim>
      <cx:numDim type="val">
        <cx:f dir="row">Sheet1!$B$98:$C$98</cx:f>
        <cx:lvl ptCount="2" formatCode="General">
          <cx:pt idx="0">-0.67133999999999905</cx:pt>
          <cx:pt idx="1">-0.216559999999999</cx:pt>
        </cx:lvl>
      </cx:numDim>
    </cx:data>
    <cx:data id="97">
      <cx:strDim type="cat">
        <cx:f dir="row">Sheet1!$B$1:$C$1</cx:f>
        <cx:lvl ptCount="2">
          <cx:pt idx="0">Permit Page-Cross</cx:pt>
          <cx:pt idx="1">DRIPPER</cx:pt>
        </cx:lvl>
      </cx:strDim>
      <cx:numDim type="val">
        <cx:f dir="row">Sheet1!$B$99:$C$99</cx:f>
        <cx:lvl ptCount="2" formatCode="General">
          <cx:pt idx="0">15.143252</cx:pt>
          <cx:pt idx="1">-0.21462399999999299</cx:pt>
        </cx:lvl>
      </cx:numDim>
    </cx:data>
    <cx:data id="98">
      <cx:strDim type="cat">
        <cx:f dir="row">Sheet1!$B$1:$C$1</cx:f>
        <cx:lvl ptCount="2">
          <cx:pt idx="0">Permit Page-Cross</cx:pt>
          <cx:pt idx="1">DRIPPER</cx:pt>
        </cx:lvl>
      </cx:strDim>
      <cx:numDim type="val">
        <cx:f dir="row">Sheet1!$B$100:$C$100</cx:f>
        <cx:lvl ptCount="2" formatCode="General">
          <cx:pt idx="0">-0.21058399999999999</cx:pt>
          <cx:pt idx="1">-0.21321999999999999</cx:pt>
        </cx:lvl>
      </cx:numDim>
    </cx:data>
    <cx:data id="99">
      <cx:strDim type="cat">
        <cx:f dir="row">Sheet1!$B$1:$C$1</cx:f>
        <cx:lvl ptCount="2">
          <cx:pt idx="0">Permit Page-Cross</cx:pt>
          <cx:pt idx="1">DRIPPER</cx:pt>
        </cx:lvl>
      </cx:strDim>
      <cx:numDim type="val">
        <cx:f dir="row">Sheet1!$B$101:$C$101</cx:f>
        <cx:lvl ptCount="2" formatCode="General">
          <cx:pt idx="0">-0.71156666666666601</cx:pt>
          <cx:pt idx="1">-0.20102500000000001</cx:pt>
        </cx:lvl>
      </cx:numDim>
    </cx:data>
    <cx:data id="100">
      <cx:strDim type="cat">
        <cx:f dir="row">Sheet1!$B$1:$C$1</cx:f>
        <cx:lvl ptCount="2">
          <cx:pt idx="0">Permit Page-Cross</cx:pt>
          <cx:pt idx="1">DRIPPER</cx:pt>
        </cx:lvl>
      </cx:strDim>
      <cx:numDim type="val">
        <cx:f dir="row">Sheet1!$B$102:$C$102</cx:f>
        <cx:lvl ptCount="2" formatCode="General">
          <cx:pt idx="0">-0.107724</cx:pt>
          <cx:pt idx="1">-0.19505999999999901</cx:pt>
        </cx:lvl>
      </cx:numDim>
    </cx:data>
    <cx:data id="101">
      <cx:strDim type="cat">
        <cx:f dir="row">Sheet1!$B$1:$C$1</cx:f>
        <cx:lvl ptCount="2">
          <cx:pt idx="0">Permit Page-Cross</cx:pt>
          <cx:pt idx="1">DRIPPER</cx:pt>
        </cx:lvl>
      </cx:strDim>
      <cx:numDim type="val">
        <cx:f dir="row">Sheet1!$B$103:$C$103</cx:f>
        <cx:lvl ptCount="2" formatCode="General">
          <cx:pt idx="0">1.5051299999999901</cx:pt>
          <cx:pt idx="1">-0.19445000000000101</cx:pt>
        </cx:lvl>
      </cx:numDim>
    </cx:data>
    <cx:data id="102">
      <cx:strDim type="cat">
        <cx:f dir="row">Sheet1!$B$1:$C$1</cx:f>
        <cx:lvl ptCount="2">
          <cx:pt idx="0">Permit Page-Cross</cx:pt>
          <cx:pt idx="1">DRIPPER</cx:pt>
        </cx:lvl>
      </cx:strDim>
      <cx:numDim type="val">
        <cx:f dir="row">Sheet1!$B$104:$C$104</cx:f>
        <cx:lvl ptCount="2" formatCode="General">
          <cx:pt idx="0">-1.2640678904504601</cx:pt>
          <cx:pt idx="1">-0.178397959869629</cx:pt>
        </cx:lvl>
      </cx:numDim>
    </cx:data>
    <cx:data id="103">
      <cx:strDim type="cat">
        <cx:f dir="row">Sheet1!$B$1:$C$1</cx:f>
        <cx:lvl ptCount="2">
          <cx:pt idx="0">Permit Page-Cross</cx:pt>
          <cx:pt idx="1">DRIPPER</cx:pt>
        </cx:lvl>
      </cx:strDim>
      <cx:numDim type="val">
        <cx:f dir="row">Sheet1!$B$105:$C$105</cx:f>
        <cx:lvl ptCount="2" formatCode="General">
          <cx:pt idx="0">-0.46715999999999902</cx:pt>
          <cx:pt idx="1">-0.17221999999999901</cx:pt>
        </cx:lvl>
      </cx:numDim>
    </cx:data>
    <cx:data id="104">
      <cx:strDim type="cat">
        <cx:f dir="row">Sheet1!$B$1:$C$1</cx:f>
        <cx:lvl ptCount="2">
          <cx:pt idx="0">Permit Page-Cross</cx:pt>
          <cx:pt idx="1">DRIPPER</cx:pt>
        </cx:lvl>
      </cx:strDim>
      <cx:numDim type="val">
        <cx:f dir="row">Sheet1!$B$106:$C$106</cx:f>
        <cx:lvl ptCount="2" formatCode="General">
          <cx:pt idx="0">-0.18373</cx:pt>
          <cx:pt idx="1">-0.17043</cx:pt>
        </cx:lvl>
      </cx:numDim>
    </cx:data>
    <cx:data id="105">
      <cx:strDim type="cat">
        <cx:f dir="row">Sheet1!$B$1:$C$1</cx:f>
        <cx:lvl ptCount="2">
          <cx:pt idx="0">Permit Page-Cross</cx:pt>
          <cx:pt idx="1">DRIPPER</cx:pt>
        </cx:lvl>
      </cx:strDim>
      <cx:numDim type="val">
        <cx:f dir="row">Sheet1!$B$107:$C$107</cx:f>
        <cx:lvl ptCount="2" formatCode="General">
          <cx:pt idx="0">-0.331819999999999</cx:pt>
          <cx:pt idx="1">-0.170239999999999</cx:pt>
        </cx:lvl>
      </cx:numDim>
    </cx:data>
    <cx:data id="106">
      <cx:strDim type="cat">
        <cx:f dir="row">Sheet1!$B$1:$C$1</cx:f>
        <cx:lvl ptCount="2">
          <cx:pt idx="0">Permit Page-Cross</cx:pt>
          <cx:pt idx="1">DRIPPER</cx:pt>
        </cx:lvl>
      </cx:strDim>
      <cx:numDim type="val">
        <cx:f dir="row">Sheet1!$B$108:$C$108</cx:f>
        <cx:lvl ptCount="2" formatCode="General">
          <cx:pt idx="0">-0.166884</cx:pt>
          <cx:pt idx="1">-0.16663999999999901</cx:pt>
        </cx:lvl>
      </cx:numDim>
    </cx:data>
    <cx:data id="107">
      <cx:strDim type="cat">
        <cx:f dir="row">Sheet1!$B$1:$C$1</cx:f>
        <cx:lvl ptCount="2">
          <cx:pt idx="0">Permit Page-Cross</cx:pt>
          <cx:pt idx="1">DRIPPER</cx:pt>
        </cx:lvl>
      </cx:strDim>
      <cx:numDim type="val">
        <cx:f dir="row">Sheet1!$B$109:$C$109</cx:f>
        <cx:lvl ptCount="2" formatCode="General">
          <cx:pt idx="0">10.1706599999999</cx:pt>
          <cx:pt idx="1">-0.16232000000000099</cx:pt>
        </cx:lvl>
      </cx:numDim>
    </cx:data>
    <cx:data id="108">
      <cx:strDim type="cat">
        <cx:f dir="row">Sheet1!$B$1:$C$1</cx:f>
        <cx:lvl ptCount="2">
          <cx:pt idx="0">Permit Page-Cross</cx:pt>
          <cx:pt idx="1">DRIPPER</cx:pt>
        </cx:lvl>
      </cx:strDim>
      <cx:numDim type="val">
        <cx:f dir="row">Sheet1!$B$110:$C$110</cx:f>
        <cx:lvl ptCount="2" formatCode="General">
          <cx:pt idx="0">1.6991999999999901</cx:pt>
          <cx:pt idx="1">-0.161050000000003</cx:pt>
        </cx:lvl>
      </cx:numDim>
    </cx:data>
    <cx:data id="109">
      <cx:strDim type="cat">
        <cx:f dir="row">Sheet1!$B$1:$C$1</cx:f>
        <cx:lvl ptCount="2">
          <cx:pt idx="0">Permit Page-Cross</cx:pt>
          <cx:pt idx="1">DRIPPER</cx:pt>
        </cx:lvl>
      </cx:strDim>
      <cx:numDim type="val">
        <cx:f dir="row">Sheet1!$B$111:$C$111</cx:f>
        <cx:lvl ptCount="2" formatCode="General">
          <cx:pt idx="0">-0.81144400000000005</cx:pt>
          <cx:pt idx="1">-0.156448</cx:pt>
        </cx:lvl>
      </cx:numDim>
    </cx:data>
    <cx:data id="110">
      <cx:strDim type="cat">
        <cx:f dir="row">Sheet1!$B$1:$C$1</cx:f>
        <cx:lvl ptCount="2">
          <cx:pt idx="0">Permit Page-Cross</cx:pt>
          <cx:pt idx="1">DRIPPER</cx:pt>
        </cx:lvl>
      </cx:strDim>
      <cx:numDim type="val">
        <cx:f dir="row">Sheet1!$B$112:$C$112</cx:f>
        <cx:lvl ptCount="2" formatCode="General">
          <cx:pt idx="0">-0.15326999999999899</cx:pt>
          <cx:pt idx="1">-0.15400999999999901</cx:pt>
        </cx:lvl>
      </cx:numDim>
    </cx:data>
    <cx:data id="111">
      <cx:strDim type="cat">
        <cx:f dir="row">Sheet1!$B$1:$C$1</cx:f>
        <cx:lvl ptCount="2">
          <cx:pt idx="0">Permit Page-Cross</cx:pt>
          <cx:pt idx="1">DRIPPER</cx:pt>
        </cx:lvl>
      </cx:strDim>
      <cx:numDim type="val">
        <cx:f dir="row">Sheet1!$B$113:$C$113</cx:f>
        <cx:lvl ptCount="2" formatCode="General">
          <cx:pt idx="0">-0.14923</cx:pt>
          <cx:pt idx="1">-0.14956</cx:pt>
        </cx:lvl>
      </cx:numDim>
    </cx:data>
    <cx:data id="112">
      <cx:strDim type="cat">
        <cx:f dir="row">Sheet1!$B$1:$C$1</cx:f>
        <cx:lvl ptCount="2">
          <cx:pt idx="0">Permit Page-Cross</cx:pt>
          <cx:pt idx="1">DRIPPER</cx:pt>
        </cx:lvl>
      </cx:strDim>
      <cx:numDim type="val">
        <cx:f dir="row">Sheet1!$B$114:$C$114</cx:f>
        <cx:lvl ptCount="2" formatCode="General">
          <cx:pt idx="0">-0.132409999999999</cx:pt>
          <cx:pt idx="1">-0.13768999999999901</cx:pt>
        </cx:lvl>
      </cx:numDim>
    </cx:data>
    <cx:data id="113">
      <cx:strDim type="cat">
        <cx:f dir="row">Sheet1!$B$1:$C$1</cx:f>
        <cx:lvl ptCount="2">
          <cx:pt idx="0">Permit Page-Cross</cx:pt>
          <cx:pt idx="1">DRIPPER</cx:pt>
        </cx:lvl>
      </cx:strDim>
      <cx:numDim type="val">
        <cx:f dir="row">Sheet1!$B$115:$C$115</cx:f>
        <cx:lvl ptCount="2" formatCode="General">
          <cx:pt idx="0">-0.45677199999999901</cx:pt>
          <cx:pt idx="1">-0.13445199999999899</cx:pt>
        </cx:lvl>
      </cx:numDim>
    </cx:data>
    <cx:data id="114">
      <cx:strDim type="cat">
        <cx:f dir="row">Sheet1!$B$1:$C$1</cx:f>
        <cx:lvl ptCount="2">
          <cx:pt idx="0">Permit Page-Cross</cx:pt>
          <cx:pt idx="1">DRIPPER</cx:pt>
        </cx:lvl>
      </cx:strDim>
      <cx:numDim type="val">
        <cx:f dir="row">Sheet1!$B$116:$C$116</cx:f>
        <cx:lvl ptCount="2" formatCode="General">
          <cx:pt idx="0">-0.46953599999999901</cx:pt>
          <cx:pt idx="1">-0.13134799999999999</cx:pt>
        </cx:lvl>
      </cx:numDim>
    </cx:data>
    <cx:data id="115">
      <cx:strDim type="cat">
        <cx:f dir="row">Sheet1!$B$1:$C$1</cx:f>
        <cx:lvl ptCount="2">
          <cx:pt idx="0">Permit Page-Cross</cx:pt>
          <cx:pt idx="1">DRIPPER</cx:pt>
        </cx:lvl>
      </cx:strDim>
      <cx:numDim type="val">
        <cx:f dir="row">Sheet1!$B$117:$C$117</cx:f>
        <cx:lvl ptCount="2" formatCode="General">
          <cx:pt idx="0">-0.14227000000000001</cx:pt>
          <cx:pt idx="1">-0.131299999999999</cx:pt>
        </cx:lvl>
      </cx:numDim>
    </cx:data>
    <cx:data id="116">
      <cx:strDim type="cat">
        <cx:f dir="row">Sheet1!$B$1:$C$1</cx:f>
        <cx:lvl ptCount="2">
          <cx:pt idx="0">Permit Page-Cross</cx:pt>
          <cx:pt idx="1">DRIPPER</cx:pt>
        </cx:lvl>
      </cx:strDim>
      <cx:numDim type="val">
        <cx:f dir="row">Sheet1!$B$118:$C$118</cx:f>
        <cx:lvl ptCount="2" formatCode="General">
          <cx:pt idx="0">-0.10797999999999899</cx:pt>
          <cx:pt idx="1">-0.1308</cx:pt>
        </cx:lvl>
      </cx:numDim>
    </cx:data>
    <cx:data id="117">
      <cx:strDim type="cat">
        <cx:f dir="row">Sheet1!$B$1:$C$1</cx:f>
        <cx:lvl ptCount="2">
          <cx:pt idx="0">Permit Page-Cross</cx:pt>
          <cx:pt idx="1">DRIPPER</cx:pt>
        </cx:lvl>
      </cx:strDim>
      <cx:numDim type="val">
        <cx:f dir="row">Sheet1!$B$119:$C$119</cx:f>
        <cx:lvl ptCount="2" formatCode="General">
          <cx:pt idx="0">-0.18373999999999899</cx:pt>
          <cx:pt idx="1">-0.128689999999999</cx:pt>
        </cx:lvl>
      </cx:numDim>
    </cx:data>
    <cx:data id="118">
      <cx:strDim type="cat">
        <cx:f dir="row">Sheet1!$B$1:$C$1</cx:f>
        <cx:lvl ptCount="2">
          <cx:pt idx="0">Permit Page-Cross</cx:pt>
          <cx:pt idx="1">DRIPPER</cx:pt>
        </cx:lvl>
      </cx:strDim>
      <cx:numDim type="val">
        <cx:f dir="row">Sheet1!$B$120:$C$120</cx:f>
        <cx:lvl ptCount="2" formatCode="General">
          <cx:pt idx="0">-0.111924</cx:pt>
          <cx:pt idx="1">-0.125332</cx:pt>
        </cx:lvl>
      </cx:numDim>
    </cx:data>
    <cx:data id="119">
      <cx:strDim type="cat">
        <cx:f dir="row">Sheet1!$B$1:$C$1</cx:f>
        <cx:lvl ptCount="2">
          <cx:pt idx="0">Permit Page-Cross</cx:pt>
          <cx:pt idx="1">DRIPPER</cx:pt>
        </cx:lvl>
      </cx:strDim>
      <cx:numDim type="val">
        <cx:f dir="row">Sheet1!$B$121:$C$121</cx:f>
        <cx:lvl ptCount="2" formatCode="General">
          <cx:pt idx="0">-0.114148</cx:pt>
          <cx:pt idx="1">-0.124392</cx:pt>
        </cx:lvl>
      </cx:numDim>
    </cx:data>
    <cx:data id="120">
      <cx:strDim type="cat">
        <cx:f dir="row">Sheet1!$B$1:$C$1</cx:f>
        <cx:lvl ptCount="2">
          <cx:pt idx="0">Permit Page-Cross</cx:pt>
          <cx:pt idx="1">DRIPPER</cx:pt>
        </cx:lvl>
      </cx:strDim>
      <cx:numDim type="val">
        <cx:f dir="row">Sheet1!$B$122:$C$122</cx:f>
        <cx:lvl ptCount="2" formatCode="General">
          <cx:pt idx="0">-0.99791999999999903</cx:pt>
          <cx:pt idx="1">-0.118547999999999</cx:pt>
        </cx:lvl>
      </cx:numDim>
    </cx:data>
    <cx:data id="121">
      <cx:strDim type="cat">
        <cx:f dir="row">Sheet1!$B$1:$C$1</cx:f>
        <cx:lvl ptCount="2">
          <cx:pt idx="0">Permit Page-Cross</cx:pt>
          <cx:pt idx="1">DRIPPER</cx:pt>
        </cx:lvl>
      </cx:strDim>
      <cx:numDim type="val">
        <cx:f dir="row">Sheet1!$B$123:$C$123</cx:f>
        <cx:lvl ptCount="2" formatCode="General">
          <cx:pt idx="0">-0.132511517173589</cx:pt>
          <cx:pt idx="1">-0.11830145367578</cx:pt>
        </cx:lvl>
      </cx:numDim>
    </cx:data>
    <cx:data id="122">
      <cx:strDim type="cat">
        <cx:f dir="row">Sheet1!$B$1:$C$1</cx:f>
        <cx:lvl ptCount="2">
          <cx:pt idx="0">Permit Page-Cross</cx:pt>
          <cx:pt idx="1">DRIPPER</cx:pt>
        </cx:lvl>
      </cx:strDim>
      <cx:numDim type="val">
        <cx:f dir="row">Sheet1!$B$124:$C$124</cx:f>
        <cx:lvl ptCount="2" formatCode="General">
          <cx:pt idx="0">0.20022999999999899</cx:pt>
          <cx:pt idx="1">-0.11396000000000001</cx:pt>
        </cx:lvl>
      </cx:numDim>
    </cx:data>
    <cx:data id="123">
      <cx:strDim type="cat">
        <cx:f dir="row">Sheet1!$B$1:$C$1</cx:f>
        <cx:lvl ptCount="2">
          <cx:pt idx="0">Permit Page-Cross</cx:pt>
          <cx:pt idx="1">DRIPPER</cx:pt>
        </cx:lvl>
      </cx:strDim>
      <cx:numDim type="val">
        <cx:f dir="row">Sheet1!$B$125:$C$125</cx:f>
        <cx:lvl ptCount="2" formatCode="General">
          <cx:pt idx="0">-0.10962</cx:pt>
          <cx:pt idx="1">-0.107139999999999</cx:pt>
        </cx:lvl>
      </cx:numDim>
    </cx:data>
    <cx:data id="124">
      <cx:strDim type="cat">
        <cx:f dir="row">Sheet1!$B$1:$C$1</cx:f>
        <cx:lvl ptCount="2">
          <cx:pt idx="0">Permit Page-Cross</cx:pt>
          <cx:pt idx="1">DRIPPER</cx:pt>
        </cx:lvl>
      </cx:strDim>
      <cx:numDim type="val">
        <cx:f dir="row">Sheet1!$B$126:$C$126</cx:f>
        <cx:lvl ptCount="2" formatCode="General">
          <cx:pt idx="0">0.181150000000002</cx:pt>
          <cx:pt idx="1">-0.106600000000014</cx:pt>
        </cx:lvl>
      </cx:numDim>
    </cx:data>
    <cx:data id="125">
      <cx:strDim type="cat">
        <cx:f dir="row">Sheet1!$B$1:$C$1</cx:f>
        <cx:lvl ptCount="2">
          <cx:pt idx="0">Permit Page-Cross</cx:pt>
          <cx:pt idx="1">DRIPPER</cx:pt>
        </cx:lvl>
      </cx:strDim>
      <cx:numDim type="val">
        <cx:f dir="row">Sheet1!$B$127:$C$127</cx:f>
        <cx:lvl ptCount="2" formatCode="General">
          <cx:pt idx="0">-0.088943999999999995</cx:pt>
          <cx:pt idx="1">-0.10600800000000001</cx:pt>
        </cx:lvl>
      </cx:numDim>
    </cx:data>
    <cx:data id="126">
      <cx:strDim type="cat">
        <cx:f dir="row">Sheet1!$B$1:$C$1</cx:f>
        <cx:lvl ptCount="2">
          <cx:pt idx="0">Permit Page-Cross</cx:pt>
          <cx:pt idx="1">DRIPPER</cx:pt>
        </cx:lvl>
      </cx:strDim>
      <cx:numDim type="val">
        <cx:f dir="row">Sheet1!$B$128:$C$128</cx:f>
        <cx:lvl ptCount="2" formatCode="General">
          <cx:pt idx="0">-0.101449999999999</cx:pt>
          <cx:pt idx="1">-0.103379999999999</cx:pt>
        </cx:lvl>
      </cx:numDim>
    </cx:data>
    <cx:data id="127">
      <cx:strDim type="cat">
        <cx:f dir="row">Sheet1!$B$1:$C$1</cx:f>
        <cx:lvl ptCount="2">
          <cx:pt idx="0">Permit Page-Cross</cx:pt>
          <cx:pt idx="1">DRIPPER</cx:pt>
        </cx:lvl>
      </cx:strDim>
      <cx:numDim type="val">
        <cx:f dir="row">Sheet1!$B$129:$C$129</cx:f>
        <cx:lvl ptCount="2" formatCode="General">
          <cx:pt idx="0">-0.15113600000000099</cx:pt>
          <cx:pt idx="1">-0.10179199999999899</cx:pt>
        </cx:lvl>
      </cx:numDim>
    </cx:data>
    <cx:data id="128">
      <cx:strDim type="cat">
        <cx:f dir="row">Sheet1!$B$1:$C$1</cx:f>
        <cx:lvl ptCount="2">
          <cx:pt idx="0">Permit Page-Cross</cx:pt>
          <cx:pt idx="1">DRIPPER</cx:pt>
        </cx:lvl>
      </cx:strDim>
      <cx:numDim type="val">
        <cx:f dir="row">Sheet1!$B$130:$C$130</cx:f>
        <cx:lvl ptCount="2" formatCode="General">
          <cx:pt idx="0">-0.095990000000000006</cx:pt>
          <cx:pt idx="1">-0.099690000000000001</cx:pt>
        </cx:lvl>
      </cx:numDim>
    </cx:data>
    <cx:data id="129">
      <cx:strDim type="cat">
        <cx:f dir="row">Sheet1!$B$1:$C$1</cx:f>
        <cx:lvl ptCount="2">
          <cx:pt idx="0">Permit Page-Cross</cx:pt>
          <cx:pt idx="1">DRIPPER</cx:pt>
        </cx:lvl>
      </cx:strDim>
      <cx:numDim type="val">
        <cx:f dir="row">Sheet1!$B$131:$C$131</cx:f>
        <cx:lvl ptCount="2" formatCode="General">
          <cx:pt idx="0">-0.099949999999999997</cx:pt>
          <cx:pt idx="1">-0.093780000000000002</cx:pt>
        </cx:lvl>
      </cx:numDim>
    </cx:data>
    <cx:data id="130">
      <cx:strDim type="cat">
        <cx:f dir="row">Sheet1!$B$1:$C$1</cx:f>
        <cx:lvl ptCount="2">
          <cx:pt idx="0">Permit Page-Cross</cx:pt>
          <cx:pt idx="1">DRIPPER</cx:pt>
        </cx:lvl>
      </cx:strDim>
      <cx:numDim type="val">
        <cx:f dir="row">Sheet1!$B$132:$C$132</cx:f>
        <cx:lvl ptCount="2" formatCode="General">
          <cx:pt idx="0">0.119349999999998</cx:pt>
          <cx:pt idx="1">-0.085930000000001103</cx:pt>
        </cx:lvl>
      </cx:numDim>
    </cx:data>
    <cx:data id="131">
      <cx:strDim type="cat">
        <cx:f dir="row">Sheet1!$B$1:$C$1</cx:f>
        <cx:lvl ptCount="2">
          <cx:pt idx="0">Permit Page-Cross</cx:pt>
          <cx:pt idx="1">DRIPPER</cx:pt>
        </cx:lvl>
      </cx:strDim>
      <cx:numDim type="val">
        <cx:f dir="row">Sheet1!$B$133:$C$133</cx:f>
        <cx:lvl ptCount="2" formatCode="General">
          <cx:pt idx="0">-0.091579999999999995</cx:pt>
          <cx:pt idx="1">-0.085079999999999906</cx:pt>
        </cx:lvl>
      </cx:numDim>
    </cx:data>
    <cx:data id="132">
      <cx:strDim type="cat">
        <cx:f dir="row">Sheet1!$B$1:$C$1</cx:f>
        <cx:lvl ptCount="2">
          <cx:pt idx="0">Permit Page-Cross</cx:pt>
          <cx:pt idx="1">DRIPPER</cx:pt>
        </cx:lvl>
      </cx:strDim>
      <cx:numDim type="val">
        <cx:f dir="row">Sheet1!$B$134:$C$134</cx:f>
        <cx:lvl ptCount="2" formatCode="General">
          <cx:pt idx="0">-0.025639999999999899</cx:pt>
          <cx:pt idx="1">-0.079630000000000006</cx:pt>
        </cx:lvl>
      </cx:numDim>
    </cx:data>
    <cx:data id="133">
      <cx:strDim type="cat">
        <cx:f dir="row">Sheet1!$B$1:$C$1</cx:f>
        <cx:lvl ptCount="2">
          <cx:pt idx="0">Permit Page-Cross</cx:pt>
          <cx:pt idx="1">DRIPPER</cx:pt>
        </cx:lvl>
      </cx:strDim>
      <cx:numDim type="val">
        <cx:f dir="row">Sheet1!$B$135:$C$135</cx:f>
        <cx:lvl ptCount="2" formatCode="General">
          <cx:pt idx="0">-0.029760000000000002</cx:pt>
          <cx:pt idx="1">-0.076329999999999995</cx:pt>
        </cx:lvl>
      </cx:numDim>
    </cx:data>
    <cx:data id="134">
      <cx:strDim type="cat">
        <cx:f dir="row">Sheet1!$B$1:$C$1</cx:f>
        <cx:lvl ptCount="2">
          <cx:pt idx="0">Permit Page-Cross</cx:pt>
          <cx:pt idx="1">DRIPPER</cx:pt>
        </cx:lvl>
      </cx:strDim>
      <cx:numDim type="val">
        <cx:f dir="row">Sheet1!$B$136:$C$136</cx:f>
        <cx:lvl ptCount="2" formatCode="General">
          <cx:pt idx="0">0.78470999999999602</cx:pt>
          <cx:pt idx="1">-0.070150000000001697</cx:pt>
        </cx:lvl>
      </cx:numDim>
    </cx:data>
    <cx:data id="135">
      <cx:strDim type="cat">
        <cx:f dir="row">Sheet1!$B$1:$C$1</cx:f>
        <cx:lvl ptCount="2">
          <cx:pt idx="0">Permit Page-Cross</cx:pt>
          <cx:pt idx="1">DRIPPER</cx:pt>
        </cx:lvl>
      </cx:strDim>
      <cx:numDim type="val">
        <cx:f dir="row">Sheet1!$B$137:$C$137</cx:f>
        <cx:lvl ptCount="2" formatCode="General">
          <cx:pt idx="0">0.016549999999999999</cx:pt>
          <cx:pt idx="1">-0.063609999999999695</cx:pt>
        </cx:lvl>
      </cx:numDim>
    </cx:data>
    <cx:data id="136">
      <cx:strDim type="cat">
        <cx:f dir="row">Sheet1!$B$1:$C$1</cx:f>
        <cx:lvl ptCount="2">
          <cx:pt idx="0">Permit Page-Cross</cx:pt>
          <cx:pt idx="1">DRIPPER</cx:pt>
        </cx:lvl>
      </cx:strDim>
      <cx:numDim type="val">
        <cx:f dir="row">Sheet1!$B$138:$C$138</cx:f>
        <cx:lvl ptCount="2" formatCode="General">
          <cx:pt idx="0">-0.054579999999999997</cx:pt>
          <cx:pt idx="1">-0.054559999999999997</cx:pt>
        </cx:lvl>
      </cx:numDim>
    </cx:data>
    <cx:data id="137">
      <cx:strDim type="cat">
        <cx:f dir="row">Sheet1!$B$1:$C$1</cx:f>
        <cx:lvl ptCount="2">
          <cx:pt idx="0">Permit Page-Cross</cx:pt>
          <cx:pt idx="1">DRIPPER</cx:pt>
        </cx:lvl>
      </cx:strDim>
      <cx:numDim type="val">
        <cx:f dir="row">Sheet1!$B$139:$C$139</cx:f>
        <cx:lvl ptCount="2" formatCode="General">
          <cx:pt idx="0">-0.055789999999999999</cx:pt>
          <cx:pt idx="1">-0.053949999999999901</cx:pt>
        </cx:lvl>
      </cx:numDim>
    </cx:data>
    <cx:data id="138">
      <cx:strDim type="cat">
        <cx:f dir="row">Sheet1!$B$1:$C$1</cx:f>
        <cx:lvl ptCount="2">
          <cx:pt idx="0">Permit Page-Cross</cx:pt>
          <cx:pt idx="1">DRIPPER</cx:pt>
        </cx:lvl>
      </cx:strDim>
      <cx:numDim type="val">
        <cx:f dir="row">Sheet1!$B$140:$C$140</cx:f>
        <cx:lvl ptCount="2" formatCode="General">
          <cx:pt idx="0">-0.05135</cx:pt>
          <cx:pt idx="1">-0.045620000000000001</cx:pt>
        </cx:lvl>
      </cx:numDim>
    </cx:data>
    <cx:data id="139">
      <cx:strDim type="cat">
        <cx:f dir="row">Sheet1!$B$1:$C$1</cx:f>
        <cx:lvl ptCount="2">
          <cx:pt idx="0">Permit Page-Cross</cx:pt>
          <cx:pt idx="1">DRIPPER</cx:pt>
        </cx:lvl>
      </cx:strDim>
      <cx:numDim type="val">
        <cx:f dir="row">Sheet1!$B$141:$C$141</cx:f>
        <cx:lvl ptCount="2" formatCode="General">
          <cx:pt idx="0">-0.25235999999999997</cx:pt>
          <cx:pt idx="1">-0.044510000000000702</cx:pt>
        </cx:lvl>
      </cx:numDim>
    </cx:data>
    <cx:data id="140">
      <cx:strDim type="cat">
        <cx:f dir="row">Sheet1!$B$1:$C$1</cx:f>
        <cx:lvl ptCount="2">
          <cx:pt idx="0">Permit Page-Cross</cx:pt>
          <cx:pt idx="1">DRIPPER</cx:pt>
        </cx:lvl>
      </cx:strDim>
      <cx:numDim type="val">
        <cx:f dir="row">Sheet1!$B$142:$C$142</cx:f>
        <cx:lvl ptCount="2" formatCode="General">
          <cx:pt idx="0">9.18311999999999</cx:pt>
          <cx:pt idx="1">-0.042839999999998199</cx:pt>
        </cx:lvl>
      </cx:numDim>
    </cx:data>
    <cx:data id="141">
      <cx:strDim type="cat">
        <cx:f dir="row">Sheet1!$B$1:$C$1</cx:f>
        <cx:lvl ptCount="2">
          <cx:pt idx="0">Permit Page-Cross</cx:pt>
          <cx:pt idx="1">DRIPPER</cx:pt>
        </cx:lvl>
      </cx:strDim>
      <cx:numDim type="val">
        <cx:f dir="row">Sheet1!$B$143:$C$143</cx:f>
        <cx:lvl ptCount="2" formatCode="General">
          <cx:pt idx="0">-0.035427999999999897</cx:pt>
          <cx:pt idx="1">-0.039943999999999903</cx:pt>
        </cx:lvl>
      </cx:numDim>
    </cx:data>
    <cx:data id="142">
      <cx:strDim type="cat">
        <cx:f dir="row">Sheet1!$B$1:$C$1</cx:f>
        <cx:lvl ptCount="2">
          <cx:pt idx="0">Permit Page-Cross</cx:pt>
          <cx:pt idx="1">DRIPPER</cx:pt>
        </cx:lvl>
      </cx:strDim>
      <cx:numDim type="val">
        <cx:f dir="row">Sheet1!$B$144:$C$144</cx:f>
        <cx:lvl ptCount="2" formatCode="General">
          <cx:pt idx="0">-0.35147133448086498</cx:pt>
          <cx:pt idx="1">-0.037754122227762199</cx:pt>
        </cx:lvl>
      </cx:numDim>
    </cx:data>
    <cx:data id="143">
      <cx:strDim type="cat">
        <cx:f dir="row">Sheet1!$B$1:$C$1</cx:f>
        <cx:lvl ptCount="2">
          <cx:pt idx="0">Permit Page-Cross</cx:pt>
          <cx:pt idx="1">DRIPPER</cx:pt>
        </cx:lvl>
      </cx:strDim>
      <cx:numDim type="val">
        <cx:f dir="row">Sheet1!$B$145:$C$145</cx:f>
        <cx:lvl ptCount="2" formatCode="General">
          <cx:pt idx="0">-0.31281999999999999</cx:pt>
          <cx:pt idx="1">-0.036180000000000101</cx:pt>
        </cx:lvl>
      </cx:numDim>
    </cx:data>
    <cx:data id="144">
      <cx:strDim type="cat">
        <cx:f dir="row">Sheet1!$B$1:$C$1</cx:f>
        <cx:lvl ptCount="2">
          <cx:pt idx="0">Permit Page-Cross</cx:pt>
          <cx:pt idx="1">DRIPPER</cx:pt>
        </cx:lvl>
      </cx:strDim>
      <cx:numDim type="val">
        <cx:f dir="row">Sheet1!$B$146:$C$146</cx:f>
        <cx:lvl ptCount="2" formatCode="General">
          <cx:pt idx="0">-0.034770000000000002</cx:pt>
          <cx:pt idx="1">-0.034909999999999997</cx:pt>
        </cx:lvl>
      </cx:numDim>
    </cx:data>
    <cx:data id="145">
      <cx:strDim type="cat">
        <cx:f dir="row">Sheet1!$B$1:$C$1</cx:f>
        <cx:lvl ptCount="2">
          <cx:pt idx="0">Permit Page-Cross</cx:pt>
          <cx:pt idx="1">DRIPPER</cx:pt>
        </cx:lvl>
      </cx:strDim>
      <cx:numDim type="val">
        <cx:f dir="row">Sheet1!$B$147:$C$147</cx:f>
        <cx:lvl ptCount="2" formatCode="General">
          <cx:pt idx="0">-0.034709999999999998</cx:pt>
          <cx:pt idx="1">-0.034880000000000001</cx:pt>
        </cx:lvl>
      </cx:numDim>
    </cx:data>
    <cx:data id="146">
      <cx:strDim type="cat">
        <cx:f dir="row">Sheet1!$B$1:$C$1</cx:f>
        <cx:lvl ptCount="2">
          <cx:pt idx="0">Permit Page-Cross</cx:pt>
          <cx:pt idx="1">DRIPPER</cx:pt>
        </cx:lvl>
      </cx:strDim>
      <cx:numDim type="val">
        <cx:f dir="row">Sheet1!$B$148:$C$148</cx:f>
        <cx:lvl ptCount="2" formatCode="General">
          <cx:pt idx="0">0.039939999999999601</cx:pt>
          <cx:pt idx="1">-0.033689999999999998</cx:pt>
        </cx:lvl>
      </cx:numDim>
    </cx:data>
    <cx:data id="147">
      <cx:strDim type="cat">
        <cx:f dir="row">Sheet1!$B$1:$C$1</cx:f>
        <cx:lvl ptCount="2">
          <cx:pt idx="0">Permit Page-Cross</cx:pt>
          <cx:pt idx="1">DRIPPER</cx:pt>
        </cx:lvl>
      </cx:strDim>
      <cx:numDim type="val">
        <cx:f dir="row">Sheet1!$B$149:$C$149</cx:f>
        <cx:lvl ptCount="2" formatCode="General">
          <cx:pt idx="0">-0.0164299999999999</cx:pt>
          <cx:pt idx="1">-0.032249999999999897</cx:pt>
        </cx:lvl>
      </cx:numDim>
    </cx:data>
    <cx:data id="148">
      <cx:strDim type="cat">
        <cx:f dir="row">Sheet1!$B$1:$C$1</cx:f>
        <cx:lvl ptCount="2">
          <cx:pt idx="0">Permit Page-Cross</cx:pt>
          <cx:pt idx="1">DRIPPER</cx:pt>
        </cx:lvl>
      </cx:strDim>
      <cx:numDim type="val">
        <cx:f dir="row">Sheet1!$B$150:$C$150</cx:f>
        <cx:lvl ptCount="2" formatCode="General">
          <cx:pt idx="0">12.547668</cx:pt>
          <cx:pt idx="1">-0.031539999999992498</cx:pt>
        </cx:lvl>
      </cx:numDim>
    </cx:data>
    <cx:data id="149">
      <cx:strDim type="cat">
        <cx:f dir="row">Sheet1!$B$1:$C$1</cx:f>
        <cx:lvl ptCount="2">
          <cx:pt idx="0">Permit Page-Cross</cx:pt>
          <cx:pt idx="1">DRIPPER</cx:pt>
        </cx:lvl>
      </cx:strDim>
      <cx:numDim type="val">
        <cx:f dir="row">Sheet1!$B$151:$C$151</cx:f>
        <cx:lvl ptCount="2" formatCode="General">
          <cx:pt idx="0">-0.033359999999999897</cx:pt>
          <cx:pt idx="1">-0.0300399999999999</cx:pt>
        </cx:lvl>
      </cx:numDim>
    </cx:data>
    <cx:data id="150">
      <cx:strDim type="cat">
        <cx:f dir="row">Sheet1!$B$1:$C$1</cx:f>
        <cx:lvl ptCount="2">
          <cx:pt idx="0">Permit Page-Cross</cx:pt>
          <cx:pt idx="1">DRIPPER</cx:pt>
        </cx:lvl>
      </cx:strDim>
      <cx:numDim type="val">
        <cx:f dir="row">Sheet1!$B$152:$C$152</cx:f>
        <cx:lvl ptCount="2" formatCode="General">
          <cx:pt idx="0">0.023249999999999899</cx:pt>
          <cx:pt idx="1">-0.0272199999999998</cx:pt>
        </cx:lvl>
      </cx:numDim>
    </cx:data>
    <cx:data id="151">
      <cx:strDim type="cat">
        <cx:f dir="row">Sheet1!$B$1:$C$1</cx:f>
        <cx:lvl ptCount="2">
          <cx:pt idx="0">Permit Page-Cross</cx:pt>
          <cx:pt idx="1">DRIPPER</cx:pt>
        </cx:lvl>
      </cx:strDim>
      <cx:numDim type="val">
        <cx:f dir="row">Sheet1!$B$153:$C$153</cx:f>
        <cx:lvl ptCount="2" formatCode="General">
          <cx:pt idx="0">0.0453200000000002</cx:pt>
          <cx:pt idx="1">-0.026410000000000201</cx:pt>
        </cx:lvl>
      </cx:numDim>
    </cx:data>
    <cx:data id="152">
      <cx:strDim type="cat">
        <cx:f dir="row">Sheet1!$B$1:$C$1</cx:f>
        <cx:lvl ptCount="2">
          <cx:pt idx="0">Permit Page-Cross</cx:pt>
          <cx:pt idx="1">DRIPPER</cx:pt>
        </cx:lvl>
      </cx:strDim>
      <cx:numDim type="val">
        <cx:f dir="row">Sheet1!$B$154:$C$154</cx:f>
        <cx:lvl ptCount="2" formatCode="General">
          <cx:pt idx="0">-0.0052499999999997497</cx:pt>
          <cx:pt idx="1">-0.025639999999999601</cx:pt>
        </cx:lvl>
      </cx:numDim>
    </cx:data>
    <cx:data id="153">
      <cx:strDim type="cat">
        <cx:f dir="row">Sheet1!$B$1:$C$1</cx:f>
        <cx:lvl ptCount="2">
          <cx:pt idx="0">Permit Page-Cross</cx:pt>
          <cx:pt idx="1">DRIPPER</cx:pt>
        </cx:lvl>
      </cx:strDim>
      <cx:numDim type="val">
        <cx:f dir="row">Sheet1!$B$155:$C$155</cx:f>
        <cx:lvl ptCount="2" formatCode="General">
          <cx:pt idx="0">-0.053689999999999502</cx:pt>
          <cx:pt idx="1">-0.0248300000000014</cx:pt>
        </cx:lvl>
      </cx:numDim>
    </cx:data>
    <cx:data id="154">
      <cx:strDim type="cat">
        <cx:f dir="row">Sheet1!$B$1:$C$1</cx:f>
        <cx:lvl ptCount="2">
          <cx:pt idx="0">Permit Page-Cross</cx:pt>
          <cx:pt idx="1">DRIPPER</cx:pt>
        </cx:lvl>
      </cx:strDim>
      <cx:numDim type="val">
        <cx:f dir="row">Sheet1!$B$156:$C$156</cx:f>
        <cx:lvl ptCount="2" formatCode="General">
          <cx:pt idx="0">0.209169999999999</cx:pt>
          <cx:pt idx="1">-0.0246300000000001</cx:pt>
        </cx:lvl>
      </cx:numDim>
    </cx:data>
    <cx:data id="155">
      <cx:strDim type="cat">
        <cx:f dir="row">Sheet1!$B$1:$C$1</cx:f>
        <cx:lvl ptCount="2">
          <cx:pt idx="0">Permit Page-Cross</cx:pt>
          <cx:pt idx="1">DRIPPER</cx:pt>
        </cx:lvl>
      </cx:strDim>
      <cx:numDim type="val">
        <cx:f dir="row">Sheet1!$B$157:$C$157</cx:f>
        <cx:lvl ptCount="2" formatCode="General">
          <cx:pt idx="0">-1.5862175597458199</cx:pt>
          <cx:pt idx="1">-0.021074723564655701</cx:pt>
        </cx:lvl>
      </cx:numDim>
    </cx:data>
    <cx:data id="156">
      <cx:strDim type="cat">
        <cx:f dir="row">Sheet1!$B$1:$C$1</cx:f>
        <cx:lvl ptCount="2">
          <cx:pt idx="0">Permit Page-Cross</cx:pt>
          <cx:pt idx="1">DRIPPER</cx:pt>
        </cx:lvl>
      </cx:strDim>
      <cx:numDim type="val">
        <cx:f dir="row">Sheet1!$B$158:$C$158</cx:f>
        <cx:lvl ptCount="2" formatCode="General">
          <cx:pt idx="0">-0.021710000000000101</cx:pt>
          <cx:pt idx="1">-0.020520000000000298</cx:pt>
        </cx:lvl>
      </cx:numDim>
    </cx:data>
    <cx:data id="157">
      <cx:strDim type="cat">
        <cx:f dir="row">Sheet1!$B$1:$C$1</cx:f>
        <cx:lvl ptCount="2">
          <cx:pt idx="0">Permit Page-Cross</cx:pt>
          <cx:pt idx="1">DRIPPER</cx:pt>
        </cx:lvl>
      </cx:strDim>
      <cx:numDim type="val">
        <cx:f dir="row">Sheet1!$B$159:$C$159</cx:f>
        <cx:lvl ptCount="2" formatCode="General">
          <cx:pt idx="0">-0.35858999999999902</cx:pt>
          <cx:pt idx="1">-0.0175599999999995</cx:pt>
        </cx:lvl>
      </cx:numDim>
    </cx:data>
    <cx:data id="158">
      <cx:strDim type="cat">
        <cx:f dir="row">Sheet1!$B$1:$C$1</cx:f>
        <cx:lvl ptCount="2">
          <cx:pt idx="0">Permit Page-Cross</cx:pt>
          <cx:pt idx="1">DRIPPER</cx:pt>
        </cx:lvl>
      </cx:strDim>
      <cx:numDim type="val">
        <cx:f dir="row">Sheet1!$B$160:$C$160</cx:f>
        <cx:lvl ptCount="2" formatCode="General">
          <cx:pt idx="0">0.14205066666666599</cx:pt>
          <cx:pt idx="1">-0.0152440000000002</cx:pt>
        </cx:lvl>
      </cx:numDim>
    </cx:data>
    <cx:data id="159">
      <cx:strDim type="cat">
        <cx:f dir="row">Sheet1!$B$1:$C$1</cx:f>
        <cx:lvl ptCount="2">
          <cx:pt idx="0">Permit Page-Cross</cx:pt>
          <cx:pt idx="1">DRIPPER</cx:pt>
        </cx:lvl>
      </cx:strDim>
      <cx:numDim type="val">
        <cx:f dir="row">Sheet1!$B$161:$C$161</cx:f>
        <cx:lvl ptCount="2" formatCode="General">
          <cx:pt idx="0">0.038330000000000197</cx:pt>
          <cx:pt idx="1">-0.0147399999999997</cx:pt>
        </cx:lvl>
      </cx:numDim>
    </cx:data>
    <cx:data id="160">
      <cx:strDim type="cat">
        <cx:f dir="row">Sheet1!$B$1:$C$1</cx:f>
        <cx:lvl ptCount="2">
          <cx:pt idx="0">Permit Page-Cross</cx:pt>
          <cx:pt idx="1">DRIPPER</cx:pt>
        </cx:lvl>
      </cx:strDim>
      <cx:numDim type="val">
        <cx:f dir="row">Sheet1!$B$162:$C$162</cx:f>
        <cx:lvl ptCount="2" formatCode="General">
          <cx:pt idx="0">0.083550000000000596</cx:pt>
          <cx:pt idx="1">-0.0133499999999999</cx:pt>
        </cx:lvl>
      </cx:numDim>
    </cx:data>
    <cx:data id="161">
      <cx:strDim type="cat">
        <cx:f dir="row">Sheet1!$B$1:$C$1</cx:f>
        <cx:lvl ptCount="2">
          <cx:pt idx="0">Permit Page-Cross</cx:pt>
          <cx:pt idx="1">DRIPPER</cx:pt>
        </cx:lvl>
      </cx:strDim>
      <cx:numDim type="val">
        <cx:f dir="row">Sheet1!$B$163:$C$163</cx:f>
        <cx:lvl ptCount="2" formatCode="General">
          <cx:pt idx="0">0.040239999999999797</cx:pt>
          <cx:pt idx="1">-0.013150000000000399</cx:pt>
        </cx:lvl>
      </cx:numDim>
    </cx:data>
    <cx:data id="162">
      <cx:strDim type="cat">
        <cx:f dir="row">Sheet1!$B$1:$C$1</cx:f>
        <cx:lvl ptCount="2">
          <cx:pt idx="0">Permit Page-Cross</cx:pt>
          <cx:pt idx="1">DRIPPER</cx:pt>
        </cx:lvl>
      </cx:strDim>
      <cx:numDim type="val">
        <cx:f dir="row">Sheet1!$B$164:$C$164</cx:f>
        <cx:lvl ptCount="2" formatCode="General">
          <cx:pt idx="0">1.9278831420634299</cx:pt>
          <cx:pt idx="1">-0.0130174298161547</cx:pt>
        </cx:lvl>
      </cx:numDim>
    </cx:data>
    <cx:data id="163">
      <cx:strDim type="cat">
        <cx:f dir="row">Sheet1!$B$1:$C$1</cx:f>
        <cx:lvl ptCount="2">
          <cx:pt idx="0">Permit Page-Cross</cx:pt>
          <cx:pt idx="1">DRIPPER</cx:pt>
        </cx:lvl>
      </cx:strDim>
      <cx:numDim type="val">
        <cx:f dir="row">Sheet1!$B$165:$C$165</cx:f>
        <cx:lvl ptCount="2" formatCode="General">
          <cx:pt idx="0">0.039369999999999898</cx:pt>
          <cx:pt idx="1">-0.0119300000000004</cx:pt>
        </cx:lvl>
      </cx:numDim>
    </cx:data>
    <cx:data id="164">
      <cx:strDim type="cat">
        <cx:f dir="row">Sheet1!$B$1:$C$1</cx:f>
        <cx:lvl ptCount="2">
          <cx:pt idx="0">Permit Page-Cross</cx:pt>
          <cx:pt idx="1">DRIPPER</cx:pt>
        </cx:lvl>
      </cx:strDim>
      <cx:numDim type="val">
        <cx:f dir="row">Sheet1!$B$166:$C$166</cx:f>
        <cx:lvl ptCount="2" formatCode="General">
          <cx:pt idx="0">0.037490000000000002</cx:pt>
          <cx:pt idx="1">-0.011689999999999701</cx:pt>
        </cx:lvl>
      </cx:numDim>
    </cx:data>
    <cx:data id="165">
      <cx:strDim type="cat">
        <cx:f dir="row">Sheet1!$B$1:$C$1</cx:f>
        <cx:lvl ptCount="2">
          <cx:pt idx="0">Permit Page-Cross</cx:pt>
          <cx:pt idx="1">DRIPPER</cx:pt>
        </cx:lvl>
      </cx:strDim>
      <cx:numDim type="val">
        <cx:f dir="row">Sheet1!$B$167:$C$167</cx:f>
        <cx:lvl ptCount="2" formatCode="General">
          <cx:pt idx="0">0.39582999999999902</cx:pt>
          <cx:pt idx="1">-0.0102000000000002</cx:pt>
        </cx:lvl>
      </cx:numDim>
    </cx:data>
    <cx:data id="166">
      <cx:strDim type="cat">
        <cx:f dir="row">Sheet1!$B$1:$C$1</cx:f>
        <cx:lvl ptCount="2">
          <cx:pt idx="0">Permit Page-Cross</cx:pt>
          <cx:pt idx="1">DRIPPER</cx:pt>
        </cx:lvl>
      </cx:strDim>
      <cx:numDim type="val">
        <cx:f dir="row">Sheet1!$B$168:$C$168</cx:f>
        <cx:lvl ptCount="2" formatCode="General">
          <cx:pt idx="0">0.075969999999999802</cx:pt>
          <cx:pt idx="1">-0.0098000000000002495</cx:pt>
        </cx:lvl>
      </cx:numDim>
    </cx:data>
    <cx:data id="167">
      <cx:strDim type="cat">
        <cx:f dir="row">Sheet1!$B$1:$C$1</cx:f>
        <cx:lvl ptCount="2">
          <cx:pt idx="0">Permit Page-Cross</cx:pt>
          <cx:pt idx="1">DRIPPER</cx:pt>
        </cx:lvl>
      </cx:strDim>
      <cx:numDim type="val">
        <cx:f dir="row">Sheet1!$B$169:$C$169</cx:f>
        <cx:lvl ptCount="2" formatCode="General">
          <cx:pt idx="0">-0.24778999999999901</cx:pt>
          <cx:pt idx="1">-0.0069699999999999198</cx:pt>
        </cx:lvl>
      </cx:numDim>
    </cx:data>
    <cx:data id="168">
      <cx:strDim type="cat">
        <cx:f dir="row">Sheet1!$B$1:$C$1</cx:f>
        <cx:lvl ptCount="2">
          <cx:pt idx="0">Permit Page-Cross</cx:pt>
          <cx:pt idx="1">DRIPPER</cx:pt>
        </cx:lvl>
      </cx:strDim>
      <cx:numDim type="val">
        <cx:f dir="row">Sheet1!$B$170:$C$170</cx:f>
        <cx:lvl ptCount="2" formatCode="General">
          <cx:pt idx="0">0.032200000000000402</cx:pt>
          <cx:pt idx="1">-0.00626000000000015</cx:pt>
        </cx:lvl>
      </cx:numDim>
    </cx:data>
    <cx:data id="169">
      <cx:strDim type="cat">
        <cx:f dir="row">Sheet1!$B$1:$C$1</cx:f>
        <cx:lvl ptCount="2">
          <cx:pt idx="0">Permit Page-Cross</cx:pt>
          <cx:pt idx="1">DRIPPER</cx:pt>
        </cx:lvl>
      </cx:strDim>
      <cx:numDim type="val">
        <cx:f dir="row">Sheet1!$B$171:$C$171</cx:f>
        <cx:lvl ptCount="2" formatCode="General">
          <cx:pt idx="0">0.066689999999999403</cx:pt>
          <cx:pt idx="1">-0.0052400000000005697</cx:pt>
        </cx:lvl>
      </cx:numDim>
    </cx:data>
    <cx:data id="170">
      <cx:strDim type="cat">
        <cx:f dir="row">Sheet1!$B$1:$C$1</cx:f>
        <cx:lvl ptCount="2">
          <cx:pt idx="0">Permit Page-Cross</cx:pt>
          <cx:pt idx="1">DRIPPER</cx:pt>
        </cx:lvl>
      </cx:strDim>
      <cx:numDim type="val">
        <cx:f dir="row">Sheet1!$B$172:$C$172</cx:f>
        <cx:lvl ptCount="2" formatCode="General">
          <cx:pt idx="0">10.1039399999999</cx:pt>
          <cx:pt idx="1">-0.0046099999999995502</cx:pt>
        </cx:lvl>
      </cx:numDim>
    </cx:data>
    <cx:data id="171">
      <cx:strDim type="cat">
        <cx:f dir="row">Sheet1!$B$1:$C$1</cx:f>
        <cx:lvl ptCount="2">
          <cx:pt idx="0">Permit Page-Cross</cx:pt>
          <cx:pt idx="1">DRIPPER</cx:pt>
        </cx:lvl>
      </cx:strDim>
      <cx:numDim type="val">
        <cx:f dir="row">Sheet1!$B$173:$C$173</cx:f>
        <cx:lvl ptCount="2" formatCode="General">
          <cx:pt idx="0">-0.23219000000000001</cx:pt>
          <cx:pt idx="1">-0.0039300000000004297</cx:pt>
        </cx:lvl>
      </cx:numDim>
    </cx:data>
    <cx:data id="172">
      <cx:strDim type="cat">
        <cx:f dir="row">Sheet1!$B$1:$C$1</cx:f>
        <cx:lvl ptCount="2">
          <cx:pt idx="0">Permit Page-Cross</cx:pt>
          <cx:pt idx="1">DRIPPER</cx:pt>
        </cx:lvl>
      </cx:strDim>
      <cx:numDim type="val">
        <cx:f dir="row">Sheet1!$B$174:$C$174</cx:f>
        <cx:lvl ptCount="2" formatCode="General">
          <cx:pt idx="0">0.069440000000000099</cx:pt>
          <cx:pt idx="1">-0.0033799999999999299</cx:pt>
        </cx:lvl>
      </cx:numDim>
    </cx:data>
    <cx:data id="173">
      <cx:strDim type="cat">
        <cx:f dir="row">Sheet1!$B$1:$C$1</cx:f>
        <cx:lvl ptCount="2">
          <cx:pt idx="0">Permit Page-Cross</cx:pt>
          <cx:pt idx="1">DRIPPER</cx:pt>
        </cx:lvl>
      </cx:strDim>
      <cx:numDim type="val">
        <cx:f dir="row">Sheet1!$B$175:$C$175</cx:f>
        <cx:lvl ptCount="2" formatCode="General">
          <cx:pt idx="0">0.062810000000000699</cx:pt>
          <cx:pt idx="1">-0.00014999999999965001</cx:pt>
        </cx:lvl>
      </cx:numDim>
    </cx:data>
    <cx:data id="174">
      <cx:strDim type="cat">
        <cx:f dir="row">Sheet1!$B$1:$C$1</cx:f>
        <cx:lvl ptCount="2">
          <cx:pt idx="0">Permit Page-Cross</cx:pt>
          <cx:pt idx="1">DRIPPER</cx:pt>
        </cx:lvl>
      </cx:strDim>
      <cx:numDim type="val">
        <cx:f dir="row">Sheet1!$B$176:$C$176</cx:f>
        <cx:lvl ptCount="2" formatCode="General">
          <cx:pt idx="0">0.0039800000000020904</cx:pt>
          <cx:pt idx="1">0</cx:pt>
        </cx:lvl>
      </cx:numDim>
    </cx:data>
    <cx:data id="175">
      <cx:strDim type="cat">
        <cx:f dir="row">Sheet1!$B$1:$C$1</cx:f>
        <cx:lvl ptCount="2">
          <cx:pt idx="0">Permit Page-Cross</cx:pt>
          <cx:pt idx="1">DRIPPER</cx:pt>
        </cx:lvl>
      </cx:strDim>
      <cx:numDim type="val">
        <cx:f dir="row">Sheet1!$B$177:$C$177</cx:f>
        <cx:lvl ptCount="2" formatCode="General">
          <cx:pt idx="0">-0.17829999999999999</cx:pt>
          <cx:pt idx="1">0.0015899999999999801</cx:pt>
        </cx:lvl>
      </cx:numDim>
    </cx:data>
    <cx:data id="176">
      <cx:strDim type="cat">
        <cx:f dir="row">Sheet1!$B$1:$C$1</cx:f>
        <cx:lvl ptCount="2">
          <cx:pt idx="0">Permit Page-Cross</cx:pt>
          <cx:pt idx="1">DRIPPER</cx:pt>
        </cx:lvl>
      </cx:strDim>
      <cx:numDim type="val">
        <cx:f dir="row">Sheet1!$B$178:$C$178</cx:f>
        <cx:lvl ptCount="2" formatCode="General">
          <cx:pt idx="0">-0.59561600000000003</cx:pt>
          <cx:pt idx="1">0.0018839999999995501</cx:pt>
        </cx:lvl>
      </cx:numDim>
    </cx:data>
    <cx:data id="177">
      <cx:strDim type="cat">
        <cx:f dir="row">Sheet1!$B$1:$C$1</cx:f>
        <cx:lvl ptCount="2">
          <cx:pt idx="0">Permit Page-Cross</cx:pt>
          <cx:pt idx="1">DRIPPER</cx:pt>
        </cx:lvl>
      </cx:strDim>
      <cx:numDim type="val">
        <cx:f dir="row">Sheet1!$B$179:$C$179</cx:f>
        <cx:lvl ptCount="2" formatCode="General">
          <cx:pt idx="0">0.042489999999999001</cx:pt>
          <cx:pt idx="1">0.00192999999999976</cx:pt>
        </cx:lvl>
      </cx:numDim>
    </cx:data>
    <cx:data id="178">
      <cx:strDim type="cat">
        <cx:f dir="row">Sheet1!$B$1:$C$1</cx:f>
        <cx:lvl ptCount="2">
          <cx:pt idx="0">Permit Page-Cross</cx:pt>
          <cx:pt idx="1">DRIPPER</cx:pt>
        </cx:lvl>
      </cx:strDim>
      <cx:numDim type="val">
        <cx:f dir="row">Sheet1!$B$180:$C$180</cx:f>
        <cx:lvl ptCount="2" formatCode="General">
          <cx:pt idx="0">0.018644000000000001</cx:pt>
          <cx:pt idx="1">0.00207200000000001</cx:pt>
        </cx:lvl>
      </cx:numDim>
    </cx:data>
    <cx:data id="179">
      <cx:strDim type="cat">
        <cx:f dir="row">Sheet1!$B$1:$C$1</cx:f>
        <cx:lvl ptCount="2">
          <cx:pt idx="0">Permit Page-Cross</cx:pt>
          <cx:pt idx="1">DRIPPER</cx:pt>
        </cx:lvl>
      </cx:strDim>
      <cx:numDim type="val">
        <cx:f dir="row">Sheet1!$B$181:$C$181</cx:f>
        <cx:lvl ptCount="2" formatCode="General">
          <cx:pt idx="0">0.27477999999999903</cx:pt>
          <cx:pt idx="1">0.0024399999999999899</cx:pt>
        </cx:lvl>
      </cx:numDim>
    </cx:data>
    <cx:data id="180">
      <cx:strDim type="cat">
        <cx:f dir="row">Sheet1!$B$1:$C$1</cx:f>
        <cx:lvl ptCount="2">
          <cx:pt idx="0">Permit Page-Cross</cx:pt>
          <cx:pt idx="1">DRIPPER</cx:pt>
        </cx:lvl>
      </cx:strDim>
      <cx:numDim type="val">
        <cx:f dir="row">Sheet1!$B$182:$C$182</cx:f>
        <cx:lvl ptCount="2" formatCode="General">
          <cx:pt idx="0">3.3008000000000002</cx:pt>
          <cx:pt idx="1">0.0031900000000035702</cx:pt>
        </cx:lvl>
      </cx:numDim>
    </cx:data>
    <cx:data id="181">
      <cx:strDim type="cat">
        <cx:f dir="row">Sheet1!$B$1:$C$1</cx:f>
        <cx:lvl ptCount="2">
          <cx:pt idx="0">Permit Page-Cross</cx:pt>
          <cx:pt idx="1">DRIPPER</cx:pt>
        </cx:lvl>
      </cx:strDim>
      <cx:numDim type="val">
        <cx:f dir="row">Sheet1!$B$183:$C$183</cx:f>
        <cx:lvl ptCount="2" formatCode="General">
          <cx:pt idx="0">-3.2252499999999902</cx:pt>
          <cx:pt idx="1">0.011900000000000599</cx:pt>
        </cx:lvl>
      </cx:numDim>
    </cx:data>
    <cx:data id="182">
      <cx:strDim type="cat">
        <cx:f dir="row">Sheet1!$B$1:$C$1</cx:f>
        <cx:lvl ptCount="2">
          <cx:pt idx="0">Permit Page-Cross</cx:pt>
          <cx:pt idx="1">DRIPPER</cx:pt>
        </cx:lvl>
      </cx:strDim>
      <cx:numDim type="val">
        <cx:f dir="row">Sheet1!$B$184:$C$184</cx:f>
        <cx:lvl ptCount="2" formatCode="General">
          <cx:pt idx="0">-0.35047999999999901</cx:pt>
          <cx:pt idx="1">0.015220000000001101</cx:pt>
        </cx:lvl>
      </cx:numDim>
    </cx:data>
    <cx:data id="183">
      <cx:strDim type="cat">
        <cx:f dir="row">Sheet1!$B$1:$C$1</cx:f>
        <cx:lvl ptCount="2">
          <cx:pt idx="0">Permit Page-Cross</cx:pt>
          <cx:pt idx="1">DRIPPER</cx:pt>
        </cx:lvl>
      </cx:strDim>
      <cx:numDim type="val">
        <cx:f dir="row">Sheet1!$B$185:$C$185</cx:f>
        <cx:lvl ptCount="2" formatCode="General">
          <cx:pt idx="0">2.7535999999999898</cx:pt>
          <cx:pt idx="1">0.016674999999999301</cx:pt>
        </cx:lvl>
      </cx:numDim>
    </cx:data>
    <cx:data id="184">
      <cx:strDim type="cat">
        <cx:f dir="row">Sheet1!$B$1:$C$1</cx:f>
        <cx:lvl ptCount="2">
          <cx:pt idx="0">Permit Page-Cross</cx:pt>
          <cx:pt idx="1">DRIPPER</cx:pt>
        </cx:lvl>
      </cx:strDim>
      <cx:numDim type="val">
        <cx:f dir="row">Sheet1!$B$186:$C$186</cx:f>
        <cx:lvl ptCount="2" formatCode="General">
          <cx:pt idx="0">0.048559999999999201</cx:pt>
          <cx:pt idx="1">0.019709999999999801</cx:pt>
        </cx:lvl>
      </cx:numDim>
    </cx:data>
    <cx:data id="185">
      <cx:strDim type="cat">
        <cx:f dir="row">Sheet1!$B$1:$C$1</cx:f>
        <cx:lvl ptCount="2">
          <cx:pt idx="0">Permit Page-Cross</cx:pt>
          <cx:pt idx="1">DRIPPER</cx:pt>
        </cx:lvl>
      </cx:strDim>
      <cx:numDim type="val">
        <cx:f dir="row">Sheet1!$B$187:$C$187</cx:f>
        <cx:lvl ptCount="2" formatCode="General">
          <cx:pt idx="0">0.1108</cx:pt>
          <cx:pt idx="1">0.022110000000000001</cx:pt>
        </cx:lvl>
      </cx:numDim>
    </cx:data>
    <cx:data id="186">
      <cx:strDim type="cat">
        <cx:f dir="row">Sheet1!$B$1:$C$1</cx:f>
        <cx:lvl ptCount="2">
          <cx:pt idx="0">Permit Page-Cross</cx:pt>
          <cx:pt idx="1">DRIPPER</cx:pt>
        </cx:lvl>
      </cx:strDim>
      <cx:numDim type="val">
        <cx:f dir="row">Sheet1!$B$188:$C$188</cx:f>
        <cx:lvl ptCount="2" formatCode="General">
          <cx:pt idx="0">5.5981399999999999</cx:pt>
          <cx:pt idx="1">0.024789999999999399</cx:pt>
        </cx:lvl>
      </cx:numDim>
    </cx:data>
    <cx:data id="187">
      <cx:strDim type="cat">
        <cx:f dir="row">Sheet1!$B$1:$C$1</cx:f>
        <cx:lvl ptCount="2">
          <cx:pt idx="0">Permit Page-Cross</cx:pt>
          <cx:pt idx="1">DRIPPER</cx:pt>
        </cx:lvl>
      </cx:strDim>
      <cx:numDim type="val">
        <cx:f dir="row">Sheet1!$B$189:$C$189</cx:f>
        <cx:lvl ptCount="2" formatCode="General">
          <cx:pt idx="0">0.62132979175085301</cx:pt>
          <cx:pt idx="1">0.025396074773279698</cx:pt>
        </cx:lvl>
      </cx:numDim>
    </cx:data>
    <cx:data id="188">
      <cx:strDim type="cat">
        <cx:f dir="row">Sheet1!$B$1:$C$1</cx:f>
        <cx:lvl ptCount="2">
          <cx:pt idx="0">Permit Page-Cross</cx:pt>
          <cx:pt idx="1">DRIPPER</cx:pt>
        </cx:lvl>
      </cx:strDim>
      <cx:numDim type="val">
        <cx:f dir="row">Sheet1!$B$190:$C$190</cx:f>
        <cx:lvl ptCount="2" formatCode="General">
          <cx:pt idx="0">0.24334999999999901</cx:pt>
          <cx:pt idx="1">0.0280899999999988</cx:pt>
        </cx:lvl>
      </cx:numDim>
    </cx:data>
    <cx:data id="189">
      <cx:strDim type="cat">
        <cx:f dir="row">Sheet1!$B$1:$C$1</cx:f>
        <cx:lvl ptCount="2">
          <cx:pt idx="0">Permit Page-Cross</cx:pt>
          <cx:pt idx="1">DRIPPER</cx:pt>
        </cx:lvl>
      </cx:strDim>
      <cx:numDim type="val">
        <cx:f dir="row">Sheet1!$B$191:$C$191</cx:f>
        <cx:lvl ptCount="2" formatCode="General">
          <cx:pt idx="0">0.72348999999999997</cx:pt>
          <cx:pt idx="1">0.031749999999999702</cx:pt>
        </cx:lvl>
      </cx:numDim>
    </cx:data>
    <cx:data id="190">
      <cx:strDim type="cat">
        <cx:f dir="row">Sheet1!$B$1:$C$1</cx:f>
        <cx:lvl ptCount="2">
          <cx:pt idx="0">Permit Page-Cross</cx:pt>
          <cx:pt idx="1">DRIPPER</cx:pt>
        </cx:lvl>
      </cx:strDim>
      <cx:numDim type="val">
        <cx:f dir="row">Sheet1!$B$192:$C$192</cx:f>
        <cx:lvl ptCount="2" formatCode="General">
          <cx:pt idx="0">0.0169800000000002</cx:pt>
          <cx:pt idx="1">0.039710000000000301</cx:pt>
        </cx:lvl>
      </cx:numDim>
    </cx:data>
    <cx:data id="191">
      <cx:strDim type="cat">
        <cx:f dir="row">Sheet1!$B$1:$C$1</cx:f>
        <cx:lvl ptCount="2">
          <cx:pt idx="0">Permit Page-Cross</cx:pt>
          <cx:pt idx="1">DRIPPER</cx:pt>
        </cx:lvl>
      </cx:strDim>
      <cx:numDim type="val">
        <cx:f dir="row">Sheet1!$B$193:$C$193</cx:f>
        <cx:lvl ptCount="2" formatCode="General">
          <cx:pt idx="0">0.041070000000000099</cx:pt>
          <cx:pt idx="1">0.040940000000000198</cx:pt>
        </cx:lvl>
      </cx:numDim>
    </cx:data>
    <cx:data id="192">
      <cx:strDim type="cat">
        <cx:f dir="row">Sheet1!$B$1:$C$1</cx:f>
        <cx:lvl ptCount="2">
          <cx:pt idx="0">Permit Page-Cross</cx:pt>
          <cx:pt idx="1">DRIPPER</cx:pt>
        </cx:lvl>
      </cx:strDim>
      <cx:numDim type="val">
        <cx:f dir="row">Sheet1!$B$194:$C$194</cx:f>
        <cx:lvl ptCount="2" formatCode="General">
          <cx:pt idx="0">0.0791572373248495</cx:pt>
          <cx:pt idx="1">0.041218137397108501</cx:pt>
        </cx:lvl>
      </cx:numDim>
    </cx:data>
    <cx:data id="193">
      <cx:strDim type="cat">
        <cx:f dir="row">Sheet1!$B$1:$C$1</cx:f>
        <cx:lvl ptCount="2">
          <cx:pt idx="0">Permit Page-Cross</cx:pt>
          <cx:pt idx="1">DRIPPER</cx:pt>
        </cx:lvl>
      </cx:strDim>
      <cx:numDim type="val">
        <cx:f dir="row">Sheet1!$B$195:$C$195</cx:f>
        <cx:lvl ptCount="2" formatCode="General">
          <cx:pt idx="0">1.9286699999999899</cx:pt>
          <cx:pt idx="1">0.055339999999999202</cx:pt>
        </cx:lvl>
      </cx:numDim>
    </cx:data>
    <cx:data id="194">
      <cx:strDim type="cat">
        <cx:f dir="row">Sheet1!$B$1:$C$1</cx:f>
        <cx:lvl ptCount="2">
          <cx:pt idx="0">Permit Page-Cross</cx:pt>
          <cx:pt idx="1">DRIPPER</cx:pt>
        </cx:lvl>
      </cx:strDim>
      <cx:numDim type="val">
        <cx:f dir="row">Sheet1!$B$196:$C$196</cx:f>
        <cx:lvl ptCount="2" formatCode="General">
          <cx:pt idx="0">0.41958999999999902</cx:pt>
          <cx:pt idx="1">0.0584699999999998</cx:pt>
        </cx:lvl>
      </cx:numDim>
    </cx:data>
    <cx:data id="195">
      <cx:strDim type="cat">
        <cx:f dir="row">Sheet1!$B$1:$C$1</cx:f>
        <cx:lvl ptCount="2">
          <cx:pt idx="0">Permit Page-Cross</cx:pt>
          <cx:pt idx="1">DRIPPER</cx:pt>
        </cx:lvl>
      </cx:strDim>
      <cx:numDim type="val">
        <cx:f dir="row">Sheet1!$B$197:$C$197</cx:f>
        <cx:lvl ptCount="2" formatCode="General">
          <cx:pt idx="0">0.41056999999999899</cx:pt>
          <cx:pt idx="1">0.072359999999999702</cx:pt>
        </cx:lvl>
      </cx:numDim>
    </cx:data>
    <cx:data id="196">
      <cx:strDim type="cat">
        <cx:f dir="row">Sheet1!$B$1:$C$1</cx:f>
        <cx:lvl ptCount="2">
          <cx:pt idx="0">Permit Page-Cross</cx:pt>
          <cx:pt idx="1">DRIPPER</cx:pt>
        </cx:lvl>
      </cx:strDim>
      <cx:numDim type="val">
        <cx:f dir="row">Sheet1!$B$198:$C$198</cx:f>
        <cx:lvl ptCount="2" formatCode="General">
          <cx:pt idx="0">0.35170999999999902</cx:pt>
          <cx:pt idx="1">0.072470000000000007</cx:pt>
        </cx:lvl>
      </cx:numDim>
    </cx:data>
    <cx:data id="197">
      <cx:strDim type="cat">
        <cx:f dir="row">Sheet1!$B$1:$C$1</cx:f>
        <cx:lvl ptCount="2">
          <cx:pt idx="0">Permit Page-Cross</cx:pt>
          <cx:pt idx="1">DRIPPER</cx:pt>
        </cx:lvl>
      </cx:strDim>
      <cx:numDim type="val">
        <cx:f dir="row">Sheet1!$B$199:$C$199</cx:f>
        <cx:lvl ptCount="2" formatCode="General">
          <cx:pt idx="0">0.10299599999999901</cx:pt>
          <cx:pt idx="1">0.074195999999998805</cx:pt>
        </cx:lvl>
      </cx:numDim>
    </cx:data>
    <cx:data id="198">
      <cx:strDim type="cat">
        <cx:f dir="row">Sheet1!$B$1:$C$1</cx:f>
        <cx:lvl ptCount="2">
          <cx:pt idx="0">Permit Page-Cross</cx:pt>
          <cx:pt idx="1">DRIPPER</cx:pt>
        </cx:lvl>
      </cx:strDim>
      <cx:numDim type="val">
        <cx:f dir="row">Sheet1!$B$200:$C$200</cx:f>
        <cx:lvl ptCount="2" formatCode="General">
          <cx:pt idx="0">-0.022149999999999798</cx:pt>
          <cx:pt idx="1">0.075979999999999395</cx:pt>
        </cx:lvl>
      </cx:numDim>
    </cx:data>
    <cx:data id="199">
      <cx:strDim type="cat">
        <cx:f dir="row">Sheet1!$B$1:$C$1</cx:f>
        <cx:lvl ptCount="2">
          <cx:pt idx="0">Permit Page-Cross</cx:pt>
          <cx:pt idx="1">DRIPPER</cx:pt>
        </cx:lvl>
      </cx:strDim>
      <cx:numDim type="val">
        <cx:f dir="row">Sheet1!$B$201:$C$201</cx:f>
        <cx:lvl ptCount="2" formatCode="General">
          <cx:pt idx="0">0.12180000000000001</cx:pt>
          <cx:pt idx="1">0.10237</cx:pt>
        </cx:lvl>
      </cx:numDim>
    </cx:data>
    <cx:data id="200">
      <cx:strDim type="cat">
        <cx:f dir="row">Sheet1!$B$1:$C$1</cx:f>
        <cx:lvl ptCount="2">
          <cx:pt idx="0">Permit Page-Cross</cx:pt>
          <cx:pt idx="1">DRIPPER</cx:pt>
        </cx:lvl>
      </cx:strDim>
      <cx:numDim type="val">
        <cx:f dir="row">Sheet1!$B$202:$C$202</cx:f>
        <cx:lvl ptCount="2" formatCode="General">
          <cx:pt idx="0">0.42043999999999898</cx:pt>
          <cx:pt idx="1">0.10396999999999899</cx:pt>
        </cx:lvl>
      </cx:numDim>
    </cx:data>
    <cx:data id="201">
      <cx:strDim type="cat">
        <cx:f dir="row">Sheet1!$B$1:$C$1</cx:f>
        <cx:lvl ptCount="2">
          <cx:pt idx="0">Permit Page-Cross</cx:pt>
          <cx:pt idx="1">DRIPPER</cx:pt>
        </cx:lvl>
      </cx:strDim>
      <cx:numDim type="val">
        <cx:f dir="row">Sheet1!$B$203:$C$203</cx:f>
        <cx:lvl ptCount="2" formatCode="General">
          <cx:pt idx="0">0.27193000000000001</cx:pt>
          <cx:pt idx="1">0.11615</cx:pt>
        </cx:lvl>
      </cx:numDim>
    </cx:data>
    <cx:data id="202">
      <cx:strDim type="cat">
        <cx:f dir="row">Sheet1!$B$1:$C$1</cx:f>
        <cx:lvl ptCount="2">
          <cx:pt idx="0">Permit Page-Cross</cx:pt>
          <cx:pt idx="1">DRIPPER</cx:pt>
        </cx:lvl>
      </cx:strDim>
      <cx:numDim type="val">
        <cx:f dir="row">Sheet1!$B$204:$C$204</cx:f>
        <cx:lvl ptCount="2" formatCode="General">
          <cx:pt idx="0">0.229583050847457</cx:pt>
          <cx:pt idx="1">0.123535593220339</cx:pt>
        </cx:lvl>
      </cx:numDim>
    </cx:data>
    <cx:data id="203">
      <cx:strDim type="cat">
        <cx:f dir="row">Sheet1!$B$1:$C$1</cx:f>
        <cx:lvl ptCount="2">
          <cx:pt idx="0">Permit Page-Cross</cx:pt>
          <cx:pt idx="1">DRIPPER</cx:pt>
        </cx:lvl>
      </cx:strDim>
      <cx:numDim type="val">
        <cx:f dir="row">Sheet1!$B$205:$C$205</cx:f>
        <cx:lvl ptCount="2" formatCode="General">
          <cx:pt idx="0">0.41637999999999997</cx:pt>
          <cx:pt idx="1">0.20255000000000001</cx:pt>
        </cx:lvl>
      </cx:numDim>
    </cx:data>
    <cx:data id="204">
      <cx:strDim type="cat">
        <cx:f dir="row">Sheet1!$B$1:$C$1</cx:f>
        <cx:lvl ptCount="2">
          <cx:pt idx="0">Permit Page-Cross</cx:pt>
          <cx:pt idx="1">DRIPPER</cx:pt>
        </cx:lvl>
      </cx:strDim>
      <cx:numDim type="val">
        <cx:f dir="row">Sheet1!$B$206:$C$206</cx:f>
        <cx:lvl ptCount="2" formatCode="General">
          <cx:pt idx="0">0.23996999999999999</cx:pt>
          <cx:pt idx="1">0.21998000000000001</cx:pt>
        </cx:lvl>
      </cx:numDim>
    </cx:data>
    <cx:data id="205">
      <cx:strDim type="cat">
        <cx:f dir="row">Sheet1!$B$1:$C$1</cx:f>
        <cx:lvl ptCount="2">
          <cx:pt idx="0">Permit Page-Cross</cx:pt>
          <cx:pt idx="1">DRIPPER</cx:pt>
        </cx:lvl>
      </cx:strDim>
      <cx:numDim type="val">
        <cx:f dir="row">Sheet1!$B$207:$C$207</cx:f>
        <cx:lvl ptCount="2" formatCode="General">
          <cx:pt idx="0">0.56294999999999995</cx:pt>
          <cx:pt idx="1">0.22173999999999999</cx:pt>
        </cx:lvl>
      </cx:numDim>
    </cx:data>
    <cx:data id="206">
      <cx:strDim type="cat">
        <cx:f dir="row">Sheet1!$B$1:$C$1</cx:f>
        <cx:lvl ptCount="2">
          <cx:pt idx="0">Permit Page-Cross</cx:pt>
          <cx:pt idx="1">DRIPPER</cx:pt>
        </cx:lvl>
      </cx:strDim>
      <cx:numDim type="val">
        <cx:f dir="row">Sheet1!$B$208:$C$208</cx:f>
        <cx:lvl ptCount="2" formatCode="General">
          <cx:pt idx="0">0.51356000000000002</cx:pt>
          <cx:pt idx="1">0.23258000000000001</cx:pt>
        </cx:lvl>
      </cx:numDim>
    </cx:data>
    <cx:data id="207">
      <cx:strDim type="cat">
        <cx:f dir="row">Sheet1!$B$1:$C$1</cx:f>
        <cx:lvl ptCount="2">
          <cx:pt idx="0">Permit Page-Cross</cx:pt>
          <cx:pt idx="1">DRIPPER</cx:pt>
        </cx:lvl>
      </cx:strDim>
      <cx:numDim type="val">
        <cx:f dir="row">Sheet1!$B$209:$C$209</cx:f>
        <cx:lvl ptCount="2" formatCode="General">
          <cx:pt idx="0">0.48202999999999901</cx:pt>
          <cx:pt idx="1">0.233149999999999</cx:pt>
        </cx:lvl>
      </cx:numDim>
    </cx:data>
    <cx:data id="208">
      <cx:strDim type="cat">
        <cx:f dir="row">Sheet1!$B$1:$C$1</cx:f>
        <cx:lvl ptCount="2">
          <cx:pt idx="0">Permit Page-Cross</cx:pt>
          <cx:pt idx="1">DRIPPER</cx:pt>
        </cx:lvl>
      </cx:strDim>
      <cx:numDim type="val">
        <cx:f dir="row">Sheet1!$B$210:$C$210</cx:f>
        <cx:lvl ptCount="2" formatCode="General">
          <cx:pt idx="0">0.35044999999999898</cx:pt>
          <cx:pt idx="1">0.26360999999999901</cx:pt>
        </cx:lvl>
      </cx:numDim>
    </cx:data>
    <cx:data id="209">
      <cx:strDim type="cat">
        <cx:f dir="row">Sheet1!$B$1:$C$1</cx:f>
        <cx:lvl ptCount="2">
          <cx:pt idx="0">Permit Page-Cross</cx:pt>
          <cx:pt idx="1">DRIPPER</cx:pt>
        </cx:lvl>
      </cx:strDim>
      <cx:numDim type="val">
        <cx:f dir="row">Sheet1!$B$211:$C$211</cx:f>
        <cx:lvl ptCount="2" formatCode="General">
          <cx:pt idx="0">0.105547999999998</cx:pt>
          <cx:pt idx="1">0.292463999999998</cx:pt>
        </cx:lvl>
      </cx:numDim>
    </cx:data>
    <cx:data id="210">
      <cx:strDim type="cat">
        <cx:f dir="row">Sheet1!$B$1:$C$1</cx:f>
        <cx:lvl ptCount="2">
          <cx:pt idx="0">Permit Page-Cross</cx:pt>
          <cx:pt idx="1">DRIPPER</cx:pt>
        </cx:lvl>
      </cx:strDim>
      <cx:numDim type="val">
        <cx:f dir="row">Sheet1!$B$212:$C$212</cx:f>
        <cx:lvl ptCount="2" formatCode="General">
          <cx:pt idx="0">0.53488000000000002</cx:pt>
          <cx:pt idx="1">0.30118</cx:pt>
        </cx:lvl>
      </cx:numDim>
    </cx:data>
    <cx:data id="211">
      <cx:strDim type="cat">
        <cx:f dir="row">Sheet1!$B$1:$C$1</cx:f>
        <cx:lvl ptCount="2">
          <cx:pt idx="0">Permit Page-Cross</cx:pt>
          <cx:pt idx="1">DRIPPER</cx:pt>
        </cx:lvl>
      </cx:strDim>
      <cx:numDim type="val">
        <cx:f dir="row">Sheet1!$B$213:$C$213</cx:f>
        <cx:lvl ptCount="2" formatCode="General">
          <cx:pt idx="0">0.48658000000000001</cx:pt>
          <cx:pt idx="1">0.32375999999999999</cx:pt>
        </cx:lvl>
      </cx:numDim>
    </cx:data>
    <cx:data id="212">
      <cx:strDim type="cat">
        <cx:f dir="row">Sheet1!$B$1:$C$1</cx:f>
        <cx:lvl ptCount="2">
          <cx:pt idx="0">Permit Page-Cross</cx:pt>
          <cx:pt idx="1">DRIPPER</cx:pt>
        </cx:lvl>
      </cx:strDim>
      <cx:numDim type="val">
        <cx:f dir="row">Sheet1!$B$214:$C$214</cx:f>
        <cx:lvl ptCount="2" formatCode="General">
          <cx:pt idx="0">0.32092999999999999</cx:pt>
          <cx:pt idx="1">0.32657000000000003</cx:pt>
        </cx:lvl>
      </cx:numDim>
    </cx:data>
    <cx:data id="213">
      <cx:strDim type="cat">
        <cx:f dir="row">Sheet1!$B$1:$C$1</cx:f>
        <cx:lvl ptCount="2">
          <cx:pt idx="0">Permit Page-Cross</cx:pt>
          <cx:pt idx="1">DRIPPER</cx:pt>
        </cx:lvl>
      </cx:strDim>
      <cx:numDim type="val">
        <cx:f dir="row">Sheet1!$B$215:$C$215</cx:f>
        <cx:lvl ptCount="2" formatCode="General">
          <cx:pt idx="0">1.8026499999999901</cx:pt>
          <cx:pt idx="1">0.58184999999999898</cx:pt>
        </cx:lvl>
      </cx:numDim>
    </cx:data>
    <cx:data id="214">
      <cx:strDim type="cat">
        <cx:f dir="row">Sheet1!$B$1:$C$1</cx:f>
        <cx:lvl ptCount="2">
          <cx:pt idx="0">Permit Page-Cross</cx:pt>
          <cx:pt idx="1">DRIPPER</cx:pt>
        </cx:lvl>
      </cx:strDim>
      <cx:numDim type="val">
        <cx:f dir="row">Sheet1!$B$216:$C$216</cx:f>
        <cx:lvl ptCount="2" formatCode="General">
          <cx:pt idx="0">0.96538000000000002</cx:pt>
          <cx:pt idx="1">0.67221999999999904</cx:pt>
        </cx:lvl>
      </cx:numDim>
    </cx:data>
    <cx:data id="215">
      <cx:strDim type="cat">
        <cx:f dir="row">Sheet1!$B$1:$C$1</cx:f>
        <cx:lvl ptCount="2">
          <cx:pt idx="0">Permit Page-Cross</cx:pt>
          <cx:pt idx="1">DRIPPER</cx:pt>
        </cx:lvl>
      </cx:strDim>
      <cx:numDim type="val">
        <cx:f dir="row">Sheet1!$B$217:$C$217</cx:f>
        <cx:lvl ptCount="2" formatCode="General">
          <cx:pt idx="0">0.64640999999999504</cx:pt>
          <cx:pt idx="1">0.71804000000000201</cx:pt>
        </cx:lvl>
      </cx:numDim>
    </cx:data>
    <cx:data id="216">
      <cx:strDim type="cat">
        <cx:f dir="row">Sheet1!$B$1:$C$1</cx:f>
        <cx:lvl ptCount="2">
          <cx:pt idx="0">Permit Page-Cross</cx:pt>
          <cx:pt idx="1">DRIPPER</cx:pt>
        </cx:lvl>
      </cx:strDim>
      <cx:numDim type="val">
        <cx:f dir="row">Sheet1!$B$218:$C$218</cx:f>
        <cx:lvl ptCount="2" formatCode="General">
          <cx:pt idx="0">1.0628599999999999</cx:pt>
          <cx:pt idx="1">0.72643000000000002</cx:pt>
        </cx:lvl>
      </cx:numDim>
    </cx:data>
    <cx:data id="217">
      <cx:strDim type="cat">
        <cx:f dir="row">Sheet1!$B$1:$C$1</cx:f>
        <cx:lvl ptCount="2">
          <cx:pt idx="0">Permit Page-Cross</cx:pt>
          <cx:pt idx="1">DRIPPER</cx:pt>
        </cx:lvl>
      </cx:strDim>
      <cx:numDim type="val">
        <cx:f dir="row">Sheet1!$B$219:$C$219</cx:f>
        <cx:lvl ptCount="2" formatCode="General">
          <cx:pt idx="0">5.9137199999999996</cx:pt>
          <cx:pt idx="1">1.1479600000000001</cx:pt>
        </cx:lvl>
      </cx:numDim>
    </cx:data>
  </cx:chartData>
  <cx:chart>
    <cx:plotArea>
      <cx:plotAreaRegion>
        <cx:series layoutId="boxWhisker" uniqueId="{3EBC0585-83DA-4D58-9A21-171432948FFD}">
          <cx:tx>
            <cx:txData>
              <cx:f>Sheet1!$A$2</cx:f>
              <cx:v>pr.web</cx:v>
            </cx:txData>
          </cx:tx>
          <cx:dataId val="0"/>
          <cx:layoutPr>
            <cx:visibility meanLine="0" meanMarker="1" nonoutliers="0" outliers="1"/>
            <cx:statistics quartileMethod="exclusive"/>
          </cx:layoutPr>
        </cx:series>
        <cx:series layoutId="boxWhisker" uniqueId="{5FABF092-9645-4A1F-B515-D810A761DC0D}">
          <cx:tx>
            <cx:txData>
              <cx:f>Sheet1!$A$3</cx:f>
              <cx:v>compute_int_13_ap</cx:v>
            </cx:txData>
          </cx:tx>
          <cx:dataId val="1"/>
          <cx:layoutPr>
            <cx:visibility meanLine="0" meanMarker="1" nonoutliers="0" outliers="1"/>
            <cx:statistics quartileMethod="exclusive"/>
          </cx:layoutPr>
        </cx:series>
        <cx:series layoutId="boxWhisker" uniqueId="{5D314B48-237E-484A-990A-1E737E1E9EE7}">
          <cx:tx>
            <cx:txData>
              <cx:f>Sheet1!$A$4</cx:f>
              <cx:v>compute_int_859_ap</cx:v>
            </cx:txData>
          </cx:tx>
          <cx:dataId val="2"/>
          <cx:layoutPr>
            <cx:visibility meanLine="0" meanMarker="1" nonoutliers="0" outliers="1"/>
            <cx:statistics quartileMethod="exclusive"/>
          </cx:layoutPr>
        </cx:series>
        <cx:series layoutId="boxWhisker" uniqueId="{06CC8522-06F5-4207-98A7-87137D5719F9}">
          <cx:tx>
            <cx:txData>
              <cx:f>Sheet1!$A$5</cx:f>
              <cx:v>compute_fp_59_ap</cx:v>
            </cx:txData>
          </cx:tx>
          <cx:dataId val="3"/>
          <cx:layoutPr>
            <cx:visibility meanLine="0" meanMarker="1" nonoutliers="0" outliers="1"/>
            <cx:statistics quartileMethod="exclusive"/>
          </cx:layoutPr>
        </cx:series>
        <cx:series layoutId="boxWhisker" uniqueId="{1219FDED-28A7-4140-8930-187824A290D3}">
          <cx:tx>
            <cx:txData>
              <cx:f>Sheet1!$A$6</cx:f>
              <cx:v>compute_int_428_ap</cx:v>
            </cx:txData>
          </cx:tx>
          <cx:dataId val="4"/>
          <cx:layoutPr>
            <cx:visibility meanLine="0" meanMarker="1" nonoutliers="0" outliers="1"/>
            <cx:statistics quartileMethod="exclusive"/>
          </cx:layoutPr>
        </cx:series>
        <cx:series layoutId="boxWhisker" uniqueId="{CC2FBF5F-1BD3-4419-BB44-86FD2B012063}">
          <cx:tx>
            <cx:txData>
              <cx:f>Sheet1!$A$7</cx:f>
              <cx:v>bfs.web</cx:v>
            </cx:txData>
          </cx:tx>
          <cx:dataId val="5"/>
          <cx:layoutPr>
            <cx:visibility meanLine="0" meanMarker="1" nonoutliers="0" outliers="1"/>
            <cx:statistics quartileMethod="exclusive"/>
          </cx:layoutPr>
        </cx:series>
        <cx:series layoutId="boxWhisker" uniqueId="{07EEC36F-A663-41A0-8D4F-B20892F6E77C}">
          <cx:tx>
            <cx:txData>
              <cx:f>Sheet1!$A$8</cx:f>
              <cx:v>compute_fp_105_ap</cx:v>
            </cx:txData>
          </cx:tx>
          <cx:dataId val="6"/>
          <cx:layoutPr>
            <cx:visibility meanLine="0" meanMarker="1" nonoutliers="0" outliers="1"/>
            <cx:statistics quartileMethod="exclusive"/>
          </cx:layoutPr>
        </cx:series>
        <cx:series layoutId="boxWhisker" uniqueId="{696FC794-161C-49B0-A299-1382D3712F8C}">
          <cx:tx>
            <cx:txData>
              <cx:f>Sheet1!$A$9</cx:f>
              <cx:v>206_sp017_poc</cx:v>
            </cx:txData>
          </cx:tx>
          <cx:dataId val="7"/>
          <cx:layoutPr>
            <cx:visibility meanLine="0" meanMarker="1" nonoutliers="0" outliers="1"/>
            <cx:statistics quartileMethod="exclusive"/>
          </cx:layoutPr>
        </cx:series>
        <cx:series layoutId="boxWhisker" uniqueId="{AEEB3844-D0F3-47D5-91EB-C5AB65A60D9A}">
          <cx:tx>
            <cx:txData>
              <cx:f>Sheet1!$A$10</cx:f>
              <cx:v>ligra_PageRank.com-lj.ungraph.gcc_6.3.0_O3.drop_18500M.length_250M</cx:v>
            </cx:txData>
          </cx:tx>
          <cx:dataId val="8"/>
          <cx:layoutPr>
            <cx:visibility meanLine="0" meanMarker="1" nonoutliers="0" outliers="1"/>
            <cx:statistics quartileMethod="exclusive"/>
          </cx:layoutPr>
        </cx:series>
        <cx:series layoutId="boxWhisker" uniqueId="{AB3C8D77-CFE7-458D-BACF-80FD3ED1D21A}">
          <cx:tx>
            <cx:txData>
              <cx:f>Sheet1!$A$11</cx:f>
              <cx:v>602</cx:v>
            </cx:txData>
          </cx:tx>
          <cx:dataId val="9"/>
          <cx:layoutPr>
            <cx:visibility meanLine="0" meanMarker="1" nonoutliers="0" outliers="1"/>
            <cx:statistics quartileMethod="exclusive"/>
          </cx:layoutPr>
        </cx:series>
        <cx:series layoutId="boxWhisker" uniqueId="{F033DE98-B4CE-4A56-83B2-0C862A5A0041}">
          <cx:tx>
            <cx:txData>
              <cx:f>Sheet1!$A$12</cx:f>
              <cx:v>306_sp000_poc</cx:v>
            </cx:txData>
          </cx:tx>
          <cx:dataId val="10"/>
          <cx:layoutPr>
            <cx:visibility meanLine="0" meanMarker="1" nonoutliers="0" outliers="1"/>
            <cx:statistics quartileMethod="exclusive"/>
          </cx:layoutPr>
        </cx:series>
        <cx:series layoutId="boxWhisker" uniqueId="{14F00EE6-DE8A-4D31-8BA4-CA8083BB659D}">
          <cx:tx>
            <cx:txData>
              <cx:f>Sheet1!$A$13</cx:f>
              <cx:v>310_sp015_poc</cx:v>
            </cx:txData>
          </cx:tx>
          <cx:dataId val="11"/>
          <cx:layoutPr>
            <cx:visibility meanLine="0" meanMarker="1" nonoutliers="0" outliers="1"/>
            <cx:statistics quartileMethod="exclusive"/>
          </cx:layoutPr>
        </cx:series>
        <cx:series layoutId="boxWhisker" uniqueId="{8CF74979-48D0-48F7-91BF-483CBB4BB940}">
          <cx:tx>
            <cx:txData>
              <cx:f>Sheet1!$A$14</cx:f>
              <cx:v>462</cx:v>
            </cx:txData>
          </cx:tx>
          <cx:dataId val="12"/>
          <cx:layoutPr>
            <cx:visibility meanLine="0" meanMarker="1" nonoutliers="0" outliers="1"/>
            <cx:statistics quartileMethod="exclusive"/>
          </cx:layoutPr>
        </cx:series>
        <cx:series layoutId="boxWhisker" uniqueId="{DB866517-11D7-4D64-9AB6-3BC54368307D}">
          <cx:tx>
            <cx:txData>
              <cx:f>Sheet1!$A$15</cx:f>
              <cx:v>compute_int_529_ap</cx:v>
            </cx:txData>
          </cx:tx>
          <cx:dataId val="13"/>
          <cx:layoutPr>
            <cx:visibility meanLine="0" meanMarker="1" nonoutliers="0" outliers="1"/>
            <cx:statistics quartileMethod="exclusive"/>
          </cx:layoutPr>
        </cx:series>
        <cx:series layoutId="boxWhisker" uniqueId="{F5DAC795-FA89-4220-B1EB-6BCDA7A540C9}">
          <cx:tx>
            <cx:txData>
              <cx:f>Sheet1!$A$16</cx:f>
              <cx:v>308_sp043_poc</cx:v>
            </cx:txData>
          </cx:tx>
          <cx:dataId val="14"/>
          <cx:layoutPr>
            <cx:visibility meanLine="0" meanMarker="1" nonoutliers="0" outliers="1"/>
            <cx:statistics quartileMethod="exclusive"/>
          </cx:layoutPr>
        </cx:series>
        <cx:series layoutId="boxWhisker" uniqueId="{B1F7A055-34A6-4724-9279-6C4FDCBD0307}">
          <cx:tx>
            <cx:txData>
              <cx:f>Sheet1!$A$17</cx:f>
              <cx:v>206_sp019_poc</cx:v>
            </cx:txData>
          </cx:tx>
          <cx:dataId val="15"/>
          <cx:layoutPr>
            <cx:visibility meanLine="0" meanMarker="1" nonoutliers="0" outliers="1"/>
            <cx:statistics quartileMethod="exclusive"/>
          </cx:layoutPr>
        </cx:series>
        <cx:series layoutId="boxWhisker" uniqueId="{4A575640-83B3-472D-A6EB-33CB3C1A9161}">
          <cx:tx>
            <cx:txData>
              <cx:f>Sheet1!$A$18</cx:f>
              <cx:v>compute_int_93_ap</cx:v>
            </cx:txData>
          </cx:tx>
          <cx:dataId val="16"/>
          <cx:layoutPr>
            <cx:visibility meanLine="0" meanMarker="1" nonoutliers="0" outliers="1"/>
            <cx:statistics quartileMethod="exclusive"/>
          </cx:layoutPr>
        </cx:series>
        <cx:series layoutId="boxWhisker" uniqueId="{C10F0EF3-5F59-472A-BEB4-07161FFFC2E6}">
          <cx:tx>
            <cx:txData>
              <cx:f>Sheet1!$A$19</cx:f>
              <cx:v>compute_int_763_ap</cx:v>
            </cx:txData>
          </cx:tx>
          <cx:dataId val="17"/>
          <cx:layoutPr>
            <cx:visibility meanLine="0" meanMarker="1" nonoutliers="0" outliers="1"/>
            <cx:statistics quartileMethod="exclusive"/>
          </cx:layoutPr>
        </cx:series>
        <cx:series layoutId="boxWhisker" uniqueId="{A7445C10-8F51-4912-835A-6A5D42D68371}">
          <cx:tx>
            <cx:txData>
              <cx:f>Sheet1!$A$20</cx:f>
              <cx:v>203_sp006_poc</cx:v>
            </cx:txData>
          </cx:tx>
          <cx:dataId val="18"/>
          <cx:layoutPr>
            <cx:visibility meanLine="0" meanMarker="1" nonoutliers="0" outliers="1"/>
            <cx:statistics quartileMethod="exclusive"/>
          </cx:layoutPr>
        </cx:series>
        <cx:series layoutId="boxWhisker" uniqueId="{EB39C2EB-4112-46F9-92D4-040012D94F0C}">
          <cx:tx>
            <cx:txData>
              <cx:f>Sheet1!$A$21</cx:f>
              <cx:v>308_sp005_poc</cx:v>
            </cx:txData>
          </cx:tx>
          <cx:dataId val="19"/>
          <cx:layoutPr>
            <cx:visibility meanLine="0" meanMarker="1" nonoutliers="0" outliers="1"/>
            <cx:statistics quartileMethod="exclusive"/>
          </cx:layoutPr>
        </cx:series>
        <cx:series layoutId="boxWhisker" uniqueId="{FA4CDFC5-6A43-4044-86D1-02735F21E8C5}">
          <cx:tx>
            <cx:txData>
              <cx:f>Sheet1!$A$22</cx:f>
              <cx:v>209_sp005_poc</cx:v>
            </cx:txData>
          </cx:tx>
          <cx:dataId val="20"/>
          <cx:layoutPr>
            <cx:visibility meanLine="0" meanMarker="1" nonoutliers="0" outliers="1"/>
            <cx:statistics quartileMethod="exclusive"/>
          </cx:layoutPr>
        </cx:series>
        <cx:series layoutId="boxWhisker" uniqueId="{19F6CE0A-4031-4DC7-94BC-DC109B0624B0}">
          <cx:tx>
            <cx:txData>
              <cx:f>Sheet1!$A$23</cx:f>
              <cx:v>compute_int_264_ap</cx:v>
            </cx:txData>
          </cx:tx>
          <cx:dataId val="21"/>
          <cx:layoutPr>
            <cx:visibility meanLine="0" meanMarker="1" nonoutliers="0" outliers="1"/>
            <cx:statistics quartileMethod="exclusive"/>
          </cx:layoutPr>
        </cx:series>
        <cx:series layoutId="boxWhisker" uniqueId="{65A731F0-9F3D-478F-BFE0-E5F130EC0026}">
          <cx:tx>
            <cx:txData>
              <cx:f>Sheet1!$A$24</cx:f>
              <cx:v>209_sp006_poc</cx:v>
            </cx:txData>
          </cx:tx>
          <cx:dataId val="22"/>
          <cx:layoutPr>
            <cx:visibility meanLine="0" meanMarker="1" nonoutliers="0" outliers="1"/>
            <cx:statistics quartileMethod="exclusive"/>
          </cx:layoutPr>
        </cx:series>
        <cx:series layoutId="boxWhisker" uniqueId="{5812CB2E-E9B5-4CF6-AC1A-4D8ECB90D82C}">
          <cx:tx>
            <cx:txData>
              <cx:f>Sheet1!$A$25</cx:f>
              <cx:v>compute_int_793_ap</cx:v>
            </cx:txData>
          </cx:tx>
          <cx:dataId val="23"/>
          <cx:layoutPr>
            <cx:visibility meanLine="0" meanMarker="1" nonoutliers="0" outliers="1"/>
            <cx:statistics quartileMethod="exclusive"/>
          </cx:layoutPr>
        </cx:series>
        <cx:series layoutId="boxWhisker" uniqueId="{A17B892A-F1DE-4E87-BAC7-E64632854AC0}">
          <cx:tx>
            <cx:txData>
              <cx:f>Sheet1!$A$26</cx:f>
              <cx:v>cc.web</cx:v>
            </cx:txData>
          </cx:tx>
          <cx:dataId val="24"/>
          <cx:layoutPr>
            <cx:visibility meanLine="0" meanMarker="1" nonoutliers="0" outliers="1"/>
            <cx:statistics quartileMethod="exclusive"/>
          </cx:layoutPr>
        </cx:series>
        <cx:series layoutId="boxWhisker" uniqueId="{0F966213-970E-4B31-9187-F362D493B00D}">
          <cx:tx>
            <cx:txData>
              <cx:f>Sheet1!$A$27</cx:f>
              <cx:v>ligra_CF.com-lj.ungraph.gcc_6.3.0_O3.drop_154750M.length_250M</cx:v>
            </cx:txData>
          </cx:tx>
          <cx:dataId val="25"/>
          <cx:layoutPr>
            <cx:visibility meanLine="0" meanMarker="1" nonoutliers="0" outliers="1"/>
            <cx:statistics quartileMethod="exclusive"/>
          </cx:layoutPr>
        </cx:series>
        <cx:series layoutId="boxWhisker" uniqueId="{0A3C6549-728C-4030-88FC-BDEB872E3491}">
          <cx:tx>
            <cx:txData>
              <cx:f>Sheet1!$A$28</cx:f>
              <cx:v>206_sp001_poc</cx:v>
            </cx:txData>
          </cx:tx>
          <cx:dataId val="26"/>
          <cx:layoutPr>
            <cx:visibility meanLine="0" meanMarker="1" nonoutliers="0" outliers="1"/>
            <cx:statistics quartileMethod="exclusive"/>
          </cx:layoutPr>
        </cx:series>
        <cx:series layoutId="boxWhisker" uniqueId="{FBEBFE35-C511-41D3-B80D-0434E54DFB23}">
          <cx:tx>
            <cx:txData>
              <cx:f>Sheet1!$A$29</cx:f>
              <cx:v>ligra_BellmanFord.com-lj.ungraph.gcc_6.3.0_O3.drop_33750M.length_250M</cx:v>
            </cx:txData>
          </cx:tx>
          <cx:dataId val="27"/>
          <cx:layoutPr>
            <cx:visibility meanLine="0" meanMarker="1" nonoutliers="0" outliers="1"/>
            <cx:statistics quartileMethod="exclusive"/>
          </cx:layoutPr>
        </cx:series>
        <cx:series layoutId="boxWhisker" uniqueId="{C66DF7D1-FCDB-42AD-A9F0-4C6FD7FF0038}">
          <cx:tx>
            <cx:txData>
              <cx:f>Sheet1!$A$30</cx:f>
              <cx:v>306_sp002_poc</cx:v>
            </cx:txData>
          </cx:tx>
          <cx:dataId val="28"/>
          <cx:layoutPr>
            <cx:visibility meanLine="0" meanMarker="1" nonoutliers="0" outliers="1"/>
            <cx:statistics quartileMethod="exclusive"/>
          </cx:layoutPr>
        </cx:series>
        <cx:series layoutId="boxWhisker" uniqueId="{6C737FBF-AFD8-4F14-ACE3-9457135CA803}">
          <cx:tx>
            <cx:txData>
              <cx:f>Sheet1!$A$31</cx:f>
              <cx:v>compute_fp_56_ap</cx:v>
            </cx:txData>
          </cx:tx>
          <cx:dataId val="29"/>
          <cx:layoutPr>
            <cx:visibility meanLine="0" meanMarker="1" nonoutliers="0" outliers="1"/>
            <cx:statistics quartileMethod="exclusive"/>
          </cx:layoutPr>
        </cx:series>
        <cx:series layoutId="boxWhisker" uniqueId="{261F2F73-5256-436B-BBAB-BD2B98B80E76}">
          <cx:tx>
            <cx:txData>
              <cx:f>Sheet1!$A$32</cx:f>
              <cx:v>306_sp014_poc</cx:v>
            </cx:txData>
          </cx:tx>
          <cx:dataId val="30"/>
          <cx:layoutPr>
            <cx:visibility meanLine="0" meanMarker="1" nonoutliers="0" outliers="1"/>
            <cx:statistics quartileMethod="exclusive"/>
          </cx:layoutPr>
        </cx:series>
        <cx:series layoutId="boxWhisker" uniqueId="{3A591B4B-0DB4-452F-BBCE-82E0751273C7}">
          <cx:tx>
            <cx:txData>
              <cx:f>Sheet1!$A$33</cx:f>
              <cx:v>209_sp007_poc</cx:v>
            </cx:txData>
          </cx:tx>
          <cx:dataId val="31"/>
          <cx:layoutPr>
            <cx:visibility meanLine="0" meanMarker="1" nonoutliers="0" outliers="1"/>
            <cx:statistics quartileMethod="exclusive"/>
          </cx:layoutPr>
        </cx:series>
        <cx:series layoutId="boxWhisker" uniqueId="{943A3FC8-A1A1-47A8-9435-B98DA6064049}">
          <cx:tx>
            <cx:txData>
              <cx:f>Sheet1!$A$34</cx:f>
              <cx:v>compute_fp_84_ap</cx:v>
            </cx:txData>
          </cx:tx>
          <cx:dataId val="32"/>
          <cx:layoutPr>
            <cx:visibility meanLine="0" meanMarker="1" nonoutliers="0" outliers="1"/>
            <cx:statistics quartileMethod="exclusive"/>
          </cx:layoutPr>
        </cx:series>
        <cx:series layoutId="boxWhisker" uniqueId="{007D28E1-8E38-466C-9D89-A518300C82C2}">
          <cx:tx>
            <cx:txData>
              <cx:f>Sheet1!$A$35</cx:f>
              <cx:v>compute_fp_78_ap</cx:v>
            </cx:txData>
          </cx:tx>
          <cx:dataId val="33"/>
          <cx:layoutPr>
            <cx:visibility meanLine="0" meanMarker="1" nonoutliers="0" outliers="1"/>
            <cx:statistics quartileMethod="exclusive"/>
          </cx:layoutPr>
        </cx:series>
        <cx:series layoutId="boxWhisker" uniqueId="{BC02FC79-E672-4156-9661-D9E881946B6B}">
          <cx:tx>
            <cx:txData>
              <cx:f>Sheet1!$A$36</cx:f>
              <cx:v>473</cx:v>
            </cx:txData>
          </cx:tx>
          <cx:dataId val="34"/>
          <cx:layoutPr>
            <cx:visibility meanLine="0" meanMarker="1" nonoutliers="0" outliers="1"/>
            <cx:statistics quartileMethod="exclusive"/>
          </cx:layoutPr>
        </cx:series>
        <cx:series layoutId="boxWhisker" uniqueId="{AC92641E-A13E-4CF4-BB3E-A841AD3A2DA2}">
          <cx:tx>
            <cx:txData>
              <cx:f>Sheet1!$A$37</cx:f>
              <cx:v>compute_fp_44_ap</cx:v>
            </cx:txData>
          </cx:tx>
          <cx:dataId val="35"/>
          <cx:layoutPr>
            <cx:visibility meanLine="0" meanMarker="1" nonoutliers="0" outliers="1"/>
            <cx:statistics quartileMethod="exclusive"/>
          </cx:layoutPr>
        </cx:series>
        <cx:series layoutId="boxWhisker" uniqueId="{D646061B-5135-495A-A555-C2C9169E81E5}">
          <cx:tx>
            <cx:txData>
              <cx:f>Sheet1!$A$38</cx:f>
              <cx:v>204_sp006_poc</cx:v>
            </cx:txData>
          </cx:tx>
          <cx:dataId val="36"/>
          <cx:layoutPr>
            <cx:visibility meanLine="0" meanMarker="1" nonoutliers="0" outliers="1"/>
            <cx:statistics quartileMethod="exclusive"/>
          </cx:layoutPr>
        </cx:series>
        <cx:series layoutId="boxWhisker" uniqueId="{5C3DA938-8475-4356-9E3F-315456BDD89E}">
          <cx:tx>
            <cx:txData>
              <cx:f>Sheet1!$A$39</cx:f>
              <cx:v>204_sp000_poc</cx:v>
            </cx:txData>
          </cx:tx>
          <cx:dataId val="37"/>
          <cx:layoutPr>
            <cx:visibility meanLine="0" meanMarker="1" nonoutliers="0" outliers="1"/>
            <cx:statistics quartileMethod="exclusive"/>
          </cx:layoutPr>
        </cx:series>
        <cx:series layoutId="boxWhisker" uniqueId="{4604DC41-4F5A-4A9F-A8A5-F96343FEB67F}">
          <cx:tx>
            <cx:txData>
              <cx:f>Sheet1!$A$40</cx:f>
              <cx:v>compute_fp_6_ap</cx:v>
            </cx:txData>
          </cx:tx>
          <cx:dataId val="38"/>
          <cx:layoutPr>
            <cx:visibility meanLine="0" meanMarker="1" nonoutliers="0" outliers="1"/>
            <cx:statistics quartileMethod="exclusive"/>
          </cx:layoutPr>
        </cx:series>
        <cx:series layoutId="boxWhisker" uniqueId="{0A99A815-F0C6-4556-B3A4-4B6D6E27BEA9}">
          <cx:tx>
            <cx:txData>
              <cx:f>Sheet1!$A$41</cx:f>
              <cx:v>compute_fp_60_ap</cx:v>
            </cx:txData>
          </cx:tx>
          <cx:dataId val="39"/>
          <cx:layoutPr>
            <cx:visibility meanLine="0" meanMarker="1" nonoutliers="0" outliers="1"/>
            <cx:statistics quartileMethod="exclusive"/>
          </cx:layoutPr>
        </cx:series>
        <cx:series layoutId="boxWhisker" uniqueId="{E882DB41-AEF6-4641-87D4-328427520EB0}">
          <cx:tx>
            <cx:txData>
              <cx:f>Sheet1!$A$42</cx:f>
              <cx:v>ligra_BFS.com-lj.ungraph.gcc_6.3.0_O3.drop_21500M.length_250M</cx:v>
            </cx:txData>
          </cx:tx>
          <cx:dataId val="40"/>
          <cx:layoutPr>
            <cx:visibility meanLine="0" meanMarker="1" nonoutliers="0" outliers="1"/>
            <cx:statistics quartileMethod="exclusive"/>
          </cx:layoutPr>
        </cx:series>
        <cx:series layoutId="boxWhisker" uniqueId="{F0C1D87B-E1A3-44B8-B001-ECFB148C5736}">
          <cx:tx>
            <cx:txData>
              <cx:f>Sheet1!$A$43</cx:f>
              <cx:v>208_sp015_poc</cx:v>
            </cx:txData>
          </cx:tx>
          <cx:dataId val="41"/>
          <cx:layoutPr>
            <cx:visibility meanLine="0" meanMarker="1" nonoutliers="0" outliers="1"/>
            <cx:statistics quartileMethod="exclusive"/>
          </cx:layoutPr>
        </cx:series>
        <cx:series layoutId="boxWhisker" uniqueId="{6144E568-8E0B-4292-A133-E6731B609716}">
          <cx:tx>
            <cx:txData>
              <cx:f>Sheet1!$A$44</cx:f>
              <cx:v>compute_int_798_ap</cx:v>
            </cx:txData>
          </cx:tx>
          <cx:dataId val="42"/>
          <cx:layoutPr>
            <cx:visibility meanLine="0" meanMarker="1" nonoutliers="0" outliers="1"/>
            <cx:statistics quartileMethod="exclusive"/>
          </cx:layoutPr>
        </cx:series>
        <cx:series layoutId="boxWhisker" uniqueId="{6B086EBE-7483-48C0-BE6D-387F93838585}">
          <cx:tx>
            <cx:txData>
              <cx:f>Sheet1!$A$45</cx:f>
              <cx:v>308_sp036_poc</cx:v>
            </cx:txData>
          </cx:tx>
          <cx:dataId val="43"/>
          <cx:layoutPr>
            <cx:visibility meanLine="0" meanMarker="1" nonoutliers="0" outliers="1"/>
            <cx:statistics quartileMethod="exclusive"/>
          </cx:layoutPr>
        </cx:series>
        <cx:series layoutId="boxWhisker" uniqueId="{73E6F094-04AE-46D3-BEC8-891C3C996FBD}">
          <cx:tx>
            <cx:txData>
              <cx:f>Sheet1!$A$46</cx:f>
              <cx:v>308_sp032_poc</cx:v>
            </cx:txData>
          </cx:tx>
          <cx:dataId val="44"/>
          <cx:layoutPr>
            <cx:visibility meanLine="0" meanMarker="1" nonoutliers="0" outliers="1"/>
            <cx:statistics quartileMethod="exclusive"/>
          </cx:layoutPr>
        </cx:series>
        <cx:series layoutId="boxWhisker" uniqueId="{E376319C-BCD7-4837-B7DC-8338C690A3C1}">
          <cx:tx>
            <cx:txData>
              <cx:f>Sheet1!$A$47</cx:f>
              <cx:v>parsec_2.1.facesim.simlarge.prebuilt.drop_21500M.length_250M</cx:v>
            </cx:txData>
          </cx:tx>
          <cx:dataId val="45"/>
          <cx:layoutPr>
            <cx:visibility meanLine="0" meanMarker="1" nonoutliers="0" outliers="1"/>
            <cx:statistics quartileMethod="exclusive"/>
          </cx:layoutPr>
        </cx:series>
        <cx:series layoutId="boxWhisker" uniqueId="{FD9C0B56-50AC-401E-8FE8-5DC9E099724D}">
          <cx:tx>
            <cx:txData>
              <cx:f>Sheet1!$A$48</cx:f>
              <cx:v>compute_fp_54_ap</cx:v>
            </cx:txData>
          </cx:tx>
          <cx:dataId val="46"/>
          <cx:layoutPr>
            <cx:visibility meanLine="0" meanMarker="1" nonoutliers="0" outliers="1"/>
            <cx:statistics quartileMethod="exclusive"/>
          </cx:layoutPr>
        </cx:series>
        <cx:series layoutId="boxWhisker" uniqueId="{C7BA2696-2A01-42B4-85F0-AF21F36318C4}">
          <cx:tx>
            <cx:txData>
              <cx:f>Sheet1!$A$49</cx:f>
              <cx:v>306_sp006_poc</cx:v>
            </cx:txData>
          </cx:tx>
          <cx:dataId val="47"/>
          <cx:layoutPr>
            <cx:visibility meanLine="0" meanMarker="1" nonoutliers="0" outliers="1"/>
            <cx:statistics quartileMethod="exclusive"/>
          </cx:layoutPr>
        </cx:series>
        <cx:series layoutId="boxWhisker" uniqueId="{7DFE924F-EE47-4B16-AE79-EFF5FA2F1A4D}">
          <cx:tx>
            <cx:txData>
              <cx:f>Sheet1!$A$50</cx:f>
              <cx:v>482</cx:v>
            </cx:txData>
          </cx:tx>
          <cx:dataId val="48"/>
          <cx:layoutPr>
            <cx:visibility meanLine="0" meanMarker="1" nonoutliers="0" outliers="1"/>
            <cx:statistics quartileMethod="exclusive"/>
          </cx:layoutPr>
        </cx:series>
        <cx:series layoutId="boxWhisker" uniqueId="{C3501DC9-5FD9-4BEB-9BD2-66B40DB54CCC}">
          <cx:tx>
            <cx:txData>
              <cx:f>Sheet1!$A$51</cx:f>
              <cx:v>compute_fp_94_ap</cx:v>
            </cx:txData>
          </cx:tx>
          <cx:dataId val="49"/>
          <cx:layoutPr>
            <cx:visibility meanLine="0" meanMarker="1" nonoutliers="0" outliers="1"/>
            <cx:statistics quartileMethod="exclusive"/>
          </cx:layoutPr>
        </cx:series>
        <cx:series layoutId="boxWhisker" uniqueId="{8B8E8140-5C30-4868-B286-24E0A38AE2F0}">
          <cx:tx>
            <cx:txData>
              <cx:f>Sheet1!$A$52</cx:f>
              <cx:v>310_sp010_poc</cx:v>
            </cx:txData>
          </cx:tx>
          <cx:dataId val="50"/>
          <cx:layoutPr>
            <cx:visibility meanLine="0" meanMarker="1" nonoutliers="0" outliers="1"/>
            <cx:statistics quartileMethod="exclusive"/>
          </cx:layoutPr>
        </cx:series>
        <cx:series layoutId="boxWhisker" uniqueId="{6F142B06-A419-4CE5-8FCA-AF2E10F8D19B}">
          <cx:tx>
            <cx:txData>
              <cx:f>Sheet1!$A$53</cx:f>
              <cx:v>313_sp000_poc</cx:v>
            </cx:txData>
          </cx:tx>
          <cx:dataId val="51"/>
          <cx:layoutPr>
            <cx:visibility meanLine="0" meanMarker="1" nonoutliers="0" outliers="1"/>
            <cx:statistics quartileMethod="exclusive"/>
          </cx:layoutPr>
        </cx:series>
        <cx:series layoutId="boxWhisker" uniqueId="{532FEDD4-5E8F-4436-AE9B-A4C880D4540C}">
          <cx:tx>
            <cx:txData>
              <cx:f>Sheet1!$A$54</cx:f>
              <cx:v>307_sp003_poc</cx:v>
            </cx:txData>
          </cx:tx>
          <cx:dataId val="52"/>
          <cx:layoutPr>
            <cx:visibility meanLine="0" meanMarker="1" nonoutliers="0" outliers="1"/>
            <cx:statistics quartileMethod="exclusive"/>
          </cx:layoutPr>
        </cx:series>
        <cx:series layoutId="boxWhisker" uniqueId="{8365E089-6454-4650-BB6C-2030DA5398ED}">
          <cx:tx>
            <cx:txData>
              <cx:f>Sheet1!$A$55</cx:f>
              <cx:v>compute_int_769_ap</cx:v>
            </cx:txData>
          </cx:tx>
          <cx:dataId val="53"/>
          <cx:layoutPr>
            <cx:visibility meanLine="0" meanMarker="1" nonoutliers="0" outliers="1"/>
            <cx:statistics quartileMethod="exclusive"/>
          </cx:layoutPr>
        </cx:series>
        <cx:series layoutId="boxWhisker" uniqueId="{51C9DE3C-D304-4854-853C-C2CF1AB3CADA}">
          <cx:tx>
            <cx:txData>
              <cx:f>Sheet1!$A$56</cx:f>
              <cx:v>308_sp037_poc</cx:v>
            </cx:txData>
          </cx:tx>
          <cx:dataId val="54"/>
          <cx:layoutPr>
            <cx:visibility meanLine="0" meanMarker="1" nonoutliers="0" outliers="1"/>
            <cx:statistics quartileMethod="exclusive"/>
          </cx:layoutPr>
        </cx:series>
        <cx:series layoutId="boxWhisker" uniqueId="{4ACF33F3-42B3-400E-BA12-3EE005974AA0}">
          <cx:tx>
            <cx:txData>
              <cx:f>Sheet1!$A$57</cx:f>
              <cx:v>GM</cx:v>
            </cx:txData>
          </cx:tx>
          <cx:dataId val="55"/>
          <cx:layoutPr>
            <cx:visibility meanLine="0" meanMarker="1" nonoutliers="0" outliers="1"/>
            <cx:statistics quartileMethod="exclusive"/>
          </cx:layoutPr>
        </cx:series>
        <cx:series layoutId="boxWhisker" uniqueId="{8A294A04-46C5-4163-99E7-F8D2CA6ED9D2}">
          <cx:tx>
            <cx:txData>
              <cx:f>Sheet1!$A$58</cx:f>
              <cx:v>ligra_MIS.com-lj.ungraph.gcc_6.3.0_O3.drop_17000M.length_250M</cx:v>
            </cx:txData>
          </cx:tx>
          <cx:dataId val="56"/>
          <cx:layoutPr>
            <cx:visibility meanLine="0" meanMarker="1" nonoutliers="0" outliers="1"/>
            <cx:statistics quartileMethod="exclusive"/>
          </cx:layoutPr>
        </cx:series>
        <cx:series layoutId="boxWhisker" uniqueId="{B1075A3D-BB89-4010-A152-CC9C6F9DE9C4}">
          <cx:tx>
            <cx:txData>
              <cx:f>Sheet1!$A$59</cx:f>
              <cx:v>205_sp002_poc</cx:v>
            </cx:txData>
          </cx:tx>
          <cx:dataId val="57"/>
          <cx:layoutPr>
            <cx:visibility meanLine="0" meanMarker="1" nonoutliers="0" outliers="1"/>
            <cx:statistics quartileMethod="exclusive"/>
          </cx:layoutPr>
        </cx:series>
        <cx:series layoutId="boxWhisker" uniqueId="{12514DDC-243E-441B-A61B-B2A45DEB4ADB}">
          <cx:tx>
            <cx:txData>
              <cx:f>Sheet1!$A$60</cx:f>
              <cx:v>310_sp081_poc</cx:v>
            </cx:txData>
          </cx:tx>
          <cx:dataId val="58"/>
          <cx:layoutPr>
            <cx:visibility meanLine="0" meanMarker="1" nonoutliers="0" outliers="1"/>
            <cx:statistics quartileMethod="exclusive"/>
          </cx:layoutPr>
        </cx:series>
        <cx:series layoutId="boxWhisker" uniqueId="{9F1B0A72-7578-4C1E-B60D-B7B7A7760A67}">
          <cx:tx>
            <cx:txData>
              <cx:f>Sheet1!$A$61</cx:f>
              <cx:v>ligra_BC.com-lj.ungraph.gcc_6.3.0_O3.drop_26750M.length_250M</cx:v>
            </cx:txData>
          </cx:tx>
          <cx:dataId val="59"/>
          <cx:layoutPr>
            <cx:visibility meanLine="0" meanMarker="1" nonoutliers="0" outliers="1"/>
            <cx:statistics quartileMethod="exclusive"/>
          </cx:layoutPr>
        </cx:series>
        <cx:series layoutId="boxWhisker" uniqueId="{7924FC6C-6F7C-48E3-A5A4-81D21A2411B9}">
          <cx:tx>
            <cx:txData>
              <cx:f>Sheet1!$A$62</cx:f>
              <cx:v>ligra_MIS.com-lj.ungraph.gcc_6.3.0_O3.drop_3500M.length_250M</cx:v>
            </cx:txData>
          </cx:tx>
          <cx:dataId val="60"/>
          <cx:layoutPr>
            <cx:visibility meanLine="0" meanMarker="1" nonoutliers="0" outliers="1"/>
            <cx:statistics quartileMethod="exclusive"/>
          </cx:layoutPr>
        </cx:series>
        <cx:series layoutId="boxWhisker" uniqueId="{6E406569-4B88-4A7B-BBDB-56F86E1C780B}">
          <cx:tx>
            <cx:txData>
              <cx:f>Sheet1!$A$63</cx:f>
              <cx:v>compute_fp_67_ap</cx:v>
            </cx:txData>
          </cx:tx>
          <cx:dataId val="61"/>
          <cx:layoutPr>
            <cx:visibility meanLine="0" meanMarker="1" nonoutliers="0" outliers="1"/>
            <cx:statistics quartileMethod="exclusive"/>
          </cx:layoutPr>
        </cx:series>
        <cx:series layoutId="boxWhisker" uniqueId="{8F9B3E00-0F2C-4145-A142-63C8542BADD2}">
          <cx:tx>
            <cx:txData>
              <cx:f>Sheet1!$A$64</cx:f>
              <cx:v>ligra_BFS-Bitvector.com-lj.ungraph.gcc_6.3.0_O3.drop_2500M.length_250M</cx:v>
            </cx:txData>
          </cx:tx>
          <cx:dataId val="62"/>
          <cx:layoutPr>
            <cx:visibility meanLine="0" meanMarker="1" nonoutliers="0" outliers="1"/>
            <cx:statistics quartileMethod="exclusive"/>
          </cx:layoutPr>
        </cx:series>
        <cx:series layoutId="boxWhisker" uniqueId="{3F2D2937-941F-4F23-9FDB-C96D872E98E0}">
          <cx:tx>
            <cx:txData>
              <cx:f>Sheet1!$A$65</cx:f>
              <cx:v>ligra_BC.com-lj.ungraph.gcc_6.3.0_O3.drop_3500M.length_250M</cx:v>
            </cx:txData>
          </cx:tx>
          <cx:dataId val="63"/>
          <cx:layoutPr>
            <cx:visibility meanLine="0" meanMarker="1" nonoutliers="0" outliers="1"/>
            <cx:statistics quartileMethod="exclusive"/>
          </cx:layoutPr>
        </cx:series>
        <cx:series layoutId="boxWhisker" uniqueId="{E6C25F02-3293-433A-A631-D47B5811BA3E}">
          <cx:tx>
            <cx:txData>
              <cx:f>Sheet1!$A$66</cx:f>
              <cx:v>compute_fp_87_ap</cx:v>
            </cx:txData>
          </cx:tx>
          <cx:dataId val="64"/>
          <cx:layoutPr>
            <cx:visibility meanLine="0" meanMarker="1" nonoutliers="0" outliers="1"/>
            <cx:statistics quartileMethod="exclusive"/>
          </cx:layoutPr>
        </cx:series>
        <cx:series layoutId="boxWhisker" uniqueId="{34925E86-3D07-4753-9894-85AAA5C51F00}">
          <cx:tx>
            <cx:txData>
              <cx:f>Sheet1!$A$67</cx:f>
              <cx:v>ligra_Triangle.com-lj.ungraph.gcc_6.3.0_O3.drop_3500M.length_250M</cx:v>
            </cx:txData>
          </cx:tx>
          <cx:dataId val="65"/>
          <cx:layoutPr>
            <cx:visibility meanLine="0" meanMarker="1" nonoutliers="0" outliers="1"/>
            <cx:statistics quartileMethod="exclusive"/>
          </cx:layoutPr>
        </cx:series>
        <cx:series layoutId="boxWhisker" uniqueId="{08F4E6EF-B64B-4884-B85F-6F71EFC7A831}">
          <cx:tx>
            <cx:txData>
              <cx:f>Sheet1!$A$68</cx:f>
              <cx:v>ligra_BFS.com-lj.ungraph.gcc_6.3.0_O3.drop_3500M.length_250M</cx:v>
            </cx:txData>
          </cx:tx>
          <cx:dataId val="66"/>
          <cx:layoutPr>
            <cx:visibility meanLine="0" meanMarker="1" nonoutliers="0" outliers="1"/>
            <cx:statistics quartileMethod="exclusive"/>
          </cx:layoutPr>
        </cx:series>
        <cx:series layoutId="boxWhisker" uniqueId="{4E08A38D-C8AD-491F-9FB7-780F88DCCB27}">
          <cx:tx>
            <cx:txData>
              <cx:f>Sheet1!$A$69</cx:f>
              <cx:v>ligra_BFSCC.com-lj.ungraph.gcc_6.3.0_O3.drop_3500M.length_250M</cx:v>
            </cx:txData>
          </cx:tx>
          <cx:dataId val="67"/>
          <cx:layoutPr>
            <cx:visibility meanLine="0" meanMarker="1" nonoutliers="0" outliers="1"/>
            <cx:statistics quartileMethod="exclusive"/>
          </cx:layoutPr>
        </cx:series>
        <cx:series layoutId="boxWhisker" uniqueId="{A0E9F528-7B84-4EA4-9378-2D56564B8A18}">
          <cx:tx>
            <cx:txData>
              <cx:f>Sheet1!$A$70</cx:f>
              <cx:v>ligra_Radii.com-lj.ungraph.gcc_6.3.0_O3.drop_3500M.length_250M</cx:v>
            </cx:txData>
          </cx:tx>
          <cx:dataId val="68"/>
          <cx:layoutPr>
            <cx:visibility meanLine="0" meanMarker="1" nonoutliers="0" outliers="1"/>
            <cx:statistics quartileMethod="exclusive"/>
          </cx:layoutPr>
        </cx:series>
        <cx:series layoutId="boxWhisker" uniqueId="{039D2715-93B0-4C13-81D9-BB34373C2A5D}">
          <cx:tx>
            <cx:txData>
              <cx:f>Sheet1!$A$71</cx:f>
              <cx:v>ligra_BellmanFord.com-lj.ungraph.gcc_6.3.0_O3.drop_4000M.length_250M</cx:v>
            </cx:txData>
          </cx:tx>
          <cx:dataId val="69"/>
          <cx:layoutPr>
            <cx:visibility meanLine="0" meanMarker="1" nonoutliers="0" outliers="1"/>
            <cx:statistics quartileMethod="exclusive"/>
          </cx:layoutPr>
        </cx:series>
        <cx:series layoutId="boxWhisker" uniqueId="{71739B44-B60C-40F9-A5D9-E12067DA4E1A}">
          <cx:tx>
            <cx:txData>
              <cx:f>Sheet1!$A$72</cx:f>
              <cx:v>ligra_Components-Shortcut.com-lj.ungraph.gcc_6.3.0_O3.drop_3500M.length_250M</cx:v>
            </cx:txData>
          </cx:tx>
          <cx:dataId val="70"/>
          <cx:layoutPr>
            <cx:visibility meanLine="0" meanMarker="1" nonoutliers="0" outliers="1"/>
            <cx:statistics quartileMethod="exclusive"/>
          </cx:layoutPr>
        </cx:series>
        <cx:series layoutId="boxWhisker" uniqueId="{EB085716-BB67-4CC3-AE58-920595BFD5AA}">
          <cx:tx>
            <cx:txData>
              <cx:f>Sheet1!$A$73</cx:f>
              <cx:v>ligra_PageRankDelta.com-lj.ungraph.gcc_6.3.0_O3.drop_3500M.length_250M</cx:v>
            </cx:txData>
          </cx:tx>
          <cx:dataId val="71"/>
          <cx:layoutPr>
            <cx:visibility meanLine="0" meanMarker="1" nonoutliers="0" outliers="1"/>
            <cx:statistics quartileMethod="exclusive"/>
          </cx:layoutPr>
        </cx:series>
        <cx:series layoutId="boxWhisker" uniqueId="{AA8054CA-5FF6-47AD-B640-E038F34B71B7}">
          <cx:tx>
            <cx:txData>
              <cx:f>Sheet1!$A$74</cx:f>
              <cx:v>ligra_Components.com-lj.ungraph.gcc_6.3.0_O3.drop_3500M.length_250M</cx:v>
            </cx:txData>
          </cx:tx>
          <cx:dataId val="72"/>
          <cx:layoutPr>
            <cx:visibility meanLine="0" meanMarker="1" nonoutliers="0" outliers="1"/>
            <cx:statistics quartileMethod="exclusive"/>
          </cx:layoutPr>
        </cx:series>
        <cx:series layoutId="boxWhisker" uniqueId="{E4145FDF-FC1D-43AA-9F01-927BCE528CC3}">
          <cx:tx>
            <cx:txData>
              <cx:f>Sheet1!$A$75</cx:f>
              <cx:v>306_sp009_poc</cx:v>
            </cx:txData>
          </cx:tx>
          <cx:dataId val="73"/>
          <cx:layoutPr>
            <cx:visibility meanLine="0" meanMarker="1" nonoutliers="0" outliers="1"/>
            <cx:statistics quartileMethod="exclusive"/>
          </cx:layoutPr>
        </cx:series>
        <cx:series layoutId="boxWhisker" uniqueId="{CCA7030B-43CB-44DF-BB96-75F47E22BA37}">
          <cx:tx>
            <cx:txData>
              <cx:f>Sheet1!$A$76</cx:f>
              <cx:v>ligra_Components.com-lj.ungraph.gcc_6.3.0_O3.drop_15750M.length_250M</cx:v>
            </cx:txData>
          </cx:tx>
          <cx:dataId val="74"/>
          <cx:layoutPr>
            <cx:visibility meanLine="0" meanMarker="1" nonoutliers="0" outliers="1"/>
            <cx:statistics quartileMethod="exclusive"/>
          </cx:layoutPr>
        </cx:series>
        <cx:series layoutId="boxWhisker" uniqueId="{4468B9E1-744B-4064-9D05-FA33FF41C65A}">
          <cx:tx>
            <cx:txData>
              <cx:f>Sheet1!$A$77</cx:f>
              <cx:v>ligra_BC.com-lj.ungraph.gcc_6.3.0_O3.drop_15750M.length_250M</cx:v>
            </cx:txData>
          </cx:tx>
          <cx:dataId val="75"/>
          <cx:layoutPr>
            <cx:visibility meanLine="0" meanMarker="1" nonoutliers="0" outliers="1"/>
            <cx:statistics quartileMethod="exclusive"/>
          </cx:layoutPr>
        </cx:series>
        <cx:series layoutId="boxWhisker" uniqueId="{D6C40F91-5881-4C8F-930C-57963933566F}">
          <cx:tx>
            <cx:txData>
              <cx:f>Sheet1!$A$78</cx:f>
              <cx:v>ligra_BFS.com-lj.ungraph.gcc_6.3.0_O3.drop_15750M.length_250M</cx:v>
            </cx:txData>
          </cx:tx>
          <cx:dataId val="76"/>
          <cx:layoutPr>
            <cx:visibility meanLine="0" meanMarker="1" nonoutliers="0" outliers="1"/>
            <cx:statistics quartileMethod="exclusive"/>
          </cx:layoutPr>
        </cx:series>
        <cx:series layoutId="boxWhisker" uniqueId="{71FDFA64-AD34-40E7-A63F-607F69674F46}">
          <cx:tx>
            <cx:txData>
              <cx:f>Sheet1!$A$79</cx:f>
              <cx:v>ligra_BC.com-lj.ungraph.gcc_6.3.0_O3.drop_5000M.length_250M</cx:v>
            </cx:txData>
          </cx:tx>
          <cx:dataId val="77"/>
          <cx:layoutPr>
            <cx:visibility meanLine="0" meanMarker="1" nonoutliers="0" outliers="1"/>
            <cx:statistics quartileMethod="exclusive"/>
          </cx:layoutPr>
        </cx:series>
        <cx:series layoutId="boxWhisker" uniqueId="{7D69DC88-0946-4E93-B7BD-A6A9F6739FBF}">
          <cx:tx>
            <cx:txData>
              <cx:f>Sheet1!$A$80</cx:f>
              <cx:v>ligra_BFSCC.com-lj.ungraph.gcc_6.3.0_O3.drop_5000M.length_250M</cx:v>
            </cx:txData>
          </cx:tx>
          <cx:dataId val="78"/>
          <cx:layoutPr>
            <cx:visibility meanLine="0" meanMarker="1" nonoutliers="0" outliers="1"/>
            <cx:statistics quartileMethod="exclusive"/>
          </cx:layoutPr>
        </cx:series>
        <cx:series layoutId="boxWhisker" uniqueId="{096BCF9F-AC17-4AEC-9FF0-42130DEA0CC6}">
          <cx:tx>
            <cx:txData>
              <cx:f>Sheet1!$A$81</cx:f>
              <cx:v>ligra_PageRank.com-lj.ungraph.gcc_6.3.0_O3.drop_5000M.length_250M</cx:v>
            </cx:txData>
          </cx:tx>
          <cx:dataId val="79"/>
          <cx:layoutPr>
            <cx:visibility meanLine="0" meanMarker="1" nonoutliers="0" outliers="1"/>
            <cx:statistics quartileMethod="exclusive"/>
          </cx:layoutPr>
        </cx:series>
        <cx:series layoutId="boxWhisker" uniqueId="{25505E4E-2CA9-4C80-93C2-4A4631699791}">
          <cx:tx>
            <cx:txData>
              <cx:f>Sheet1!$A$82</cx:f>
              <cx:v>ligra_Radii.com-lj.ungraph.gcc_6.3.0_O3.drop_5000M.length_250M</cx:v>
            </cx:txData>
          </cx:tx>
          <cx:dataId val="80"/>
          <cx:layoutPr>
            <cx:visibility meanLine="0" meanMarker="1" nonoutliers="0" outliers="1"/>
            <cx:statistics quartileMethod="exclusive"/>
          </cx:layoutPr>
        </cx:series>
        <cx:series layoutId="boxWhisker" uniqueId="{8B60636D-B26A-41D1-B241-00C0EEAFEE79}">
          <cx:tx>
            <cx:txData>
              <cx:f>Sheet1!$A$83</cx:f>
              <cx:v>ligra_BFS.com-lj.ungraph.gcc_6.3.0_O3.drop_5000M.length_250M</cx:v>
            </cx:txData>
          </cx:tx>
          <cx:dataId val="81"/>
          <cx:layoutPr>
            <cx:visibility meanLine="0" meanMarker="1" nonoutliers="0" outliers="1"/>
            <cx:statistics quartileMethod="exclusive"/>
          </cx:layoutPr>
        </cx:series>
        <cx:series layoutId="boxWhisker" uniqueId="{1B4E3AFE-DB6D-4B04-83E0-F6DAC8F4D512}">
          <cx:tx>
            <cx:txData>
              <cx:f>Sheet1!$A$84</cx:f>
              <cx:v>ligra_PageRankDelta.com-lj.ungraph.gcc_6.3.0_O3.drop_24000M.length_250M</cx:v>
            </cx:txData>
          </cx:tx>
          <cx:dataId val="82"/>
          <cx:layoutPr>
            <cx:visibility meanLine="0" meanMarker="1" nonoutliers="0" outliers="1"/>
            <cx:statistics quartileMethod="exclusive"/>
          </cx:layoutPr>
        </cx:series>
        <cx:series layoutId="boxWhisker" uniqueId="{F696901A-0935-414A-AD07-6425149AC522}">
          <cx:tx>
            <cx:txData>
              <cx:f>Sheet1!$A$85</cx:f>
              <cx:v>308_sp004_poc</cx:v>
            </cx:txData>
          </cx:tx>
          <cx:dataId val="83"/>
          <cx:layoutPr>
            <cx:visibility meanLine="0" meanMarker="1" nonoutliers="0" outliers="1"/>
            <cx:statistics quartileMethod="exclusive"/>
          </cx:layoutPr>
        </cx:series>
        <cx:series layoutId="boxWhisker" uniqueId="{2D9177FD-39CA-4F39-96A2-ACE6F967C18E}">
          <cx:tx>
            <cx:txData>
              <cx:f>Sheet1!$A$86</cx:f>
              <cx:v>ligra_BellmanFord.com-lj.ungraph.gcc_6.3.0_O3.drop_7500M.length_250M</cx:v>
            </cx:txData>
          </cx:tx>
          <cx:dataId val="84"/>
          <cx:layoutPr>
            <cx:visibility meanLine="0" meanMarker="1" nonoutliers="0" outliers="1"/>
            <cx:statistics quartileMethod="exclusive"/>
          </cx:layoutPr>
        </cx:series>
        <cx:series layoutId="boxWhisker" uniqueId="{C2CA3CD2-FAF5-4EEA-A6DB-9EA76DC6E8B9}">
          <cx:tx>
            <cx:txData>
              <cx:f>Sheet1!$A$87</cx:f>
              <cx:v>cc.road</cx:v>
            </cx:txData>
          </cx:tx>
          <cx:dataId val="85"/>
          <cx:layoutPr>
            <cx:visibility meanLine="0" meanMarker="1" nonoutliers="0" outliers="1"/>
            <cx:statistics quartileMethod="exclusive"/>
          </cx:layoutPr>
        </cx:series>
        <cx:series layoutId="boxWhisker" uniqueId="{C18876A7-AEB2-4C10-8B5E-1B11B594674F}">
          <cx:tx>
            <cx:txData>
              <cx:f>Sheet1!$A$88</cx:f>
              <cx:v>310_sp073_poc</cx:v>
            </cx:txData>
          </cx:tx>
          <cx:dataId val="86"/>
          <cx:layoutPr>
            <cx:visibility meanLine="0" meanMarker="1" nonoutliers="0" outliers="1"/>
            <cx:statistics quartileMethod="exclusive"/>
          </cx:layoutPr>
        </cx:series>
        <cx:series layoutId="boxWhisker" uniqueId="{373D0896-CC7D-4597-8173-1C0F43AF9299}">
          <cx:tx>
            <cx:txData>
              <cx:f>Sheet1!$A$89</cx:f>
              <cx:v>101_sp001_poc</cx:v>
            </cx:txData>
          </cx:tx>
          <cx:dataId val="87"/>
          <cx:layoutPr>
            <cx:visibility meanLine="0" meanMarker="1" nonoutliers="0" outliers="1"/>
            <cx:statistics quartileMethod="exclusive"/>
          </cx:layoutPr>
        </cx:series>
        <cx:series layoutId="boxWhisker" uniqueId="{10CA3B97-0714-4363-B853-C5CA22A6B99C}">
          <cx:tx>
            <cx:txData>
              <cx:f>Sheet1!$A$90</cx:f>
              <cx:v>parsec_2.1.streamcluster.simlarge.prebuilt.drop_0M.length_250M</cx:v>
            </cx:txData>
          </cx:tx>
          <cx:dataId val="88"/>
          <cx:layoutPr>
            <cx:visibility meanLine="0" meanMarker="1" nonoutliers="0" outliers="1"/>
            <cx:statistics quartileMethod="exclusive"/>
          </cx:layoutPr>
        </cx:series>
        <cx:series layoutId="boxWhisker" uniqueId="{D7AAD763-F388-4042-9559-C4B5E9F53743}">
          <cx:tx>
            <cx:txData>
              <cx:f>Sheet1!$A$91</cx:f>
              <cx:v>101_sp002_poc</cx:v>
            </cx:txData>
          </cx:tx>
          <cx:dataId val="89"/>
          <cx:layoutPr>
            <cx:visibility meanLine="0" meanMarker="1" nonoutliers="0" outliers="1"/>
            <cx:statistics quartileMethod="exclusive"/>
          </cx:layoutPr>
        </cx:series>
        <cx:series layoutId="boxWhisker" uniqueId="{BE67F1B8-A0C6-4238-BEFD-96F10C8EEE72}">
          <cx:tx>
            <cx:txData>
              <cx:f>Sheet1!$A$92</cx:f>
              <cx:v>101_sp000_poc</cx:v>
            </cx:txData>
          </cx:tx>
          <cx:dataId val="90"/>
          <cx:layoutPr>
            <cx:visibility meanLine="0" meanMarker="1" nonoutliers="0" outliers="1"/>
            <cx:statistics quartileMethod="exclusive"/>
          </cx:layoutPr>
        </cx:series>
        <cx:series layoutId="boxWhisker" uniqueId="{37DB1FEA-83B5-4159-A53C-26AC8AD1485E}">
          <cx:tx>
            <cx:txData>
              <cx:f>Sheet1!$A$93</cx:f>
              <cx:v>310_sp075_poc</cx:v>
            </cx:txData>
          </cx:tx>
          <cx:dataId val="91"/>
          <cx:layoutPr>
            <cx:visibility meanLine="0" meanMarker="1" nonoutliers="0" outliers="1"/>
            <cx:statistics quartileMethod="exclusive"/>
          </cx:layoutPr>
        </cx:series>
        <cx:series layoutId="boxWhisker" uniqueId="{73CDEA42-B3C2-4421-B991-FD9DC5BD645B}">
          <cx:tx>
            <cx:txData>
              <cx:f>Sheet1!$A$94</cx:f>
              <cx:v>202_sp008_poc</cx:v>
            </cx:txData>
          </cx:tx>
          <cx:dataId val="92"/>
          <cx:layoutPr>
            <cx:visibility meanLine="0" meanMarker="1" nonoutliers="0" outliers="1"/>
            <cx:statistics quartileMethod="exclusive"/>
          </cx:layoutPr>
        </cx:series>
        <cx:series layoutId="boxWhisker" uniqueId="{18512AA6-2F30-4BEA-A9A0-608480756D09}">
          <cx:tx>
            <cx:txData>
              <cx:f>Sheet1!$A$95</cx:f>
              <cx:v>202_sp007_poc</cx:v>
            </cx:txData>
          </cx:tx>
          <cx:dataId val="93"/>
          <cx:layoutPr>
            <cx:visibility meanLine="0" meanMarker="1" nonoutliers="0" outliers="1"/>
            <cx:statistics quartileMethod="exclusive"/>
          </cx:layoutPr>
        </cx:series>
        <cx:series layoutId="boxWhisker" uniqueId="{5D7229E4-50D8-4E64-AFA7-06DC58D69B78}">
          <cx:tx>
            <cx:txData>
              <cx:f>Sheet1!$A$96</cx:f>
              <cx:v>205_sp004_poc</cx:v>
            </cx:txData>
          </cx:tx>
          <cx:dataId val="94"/>
          <cx:layoutPr>
            <cx:visibility meanLine="0" meanMarker="1" nonoutliers="0" outliers="1"/>
            <cx:statistics quartileMethod="exclusive"/>
          </cx:layoutPr>
        </cx:series>
        <cx:series layoutId="boxWhisker" uniqueId="{DF701D02-ADDB-4370-A4F7-0E936BE34092}">
          <cx:tx>
            <cx:txData>
              <cx:f>Sheet1!$A$97</cx:f>
              <cx:v>450</cx:v>
            </cx:txData>
          </cx:tx>
          <cx:dataId val="95"/>
          <cx:layoutPr>
            <cx:visibility meanLine="0" meanMarker="1" nonoutliers="0" outliers="1"/>
            <cx:statistics quartileMethod="exclusive"/>
          </cx:layoutPr>
        </cx:series>
        <cx:series layoutId="boxWhisker" uniqueId="{6A018ADB-607E-4BE8-A99E-CA00C9BF4CE0}">
          <cx:tx>
            <cx:txData>
              <cx:f>Sheet1!$A$98</cx:f>
              <cx:v>202_sp006_poc</cx:v>
            </cx:txData>
          </cx:tx>
          <cx:dataId val="96"/>
          <cx:layoutPr>
            <cx:visibility meanLine="0" meanMarker="1" nonoutliers="0" outliers="1"/>
            <cx:statistics quartileMethod="exclusive"/>
          </cx:layoutPr>
        </cx:series>
        <cx:series layoutId="boxWhisker" uniqueId="{CBAFCA7A-A737-4F13-B23A-4F853D47BA42}">
          <cx:tx>
            <cx:txData>
              <cx:f>Sheet1!$A$99</cx:f>
              <cx:v>ligra_PageRank.com-lj.ungraph.gcc_6.3.0_O3.drop_79500M.length_250M</cx:v>
            </cx:txData>
          </cx:tx>
          <cx:dataId val="97"/>
          <cx:layoutPr>
            <cx:visibility meanLine="0" meanMarker="1" nonoutliers="0" outliers="1"/>
            <cx:statistics quartileMethod="exclusive"/>
          </cx:layoutPr>
        </cx:series>
        <cx:series layoutId="boxWhisker" uniqueId="{1DF24946-BD3C-49AF-B474-41EA7B1ECE63}">
          <cx:tx>
            <cx:txData>
              <cx:f>Sheet1!$A$100</cx:f>
              <cx:v>ligra_CF.com-lj.ungraph.gcc_6.3.0_O3.drop_2500M.length_250M</cx:v>
            </cx:txData>
          </cx:tx>
          <cx:dataId val="98"/>
          <cx:layoutPr>
            <cx:visibility meanLine="0" meanMarker="1" nonoutliers="0" outliers="1"/>
            <cx:statistics quartileMethod="exclusive"/>
          </cx:layoutPr>
        </cx:series>
        <cx:series layoutId="boxWhisker" uniqueId="{A9943145-9568-4D0E-8D58-D13714955824}">
          <cx:tx>
            <cx:txData>
              <cx:f>Sheet1!$A$101</cx:f>
              <cx:v>209_sp000_poc</cx:v>
            </cx:txData>
          </cx:tx>
          <cx:dataId val="99"/>
          <cx:layoutPr>
            <cx:visibility meanLine="0" meanMarker="1" nonoutliers="0" outliers="1"/>
            <cx:statistics quartileMethod="exclusive"/>
          </cx:layoutPr>
        </cx:series>
        <cx:series layoutId="boxWhisker" uniqueId="{99C5B5ED-99B7-488E-9DF5-E0BF753226B4}">
          <cx:tx>
            <cx:txData>
              <cx:f>Sheet1!$A$102</cx:f>
              <cx:v>628</cx:v>
            </cx:txData>
          </cx:tx>
          <cx:dataId val="100"/>
          <cx:layoutPr>
            <cx:visibility meanLine="0" meanMarker="1" nonoutliers="0" outliers="1"/>
            <cx:statistics quartileMethod="exclusive"/>
          </cx:layoutPr>
        </cx:series>
        <cx:series layoutId="boxWhisker" uniqueId="{9BF4C42D-F311-4B9E-8CCF-4B895CC75535}">
          <cx:tx>
            <cx:txData>
              <cx:f>Sheet1!$A$103</cx:f>
              <cx:v>compute_int_864_ap</cx:v>
            </cx:txData>
          </cx:tx>
          <cx:dataId val="101"/>
          <cx:layoutPr>
            <cx:visibility meanLine="0" meanMarker="1" nonoutliers="0" outliers="1"/>
            <cx:statistics quartileMethod="exclusive"/>
          </cx:layoutPr>
        </cx:series>
        <cx:series layoutId="boxWhisker" uniqueId="{1FEA1737-61C0-468B-9D11-ECBD4DBCAD74}">
          <cx:tx>
            <cx:txData>
              <cx:f>Sheet1!$A$104</cx:f>
              <cx:v>649</cx:v>
            </cx:txData>
          </cx:tx>
          <cx:dataId val="102"/>
          <cx:layoutPr>
            <cx:visibility meanLine="0" meanMarker="1" nonoutliers="0" outliers="1"/>
            <cx:statistics quartileMethod="exclusive"/>
          </cx:layoutPr>
        </cx:series>
        <cx:series layoutId="boxWhisker" uniqueId="{19EF245C-CC50-4F9B-B6F0-D09CCC311AD4}">
          <cx:tx>
            <cx:txData>
              <cx:f>Sheet1!$A$105</cx:f>
              <cx:v>compute_fp_139_ap</cx:v>
            </cx:txData>
          </cx:tx>
          <cx:dataId val="103"/>
          <cx:layoutPr>
            <cx:visibility meanLine="0" meanMarker="1" nonoutliers="0" outliers="1"/>
            <cx:statistics quartileMethod="exclusive"/>
          </cx:layoutPr>
        </cx:series>
        <cx:series layoutId="boxWhisker" uniqueId="{9060AAA0-E57D-4980-83A8-36D99525B963}">
          <cx:tx>
            <cx:txData>
              <cx:f>Sheet1!$A$106</cx:f>
              <cx:v>compute_fp_11_ap</cx:v>
            </cx:txData>
          </cx:tx>
          <cx:dataId val="104"/>
          <cx:layoutPr>
            <cx:visibility meanLine="0" meanMarker="1" nonoutliers="0" outliers="1"/>
            <cx:statistics quartileMethod="exclusive"/>
          </cx:layoutPr>
        </cx:series>
        <cx:series layoutId="boxWhisker" uniqueId="{E89FAC59-41AF-4F2E-89FE-273A393B969E}">
          <cx:tx>
            <cx:txData>
              <cx:f>Sheet1!$A$107</cx:f>
              <cx:v>compute_int_906_ap</cx:v>
            </cx:txData>
          </cx:tx>
          <cx:dataId val="105"/>
          <cx:layoutPr>
            <cx:visibility meanLine="0" meanMarker="1" nonoutliers="0" outliers="1"/>
            <cx:statistics quartileMethod="exclusive"/>
          </cx:layoutPr>
        </cx:series>
        <cx:series layoutId="boxWhisker" uniqueId="{4B3FD6D1-F8B5-42CD-BEC4-6F274DD5EB34}">
          <cx:tx>
            <cx:txData>
              <cx:f>Sheet1!$A$108</cx:f>
              <cx:v>ligra_BellmanFord.com-lj.ungraph.gcc_6.3.0_O3.drop_5500M.length_250M</cx:v>
            </cx:txData>
          </cx:tx>
          <cx:dataId val="106"/>
          <cx:layoutPr>
            <cx:visibility meanLine="0" meanMarker="1" nonoutliers="0" outliers="1"/>
            <cx:statistics quartileMethod="exclusive"/>
          </cx:layoutPr>
        </cx:series>
        <cx:series layoutId="boxWhisker" uniqueId="{9ACFAD39-F0B9-430A-8DB1-A3779B28CBF7}">
          <cx:tx>
            <cx:txData>
              <cx:f>Sheet1!$A$109</cx:f>
              <cx:v>compute_fp_51_ap</cx:v>
            </cx:txData>
          </cx:tx>
          <cx:dataId val="107"/>
          <cx:layoutPr>
            <cx:visibility meanLine="0" meanMarker="1" nonoutliers="0" outliers="1"/>
            <cx:statistics quartileMethod="exclusive"/>
          </cx:layoutPr>
        </cx:series>
        <cx:series layoutId="boxWhisker" uniqueId="{7E955FF5-655F-4D9C-9F5C-DF78FE49298C}">
          <cx:tx>
            <cx:txData>
              <cx:f>Sheet1!$A$110</cx:f>
              <cx:v>compute_int_434_ap</cx:v>
            </cx:txData>
          </cx:tx>
          <cx:dataId val="108"/>
          <cx:layoutPr>
            <cx:visibility meanLine="0" meanMarker="1" nonoutliers="0" outliers="1"/>
            <cx:statistics quartileMethod="exclusive"/>
          </cx:layoutPr>
        </cx:series>
        <cx:series layoutId="boxWhisker" uniqueId="{A1EEA75B-7155-4208-A705-7F259A18FA0B}">
          <cx:tx>
            <cx:txData>
              <cx:f>Sheet1!$A$111</cx:f>
              <cx:v>ligra_BellmanFord.com-lj.ungraph.gcc_6.3.0_O3.drop_22250M.length_250M</cx:v>
            </cx:txData>
          </cx:tx>
          <cx:dataId val="109"/>
          <cx:layoutPr>
            <cx:visibility meanLine="0" meanMarker="1" nonoutliers="0" outliers="1"/>
            <cx:statistics quartileMethod="exclusive"/>
          </cx:layoutPr>
        </cx:series>
        <cx:series layoutId="boxWhisker" uniqueId="{16899BA9-6630-4D77-8DCA-4D1EC4991C97}">
          <cx:tx>
            <cx:txData>
              <cx:f>Sheet1!$A$112</cx:f>
              <cx:v>310_sp011_poc</cx:v>
            </cx:txData>
          </cx:tx>
          <cx:dataId val="110"/>
          <cx:layoutPr>
            <cx:visibility meanLine="0" meanMarker="1" nonoutliers="0" outliers="1"/>
            <cx:statistics quartileMethod="exclusive"/>
          </cx:layoutPr>
        </cx:series>
        <cx:series layoutId="boxWhisker" uniqueId="{73035FA2-5CAE-4989-9038-A5D052B92875}">
          <cx:tx>
            <cx:txData>
              <cx:f>Sheet1!$A$113</cx:f>
              <cx:v>310_sp012_poc</cx:v>
            </cx:txData>
          </cx:tx>
          <cx:dataId val="111"/>
          <cx:layoutPr>
            <cx:visibility meanLine="0" meanMarker="1" nonoutliers="0" outliers="1"/>
            <cx:statistics quartileMethod="exclusive"/>
          </cx:layoutPr>
        </cx:series>
        <cx:series layoutId="boxWhisker" uniqueId="{574A496F-907E-4C8E-B6A9-4E95CDD3EA48}">
          <cx:tx>
            <cx:txData>
              <cx:f>Sheet1!$A$114</cx:f>
              <cx:v>310_sp050_poc</cx:v>
            </cx:txData>
          </cx:tx>
          <cx:dataId val="112"/>
          <cx:layoutPr>
            <cx:visibility meanLine="0" meanMarker="1" nonoutliers="0" outliers="1"/>
            <cx:statistics quartileMethod="exclusive"/>
          </cx:layoutPr>
        </cx:series>
        <cx:series layoutId="boxWhisker" uniqueId="{2A75500D-A0C3-4770-A5F3-E71431AF51D9}">
          <cx:tx>
            <cx:txData>
              <cx:f>Sheet1!$A$115</cx:f>
              <cx:v>ligra_Triangle.com-lj.ungraph.gcc_6.3.0_O3.drop_6000M.length_250M</cx:v>
            </cx:txData>
          </cx:tx>
          <cx:dataId val="113"/>
          <cx:layoutPr>
            <cx:visibility meanLine="0" meanMarker="1" nonoutliers="0" outliers="1"/>
            <cx:statistics quartileMethod="exclusive"/>
          </cx:layoutPr>
        </cx:series>
        <cx:series layoutId="boxWhisker" uniqueId="{3D181F6C-9897-4D46-9339-3DF4CF8FAC04}">
          <cx:tx>
            <cx:txData>
              <cx:f>Sheet1!$A$116</cx:f>
              <cx:v>ligra_PageRankDelta.com-lj.ungraph.gcc_6.3.0_O3.drop_6000M.length_250M</cx:v>
            </cx:txData>
          </cx:tx>
          <cx:dataId val="114"/>
          <cx:layoutPr>
            <cx:visibility meanLine="0" meanMarker="1" nonoutliers="0" outliers="1"/>
            <cx:statistics quartileMethod="exclusive"/>
          </cx:layoutPr>
        </cx:series>
        <cx:series layoutId="boxWhisker" uniqueId="{D12DD85C-9A40-4CC9-8377-87F47ECDC16A}">
          <cx:tx>
            <cx:txData>
              <cx:f>Sheet1!$A$117</cx:f>
              <cx:v>308_sp015_poc</cx:v>
            </cx:txData>
          </cx:tx>
          <cx:dataId val="115"/>
          <cx:layoutPr>
            <cx:visibility meanLine="0" meanMarker="1" nonoutliers="0" outliers="1"/>
            <cx:statistics quartileMethod="exclusive"/>
          </cx:layoutPr>
        </cx:series>
        <cx:series layoutId="boxWhisker" uniqueId="{707F0E4F-5758-4450-9BF5-2F629F5BD2F7}">
          <cx:tx>
            <cx:txData>
              <cx:f>Sheet1!$A$118</cx:f>
              <cx:v>308_sp040_poc</cx:v>
            </cx:txData>
          </cx:tx>
          <cx:dataId val="116"/>
          <cx:layoutPr>
            <cx:visibility meanLine="0" meanMarker="1" nonoutliers="0" outliers="1"/>
            <cx:statistics quartileMethod="exclusive"/>
          </cx:layoutPr>
        </cx:series>
        <cx:series layoutId="boxWhisker" uniqueId="{146FBAF9-2049-4014-BECA-F4BC9A1621AF}">
          <cx:tx>
            <cx:txData>
              <cx:f>Sheet1!$A$119</cx:f>
              <cx:v>310_sp077_poc</cx:v>
            </cx:txData>
          </cx:tx>
          <cx:dataId val="117"/>
          <cx:layoutPr>
            <cx:visibility meanLine="0" meanMarker="1" nonoutliers="0" outliers="1"/>
            <cx:statistics quartileMethod="exclusive"/>
          </cx:layoutPr>
        </cx:series>
        <cx:series layoutId="boxWhisker" uniqueId="{D4481BB6-3633-4CD8-99B0-E3F8DEA675A0}">
          <cx:tx>
            <cx:txData>
              <cx:f>Sheet1!$A$120</cx:f>
              <cx:v>ligra_Triangle.com-lj.ungraph.gcc_6.3.0_O3.drop_24000M.length_250M</cx:v>
            </cx:txData>
          </cx:tx>
          <cx:dataId val="118"/>
          <cx:layoutPr>
            <cx:visibility meanLine="0" meanMarker="1" nonoutliers="0" outliers="1"/>
            <cx:statistics quartileMethod="exclusive"/>
          </cx:layoutPr>
        </cx:series>
        <cx:series layoutId="boxWhisker" uniqueId="{D07AA268-B72B-4F23-9B23-7BC19E2846CB}">
          <cx:tx>
            <cx:txData>
              <cx:f>Sheet1!$A$121</cx:f>
              <cx:v>parsec_2.1.vips.simlarge.prebuilt.drop_33250M.length_250M</cx:v>
            </cx:txData>
          </cx:tx>
          <cx:dataId val="119"/>
          <cx:layoutPr>
            <cx:visibility meanLine="0" meanMarker="1" nonoutliers="0" outliers="1"/>
            <cx:statistics quartileMethod="exclusive"/>
          </cx:layoutPr>
        </cx:series>
        <cx:series layoutId="boxWhisker" uniqueId="{3DB73233-C7D9-4FC6-9445-9CE73F9164E7}">
          <cx:tx>
            <cx:txData>
              <cx:f>Sheet1!$A$122</cx:f>
              <cx:v>ligra_PageRankDelta.com-lj.ungraph.gcc_6.3.0_O3.drop_35250M.length_250M</cx:v>
            </cx:txData>
          </cx:tx>
          <cx:dataId val="120"/>
          <cx:layoutPr>
            <cx:visibility meanLine="0" meanMarker="1" nonoutliers="0" outliers="1"/>
            <cx:statistics quartileMethod="exclusive"/>
          </cx:layoutPr>
        </cx:series>
        <cx:series layoutId="boxWhisker" uniqueId="{7194A311-1D4F-4C56-8C06-70BFA7580794}">
          <cx:tx>
            <cx:txData>
              <cx:f>Sheet1!$A$123</cx:f>
              <cx:v>603</cx:v>
            </cx:txData>
          </cx:tx>
          <cx:dataId val="121"/>
          <cx:layoutPr>
            <cx:visibility meanLine="0" meanMarker="1" nonoutliers="0" outliers="1"/>
            <cx:statistics quartileMethod="exclusive"/>
          </cx:layoutPr>
        </cx:series>
        <cx:series layoutId="boxWhisker" uniqueId="{E99C067E-8CED-4C57-BCC9-DA0EE367FD2A}">
          <cx:tx>
            <cx:txData>
              <cx:f>Sheet1!$A$124</cx:f>
              <cx:v>312_sp004_poc</cx:v>
            </cx:txData>
          </cx:tx>
          <cx:dataId val="122"/>
          <cx:layoutPr>
            <cx:visibility meanLine="0" meanMarker="1" nonoutliers="0" outliers="1"/>
            <cx:statistics quartileMethod="exclusive"/>
          </cx:layoutPr>
        </cx:series>
        <cx:series layoutId="boxWhisker" uniqueId="{CD0893E9-FDCD-4A98-AAD2-C4755DC4663A}">
          <cx:tx>
            <cx:txData>
              <cx:f>Sheet1!$A$125</cx:f>
              <cx:v>compute_int_117_ap</cx:v>
            </cx:txData>
          </cx:tx>
          <cx:dataId val="123"/>
          <cx:layoutPr>
            <cx:visibility meanLine="0" meanMarker="1" nonoutliers="0" outliers="1"/>
            <cx:statistics quartileMethod="exclusive"/>
          </cx:layoutPr>
        </cx:series>
        <cx:series layoutId="boxWhisker" uniqueId="{1CAF5485-1CFB-4616-9729-FD3F832DB566}">
          <cx:tx>
            <cx:txData>
              <cx:f>Sheet1!$A$126</cx:f>
              <cx:v>compute_fp_82_ap</cx:v>
            </cx:txData>
          </cx:tx>
          <cx:dataId val="124"/>
          <cx:layoutPr>
            <cx:visibility meanLine="0" meanMarker="1" nonoutliers="0" outliers="1"/>
            <cx:statistics quartileMethod="exclusive"/>
          </cx:layoutPr>
        </cx:series>
        <cx:series layoutId="boxWhisker" uniqueId="{77665E88-9161-4500-8FEB-3EC0B50703F8}">
          <cx:tx>
            <cx:txData>
              <cx:f>Sheet1!$A$127</cx:f>
              <cx:v>parsec_2.1.raytrace.simlarge.prebuilt.drop_23750M.length_250M</cx:v>
            </cx:txData>
          </cx:tx>
          <cx:dataId val="125"/>
          <cx:layoutPr>
            <cx:visibility meanLine="0" meanMarker="1" nonoutliers="0" outliers="1"/>
            <cx:statistics quartileMethod="exclusive"/>
          </cx:layoutPr>
        </cx:series>
        <cx:series layoutId="boxWhisker" uniqueId="{887BCEFD-57CF-4251-9596-947AC64ACC17}">
          <cx:tx>
            <cx:txData>
              <cx:f>Sheet1!$A$128</cx:f>
              <cx:v>compute_int_164_ap</cx:v>
            </cx:txData>
          </cx:tx>
          <cx:dataId val="126"/>
          <cx:layoutPr>
            <cx:visibility meanLine="0" meanMarker="1" nonoutliers="0" outliers="1"/>
            <cx:statistics quartileMethod="exclusive"/>
          </cx:layoutPr>
        </cx:series>
        <cx:series layoutId="boxWhisker" uniqueId="{C88B884D-ACCD-4D7A-B7A7-CA608A780B5E}">
          <cx:tx>
            <cx:txData>
              <cx:f>Sheet1!$A$129</cx:f>
              <cx:v>436</cx:v>
            </cx:txData>
          </cx:tx>
          <cx:dataId val="127"/>
          <cx:layoutPr>
            <cx:visibility meanLine="0" meanMarker="1" nonoutliers="0" outliers="1"/>
            <cx:statistics quartileMethod="exclusive"/>
          </cx:layoutPr>
        </cx:series>
        <cx:series layoutId="boxWhisker" uniqueId="{12B17FC7-0E42-444B-9687-9033402C42BB}">
          <cx:tx>
            <cx:txData>
              <cx:f>Sheet1!$A$130</cx:f>
              <cx:v>310_sp051_poc</cx:v>
            </cx:txData>
          </cx:tx>
          <cx:dataId val="128"/>
          <cx:layoutPr>
            <cx:visibility meanLine="0" meanMarker="1" nonoutliers="0" outliers="1"/>
            <cx:statistics quartileMethod="exclusive"/>
          </cx:layoutPr>
        </cx:series>
        <cx:series layoutId="boxWhisker" uniqueId="{3DD6C82D-5553-42BF-93B8-71150CD1C144}">
          <cx:tx>
            <cx:txData>
              <cx:f>Sheet1!$A$131</cx:f>
              <cx:v>compute_int_300_ap</cx:v>
            </cx:txData>
          </cx:tx>
          <cx:dataId val="129"/>
          <cx:layoutPr>
            <cx:visibility meanLine="0" meanMarker="1" nonoutliers="0" outliers="1"/>
            <cx:statistics quartileMethod="exclusive"/>
          </cx:layoutPr>
        </cx:series>
        <cx:series layoutId="boxWhisker" uniqueId="{16E1C05A-7C29-4195-B4A8-83229503EA74}">
          <cx:tx>
            <cx:txData>
              <cx:f>Sheet1!$A$132</cx:f>
              <cx:v>312_sp007_poc</cx:v>
            </cx:txData>
          </cx:tx>
          <cx:dataId val="130"/>
          <cx:layoutPr>
            <cx:visibility meanLine="0" meanMarker="1" nonoutliers="0" outliers="1"/>
            <cx:statistics quartileMethod="exclusive"/>
          </cx:layoutPr>
        </cx:series>
        <cx:series layoutId="boxWhisker" uniqueId="{BA17A622-130A-462E-863B-554A2816B355}">
          <cx:tx>
            <cx:txData>
              <cx:f>Sheet1!$A$133</cx:f>
              <cx:v>310_sp014_poc</cx:v>
            </cx:txData>
          </cx:tx>
          <cx:dataId val="131"/>
          <cx:layoutPr>
            <cx:visibility meanLine="0" meanMarker="1" nonoutliers="0" outliers="1"/>
            <cx:statistics quartileMethod="exclusive"/>
          </cx:layoutPr>
        </cx:series>
        <cx:series layoutId="boxWhisker" uniqueId="{E3097319-78D1-4656-A8D0-682EBADFC552}">
          <cx:tx>
            <cx:txData>
              <cx:f>Sheet1!$A$134</cx:f>
              <cx:v>compute_int_201_ap</cx:v>
            </cx:txData>
          </cx:tx>
          <cx:dataId val="132"/>
          <cx:layoutPr>
            <cx:visibility meanLine="0" meanMarker="1" nonoutliers="0" outliers="1"/>
            <cx:statistics quartileMethod="exclusive"/>
          </cx:layoutPr>
        </cx:series>
        <cx:series layoutId="boxWhisker" uniqueId="{982330A5-A98D-44DA-AA96-60B318ED1F3A}">
          <cx:tx>
            <cx:txData>
              <cx:f>Sheet1!$A$135</cx:f>
              <cx:v>303_sp014_poc</cx:v>
            </cx:txData>
          </cx:tx>
          <cx:dataId val="133"/>
          <cx:layoutPr>
            <cx:visibility meanLine="0" meanMarker="1" nonoutliers="0" outliers="1"/>
            <cx:statistics quartileMethod="exclusive"/>
          </cx:layoutPr>
        </cx:series>
        <cx:series layoutId="boxWhisker" uniqueId="{61E89037-051F-4A95-A877-D3D24B73E991}">
          <cx:tx>
            <cx:txData>
              <cx:f>Sheet1!$A$136</cx:f>
              <cx:v>312_sp001_poc</cx:v>
            </cx:txData>
          </cx:tx>
          <cx:dataId val="134"/>
          <cx:layoutPr>
            <cx:visibility meanLine="0" meanMarker="1" nonoutliers="0" outliers="1"/>
            <cx:statistics quartileMethod="exclusive"/>
          </cx:layoutPr>
        </cx:series>
        <cx:series layoutId="boxWhisker" uniqueId="{B04C7549-0615-4763-B3B5-AD34EF870628}">
          <cx:tx>
            <cx:txData>
              <cx:f>Sheet1!$A$137</cx:f>
              <cx:v>303_sp024_poc</cx:v>
            </cx:txData>
          </cx:tx>
          <cx:dataId val="135"/>
          <cx:layoutPr>
            <cx:visibility meanLine="0" meanMarker="1" nonoutliers="0" outliers="1"/>
            <cx:statistics quartileMethod="exclusive"/>
          </cx:layoutPr>
        </cx:series>
        <cx:series layoutId="boxWhisker" uniqueId="{A8727720-213C-48A0-A8CC-48C67662A785}">
          <cx:tx>
            <cx:txData>
              <cx:f>Sheet1!$A$138</cx:f>
              <cx:v>compute_int_813_ap</cx:v>
            </cx:txData>
          </cx:tx>
          <cx:dataId val="136"/>
          <cx:layoutPr>
            <cx:visibility meanLine="0" meanMarker="1" nonoutliers="0" outliers="1"/>
            <cx:statistics quartileMethod="exclusive"/>
          </cx:layoutPr>
        </cx:series>
        <cx:series layoutId="boxWhisker" uniqueId="{F104332C-6D94-43D6-B912-45A470995B05}">
          <cx:tx>
            <cx:txData>
              <cx:f>Sheet1!$A$139</cx:f>
              <cx:v>303_sp011_poc</cx:v>
            </cx:txData>
          </cx:tx>
          <cx:dataId val="137"/>
          <cx:layoutPr>
            <cx:visibility meanLine="0" meanMarker="1" nonoutliers="0" outliers="1"/>
            <cx:statistics quartileMethod="exclusive"/>
          </cx:layoutPr>
        </cx:series>
        <cx:series layoutId="boxWhisker" uniqueId="{F7C62644-9462-4324-A5EC-051DAF5BE0D3}">
          <cx:tx>
            <cx:txData>
              <cx:f>Sheet1!$A$140</cx:f>
              <cx:v>compute_int_218_ap</cx:v>
            </cx:txData>
          </cx:tx>
          <cx:dataId val="138"/>
          <cx:layoutPr>
            <cx:visibility meanLine="0" meanMarker="1" nonoutliers="0" outliers="1"/>
            <cx:statistics quartileMethod="exclusive"/>
          </cx:layoutPr>
        </cx:series>
        <cx:series layoutId="boxWhisker" uniqueId="{C43DD554-7C1E-4213-89C8-5BE79E4E0763}">
          <cx:tx>
            <cx:txData>
              <cx:f>Sheet1!$A$141</cx:f>
              <cx:v>compute_int_252_ap</cx:v>
            </cx:txData>
          </cx:tx>
          <cx:dataId val="139"/>
          <cx:layoutPr>
            <cx:visibility meanLine="0" meanMarker="1" nonoutliers="0" outliers="1"/>
            <cx:statistics quartileMethod="exclusive"/>
          </cx:layoutPr>
        </cx:series>
        <cx:series layoutId="boxWhisker" uniqueId="{3E8F74EF-72DB-4A41-97E3-3CEC05314F59}">
          <cx:tx>
            <cx:txData>
              <cx:f>Sheet1!$A$142</cx:f>
              <cx:v>compute_fp_7_ap</cx:v>
            </cx:txData>
          </cx:tx>
          <cx:dataId val="140"/>
          <cx:layoutPr>
            <cx:visibility meanLine="0" meanMarker="1" nonoutliers="0" outliers="1"/>
            <cx:statistics quartileMethod="exclusive"/>
          </cx:layoutPr>
        </cx:series>
        <cx:series layoutId="boxWhisker" uniqueId="{691D976F-7207-4C00-8838-16039D316CA2}">
          <cx:tx>
            <cx:txData>
              <cx:f>Sheet1!$A$143</cx:f>
              <cx:v>parsec_2.1.fluidanimate.simlarge.prebuilt.drop_10250M.length_250M</cx:v>
            </cx:txData>
          </cx:tx>
          <cx:dataId val="141"/>
          <cx:layoutPr>
            <cx:visibility meanLine="0" meanMarker="1" nonoutliers="0" outliers="1"/>
            <cx:statistics quartileMethod="exclusive"/>
          </cx:layoutPr>
        </cx:series>
        <cx:series layoutId="boxWhisker" uniqueId="{6DFEFD8F-7CDA-47C4-BEFA-B91E935009E9}">
          <cx:tx>
            <cx:txData>
              <cx:f>Sheet1!$A$144</cx:f>
              <cx:v>654</cx:v>
            </cx:txData>
          </cx:tx>
          <cx:dataId val="142"/>
          <cx:layoutPr>
            <cx:visibility meanLine="0" meanMarker="1" nonoutliers="0" outliers="1"/>
            <cx:statistics quartileMethod="exclusive"/>
          </cx:layoutPr>
        </cx:series>
        <cx:series layoutId="boxWhisker" uniqueId="{44E7834C-DCED-4524-B5F1-85A7DDAADFBB}">
          <cx:tx>
            <cx:txData>
              <cx:f>Sheet1!$A$145</cx:f>
              <cx:v>ligra_PageRankDelta.com-lj.ungraph.gcc_6.3.0_O3.drop_56500M.length_208M</cx:v>
            </cx:txData>
          </cx:tx>
          <cx:dataId val="143"/>
          <cx:layoutPr>
            <cx:visibility meanLine="0" meanMarker="1" nonoutliers="0" outliers="1"/>
            <cx:statistics quartileMethod="exclusive"/>
          </cx:layoutPr>
        </cx:series>
        <cx:series layoutId="boxWhisker" uniqueId="{2A8D3D1B-9802-48A6-9688-450FE47D4581}">
          <cx:tx>
            <cx:txData>
              <cx:f>Sheet1!$A$146</cx:f>
              <cx:v>308_sp050_poc</cx:v>
            </cx:txData>
          </cx:tx>
          <cx:dataId val="144"/>
          <cx:layoutPr>
            <cx:visibility meanLine="0" meanMarker="1" nonoutliers="0" outliers="1"/>
            <cx:statistics quartileMethod="exclusive"/>
          </cx:layoutPr>
        </cx:series>
        <cx:series layoutId="boxWhisker" uniqueId="{F04CCACC-7093-4F54-9131-F81B7FB9B5C4}">
          <cx:tx>
            <cx:txData>
              <cx:f>Sheet1!$A$147</cx:f>
              <cx:v>308_sp046_poc</cx:v>
            </cx:txData>
          </cx:tx>
          <cx:dataId val="145"/>
          <cx:layoutPr>
            <cx:visibility meanLine="0" meanMarker="1" nonoutliers="0" outliers="1"/>
            <cx:statistics quartileMethod="exclusive"/>
          </cx:layoutPr>
        </cx:series>
        <cx:series layoutId="boxWhisker" uniqueId="{A3A3D367-B8CF-4233-9FFD-281E5CC162BF}">
          <cx:tx>
            <cx:txData>
              <cx:f>Sheet1!$A$148</cx:f>
              <cx:v>compute_int_853_ap</cx:v>
            </cx:txData>
          </cx:tx>
          <cx:dataId val="146"/>
          <cx:layoutPr>
            <cx:visibility meanLine="0" meanMarker="1" nonoutliers="0" outliers="1"/>
            <cx:statistics quartileMethod="exclusive"/>
          </cx:layoutPr>
        </cx:series>
        <cx:series layoutId="boxWhisker" uniqueId="{3672361E-5D08-4CBF-9131-0A0097614C6C}">
          <cx:tx>
            <cx:txData>
              <cx:f>Sheet1!$A$149</cx:f>
              <cx:v>compute_int_969_ap</cx:v>
            </cx:txData>
          </cx:tx>
          <cx:dataId val="147"/>
          <cx:layoutPr>
            <cx:visibility meanLine="0" meanMarker="1" nonoutliers="0" outliers="1"/>
            <cx:statistics quartileMethod="exclusive"/>
          </cx:layoutPr>
        </cx:series>
        <cx:series layoutId="boxWhisker" uniqueId="{B2A92A73-3A73-481E-BB95-AEF642045FB9}">
          <cx:tx>
            <cx:txData>
              <cx:f>Sheet1!$A$150</cx:f>
              <cx:v>ligra_PageRank.com-lj.ungraph.gcc_6.3.0_O3.drop_51000M.length_250M</cx:v>
            </cx:txData>
          </cx:tx>
          <cx:dataId val="148"/>
          <cx:layoutPr>
            <cx:visibility meanLine="0" meanMarker="1" nonoutliers="0" outliers="1"/>
            <cx:statistics quartileMethod="exclusive"/>
          </cx:layoutPr>
        </cx:series>
        <cx:series layoutId="boxWhisker" uniqueId="{67C7C125-454F-4B85-93D2-AEA85F3415AC}">
          <cx:tx>
            <cx:txData>
              <cx:f>Sheet1!$A$151</cx:f>
              <cx:v>compute_int_831_ap</cx:v>
            </cx:txData>
          </cx:tx>
          <cx:dataId val="149"/>
          <cx:layoutPr>
            <cx:visibility meanLine="0" meanMarker="1" nonoutliers="0" outliers="1"/>
            <cx:statistics quartileMethod="exclusive"/>
          </cx:layoutPr>
        </cx:series>
        <cx:series layoutId="boxWhisker" uniqueId="{E81AD602-B805-4BA5-94CD-4F932A9B4E96}">
          <cx:tx>
            <cx:txData>
              <cx:f>Sheet1!$A$152</cx:f>
              <cx:v>compute_int_122_ap</cx:v>
            </cx:txData>
          </cx:tx>
          <cx:dataId val="150"/>
          <cx:layoutPr>
            <cx:visibility meanLine="0" meanMarker="1" nonoutliers="0" outliers="1"/>
            <cx:statistics quartileMethod="exclusive"/>
          </cx:layoutPr>
        </cx:series>
        <cx:series layoutId="boxWhisker" uniqueId="{B34135FC-B0E2-4968-8C5A-77AA9C68FE80}">
          <cx:tx>
            <cx:txData>
              <cx:f>Sheet1!$A$153</cx:f>
              <cx:v>compute_int_378_ap</cx:v>
            </cx:txData>
          </cx:tx>
          <cx:dataId val="151"/>
          <cx:layoutPr>
            <cx:visibility meanLine="0" meanMarker="1" nonoutliers="0" outliers="1"/>
            <cx:statistics quartileMethod="exclusive"/>
          </cx:layoutPr>
        </cx:series>
        <cx:series layoutId="boxWhisker" uniqueId="{0BC9ACCB-1AB9-4EAC-ABC6-E5D7F8153C2C}">
          <cx:tx>
            <cx:txData>
              <cx:f>Sheet1!$A$154</cx:f>
              <cx:v>303_sp012_poc</cx:v>
            </cx:txData>
          </cx:tx>
          <cx:dataId val="152"/>
          <cx:layoutPr>
            <cx:visibility meanLine="0" meanMarker="1" nonoutliers="0" outliers="1"/>
            <cx:statistics quartileMethod="exclusive"/>
          </cx:layoutPr>
        </cx:series>
        <cx:series layoutId="boxWhisker" uniqueId="{32D6C682-7DA9-4F45-B088-273C6DA963A7}">
          <cx:tx>
            <cx:txData>
              <cx:f>Sheet1!$A$155</cx:f>
              <cx:v>compute_fp_38_ap</cx:v>
            </cx:txData>
          </cx:tx>
          <cx:dataId val="153"/>
          <cx:layoutPr>
            <cx:visibility meanLine="0" meanMarker="1" nonoutliers="0" outliers="1"/>
            <cx:statistics quartileMethod="exclusive"/>
          </cx:layoutPr>
        </cx:series>
        <cx:series layoutId="boxWhisker" uniqueId="{4C445F26-3410-480F-AE70-BF4183B716C6}">
          <cx:tx>
            <cx:txData>
              <cx:f>Sheet1!$A$156</cx:f>
              <cx:v>compute_int_707_ap</cx:v>
            </cx:txData>
          </cx:tx>
          <cx:dataId val="154"/>
          <cx:layoutPr>
            <cx:visibility meanLine="0" meanMarker="1" nonoutliers="0" outliers="1"/>
            <cx:statistics quartileMethod="exclusive"/>
          </cx:layoutPr>
        </cx:series>
        <cx:series layoutId="boxWhisker" uniqueId="{C4B13675-CE00-42F3-8B70-198A29FD0DBD}">
          <cx:tx>
            <cx:txData>
              <cx:f>Sheet1!$A$157</cx:f>
              <cx:v>619</cx:v>
            </cx:txData>
          </cx:tx>
          <cx:dataId val="155"/>
          <cx:layoutPr>
            <cx:visibility meanLine="0" meanMarker="1" nonoutliers="0" outliers="1"/>
            <cx:statistics quartileMethod="exclusive"/>
          </cx:layoutPr>
        </cx:series>
        <cx:series layoutId="boxWhisker" uniqueId="{271E0C55-61E5-4882-B3EA-1354F1F0E00A}">
          <cx:tx>
            <cx:txData>
              <cx:f>Sheet1!$A$158</cx:f>
              <cx:v>303_sp015_poc</cx:v>
            </cx:txData>
          </cx:tx>
          <cx:dataId val="156"/>
          <cx:layoutPr>
            <cx:visibility meanLine="0" meanMarker="1" nonoutliers="1" outliers="1"/>
            <cx:statistics quartileMethod="exclusive"/>
          </cx:layoutPr>
        </cx:series>
        <cx:series layoutId="boxWhisker" uniqueId="{FE95A9DF-0590-415B-9372-31853C8CF50B}">
          <cx:tx>
            <cx:txData>
              <cx:f>Sheet1!$A$159</cx:f>
              <cx:v>compute_int_345_ap</cx:v>
            </cx:txData>
          </cx:tx>
          <cx:dataId val="157"/>
          <cx:layoutPr>
            <cx:visibility meanLine="0" meanMarker="1" nonoutliers="0" outliers="1"/>
            <cx:statistics quartileMethod="exclusive"/>
          </cx:layoutPr>
        </cx:series>
        <cx:series layoutId="boxWhisker" uniqueId="{46A48C67-C40C-433C-87AE-551C72F94CAC}">
          <cx:tx>
            <cx:txData>
              <cx:f>Sheet1!$A$160</cx:f>
              <cx:v>tc.road</cx:v>
            </cx:txData>
          </cx:tx>
          <cx:dataId val="158"/>
          <cx:layoutPr>
            <cx:visibility meanLine="0" meanMarker="1" nonoutliers="0" outliers="1"/>
            <cx:statistics quartileMethod="exclusive"/>
          </cx:layoutPr>
        </cx:series>
        <cx:series layoutId="boxWhisker" uniqueId="{A99295F2-2166-4CC9-B64B-5FF0F543518D}">
          <cx:tx>
            <cx:txData>
              <cx:f>Sheet1!$A$161</cx:f>
              <cx:v>compute_int_721_ap</cx:v>
            </cx:txData>
          </cx:tx>
          <cx:dataId val="159"/>
          <cx:layoutPr>
            <cx:visibility meanLine="0" meanMarker="1" nonoutliers="0" outliers="1"/>
            <cx:statistics quartileMethod="exclusive"/>
          </cx:layoutPr>
        </cx:series>
        <cx:series layoutId="boxWhisker" uniqueId="{2886D730-43D4-4A32-A96A-3FB323E89CDF}">
          <cx:tx>
            <cx:txData>
              <cx:f>Sheet1!$A$162</cx:f>
              <cx:v>compute_int_750_ap</cx:v>
            </cx:txData>
          </cx:tx>
          <cx:dataId val="160"/>
          <cx:layoutPr>
            <cx:visibility meanLine="0" meanMarker="1" nonoutliers="0" outliers="1"/>
            <cx:statistics quartileMethod="exclusive"/>
          </cx:layoutPr>
        </cx:series>
        <cx:series layoutId="boxWhisker" uniqueId="{ADD6CA06-F9A8-4B9F-B435-EEA93ED99882}">
          <cx:tx>
            <cx:txData>
              <cx:f>Sheet1!$A$163</cx:f>
              <cx:v>compute_int_931_ap</cx:v>
            </cx:txData>
          </cx:tx>
          <cx:dataId val="161"/>
          <cx:layoutPr>
            <cx:visibility meanLine="0" meanMarker="1" nonoutliers="0" outliers="1"/>
            <cx:statistics quartileMethod="exclusive"/>
          </cx:layoutPr>
        </cx:series>
        <cx:series layoutId="boxWhisker" uniqueId="{C5761FA2-F26E-4E70-BC50-15FE614078AD}">
          <cx:tx>
            <cx:txData>
              <cx:f>Sheet1!$A$164</cx:f>
              <cx:v>bc.web</cx:v>
            </cx:txData>
          </cx:tx>
          <cx:dataId val="162"/>
          <cx:layoutPr>
            <cx:visibility meanLine="0" meanMarker="1" nonoutliers="0" outliers="1"/>
            <cx:statistics quartileMethod="exclusive"/>
          </cx:layoutPr>
        </cx:series>
        <cx:series layoutId="boxWhisker" uniqueId="{3737B511-04D5-4207-AB16-57E8E8E7914D}">
          <cx:tx>
            <cx:txData>
              <cx:f>Sheet1!$A$165</cx:f>
              <cx:v>compute_int_600_ap</cx:v>
            </cx:txData>
          </cx:tx>
          <cx:dataId val="163"/>
          <cx:layoutPr>
            <cx:visibility meanLine="0" meanMarker="1" nonoutliers="0" outliers="1"/>
            <cx:statistics quartileMethod="exclusive"/>
          </cx:layoutPr>
        </cx:series>
        <cx:series layoutId="boxWhisker" uniqueId="{C380BBF6-8167-4204-889F-86E0CCEC5A5D}">
          <cx:tx>
            <cx:txData>
              <cx:f>Sheet1!$A$166</cx:f>
              <cx:v>compute_int_810_ap</cx:v>
            </cx:txData>
          </cx:tx>
          <cx:dataId val="164"/>
          <cx:layoutPr>
            <cx:visibility meanLine="0" meanMarker="1" nonoutliers="0" outliers="1"/>
            <cx:statistics quartileMethod="exclusive"/>
          </cx:layoutPr>
        </cx:series>
        <cx:series layoutId="boxWhisker" uniqueId="{6FDB810E-0E89-4000-AA17-2DDE32D45683}">
          <cx:tx>
            <cx:txData>
              <cx:f>Sheet1!$A$167</cx:f>
              <cx:v>compute_int_14_ap</cx:v>
            </cx:txData>
          </cx:tx>
          <cx:dataId val="165"/>
          <cx:layoutPr>
            <cx:visibility meanLine="0" meanMarker="1" nonoutliers="0" outliers="1"/>
            <cx:statistics quartileMethod="exclusive"/>
          </cx:layoutPr>
        </cx:series>
        <cx:series layoutId="boxWhisker" uniqueId="{FD5A44B4-D2F0-4FE6-AABC-F827828A7341}">
          <cx:tx>
            <cx:txData>
              <cx:f>Sheet1!$A$168</cx:f>
              <cx:v>compute_int_953_ap</cx:v>
            </cx:txData>
          </cx:tx>
          <cx:dataId val="166"/>
          <cx:layoutPr>
            <cx:visibility meanLine="0" meanMarker="1" nonoutliers="0" outliers="1"/>
            <cx:statistics quartileMethod="exclusive"/>
          </cx:layoutPr>
        </cx:series>
        <cx:series layoutId="boxWhisker" uniqueId="{EEF380CD-B316-4B8B-AF62-62DC8AB8BA10}">
          <cx:tx>
            <cx:txData>
              <cx:f>Sheet1!$A$169</cx:f>
              <cx:v>310_sp043_poc</cx:v>
            </cx:txData>
          </cx:tx>
          <cx:dataId val="167"/>
          <cx:layoutPr>
            <cx:visibility meanLine="0" meanMarker="1" nonoutliers="0" outliers="1"/>
            <cx:statistics quartileMethod="exclusive"/>
          </cx:layoutPr>
        </cx:series>
        <cx:series layoutId="boxWhisker" uniqueId="{9E18D47B-6063-4E35-B6A3-C2FE0ADA8E0B}">
          <cx:tx>
            <cx:txData>
              <cx:f>Sheet1!$A$170</cx:f>
              <cx:v>compute_int_575_ap</cx:v>
            </cx:txData>
          </cx:tx>
          <cx:dataId val="168"/>
          <cx:layoutPr>
            <cx:visibility meanLine="0" meanMarker="1" nonoutliers="0" outliers="1"/>
            <cx:statistics quartileMethod="exclusive"/>
          </cx:layoutPr>
        </cx:series>
        <cx:series layoutId="boxWhisker" uniqueId="{C09F91B0-A474-4D86-B9D6-39B6CAEFB2FF}">
          <cx:tx>
            <cx:txData>
              <cx:f>Sheet1!$A$171</cx:f>
              <cx:v>compute_int_804_ap</cx:v>
            </cx:txData>
          </cx:tx>
          <cx:dataId val="169"/>
          <cx:layoutPr>
            <cx:visibility meanLine="0" meanMarker="1" nonoutliers="0" outliers="1"/>
            <cx:statistics quartileMethod="exclusive"/>
          </cx:layoutPr>
        </cx:series>
        <cx:series layoutId="boxWhisker" uniqueId="{00E113D4-A381-4586-A26E-2E9D78F7DD7D}">
          <cx:tx>
            <cx:txData>
              <cx:f>Sheet1!$A$172</cx:f>
              <cx:v>compute_int_249_ap</cx:v>
            </cx:txData>
          </cx:tx>
          <cx:dataId val="170"/>
          <cx:layoutPr>
            <cx:visibility meanLine="0" meanMarker="1" nonoutliers="0" outliers="1"/>
            <cx:statistics quartileMethod="exclusive"/>
          </cx:layoutPr>
        </cx:series>
        <cx:series layoutId="boxWhisker" uniqueId="{35DF71F4-9891-4B05-B33C-96614E7154AF}">
          <cx:tx>
            <cx:txData>
              <cx:f>Sheet1!$A$173</cx:f>
              <cx:v>compute_int_421_ap</cx:v>
            </cx:txData>
          </cx:tx>
          <cx:dataId val="171"/>
          <cx:layoutPr>
            <cx:visibility meanLine="0" meanMarker="1" nonoutliers="0" outliers="1"/>
            <cx:statistics quartileMethod="exclusive"/>
          </cx:layoutPr>
        </cx:series>
        <cx:series layoutId="boxWhisker" uniqueId="{77E3CECC-3906-4D9D-BC16-869457642A76}">
          <cx:tx>
            <cx:txData>
              <cx:f>Sheet1!$A$174</cx:f>
              <cx:v>compute_int_260_ap</cx:v>
            </cx:txData>
          </cx:tx>
          <cx:dataId val="172"/>
          <cx:layoutPr>
            <cx:visibility meanLine="0" meanMarker="1" nonoutliers="0" outliers="1"/>
            <cx:statistics quartileMethod="exclusive"/>
          </cx:layoutPr>
        </cx:series>
        <cx:series layoutId="boxWhisker" uniqueId="{5AF1EF6D-7D33-4D7A-B23C-B788BB6BC06B}">
          <cx:tx>
            <cx:txData>
              <cx:f>Sheet1!$A$175</cx:f>
              <cx:v>compute_int_776_ap</cx:v>
            </cx:txData>
          </cx:tx>
          <cx:dataId val="173"/>
          <cx:layoutPr>
            <cx:visibility meanLine="0" meanMarker="1" nonoutliers="0" outliers="1"/>
            <cx:statistics quartileMethod="exclusive"/>
          </cx:layoutPr>
        </cx:series>
        <cx:series layoutId="boxWhisker" uniqueId="{0582F019-53E0-4FCB-908B-B43B0B277B0C}">
          <cx:tx>
            <cx:txData>
              <cx:f>Sheet1!$A$176</cx:f>
              <cx:v>203_sp001_poc</cx:v>
            </cx:txData>
          </cx:tx>
          <cx:dataId val="174"/>
          <cx:layoutPr>
            <cx:visibility meanLine="0" meanMarker="1" nonoutliers="0" outliers="1"/>
            <cx:statistics quartileMethod="exclusive"/>
          </cx:layoutPr>
        </cx:series>
        <cx:series layoutId="boxWhisker" uniqueId="{EA2DC0CD-713D-4D88-9F52-22BC7FEC0ED6}">
          <cx:tx>
            <cx:txData>
              <cx:f>Sheet1!$A$177</cx:f>
              <cx:v>310_sp038_poc</cx:v>
            </cx:txData>
          </cx:tx>
          <cx:dataId val="175"/>
          <cx:layoutPr>
            <cx:visibility meanLine="0" meanMarker="1" nonoutliers="0" outliers="1"/>
            <cx:statistics quartileMethod="exclusive"/>
          </cx:layoutPr>
        </cx:series>
        <cx:series layoutId="boxWhisker" uniqueId="{C1EFB618-3BE2-4984-8D15-3802341896B3}">
          <cx:tx>
            <cx:txData>
              <cx:f>Sheet1!$A$178</cx:f>
              <cx:v>ligra_BFSCC.com-lj.ungraph.gcc_6.3.0_O3.drop_15500M.length_250M</cx:v>
            </cx:txData>
          </cx:tx>
          <cx:dataId val="176"/>
          <cx:layoutPr>
            <cx:visibility meanLine="0" meanMarker="1" nonoutliers="0" outliers="1"/>
            <cx:statistics quartileMethod="exclusive"/>
          </cx:layoutPr>
        </cx:series>
        <cx:series layoutId="boxWhisker" uniqueId="{88D94F81-7846-4239-AF62-33F10D3AC493}">
          <cx:tx>
            <cx:txData>
              <cx:f>Sheet1!$A$179</cx:f>
              <cx:v>compute_int_664_ap</cx:v>
            </cx:txData>
          </cx:tx>
          <cx:dataId val="177"/>
          <cx:layoutPr>
            <cx:visibility meanLine="0" meanMarker="1" nonoutliers="0" outliers="1"/>
            <cx:statistics quartileMethod="exclusive"/>
          </cx:layoutPr>
        </cx:series>
        <cx:series layoutId="boxWhisker" uniqueId="{5C7A043C-14C5-40BF-9F2E-E78B5F9E3A87}">
          <cx:tx>
            <cx:txData>
              <cx:f>Sheet1!$A$180</cx:f>
              <cx:v>parsec_2.1.dedup.simlarge.prebuilt.drop_3750M.length_250M</cx:v>
            </cx:txData>
          </cx:tx>
          <cx:dataId val="178"/>
          <cx:layoutPr>
            <cx:visibility meanLine="0" meanMarker="1" nonoutliers="0" outliers="1"/>
            <cx:statistics quartileMethod="exclusive"/>
          </cx:layoutPr>
        </cx:series>
        <cx:series layoutId="boxWhisker" uniqueId="{BE438920-6319-4273-8EF8-65E5E994329F}">
          <cx:tx>
            <cx:txData>
              <cx:f>Sheet1!$A$181</cx:f>
              <cx:v>compute_int_32_ap</cx:v>
            </cx:txData>
          </cx:tx>
          <cx:dataId val="179"/>
          <cx:layoutPr>
            <cx:visibility meanLine="0" meanMarker="1" nonoutliers="0" outliers="1"/>
            <cx:statistics quartileMethod="exclusive"/>
          </cx:layoutPr>
        </cx:series>
        <cx:series layoutId="boxWhisker" uniqueId="{34F24D6F-F09A-405C-9624-E76CA8AE7137}">
          <cx:tx>
            <cx:txData>
              <cx:f>Sheet1!$A$182</cx:f>
              <cx:v>301_sp005_poc</cx:v>
            </cx:txData>
          </cx:tx>
          <cx:dataId val="180"/>
          <cx:layoutPr>
            <cx:visibility meanLine="0" meanMarker="1" nonoutliers="0" outliers="1"/>
            <cx:statistics quartileMethod="exclusive"/>
          </cx:layoutPr>
        </cx:series>
        <cx:series layoutId="boxWhisker" uniqueId="{4C87E2A6-C751-4BA6-A11F-BFC7FC98CFD6}">
          <cx:tx>
            <cx:txData>
              <cx:f>Sheet1!$A$183</cx:f>
              <cx:v>compute_int_27_ap</cx:v>
            </cx:txData>
          </cx:tx>
          <cx:dataId val="181"/>
          <cx:layoutPr>
            <cx:visibility meanLine="0" meanMarker="1" nonoutliers="0" outliers="1"/>
            <cx:statistics quartileMethod="exclusive"/>
          </cx:layoutPr>
        </cx:series>
        <cx:series layoutId="boxWhisker" uniqueId="{AE841FA5-A313-40F0-9B7E-ABF0E6F89B32}">
          <cx:tx>
            <cx:txData>
              <cx:f>Sheet1!$A$184</cx:f>
              <cx:v>compute_int_7_ap</cx:v>
            </cx:txData>
          </cx:tx>
          <cx:dataId val="182"/>
          <cx:layoutPr>
            <cx:visibility meanLine="0" meanMarker="1" nonoutliers="0" outliers="1"/>
            <cx:statistics quartileMethod="exclusive"/>
          </cx:layoutPr>
        </cx:series>
        <cx:series layoutId="boxWhisker" uniqueId="{D44ABD1E-ED65-46B7-BE30-116F018E5B9D}">
          <cx:tx>
            <cx:txData>
              <cx:f>Sheet1!$A$185</cx:f>
              <cx:v>301_sp000_poc</cx:v>
            </cx:txData>
          </cx:tx>
          <cx:dataId val="183"/>
          <cx:layoutPr>
            <cx:visibility meanLine="0" meanMarker="1" nonoutliers="0" outliers="1"/>
            <cx:statistics quartileMethod="exclusive"/>
          </cx:layoutPr>
        </cx:series>
        <cx:series layoutId="boxWhisker" uniqueId="{A6F0DB4D-394F-44F0-8CAA-C5D13B3E142A}">
          <cx:tx>
            <cx:txData>
              <cx:f>Sheet1!$A$186</cx:f>
              <cx:v>compute_int_414_ap</cx:v>
            </cx:txData>
          </cx:tx>
          <cx:dataId val="184"/>
          <cx:layoutPr>
            <cx:visibility meanLine="0" meanMarker="1" nonoutliers="0" outliers="1"/>
            <cx:statistics quartileMethod="exclusive"/>
          </cx:layoutPr>
        </cx:series>
        <cx:series layoutId="boxWhisker" uniqueId="{9841064D-32BF-48F3-8DBC-1FDD78EF01D6}">
          <cx:tx>
            <cx:txData>
              <cx:f>Sheet1!$A$187</cx:f>
              <cx:v>compute_int_21_ap</cx:v>
            </cx:txData>
          </cx:tx>
          <cx:dataId val="185"/>
          <cx:layoutPr>
            <cx:visibility meanLine="0" meanMarker="1" nonoutliers="0" outliers="1"/>
            <cx:statistics quartileMethod="exclusive"/>
          </cx:layoutPr>
        </cx:series>
        <cx:series layoutId="boxWhisker" uniqueId="{B16ABFA7-F24E-4B44-9D83-3770AFA1DD2A}">
          <cx:tx>
            <cx:txData>
              <cx:f>Sheet1!$A$188</cx:f>
              <cx:v>compute_fp_97_ap</cx:v>
            </cx:txData>
          </cx:tx>
          <cx:dataId val="186"/>
          <cx:layoutPr>
            <cx:visibility meanLine="0" meanMarker="1" nonoutliers="0" outliers="1"/>
            <cx:statistics quartileMethod="exclusive"/>
          </cx:layoutPr>
        </cx:series>
        <cx:series layoutId="boxWhisker" uniqueId="{4835D1BC-0B94-422C-A975-D92AFF25EEC3}">
          <cx:tx>
            <cx:txData>
              <cx:f>Sheet1!$A$189</cx:f>
              <cx:v>459</cx:v>
            </cx:txData>
          </cx:tx>
          <cx:dataId val="187"/>
          <cx:layoutPr>
            <cx:visibility meanLine="0" meanMarker="1" nonoutliers="0" outliers="1"/>
            <cx:statistics quartileMethod="exclusive"/>
          </cx:layoutPr>
        </cx:series>
        <cx:series layoutId="boxWhisker" uniqueId="{35DB8655-A02A-40AF-8E1F-AA5FA57C2571}">
          <cx:tx>
            <cx:txData>
              <cx:f>Sheet1!$A$190</cx:f>
              <cx:v>compute_int_34_ap</cx:v>
            </cx:txData>
          </cx:tx>
          <cx:dataId val="188"/>
          <cx:layoutPr>
            <cx:visibility meanLine="0" meanMarker="1" nonoutliers="0" outliers="1"/>
            <cx:statistics quartileMethod="exclusive"/>
          </cx:layoutPr>
        </cx:series>
        <cx:series layoutId="boxWhisker" uniqueId="{BCD67BD8-40DB-4CEF-B3C8-9D26AA573269}">
          <cx:tx>
            <cx:txData>
              <cx:f>Sheet1!$A$191</cx:f>
              <cx:v>compute_int_408_ap</cx:v>
            </cx:txData>
          </cx:tx>
          <cx:dataId val="189"/>
          <cx:layoutPr>
            <cx:visibility meanLine="0" meanMarker="1" nonoutliers="0" outliers="1"/>
            <cx:statistics quartileMethod="exclusive"/>
          </cx:layoutPr>
        </cx:series>
        <cx:series layoutId="boxWhisker" uniqueId="{6F42B859-23BB-49E7-B8E6-C0900A5F77CC}">
          <cx:tx>
            <cx:txData>
              <cx:f>Sheet1!$A$192</cx:f>
              <cx:v>compute_fp_72_ap</cx:v>
            </cx:txData>
          </cx:tx>
          <cx:dataId val="190"/>
          <cx:layoutPr>
            <cx:visibility meanLine="0" meanMarker="1" nonoutliers="0" outliers="1"/>
            <cx:statistics quartileMethod="exclusive"/>
          </cx:layoutPr>
        </cx:series>
        <cx:series layoutId="boxWhisker" uniqueId="{F796B513-1F77-4E0E-8AC7-0063AC00B3EA}">
          <cx:tx>
            <cx:txData>
              <cx:f>Sheet1!$A$193</cx:f>
              <cx:v>compute_int_640_ap</cx:v>
            </cx:txData>
          </cx:tx>
          <cx:dataId val="191"/>
          <cx:layoutPr>
            <cx:visibility meanLine="0" meanMarker="1" nonoutliers="0" outliers="1"/>
            <cx:statistics quartileMethod="exclusive"/>
          </cx:layoutPr>
        </cx:series>
        <cx:series layoutId="boxWhisker" uniqueId="{8F2EBE73-AEB3-4960-98B8-16499FF10059}">
          <cx:tx>
            <cx:txData>
              <cx:f>Sheet1!$A$194</cx:f>
              <cx:v>644</cx:v>
            </cx:txData>
          </cx:tx>
          <cx:dataId val="192"/>
          <cx:layoutPr>
            <cx:visibility meanLine="0" meanMarker="1" nonoutliers="0" outliers="1"/>
            <cx:statistics quartileMethod="exclusive"/>
          </cx:layoutPr>
        </cx:series>
        <cx:series layoutId="boxWhisker" uniqueId="{4799B292-B155-495E-A1FC-ED23AE4DA536}">
          <cx:tx>
            <cx:txData>
              <cx:f>Sheet1!$A$195</cx:f>
              <cx:v>compute_int_952_ap</cx:v>
            </cx:txData>
          </cx:tx>
          <cx:dataId val="193"/>
          <cx:layoutPr>
            <cx:visibility meanLine="0" meanMarker="1" nonoutliers="0" outliers="1"/>
            <cx:statistics quartileMethod="exclusive"/>
          </cx:layoutPr>
        </cx:series>
        <cx:series layoutId="boxWhisker" uniqueId="{0DFE1128-F1FA-4C29-89FE-624E9EF23074}">
          <cx:tx>
            <cx:txData>
              <cx:f>Sheet1!$A$196</cx:f>
              <cx:v>compute_int_974_ap</cx:v>
            </cx:txData>
          </cx:tx>
          <cx:dataId val="194"/>
          <cx:layoutPr>
            <cx:visibility meanLine="0" meanMarker="1" nonoutliers="0" outliers="1"/>
            <cx:statistics quartileMethod="exclusive"/>
          </cx:layoutPr>
        </cx:series>
        <cx:series layoutId="boxWhisker" uniqueId="{5B0D4E6D-2626-4120-88EB-A04572BB0169}">
          <cx:tx>
            <cx:txData>
              <cx:f>Sheet1!$A$197</cx:f>
              <cx:v>compute_int_561_ap</cx:v>
            </cx:txData>
          </cx:tx>
          <cx:dataId val="195"/>
          <cx:layoutPr>
            <cx:visibility meanLine="0" meanMarker="1" nonoutliers="0" outliers="1"/>
            <cx:statistics quartileMethod="exclusive"/>
          </cx:layoutPr>
        </cx:series>
        <cx:series layoutId="boxWhisker" uniqueId="{EC7C97DF-6912-4384-9224-1358E75C546B}">
          <cx:tx>
            <cx:txData>
              <cx:f>Sheet1!$A$198</cx:f>
              <cx:v>compute_int_340_ap</cx:v>
            </cx:txData>
          </cx:tx>
          <cx:dataId val="196"/>
          <cx:layoutPr>
            <cx:visibility meanLine="0" meanMarker="1" nonoutliers="0" outliers="1"/>
            <cx:statistics quartileMethod="exclusive"/>
          </cx:layoutPr>
        </cx:series>
        <cx:series layoutId="boxWhisker" uniqueId="{FC6F6A0F-A325-4579-BFF0-9306EB4543C3}">
          <cx:tx>
            <cx:txData>
              <cx:f>Sheet1!$A$199</cx:f>
              <cx:v>parsec_2.1.canneal.simlarge.prebuilt.drop_0M.length_250M</cx:v>
            </cx:txData>
          </cx:tx>
          <cx:dataId val="197"/>
          <cx:layoutPr>
            <cx:visibility meanLine="0" meanMarker="1" nonoutliers="0" outliers="1"/>
            <cx:statistics quartileMethod="exclusive"/>
          </cx:layoutPr>
        </cx:series>
        <cx:series layoutId="boxWhisker" uniqueId="{E8906A47-F5E4-402D-98BE-879BB6814865}">
          <cx:tx>
            <cx:txData>
              <cx:f>Sheet1!$A$200</cx:f>
              <cx:v>compute_int_199_ap</cx:v>
            </cx:txData>
          </cx:tx>
          <cx:dataId val="198"/>
          <cx:layoutPr>
            <cx:visibility meanLine="0" meanMarker="1" nonoutliers="0" outliers="1"/>
            <cx:statistics quartileMethod="exclusive"/>
          </cx:layoutPr>
        </cx:series>
        <cx:series layoutId="boxWhisker" uniqueId="{F8910C14-5F90-4B0B-9973-F7A286AB7D8A}">
          <cx:tx>
            <cx:txData>
              <cx:f>Sheet1!$A$201</cx:f>
              <cx:v>compute_int_197_ap</cx:v>
            </cx:txData>
          </cx:tx>
          <cx:dataId val="199"/>
          <cx:layoutPr>
            <cx:visibility meanLine="0" meanMarker="1" nonoutliers="0" outliers="1"/>
            <cx:statistics quartileMethod="exclusive"/>
          </cx:layoutPr>
        </cx:series>
        <cx:series layoutId="boxWhisker" uniqueId="{1DA3B53A-F09C-414D-A9F0-92AE9FA42C93}">
          <cx:tx>
            <cx:txData>
              <cx:f>Sheet1!$A$202</cx:f>
              <cx:v>compute_int_239_ap</cx:v>
            </cx:txData>
          </cx:tx>
          <cx:dataId val="200"/>
          <cx:layoutPr>
            <cx:visibility meanLine="0" meanMarker="1" nonoutliers="0" outliers="1"/>
            <cx:statistics quartileMethod="exclusive"/>
          </cx:layoutPr>
        </cx:series>
        <cx:series layoutId="boxWhisker" uniqueId="{FE15E4B4-B0FB-4D20-B6E6-BF6538C09680}">
          <cx:tx>
            <cx:txData>
              <cx:f>Sheet1!$A$203</cx:f>
              <cx:v>compute_int_964_ap</cx:v>
            </cx:txData>
          </cx:tx>
          <cx:dataId val="201"/>
          <cx:layoutPr>
            <cx:visibility meanLine="0" meanMarker="1" nonoutliers="0" outliers="1"/>
            <cx:statistics quartileMethod="exclusive"/>
          </cx:layoutPr>
        </cx:series>
        <cx:series layoutId="boxWhisker" uniqueId="{5705739D-3924-4763-B384-869971B98E90}">
          <cx:tx>
            <cx:txData>
              <cx:f>Sheet1!$A$204</cx:f>
              <cx:v>207_sp000_poc</cx:v>
            </cx:txData>
          </cx:tx>
          <cx:dataId val="202"/>
          <cx:layoutPr>
            <cx:visibility meanLine="0" meanMarker="1" nonoutliers="0" outliers="1"/>
            <cx:statistics quartileMethod="exclusive"/>
          </cx:layoutPr>
        </cx:series>
        <cx:series layoutId="boxWhisker" uniqueId="{D25F4137-3F0D-4934-8B25-59889CC3CC34}">
          <cx:tx>
            <cx:txData>
              <cx:f>Sheet1!$A$205</cx:f>
              <cx:v>compute_int_502_ap</cx:v>
            </cx:txData>
          </cx:tx>
          <cx:dataId val="203"/>
          <cx:layoutPr>
            <cx:visibility meanLine="0" meanMarker="1" nonoutliers="0" outliers="1"/>
            <cx:statistics quartileMethod="exclusive"/>
          </cx:layoutPr>
        </cx:series>
        <cx:series layoutId="boxWhisker" uniqueId="{647F7E51-25E7-4E83-8D2C-E7D7A528B646}">
          <cx:tx>
            <cx:txData>
              <cx:f>Sheet1!$A$206</cx:f>
              <cx:v>compute_int_677_ap</cx:v>
            </cx:txData>
          </cx:tx>
          <cx:dataId val="204"/>
          <cx:layoutPr>
            <cx:visibility meanLine="0" meanMarker="1" nonoutliers="0" outliers="1"/>
            <cx:statistics quartileMethod="exclusive"/>
          </cx:layoutPr>
        </cx:series>
        <cx:series layoutId="boxWhisker" uniqueId="{4EEF812D-4A16-4786-8CB5-5FF6592DC4D0}">
          <cx:tx>
            <cx:txData>
              <cx:f>Sheet1!$A$207</cx:f>
              <cx:v>compute_int_177_ap</cx:v>
            </cx:txData>
          </cx:tx>
          <cx:dataId val="205"/>
          <cx:layoutPr>
            <cx:visibility meanLine="0" meanMarker="1" nonoutliers="0" outliers="1"/>
            <cx:statistics quartileMethod="exclusive"/>
          </cx:layoutPr>
        </cx:series>
        <cx:series layoutId="boxWhisker" uniqueId="{F299AD34-4BA9-40DB-9121-7548C6666BA0}">
          <cx:tx>
            <cx:txData>
              <cx:f>Sheet1!$A$208</cx:f>
              <cx:v>compute_int_365_ap</cx:v>
            </cx:txData>
          </cx:tx>
          <cx:dataId val="206"/>
          <cx:layoutPr>
            <cx:visibility meanLine="0" meanMarker="1" nonoutliers="0" outliers="1"/>
            <cx:statistics quartileMethod="exclusive"/>
          </cx:layoutPr>
        </cx:series>
        <cx:series layoutId="boxWhisker" uniqueId="{4490CD14-AA4D-4E4D-AD42-AE04C57C8D26}">
          <cx:tx>
            <cx:txData>
              <cx:f>Sheet1!$A$209</cx:f>
              <cx:v>compute_int_295_ap</cx:v>
            </cx:txData>
          </cx:tx>
          <cx:dataId val="207"/>
          <cx:layoutPr>
            <cx:visibility meanLine="0" meanMarker="1" nonoutliers="0" outliers="1"/>
            <cx:statistics quartileMethod="exclusive"/>
          </cx:layoutPr>
        </cx:series>
        <cx:series layoutId="boxWhisker" uniqueId="{594F8813-0528-4EC6-800B-3B07E334D61A}">
          <cx:tx>
            <cx:txData>
              <cx:f>Sheet1!$A$210</cx:f>
              <cx:v>compute_int_278_ap</cx:v>
            </cx:txData>
          </cx:tx>
          <cx:dataId val="208"/>
          <cx:layoutPr>
            <cx:visibility meanLine="0" meanMarker="1" nonoutliers="0" outliers="1"/>
            <cx:statistics quartileMethod="exclusive"/>
          </cx:layoutPr>
        </cx:series>
        <cx:series layoutId="boxWhisker" uniqueId="{8842AB96-2291-4685-93C6-2571C1385FCE}">
          <cx:tx>
            <cx:txData>
              <cx:f>Sheet1!$A$211</cx:f>
              <cx:v>434</cx:v>
            </cx:txData>
          </cx:tx>
          <cx:dataId val="209"/>
          <cx:layoutPr>
            <cx:visibility meanLine="0" meanMarker="1" nonoutliers="0" outliers="1"/>
            <cx:statistics quartileMethod="exclusive"/>
          </cx:layoutPr>
        </cx:series>
        <cx:series layoutId="boxWhisker" uniqueId="{1031357F-2881-416F-ABA9-07A06F00E30D}">
          <cx:tx>
            <cx:txData>
              <cx:f>Sheet1!$A$212</cx:f>
              <cx:v>compute_int_238_ap</cx:v>
            </cx:txData>
          </cx:tx>
          <cx:dataId val="210"/>
          <cx:layoutPr>
            <cx:visibility meanLine="0" meanMarker="1" nonoutliers="0" outliers="1"/>
            <cx:statistics quartileMethod="exclusive"/>
          </cx:layoutPr>
        </cx:series>
        <cx:series layoutId="boxWhisker" uniqueId="{7B0031B5-9CBB-469D-ABE4-1E59D08282C3}">
          <cx:tx>
            <cx:txData>
              <cx:f>Sheet1!$A$213</cx:f>
              <cx:v>compute_int_778_ap</cx:v>
            </cx:txData>
          </cx:tx>
          <cx:dataId val="211"/>
          <cx:layoutPr>
            <cx:visibility meanLine="0" meanMarker="1" nonoutliers="0" outliers="1"/>
            <cx:statistics quartileMethod="exclusive"/>
          </cx:layoutPr>
        </cx:series>
        <cx:series layoutId="boxWhisker" uniqueId="{F4FB6A3B-6A20-49F4-AA55-5F3623D93B5F}">
          <cx:tx>
            <cx:txData>
              <cx:f>Sheet1!$A$214</cx:f>
              <cx:v>compute_fp_12_ap</cx:v>
            </cx:txData>
          </cx:tx>
          <cx:dataId val="212"/>
          <cx:layoutPr>
            <cx:visibility meanLine="0" meanMarker="1" nonoutliers="0" outliers="1"/>
            <cx:statistics quartileMethod="exclusive"/>
          </cx:layoutPr>
        </cx:series>
        <cx:series layoutId="boxWhisker" uniqueId="{74813297-1E33-492D-9195-822218421C83}">
          <cx:tx>
            <cx:txData>
              <cx:f>Sheet1!$A$215</cx:f>
              <cx:v>compute_fp_45_ap</cx:v>
            </cx:txData>
          </cx:tx>
          <cx:dataId val="213"/>
          <cx:layoutPr>
            <cx:visibility meanLine="0" meanMarker="1" nonoutliers="0" outliers="1"/>
            <cx:statistics quartileMethod="exclusive"/>
          </cx:layoutPr>
        </cx:series>
        <cx:series layoutId="boxWhisker" uniqueId="{64B5428E-FB53-4DCA-AF86-62DA0DB2A0F1}">
          <cx:tx>
            <cx:txData>
              <cx:f>Sheet1!$A$216</cx:f>
              <cx:v>compute_int_912_ap</cx:v>
            </cx:txData>
          </cx:tx>
          <cx:dataId val="214"/>
          <cx:layoutPr>
            <cx:visibility meanLine="0" meanMarker="1" nonoutliers="0" outliers="1"/>
            <cx:statistics quartileMethod="exclusive"/>
          </cx:layoutPr>
        </cx:series>
        <cx:series layoutId="boxWhisker" uniqueId="{237582EE-3CA3-46D4-9392-EC8920237C2C}">
          <cx:tx>
            <cx:txData>
              <cx:f>Sheet1!$A$217</cx:f>
              <cx:v>compute_fp_83_ap</cx:v>
            </cx:txData>
          </cx:tx>
          <cx:dataId val="215"/>
          <cx:layoutPr>
            <cx:visibility meanLine="0" meanMarker="1" nonoutliers="0" outliers="1"/>
            <cx:statistics quartileMethod="exclusive"/>
          </cx:layoutPr>
        </cx:series>
        <cx:series layoutId="boxWhisker" uniqueId="{11A394E5-0C15-4E08-B8F2-12D773332634}">
          <cx:tx>
            <cx:txData>
              <cx:f>Sheet1!$A$218</cx:f>
              <cx:v>compute_int_158_ap</cx:v>
            </cx:txData>
          </cx:tx>
          <cx:dataId val="216"/>
          <cx:layoutPr>
            <cx:visibility meanLine="0" meanMarker="1" nonoutliers="0" outliers="1"/>
            <cx:statistics quartileMethod="exclusive"/>
          </cx:layoutPr>
        </cx:series>
        <cx:series layoutId="boxWhisker" uniqueId="{C87BD84B-0F21-4CC0-9015-02434C27069A}">
          <cx:tx>
            <cx:txData>
              <cx:f>Sheet1!$A$219</cx:f>
              <cx:v>compute_int_23_ap</cx:v>
            </cx:txData>
          </cx:tx>
          <cx:dataId val="217"/>
          <cx:layoutPr>
            <cx:visibility meanLine="0" meanMarker="1" nonoutliers="0" outliers="1"/>
            <cx:statistics quartileMethod="exclusive"/>
          </cx:layoutPr>
        </cx:series>
      </cx:plotAreaRegion>
      <cx:axis id="0">
        <cx:catScaling gapWidth="2.05999994"/>
        <cx:title>
          <cx:tx>
            <cx:txData>
              <cx:v>Axis Title</cx:v>
            </cx:txData>
          </cx:tx>
          <cx:txPr>
            <a:bodyPr spcFirstLastPara="1" vertOverflow="ellipsis" horzOverflow="overflow" wrap="square" lIns="0" tIns="0" rIns="0" bIns="0" anchor="ctr" anchorCtr="1"/>
            <a:lstStyle/>
            <a:p>
              <a:pPr algn="ctr" rtl="0">
                <a:defRPr/>
              </a:pPr>
              <a:r>
                <a:rPr lang="en-US" sz="1197" b="0" i="0" u="none" strike="noStrike" baseline="0">
                  <a:solidFill>
                    <a:srgbClr val="000000">
                      <a:lumMod val="65000"/>
                      <a:lumOff val="35000"/>
                    </a:srgbClr>
                  </a:solidFill>
                  <a:latin typeface="FrutigerNext LT Medium"/>
                  <a:ea typeface="华文细黑"/>
                </a:rPr>
                <a:t>Axis Title</a:t>
              </a:r>
            </a:p>
          </cx:txPr>
        </cx:title>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axis id="1">
        <cx:valScaling max="20" min="-15"/>
        <cx:title>
          <cx:tx>
            <cx:rich>
              <a:bodyPr spcFirstLastPara="1" vertOverflow="ellipsis" horzOverflow="overflow" wrap="square" lIns="0" tIns="0" rIns="0" bIns="0" anchor="ctr" anchorCtr="1"/>
              <a:lstStyle/>
              <a:p>
                <a:pPr algn="ctr" rtl="0">
                  <a:defRPr/>
                </a:pPr>
                <a:r>
                  <a:rPr lang="en-US" sz="1197" b="0" i="0" u="none" strike="noStrike" baseline="0" dirty="0">
                    <a:solidFill>
                      <a:schemeClr val="tx1"/>
                    </a:solidFill>
                    <a:latin typeface="FrutigerNext LT Medium"/>
                    <a:ea typeface="华文细黑"/>
                  </a:rPr>
                  <a:t> DTLB MPKI </a:t>
                </a:r>
              </a:p>
              <a:p>
                <a:pPr algn="ctr" rtl="0">
                  <a:defRPr/>
                </a:pPr>
                <a:r>
                  <a:rPr lang="en-US" sz="1197" b="0" i="0" u="none" strike="noStrike" baseline="0" dirty="0">
                    <a:solidFill>
                      <a:schemeClr val="tx1"/>
                    </a:solidFill>
                    <a:latin typeface="FrutigerNext LT Medium"/>
                    <a:ea typeface="华文细黑"/>
                  </a:rPr>
                  <a:t>over</a:t>
                </a:r>
              </a:p>
              <a:p>
                <a:pPr algn="ctr" rtl="0">
                  <a:defRPr/>
                </a:pPr>
                <a:r>
                  <a:rPr lang="en-US" sz="1197" b="0" i="0" u="none" strike="noStrike" baseline="0" dirty="0">
                    <a:solidFill>
                      <a:schemeClr val="tx1"/>
                    </a:solidFill>
                    <a:latin typeface="FrutigerNext LT Medium"/>
                    <a:ea typeface="华文细黑"/>
                  </a:rPr>
                  <a:t> Discard Page-Cross</a:t>
                </a:r>
              </a:p>
            </cx:rich>
          </cx:tx>
        </cx:title>
        <cx:majorGridlines/>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plotArea>
  </cx:chart>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Sheet1!$B$1:$C$1</cx:f>
        <cx:lvl ptCount="2">
          <cx:pt idx="0">Permit Page-Cross</cx:pt>
          <cx:pt idx="1">DRIPPER</cx:pt>
        </cx:lvl>
      </cx:strDim>
      <cx:numDim type="val">
        <cx:f dir="row">Sheet1!$B$2:$C$2</cx:f>
        <cx:lvl ptCount="2" formatCode="General">
          <cx:pt idx="0">-39.556109999999997</cx:pt>
          <cx:pt idx="1">-40.676819999999999</cx:pt>
        </cx:lvl>
      </cx:numDim>
    </cx:data>
    <cx:data id="1">
      <cx:strDim type="cat">
        <cx:f dir="row">Sheet1!$B$1:$C$1</cx:f>
        <cx:lvl ptCount="2">
          <cx:pt idx="0">Permit Page-Cross</cx:pt>
          <cx:pt idx="1">DRIPPER</cx:pt>
        </cx:lvl>
      </cx:strDim>
      <cx:numDim type="val">
        <cx:f dir="row">Sheet1!$B$3:$C$3</cx:f>
        <cx:lvl ptCount="2" formatCode="General">
          <cx:pt idx="0">-29.570907999999999</cx:pt>
          <cx:pt idx="1">-38.220784000000002</cx:pt>
        </cx:lvl>
      </cx:numDim>
    </cx:data>
    <cx:data id="2">
      <cx:strDim type="cat">
        <cx:f dir="row">Sheet1!$B$1:$C$1</cx:f>
        <cx:lvl ptCount="2">
          <cx:pt idx="0">Permit Page-Cross</cx:pt>
          <cx:pt idx="1">DRIPPER</cx:pt>
        </cx:lvl>
      </cx:strDim>
      <cx:numDim type="val">
        <cx:f dir="row">Sheet1!$B$4:$C$4</cx:f>
        <cx:lvl ptCount="2" formatCode="General">
          <cx:pt idx="0">-19.574870000000001</cx:pt>
          <cx:pt idx="1">-21.006830000000001</cx:pt>
        </cx:lvl>
      </cx:numDim>
    </cx:data>
    <cx:data id="3">
      <cx:strDim type="cat">
        <cx:f dir="row">Sheet1!$B$1:$C$1</cx:f>
        <cx:lvl ptCount="2">
          <cx:pt idx="0">Permit Page-Cross</cx:pt>
          <cx:pt idx="1">DRIPPER</cx:pt>
        </cx:lvl>
      </cx:strDim>
      <cx:numDim type="val">
        <cx:f dir="row">Sheet1!$B$5:$C$5</cx:f>
        <cx:lvl ptCount="2" formatCode="General">
          <cx:pt idx="0">-1.67546999999996</cx:pt>
          <cx:pt idx="1">-13.2341599999999</cx:pt>
        </cx:lvl>
      </cx:numDim>
    </cx:data>
    <cx:data id="4">
      <cx:strDim type="cat">
        <cx:f dir="row">Sheet1!$B$1:$C$1</cx:f>
        <cx:lvl ptCount="2">
          <cx:pt idx="0">Permit Page-Cross</cx:pt>
          <cx:pt idx="1">DRIPPER</cx:pt>
        </cx:lvl>
      </cx:strDim>
      <cx:numDim type="val">
        <cx:f dir="row">Sheet1!$B$6:$C$6</cx:f>
        <cx:lvl ptCount="2" formatCode="General">
          <cx:pt idx="0">0.62079599999999802</cx:pt>
          <cx:pt idx="1">-13.036263999999999</cx:pt>
        </cx:lvl>
      </cx:numDim>
    </cx:data>
    <cx:data id="5">
      <cx:strDim type="cat">
        <cx:f dir="row">Sheet1!$B$1:$C$1</cx:f>
        <cx:lvl ptCount="2">
          <cx:pt idx="0">Permit Page-Cross</cx:pt>
          <cx:pt idx="1">DRIPPER</cx:pt>
        </cx:lvl>
      </cx:strDim>
      <cx:numDim type="val">
        <cx:f dir="row">Sheet1!$B$7:$C$7</cx:f>
        <cx:lvl ptCount="2" formatCode="General">
          <cx:pt idx="0">-12.863735999999999</cx:pt>
          <cx:pt idx="1">-12.795112</cx:pt>
        </cx:lvl>
      </cx:numDim>
    </cx:data>
    <cx:data id="6">
      <cx:strDim type="cat">
        <cx:f dir="row">Sheet1!$B$1:$C$1</cx:f>
        <cx:lvl ptCount="2">
          <cx:pt idx="0">Permit Page-Cross</cx:pt>
          <cx:pt idx="1">DRIPPER</cx:pt>
        </cx:lvl>
      </cx:strDim>
      <cx:numDim type="val">
        <cx:f dir="row">Sheet1!$B$8:$C$8</cx:f>
        <cx:lvl ptCount="2" formatCode="General">
          <cx:pt idx="0">-11.184176000000001</cx:pt>
          <cx:pt idx="1">-12.73232</cx:pt>
        </cx:lvl>
      </cx:numDim>
    </cx:data>
    <cx:data id="7">
      <cx:strDim type="cat">
        <cx:f dir="row">Sheet1!$B$1:$C$1</cx:f>
        <cx:lvl ptCount="2">
          <cx:pt idx="0">Permit Page-Cross</cx:pt>
          <cx:pt idx="1">DRIPPER</cx:pt>
        </cx:lvl>
      </cx:strDim>
      <cx:numDim type="val">
        <cx:f dir="row">Sheet1!$B$9:$C$9</cx:f>
        <cx:lvl ptCount="2" formatCode="General">
          <cx:pt idx="0">-1.6580000000000099</cx:pt>
          <cx:pt idx="1">-12.57916</cx:pt>
        </cx:lvl>
      </cx:numDim>
    </cx:data>
    <cx:data id="8">
      <cx:strDim type="cat">
        <cx:f dir="row">Sheet1!$B$1:$C$1</cx:f>
        <cx:lvl ptCount="2">
          <cx:pt idx="0">Permit Page-Cross</cx:pt>
          <cx:pt idx="1">DRIPPER</cx:pt>
        </cx:lvl>
      </cx:strDim>
      <cx:numDim type="val">
        <cx:f dir="row">Sheet1!$B$10:$C$10</cx:f>
        <cx:lvl ptCount="2" formatCode="General">
          <cx:pt idx="0">10.292819999999899</cx:pt>
          <cx:pt idx="1">-12.517200000000001</cx:pt>
        </cx:lvl>
      </cx:numDim>
    </cx:data>
    <cx:data id="9">
      <cx:strDim type="cat">
        <cx:f dir="row">Sheet1!$B$1:$C$1</cx:f>
        <cx:lvl ptCount="2">
          <cx:pt idx="0">Permit Page-Cross</cx:pt>
          <cx:pt idx="1">DRIPPER</cx:pt>
        </cx:lvl>
      </cx:strDim>
      <cx:numDim type="val">
        <cx:f dir="row">Sheet1!$B$11:$C$11</cx:f>
        <cx:lvl ptCount="2" formatCode="General">
          <cx:pt idx="0">-11.330231999999899</cx:pt>
          <cx:pt idx="1">-12.2886439999999</cx:pt>
        </cx:lvl>
      </cx:numDim>
    </cx:data>
    <cx:data id="10">
      <cx:strDim type="cat">
        <cx:f dir="row">Sheet1!$B$1:$C$1</cx:f>
        <cx:lvl ptCount="2">
          <cx:pt idx="0">Permit Page-Cross</cx:pt>
          <cx:pt idx="1">DRIPPER</cx:pt>
        </cx:lvl>
      </cx:strDim>
      <cx:numDim type="val">
        <cx:f dir="row">Sheet1!$B$12:$C$12</cx:f>
        <cx:lvl ptCount="2" formatCode="General">
          <cx:pt idx="0">-11.47166</cx:pt>
          <cx:pt idx="1">-11.3888</cx:pt>
        </cx:lvl>
      </cx:numDim>
    </cx:data>
    <cx:data id="11">
      <cx:strDim type="cat">
        <cx:f dir="row">Sheet1!$B$1:$C$1</cx:f>
        <cx:lvl ptCount="2">
          <cx:pt idx="0">Permit Page-Cross</cx:pt>
          <cx:pt idx="1">DRIPPER</cx:pt>
        </cx:lvl>
      </cx:strDim>
      <cx:numDim type="val">
        <cx:f dir="row">Sheet1!$B$13:$C$13</cx:f>
        <cx:lvl ptCount="2" formatCode="General">
          <cx:pt idx="0">-11.74264</cx:pt>
          <cx:pt idx="1">-11.04119</cx:pt>
        </cx:lvl>
      </cx:numDim>
    </cx:data>
    <cx:data id="12">
      <cx:strDim type="cat">
        <cx:f dir="row">Sheet1!$B$1:$C$1</cx:f>
        <cx:lvl ptCount="2">
          <cx:pt idx="0">Permit Page-Cross</cx:pt>
          <cx:pt idx="1">DRIPPER</cx:pt>
        </cx:lvl>
      </cx:strDim>
      <cx:numDim type="val">
        <cx:f dir="row">Sheet1!$B$14:$C$14</cx:f>
        <cx:lvl ptCount="2" formatCode="General">
          <cx:pt idx="0">-1.18316</cx:pt>
          <cx:pt idx="1">-10.872779999999899</cx:pt>
        </cx:lvl>
      </cx:numDim>
    </cx:data>
    <cx:data id="13">
      <cx:strDim type="cat">
        <cx:f dir="row">Sheet1!$B$1:$C$1</cx:f>
        <cx:lvl ptCount="2">
          <cx:pt idx="0">Permit Page-Cross</cx:pt>
          <cx:pt idx="1">DRIPPER</cx:pt>
        </cx:lvl>
      </cx:strDim>
      <cx:numDim type="val">
        <cx:f dir="row">Sheet1!$B$15:$C$15</cx:f>
        <cx:lvl ptCount="2" formatCode="General">
          <cx:pt idx="0">0.158651999999989</cx:pt>
          <cx:pt idx="1">-8.9164520000000191</cx:pt>
        </cx:lvl>
      </cx:numDim>
    </cx:data>
    <cx:data id="14">
      <cx:strDim type="cat">
        <cx:f dir="row">Sheet1!$B$1:$C$1</cx:f>
        <cx:lvl ptCount="2">
          <cx:pt idx="0">Permit Page-Cross</cx:pt>
          <cx:pt idx="1">DRIPPER</cx:pt>
        </cx:lvl>
      </cx:strDim>
      <cx:numDim type="val">
        <cx:f dir="row">Sheet1!$B$16:$C$16</cx:f>
        <cx:lvl ptCount="2" formatCode="General">
          <cx:pt idx="0">-9.6964900000000007</cx:pt>
          <cx:pt idx="1">-8.67075</cx:pt>
        </cx:lvl>
      </cx:numDim>
    </cx:data>
    <cx:data id="15">
      <cx:strDim type="cat">
        <cx:f dir="row">Sheet1!$B$1:$C$1</cx:f>
        <cx:lvl ptCount="2">
          <cx:pt idx="0">Permit Page-Cross</cx:pt>
          <cx:pt idx="1">DRIPPER</cx:pt>
        </cx:lvl>
      </cx:strDim>
      <cx:numDim type="val">
        <cx:f dir="row">Sheet1!$B$17:$C$17</cx:f>
        <cx:lvl ptCount="2" formatCode="General">
          <cx:pt idx="0">-10.533780966673399</cx:pt>
          <cx:pt idx="1">-8.3521172649572009</cx:pt>
        </cx:lvl>
      </cx:numDim>
    </cx:data>
    <cx:data id="16">
      <cx:strDim type="cat">
        <cx:f dir="row">Sheet1!$B$1:$C$1</cx:f>
        <cx:lvl ptCount="2">
          <cx:pt idx="0">Permit Page-Cross</cx:pt>
          <cx:pt idx="1">DRIPPER</cx:pt>
        </cx:lvl>
      </cx:strDim>
      <cx:numDim type="val">
        <cx:f dir="row">Sheet1!$B$18:$C$18</cx:f>
        <cx:lvl ptCount="2" formatCode="General">
          <cx:pt idx="0">-7.2357499999999897</cx:pt>
          <cx:pt idx="1">-8.0955999999999992</cx:pt>
        </cx:lvl>
      </cx:numDim>
    </cx:data>
    <cx:data id="17">
      <cx:strDim type="cat">
        <cx:f dir="row">Sheet1!$B$1:$C$1</cx:f>
        <cx:lvl ptCount="2">
          <cx:pt idx="0">Permit Page-Cross</cx:pt>
          <cx:pt idx="1">DRIPPER</cx:pt>
        </cx:lvl>
      </cx:strDim>
      <cx:numDim type="val">
        <cx:f dir="row">Sheet1!$B$19:$C$19</cx:f>
        <cx:lvl ptCount="2" formatCode="General">
          <cx:pt idx="0">0.69611199999999895</cx:pt>
          <cx:pt idx="1">-7.9767679999999999</cx:pt>
        </cx:lvl>
      </cx:numDim>
    </cx:data>
    <cx:data id="18">
      <cx:strDim type="cat">
        <cx:f dir="row">Sheet1!$B$1:$C$1</cx:f>
        <cx:lvl ptCount="2">
          <cx:pt idx="0">Permit Page-Cross</cx:pt>
          <cx:pt idx="1">DRIPPER</cx:pt>
        </cx:lvl>
      </cx:strDim>
      <cx:numDim type="val">
        <cx:f dir="row">Sheet1!$B$20:$C$20</cx:f>
        <cx:lvl ptCount="2" formatCode="General">
          <cx:pt idx="0">0.69611199999999895</cx:pt>
          <cx:pt idx="1">-7.9767679999999999</cx:pt>
        </cx:lvl>
      </cx:numDim>
    </cx:data>
    <cx:data id="19">
      <cx:strDim type="cat">
        <cx:f dir="row">Sheet1!$B$1:$C$1</cx:f>
        <cx:lvl ptCount="2">
          <cx:pt idx="0">Permit Page-Cross</cx:pt>
          <cx:pt idx="1">DRIPPER</cx:pt>
        </cx:lvl>
      </cx:strDim>
      <cx:numDim type="val">
        <cx:f dir="row">Sheet1!$B$21:$C$21</cx:f>
        <cx:lvl ptCount="2" formatCode="General">
          <cx:pt idx="0">-3.7001999999999899</cx:pt>
          <cx:pt idx="1">-7.56991999999999</cx:pt>
        </cx:lvl>
      </cx:numDim>
    </cx:data>
    <cx:data id="20">
      <cx:strDim type="cat">
        <cx:f dir="row">Sheet1!$B$1:$C$1</cx:f>
        <cx:lvl ptCount="2">
          <cx:pt idx="0">Permit Page-Cross</cx:pt>
          <cx:pt idx="1">DRIPPER</cx:pt>
        </cx:lvl>
      </cx:strDim>
      <cx:numDim type="val">
        <cx:f dir="row">Sheet1!$B$22:$C$22</cx:f>
        <cx:lvl ptCount="2" formatCode="General">
          <cx:pt idx="0">-7.4852799999999897</cx:pt>
          <cx:pt idx="1">-7.30581999999999</cx:pt>
        </cx:lvl>
      </cx:numDim>
    </cx:data>
    <cx:data id="21">
      <cx:strDim type="cat">
        <cx:f dir="row">Sheet1!$B$1:$C$1</cx:f>
        <cx:lvl ptCount="2">
          <cx:pt idx="0">Permit Page-Cross</cx:pt>
          <cx:pt idx="1">DRIPPER</cx:pt>
        </cx:lvl>
      </cx:strDim>
      <cx:numDim type="val">
        <cx:f dir="row">Sheet1!$B$23:$C$23</cx:f>
        <cx:lvl ptCount="2" formatCode="General">
          <cx:pt idx="0">-7.0913700000000004</cx:pt>
          <cx:pt idx="1">-7.2242899999999999</cx:pt>
        </cx:lvl>
      </cx:numDim>
    </cx:data>
    <cx:data id="22">
      <cx:strDim type="cat">
        <cx:f dir="row">Sheet1!$B$1:$C$1</cx:f>
        <cx:lvl ptCount="2">
          <cx:pt idx="0">Permit Page-Cross</cx:pt>
          <cx:pt idx="1">DRIPPER</cx:pt>
        </cx:lvl>
      </cx:strDim>
      <cx:numDim type="val">
        <cx:f dir="row">Sheet1!$B$24:$C$24</cx:f>
        <cx:lvl ptCount="2" formatCode="General">
          <cx:pt idx="0">-7.3479000000000001</cx:pt>
          <cx:pt idx="1">-7.0668300000000004</cx:pt>
        </cx:lvl>
      </cx:numDim>
    </cx:data>
    <cx:data id="23">
      <cx:strDim type="cat">
        <cx:f dir="row">Sheet1!$B$1:$C$1</cx:f>
        <cx:lvl ptCount="2">
          <cx:pt idx="0">Permit Page-Cross</cx:pt>
          <cx:pt idx="1">DRIPPER</cx:pt>
        </cx:lvl>
      </cx:strDim>
      <cx:numDim type="val">
        <cx:f dir="row">Sheet1!$B$25:$C$25</cx:f>
        <cx:lvl ptCount="2" formatCode="General">
          <cx:pt idx="0">-1.1894279999999899</cx:pt>
          <cx:pt idx="1">-6.9895639999999997</cx:pt>
        </cx:lvl>
      </cx:numDim>
    </cx:data>
    <cx:data id="24">
      <cx:strDim type="cat">
        <cx:f dir="row">Sheet1!$B$1:$C$1</cx:f>
        <cx:lvl ptCount="2">
          <cx:pt idx="0">Permit Page-Cross</cx:pt>
          <cx:pt idx="1">DRIPPER</cx:pt>
        </cx:lvl>
      </cx:strDim>
      <cx:numDim type="val">
        <cx:f dir="row">Sheet1!$B$26:$C$26</cx:f>
        <cx:lvl ptCount="2" formatCode="General">
          <cx:pt idx="0">-4.77306189329249</cx:pt>
          <cx:pt idx="1">-6.8076568729641798</cx:pt>
        </cx:lvl>
      </cx:numDim>
    </cx:data>
    <cx:data id="25">
      <cx:strDim type="cat">
        <cx:f dir="row">Sheet1!$B$1:$C$1</cx:f>
        <cx:lvl ptCount="2">
          <cx:pt idx="0">Permit Page-Cross</cx:pt>
          <cx:pt idx="1">DRIPPER</cx:pt>
        </cx:lvl>
      </cx:strDim>
      <cx:numDim type="val">
        <cx:f dir="row">Sheet1!$B$27:$C$27</cx:f>
        <cx:lvl ptCount="2" formatCode="General">
          <cx:pt idx="0">-5.2445099999999902</cx:pt>
          <cx:pt idx="1">-6.4288899999999902</cx:pt>
        </cx:lvl>
      </cx:numDim>
    </cx:data>
    <cx:data id="26">
      <cx:strDim type="cat">
        <cx:f dir="row">Sheet1!$B$1:$C$1</cx:f>
        <cx:lvl ptCount="2">
          <cx:pt idx="0">Permit Page-Cross</cx:pt>
          <cx:pt idx="1">DRIPPER</cx:pt>
        </cx:lvl>
      </cx:strDim>
      <cx:numDim type="val">
        <cx:f dir="row">Sheet1!$B$28:$C$28</cx:f>
        <cx:lvl ptCount="2" formatCode="General">
          <cx:pt idx="0">-5.5569099999999896</cx:pt>
          <cx:pt idx="1">-6.4236699999999898</cx:pt>
        </cx:lvl>
      </cx:numDim>
    </cx:data>
    <cx:data id="27">
      <cx:strDim type="cat">
        <cx:f dir="row">Sheet1!$B$1:$C$1</cx:f>
        <cx:lvl ptCount="2">
          <cx:pt idx="0">Permit Page-Cross</cx:pt>
          <cx:pt idx="1">DRIPPER</cx:pt>
        </cx:lvl>
      </cx:strDim>
      <cx:numDim type="val">
        <cx:f dir="row">Sheet1!$B$29:$C$29</cx:f>
        <cx:lvl ptCount="2" formatCode="General">
          <cx:pt idx="0">-5.9415039999999903</cx:pt>
          <cx:pt idx="1">-5.8668440000000004</cx:pt>
        </cx:lvl>
      </cx:numDim>
    </cx:data>
    <cx:data id="28">
      <cx:strDim type="cat">
        <cx:f dir="row">Sheet1!$B$1:$C$1</cx:f>
        <cx:lvl ptCount="2">
          <cx:pt idx="0">Permit Page-Cross</cx:pt>
          <cx:pt idx="1">DRIPPER</cx:pt>
        </cx:lvl>
      </cx:strDim>
      <cx:numDim type="val">
        <cx:f dir="row">Sheet1!$B$30:$C$30</cx:f>
        <cx:lvl ptCount="2" formatCode="General">
          <cx:pt idx="0">-4.81855999999999</cx:pt>
          <cx:pt idx="1">-5.0901799999999904</cx:pt>
        </cx:lvl>
      </cx:numDim>
    </cx:data>
    <cx:data id="29">
      <cx:strDim type="cat">
        <cx:f dir="row">Sheet1!$B$1:$C$1</cx:f>
        <cx:lvl ptCount="2">
          <cx:pt idx="0">Permit Page-Cross</cx:pt>
          <cx:pt idx="1">DRIPPER</cx:pt>
        </cx:lvl>
      </cx:strDim>
      <cx:numDim type="val">
        <cx:f dir="row">Sheet1!$B$31:$C$31</cx:f>
        <cx:lvl ptCount="2" formatCode="General">
          <cx:pt idx="0">-3.0303119999999999</cx:pt>
          <cx:pt idx="1">-4.9673039999999897</cx:pt>
        </cx:lvl>
      </cx:numDim>
    </cx:data>
    <cx:data id="30">
      <cx:strDim type="cat">
        <cx:f dir="row">Sheet1!$B$1:$C$1</cx:f>
        <cx:lvl ptCount="2">
          <cx:pt idx="0">Permit Page-Cross</cx:pt>
          <cx:pt idx="1">DRIPPER</cx:pt>
        </cx:lvl>
      </cx:strDim>
      <cx:numDim type="val">
        <cx:f dir="row">Sheet1!$B$32:$C$32</cx:f>
        <cx:lvl ptCount="2" formatCode="General">
          <cx:pt idx="0">-4.7207759999999999</cx:pt>
          <cx:pt idx="1">-4.7588359999999899</cx:pt>
        </cx:lvl>
      </cx:numDim>
    </cx:data>
    <cx:data id="31">
      <cx:strDim type="cat">
        <cx:f dir="row">Sheet1!$B$1:$C$1</cx:f>
        <cx:lvl ptCount="2">
          <cx:pt idx="0">Permit Page-Cross</cx:pt>
          <cx:pt idx="1">DRIPPER</cx:pt>
        </cx:lvl>
      </cx:strDim>
      <cx:numDim type="val">
        <cx:f dir="row">Sheet1!$B$33:$C$33</cx:f>
        <cx:lvl ptCount="2" formatCode="General">
          <cx:pt idx="0">-3.0819399999999999</cx:pt>
          <cx:pt idx="1">-4.4077000000000002</cx:pt>
        </cx:lvl>
      </cx:numDim>
    </cx:data>
    <cx:data id="32">
      <cx:strDim type="cat">
        <cx:f dir="row">Sheet1!$B$1:$C$1</cx:f>
        <cx:lvl ptCount="2">
          <cx:pt idx="0">Permit Page-Cross</cx:pt>
          <cx:pt idx="1">DRIPPER</cx:pt>
        </cx:lvl>
      </cx:strDim>
      <cx:numDim type="val">
        <cx:f dir="row">Sheet1!$B$34:$C$34</cx:f>
        <cx:lvl ptCount="2" formatCode="General">
          <cx:pt idx="0">-2.7226099999999902</cx:pt>
          <cx:pt idx="1">-4.3820399999999902</cx:pt>
        </cx:lvl>
      </cx:numDim>
    </cx:data>
    <cx:data id="33">
      <cx:strDim type="cat">
        <cx:f dir="row">Sheet1!$B$1:$C$1</cx:f>
        <cx:lvl ptCount="2">
          <cx:pt idx="0">Permit Page-Cross</cx:pt>
          <cx:pt idx="1">DRIPPER</cx:pt>
        </cx:lvl>
      </cx:strDim>
      <cx:numDim type="val">
        <cx:f dir="row">Sheet1!$B$35:$C$35</cx:f>
        <cx:lvl ptCount="2" formatCode="General">
          <cx:pt idx="0">-4.4310955126567997</cx:pt>
          <cx:pt idx="1">-4.3542160031541304</cx:pt>
        </cx:lvl>
      </cx:numDim>
    </cx:data>
    <cx:data id="34">
      <cx:strDim type="cat">
        <cx:f dir="row">Sheet1!$B$1:$C$1</cx:f>
        <cx:lvl ptCount="2">
          <cx:pt idx="0">Permit Page-Cross</cx:pt>
          <cx:pt idx="1">DRIPPER</cx:pt>
        </cx:lvl>
      </cx:strDim>
      <cx:numDim type="val">
        <cx:f dir="row">Sheet1!$B$36:$C$36</cx:f>
        <cx:lvl ptCount="2" formatCode="General">
          <cx:pt idx="0">-4.0514559999999999</cx:pt>
          <cx:pt idx="1">-4.3086640000000003</cx:pt>
        </cx:lvl>
      </cx:numDim>
    </cx:data>
    <cx:data id="35">
      <cx:strDim type="cat">
        <cx:f dir="row">Sheet1!$B$1:$C$1</cx:f>
        <cx:lvl ptCount="2">
          <cx:pt idx="0">Permit Page-Cross</cx:pt>
          <cx:pt idx="1">DRIPPER</cx:pt>
        </cx:lvl>
      </cx:strDim>
      <cx:numDim type="val">
        <cx:f dir="row">Sheet1!$B$37:$C$37</cx:f>
        <cx:lvl ptCount="2" formatCode="General">
          <cx:pt idx="0">-4.6683714173452202</cx:pt>
          <cx:pt idx="1">-4.2877470751264601</cx:pt>
        </cx:lvl>
      </cx:numDim>
    </cx:data>
    <cx:data id="36">
      <cx:strDim type="cat">
        <cx:f dir="row">Sheet1!$B$1:$C$1</cx:f>
        <cx:lvl ptCount="2">
          <cx:pt idx="0">Permit Page-Cross</cx:pt>
          <cx:pt idx="1">DRIPPER</cx:pt>
        </cx:lvl>
      </cx:strDim>
      <cx:numDim type="val">
        <cx:f dir="row">Sheet1!$B$38:$C$38</cx:f>
        <cx:lvl ptCount="2" formatCode="General">
          <cx:pt idx="0">-12.544291999999899</cx:pt>
          <cx:pt idx="1">-4.1530639999999996</cx:pt>
        </cx:lvl>
      </cx:numDim>
    </cx:data>
    <cx:data id="37">
      <cx:strDim type="cat">
        <cx:f dir="row">Sheet1!$B$1:$C$1</cx:f>
        <cx:lvl ptCount="2">
          <cx:pt idx="0">Permit Page-Cross</cx:pt>
          <cx:pt idx="1">DRIPPER</cx:pt>
        </cx:lvl>
      </cx:strDim>
      <cx:numDim type="val">
        <cx:f dir="row">Sheet1!$B$39:$C$39</cx:f>
        <cx:lvl ptCount="2" formatCode="General">
          <cx:pt idx="0">-2.0741000000000001</cx:pt>
          <cx:pt idx="1">-4.12988</cx:pt>
        </cx:lvl>
      </cx:numDim>
    </cx:data>
    <cx:data id="38">
      <cx:strDim type="cat">
        <cx:f dir="row">Sheet1!$B$1:$C$1</cx:f>
        <cx:lvl ptCount="2">
          <cx:pt idx="0">Permit Page-Cross</cx:pt>
          <cx:pt idx="1">DRIPPER</cx:pt>
        </cx:lvl>
      </cx:strDim>
      <cx:numDim type="val">
        <cx:f dir="row">Sheet1!$B$40:$C$40</cx:f>
        <cx:lvl ptCount="2" formatCode="General">
          <cx:pt idx="0">-3.0388920000000001</cx:pt>
          <cx:pt idx="1">-4.0872239999999902</cx:pt>
        </cx:lvl>
      </cx:numDim>
    </cx:data>
    <cx:data id="39">
      <cx:strDim type="cat">
        <cx:f dir="row">Sheet1!$B$1:$C$1</cx:f>
        <cx:lvl ptCount="2">
          <cx:pt idx="0">Permit Page-Cross</cx:pt>
          <cx:pt idx="1">DRIPPER</cx:pt>
        </cx:lvl>
      </cx:strDim>
      <cx:numDim type="val">
        <cx:f dir="row">Sheet1!$B$41:$C$41</cx:f>
        <cx:lvl ptCount="2" formatCode="General">
          <cx:pt idx="0">-2.920048</cx:pt>
          <cx:pt idx="1">-4.0680199999999997</cx:pt>
        </cx:lvl>
      </cx:numDim>
    </cx:data>
    <cx:data id="40">
      <cx:strDim type="cat">
        <cx:f dir="row">Sheet1!$B$1:$C$1</cx:f>
        <cx:lvl ptCount="2">
          <cx:pt idx="0">Permit Page-Cross</cx:pt>
          <cx:pt idx="1">DRIPPER</cx:pt>
        </cx:lvl>
      </cx:strDim>
      <cx:numDim type="val">
        <cx:f dir="row">Sheet1!$B$42:$C$42</cx:f>
        <cx:lvl ptCount="2" formatCode="General">
          <cx:pt idx="0">-3.6939299999999999</cx:pt>
          <cx:pt idx="1">-4.0194799999999997</cx:pt>
        </cx:lvl>
      </cx:numDim>
    </cx:data>
    <cx:data id="41">
      <cx:strDim type="cat">
        <cx:f dir="row">Sheet1!$B$1:$C$1</cx:f>
        <cx:lvl ptCount="2">
          <cx:pt idx="0">Permit Page-Cross</cx:pt>
          <cx:pt idx="1">DRIPPER</cx:pt>
        </cx:lvl>
      </cx:strDim>
      <cx:numDim type="val">
        <cx:f dir="row">Sheet1!$B$43:$C$43</cx:f>
        <cx:lvl ptCount="2" formatCode="General">
          <cx:pt idx="0">-2.6403351671563402</cx:pt>
          <cx:pt idx="1">-3.9906822297917399</cx:pt>
        </cx:lvl>
      </cx:numDim>
    </cx:data>
    <cx:data id="42">
      <cx:strDim type="cat">
        <cx:f dir="row">Sheet1!$B$1:$C$1</cx:f>
        <cx:lvl ptCount="2">
          <cx:pt idx="0">Permit Page-Cross</cx:pt>
          <cx:pt idx="1">DRIPPER</cx:pt>
        </cx:lvl>
      </cx:strDim>
      <cx:numDim type="val">
        <cx:f dir="row">Sheet1!$B$44:$C$44</cx:f>
        <cx:lvl ptCount="2" formatCode="General">
          <cx:pt idx="0">-4.2433399999999999</cx:pt>
          <cx:pt idx="1">-3.9841639999999998</cx:pt>
        </cx:lvl>
      </cx:numDim>
    </cx:data>
    <cx:data id="43">
      <cx:strDim type="cat">
        <cx:f dir="row">Sheet1!$B$1:$C$1</cx:f>
        <cx:lvl ptCount="2">
          <cx:pt idx="0">Permit Page-Cross</cx:pt>
          <cx:pt idx="1">DRIPPER</cx:pt>
        </cx:lvl>
      </cx:strDim>
      <cx:numDim type="val">
        <cx:f dir="row">Sheet1!$B$45:$C$45</cx:f>
        <cx:lvl ptCount="2" formatCode="General">
          <cx:pt idx="0">-0.96910000000000396</cx:pt>
          <cx:pt idx="1">-3.94617</cx:pt>
        </cx:lvl>
      </cx:numDim>
    </cx:data>
    <cx:data id="44">
      <cx:strDim type="cat">
        <cx:f dir="row">Sheet1!$B$1:$C$1</cx:f>
        <cx:lvl ptCount="2">
          <cx:pt idx="0">Permit Page-Cross</cx:pt>
          <cx:pt idx="1">DRIPPER</cx:pt>
        </cx:lvl>
      </cx:strDim>
      <cx:numDim type="val">
        <cx:f dir="row">Sheet1!$B$46:$C$46</cx:f>
        <cx:lvl ptCount="2" formatCode="General">
          <cx:pt idx="0">-2.5460639999999999</cx:pt>
          <cx:pt idx="1">-3.85231999999999</cx:pt>
        </cx:lvl>
      </cx:numDim>
    </cx:data>
    <cx:data id="45">
      <cx:strDim type="cat">
        <cx:f dir="row">Sheet1!$B$1:$C$1</cx:f>
        <cx:lvl ptCount="2">
          <cx:pt idx="0">Permit Page-Cross</cx:pt>
          <cx:pt idx="1">DRIPPER</cx:pt>
        </cx:lvl>
      </cx:strDim>
      <cx:numDim type="val">
        <cx:f dir="row">Sheet1!$B$47:$C$47</cx:f>
        <cx:lvl ptCount="2" formatCode="General">
          <cx:pt idx="0">-3.5763479999999999</cx:pt>
          <cx:pt idx="1">-3.7807519999999899</cx:pt>
        </cx:lvl>
      </cx:numDim>
    </cx:data>
    <cx:data id="46">
      <cx:strDim type="cat">
        <cx:f dir="row">Sheet1!$B$1:$C$1</cx:f>
        <cx:lvl ptCount="2">
          <cx:pt idx="0">Permit Page-Cross</cx:pt>
          <cx:pt idx="1">DRIPPER</cx:pt>
        </cx:lvl>
      </cx:strDim>
      <cx:numDim type="val">
        <cx:f dir="row">Sheet1!$B$48:$C$48</cx:f>
        <cx:lvl ptCount="2" formatCode="General">
          <cx:pt idx="0">-2.4760799999999898</cx:pt>
          <cx:pt idx="1">-3.6989699999999899</cx:pt>
        </cx:lvl>
      </cx:numDim>
    </cx:data>
    <cx:data id="47">
      <cx:strDim type="cat">
        <cx:f dir="row">Sheet1!$B$1:$C$1</cx:f>
        <cx:lvl ptCount="2">
          <cx:pt idx="0">Permit Page-Cross</cx:pt>
          <cx:pt idx="1">DRIPPER</cx:pt>
        </cx:lvl>
      </cx:strDim>
      <cx:numDim type="val">
        <cx:f dir="row">Sheet1!$B$49:$C$49</cx:f>
        <cx:lvl ptCount="2" formatCode="General">
          <cx:pt idx="0">-3.4759679999999902</cx:pt>
          <cx:pt idx="1">-3.5943159999999899</cx:pt>
        </cx:lvl>
      </cx:numDim>
    </cx:data>
    <cx:data id="48">
      <cx:strDim type="cat">
        <cx:f dir="row">Sheet1!$B$1:$C$1</cx:f>
        <cx:lvl ptCount="2">
          <cx:pt idx="0">Permit Page-Cross</cx:pt>
          <cx:pt idx="1">DRIPPER</cx:pt>
        </cx:lvl>
      </cx:strDim>
      <cx:numDim type="val">
        <cx:f dir="row">Sheet1!$B$50:$C$50</cx:f>
        <cx:lvl ptCount="2" formatCode="General">
          <cx:pt idx="0">-2.24437</cx:pt>
          <cx:pt idx="1">-3.49670999999999</cx:pt>
        </cx:lvl>
      </cx:numDim>
    </cx:data>
    <cx:data id="49">
      <cx:strDim type="cat">
        <cx:f dir="row">Sheet1!$B$1:$C$1</cx:f>
        <cx:lvl ptCount="2">
          <cx:pt idx="0">Permit Page-Cross</cx:pt>
          <cx:pt idx="1">DRIPPER</cx:pt>
        </cx:lvl>
      </cx:strDim>
      <cx:numDim type="val">
        <cx:f dir="row">Sheet1!$B$51:$C$51</cx:f>
        <cx:lvl ptCount="2" formatCode="General">
          <cx:pt idx="0">-5.01875599999999</cx:pt>
          <cx:pt idx="1">-3.4924159999999902</cx:pt>
        </cx:lvl>
      </cx:numDim>
    </cx:data>
    <cx:data id="50">
      <cx:strDim type="cat">
        <cx:f dir="row">Sheet1!$B$1:$C$1</cx:f>
        <cx:lvl ptCount="2">
          <cx:pt idx="0">Permit Page-Cross</cx:pt>
          <cx:pt idx="1">DRIPPER</cx:pt>
        </cx:lvl>
      </cx:strDim>
      <cx:numDim type="val">
        <cx:f dir="row">Sheet1!$B$52:$C$52</cx:f>
        <cx:lvl ptCount="2" formatCode="General">
          <cx:pt idx="0">-0.54175000000000695</cx:pt>
          <cx:pt idx="1">-3.2098</cx:pt>
        </cx:lvl>
      </cx:numDim>
    </cx:data>
    <cx:data id="51">
      <cx:strDim type="cat">
        <cx:f dir="row">Sheet1!$B$1:$C$1</cx:f>
        <cx:lvl ptCount="2">
          <cx:pt idx="0">Permit Page-Cross</cx:pt>
          <cx:pt idx="1">DRIPPER</cx:pt>
        </cx:lvl>
      </cx:strDim>
      <cx:numDim type="val">
        <cx:f dir="row">Sheet1!$B$53:$C$53</cx:f>
        <cx:lvl ptCount="2" formatCode="General">
          <cx:pt idx="0">-3.0130300000000001</cx:pt>
          <cx:pt idx="1">-3.0264799999999998</cx:pt>
        </cx:lvl>
      </cx:numDim>
    </cx:data>
    <cx:data id="52">
      <cx:strDim type="cat">
        <cx:f dir="row">Sheet1!$B$1:$C$1</cx:f>
        <cx:lvl ptCount="2">
          <cx:pt idx="0">Permit Page-Cross</cx:pt>
          <cx:pt idx="1">DRIPPER</cx:pt>
        </cx:lvl>
      </cx:strDim>
      <cx:numDim type="val">
        <cx:f dir="row">Sheet1!$B$54:$C$54</cx:f>
        <cx:lvl ptCount="2" formatCode="General">
          <cx:pt idx="0">-3.0367239999999902</cx:pt>
          <cx:pt idx="1">-2.9756640000000001</cx:pt>
        </cx:lvl>
      </cx:numDim>
    </cx:data>
    <cx:data id="53">
      <cx:strDim type="cat">
        <cx:f dir="row">Sheet1!$B$1:$C$1</cx:f>
        <cx:lvl ptCount="2">
          <cx:pt idx="0">Permit Page-Cross</cx:pt>
          <cx:pt idx="1">DRIPPER</cx:pt>
        </cx:lvl>
      </cx:strDim>
      <cx:numDim type="val">
        <cx:f dir="row">Sheet1!$B$55:$C$55</cx:f>
        <cx:lvl ptCount="2" formatCode="General">
          <cx:pt idx="0">5.2996999999999996</cx:pt>
          <cx:pt idx="1">-2.7124699999999899</cx:pt>
        </cx:lvl>
      </cx:numDim>
    </cx:data>
    <cx:data id="54">
      <cx:strDim type="cat">
        <cx:f dir="row">Sheet1!$B$1:$C$1</cx:f>
        <cx:lvl ptCount="2">
          <cx:pt idx="0">Permit Page-Cross</cx:pt>
          <cx:pt idx="1">DRIPPER</cx:pt>
        </cx:lvl>
      </cx:strDim>
      <cx:numDim type="val">
        <cx:f dir="row">Sheet1!$B$56:$C$56</cx:f>
        <cx:lvl ptCount="2" formatCode="General">
          <cx:pt idx="0">-1.9028083333333301</cx:pt>
          <cx:pt idx="1">-2.67458333333333</cx:pt>
        </cx:lvl>
      </cx:numDim>
    </cx:data>
    <cx:data id="55">
      <cx:strDim type="cat">
        <cx:f dir="row">Sheet1!$B$1:$C$1</cx:f>
        <cx:lvl ptCount="2">
          <cx:pt idx="0">Permit Page-Cross</cx:pt>
          <cx:pt idx="1">DRIPPER</cx:pt>
        </cx:lvl>
      </cx:strDim>
      <cx:numDim type="val">
        <cx:f dir="row">Sheet1!$B$57:$C$57</cx:f>
        <cx:lvl ptCount="2" formatCode="General">
          <cx:pt idx="0">-0.96281177592883405</cx:pt>
          <cx:pt idx="1">-2.6277267343175899</cx:pt>
        </cx:lvl>
      </cx:numDim>
    </cx:data>
    <cx:data id="56">
      <cx:strDim type="cat">
        <cx:f dir="row">Sheet1!$B$1:$C$1</cx:f>
        <cx:lvl ptCount="2">
          <cx:pt idx="0">Permit Page-Cross</cx:pt>
          <cx:pt idx="1">DRIPPER</cx:pt>
        </cx:lvl>
      </cx:strDim>
      <cx:numDim type="val">
        <cx:f dir="row">Sheet1!$B$58:$C$58</cx:f>
        <cx:lvl ptCount="2" formatCode="General">
          <cx:pt idx="0">-2.0894300000000001</cx:pt>
          <cx:pt idx="1">-2.5592600000000001</cx:pt>
        </cx:lvl>
      </cx:numDim>
    </cx:data>
    <cx:data id="57">
      <cx:strDim type="cat">
        <cx:f dir="row">Sheet1!$B$1:$C$1</cx:f>
        <cx:lvl ptCount="2">
          <cx:pt idx="0">Permit Page-Cross</cx:pt>
          <cx:pt idx="1">DRIPPER</cx:pt>
        </cx:lvl>
      </cx:strDim>
      <cx:numDim type="val">
        <cx:f dir="row">Sheet1!$B$59:$C$59</cx:f>
        <cx:lvl ptCount="2" formatCode="General">
          <cx:pt idx="0">-1.3369279999999999</cx:pt>
          <cx:pt idx="1">-2.4584999999999999</cx:pt>
        </cx:lvl>
      </cx:numDim>
    </cx:data>
    <cx:data id="58">
      <cx:strDim type="cat">
        <cx:f dir="row">Sheet1!$B$1:$C$1</cx:f>
        <cx:lvl ptCount="2">
          <cx:pt idx="0">Permit Page-Cross</cx:pt>
          <cx:pt idx="1">DRIPPER</cx:pt>
        </cx:lvl>
      </cx:strDim>
      <cx:numDim type="val">
        <cx:f dir="row">Sheet1!$B$60:$C$60</cx:f>
        <cx:lvl ptCount="2" formatCode="General">
          <cx:pt idx="0">-2.7130299999999998</cx:pt>
          <cx:pt idx="1">-2.4400900000000001</cx:pt>
        </cx:lvl>
      </cx:numDim>
    </cx:data>
    <cx:data id="59">
      <cx:strDim type="cat">
        <cx:f dir="row">Sheet1!$B$1:$C$1</cx:f>
        <cx:lvl ptCount="2">
          <cx:pt idx="0">Permit Page-Cross</cx:pt>
          <cx:pt idx="1">DRIPPER</cx:pt>
        </cx:lvl>
      </cx:strDim>
      <cx:numDim type="val">
        <cx:f dir="row">Sheet1!$B$61:$C$61</cx:f>
        <cx:lvl ptCount="2" formatCode="General">
          <cx:pt idx="0">-2.2499239999999898</cx:pt>
          <cx:pt idx="1">-2.3279999999999701</cx:pt>
        </cx:lvl>
      </cx:numDim>
    </cx:data>
    <cx:data id="60">
      <cx:strDim type="cat">
        <cx:f dir="row">Sheet1!$B$1:$C$1</cx:f>
        <cx:lvl ptCount="2">
          <cx:pt idx="0">Permit Page-Cross</cx:pt>
          <cx:pt idx="1">DRIPPER</cx:pt>
        </cx:lvl>
      </cx:strDim>
      <cx:numDim type="val">
        <cx:f dir="row">Sheet1!$B$62:$C$62</cx:f>
        <cx:lvl ptCount="2" formatCode="General">
          <cx:pt idx="0">0.93853999999998905</cx:pt>
          <cx:pt idx="1">-2.31833</cx:pt>
        </cx:lvl>
      </cx:numDim>
    </cx:data>
    <cx:data id="61">
      <cx:strDim type="cat">
        <cx:f dir="row">Sheet1!$B$1:$C$1</cx:f>
        <cx:lvl ptCount="2">
          <cx:pt idx="0">Permit Page-Cross</cx:pt>
          <cx:pt idx="1">DRIPPER</cx:pt>
        </cx:lvl>
      </cx:strDim>
      <cx:numDim type="val">
        <cx:f dir="row">Sheet1!$B$63:$C$63</cx:f>
        <cx:lvl ptCount="2" formatCode="General">
          <cx:pt idx="0">-1.67113</cx:pt>
          <cx:pt idx="1">-2.22221</cx:pt>
        </cx:lvl>
      </cx:numDim>
    </cx:data>
    <cx:data id="62">
      <cx:strDim type="cat">
        <cx:f dir="row">Sheet1!$B$1:$C$1</cx:f>
        <cx:lvl ptCount="2">
          <cx:pt idx="0">Permit Page-Cross</cx:pt>
          <cx:pt idx="1">DRIPPER</cx:pt>
        </cx:lvl>
      </cx:strDim>
      <cx:numDim type="val">
        <cx:f dir="row">Sheet1!$B$64:$C$64</cx:f>
        <cx:lvl ptCount="2" formatCode="General">
          <cx:pt idx="0">-1.2013719999999899</cx:pt>
          <cx:pt idx="1">-2.1245679999999898</cx:pt>
        </cx:lvl>
      </cx:numDim>
    </cx:data>
    <cx:data id="63">
      <cx:strDim type="cat">
        <cx:f dir="row">Sheet1!$B$1:$C$1</cx:f>
        <cx:lvl ptCount="2">
          <cx:pt idx="0">Permit Page-Cross</cx:pt>
          <cx:pt idx="1">DRIPPER</cx:pt>
        </cx:lvl>
      </cx:strDim>
      <cx:numDim type="val">
        <cx:f dir="row">Sheet1!$B$65:$C$65</cx:f>
        <cx:lvl ptCount="2" formatCode="General">
          <cx:pt idx="0">-2.2950332000839899</cx:pt>
          <cx:pt idx="1">-2.1204989986548801</cx:pt>
        </cx:lvl>
      </cx:numDim>
    </cx:data>
    <cx:data id="64">
      <cx:strDim type="cat">
        <cx:f dir="row">Sheet1!$B$1:$C$1</cx:f>
        <cx:lvl ptCount="2">
          <cx:pt idx="0">Permit Page-Cross</cx:pt>
          <cx:pt idx="1">DRIPPER</cx:pt>
        </cx:lvl>
      </cx:strDim>
      <cx:numDim type="val">
        <cx:f dir="row">Sheet1!$B$66:$C$66</cx:f>
        <cx:lvl ptCount="2" formatCode="General">
          <cx:pt idx="0">-2.25662523879285</cx:pt>
          <cx:pt idx="1">-2.1191155640746602</cx:pt>
        </cx:lvl>
      </cx:numDim>
    </cx:data>
    <cx:data id="65">
      <cx:strDim type="cat">
        <cx:f dir="row">Sheet1!$B$1:$C$1</cx:f>
        <cx:lvl ptCount="2">
          <cx:pt idx="0">Permit Page-Cross</cx:pt>
          <cx:pt idx="1">DRIPPER</cx:pt>
        </cx:lvl>
      </cx:strDim>
      <cx:numDim type="val">
        <cx:f dir="row">Sheet1!$B$67:$C$67</cx:f>
        <cx:lvl ptCount="2" formatCode="General">
          <cx:pt idx="0">-1.98383</cx:pt>
          <cx:pt idx="1">-2.09960999999999</cx:pt>
        </cx:lvl>
      </cx:numDim>
    </cx:data>
    <cx:data id="66">
      <cx:strDim type="cat">
        <cx:f dir="row">Sheet1!$B$1:$C$1</cx:f>
        <cx:lvl ptCount="2">
          <cx:pt idx="0">Permit Page-Cross</cx:pt>
          <cx:pt idx="1">DRIPPER</cx:pt>
        </cx:lvl>
      </cx:strDim>
      <cx:numDim type="val">
        <cx:f dir="row">Sheet1!$B$68:$C$68</cx:f>
        <cx:lvl ptCount="2" formatCode="General">
          <cx:pt idx="0">-1.87236</cx:pt>
          <cx:pt idx="1">-1.98411</cx:pt>
        </cx:lvl>
      </cx:numDim>
    </cx:data>
    <cx:data id="67">
      <cx:strDim type="cat">
        <cx:f dir="row">Sheet1!$B$1:$C$1</cx:f>
        <cx:lvl ptCount="2">
          <cx:pt idx="0">Permit Page-Cross</cx:pt>
          <cx:pt idx="1">DRIPPER</cx:pt>
        </cx:lvl>
      </cx:strDim>
      <cx:numDim type="val">
        <cx:f dir="row">Sheet1!$B$69:$C$69</cx:f>
        <cx:lvl ptCount="2" formatCode="General">
          <cx:pt idx="0">-2.14079</cx:pt>
          <cx:pt idx="1">-1.9414100000000001</cx:pt>
        </cx:lvl>
      </cx:numDim>
    </cx:data>
    <cx:data id="68">
      <cx:strDim type="cat">
        <cx:f dir="row">Sheet1!$B$1:$C$1</cx:f>
        <cx:lvl ptCount="2">
          <cx:pt idx="0">Permit Page-Cross</cx:pt>
          <cx:pt idx="1">DRIPPER</cx:pt>
        </cx:lvl>
      </cx:strDim>
      <cx:numDim type="val">
        <cx:f dir="row">Sheet1!$B$70:$C$70</cx:f>
        <cx:lvl ptCount="2" formatCode="General">
          <cx:pt idx="0">-2.13381</cx:pt>
          <cx:pt idx="1">-1.8637600000000001</cx:pt>
        </cx:lvl>
      </cx:numDim>
    </cx:data>
    <cx:data id="69">
      <cx:strDim type="cat">
        <cx:f dir="row">Sheet1!$B$1:$C$1</cx:f>
        <cx:lvl ptCount="2">
          <cx:pt idx="0">Permit Page-Cross</cx:pt>
          <cx:pt idx="1">DRIPPER</cx:pt>
        </cx:lvl>
      </cx:strDim>
      <cx:numDim type="val">
        <cx:f dir="row">Sheet1!$B$71:$C$71</cx:f>
        <cx:lvl ptCount="2" formatCode="General">
          <cx:pt idx="0">-2.2046299999999901</cx:pt>
          <cx:pt idx="1">-1.84016</cx:pt>
        </cx:lvl>
      </cx:numDim>
    </cx:data>
    <cx:data id="70">
      <cx:strDim type="cat">
        <cx:f dir="row">Sheet1!$B$1:$C$1</cx:f>
        <cx:lvl ptCount="2">
          <cx:pt idx="0">Permit Page-Cross</cx:pt>
          <cx:pt idx="1">DRIPPER</cx:pt>
        </cx:lvl>
      </cx:strDim>
      <cx:numDim type="val">
        <cx:f dir="row">Sheet1!$B$72:$C$72</cx:f>
        <cx:lvl ptCount="2" formatCode="General">
          <cx:pt idx="0">-1.5886199999999899</cx:pt>
          <cx:pt idx="1">-1.8169299999999899</cx:pt>
        </cx:lvl>
      </cx:numDim>
    </cx:data>
    <cx:data id="71">
      <cx:strDim type="cat">
        <cx:f dir="row">Sheet1!$B$1:$C$1</cx:f>
        <cx:lvl ptCount="2">
          <cx:pt idx="0">Permit Page-Cross</cx:pt>
          <cx:pt idx="1">DRIPPER</cx:pt>
        </cx:lvl>
      </cx:strDim>
      <cx:numDim type="val">
        <cx:f dir="row">Sheet1!$B$73:$C$73</cx:f>
        <cx:lvl ptCount="2" formatCode="General">
          <cx:pt idx="0">-1.7561916666666599</cx:pt>
          <cx:pt idx="1">-1.79213333333333</cx:pt>
        </cx:lvl>
      </cx:numDim>
    </cx:data>
    <cx:data id="72">
      <cx:strDim type="cat">
        <cx:f dir="row">Sheet1!$B$1:$C$1</cx:f>
        <cx:lvl ptCount="2">
          <cx:pt idx="0">Permit Page-Cross</cx:pt>
          <cx:pt idx="1">DRIPPER</cx:pt>
        </cx:lvl>
      </cx:strDim>
      <cx:numDim type="val">
        <cx:f dir="row">Sheet1!$B$74:$C$74</cx:f>
        <cx:lvl ptCount="2" formatCode="General">
          <cx:pt idx="0">-2.08683</cx:pt>
          <cx:pt idx="1">-1.7377499999999999</cx:pt>
        </cx:lvl>
      </cx:numDim>
    </cx:data>
    <cx:data id="73">
      <cx:strDim type="cat">
        <cx:f dir="row">Sheet1!$B$1:$C$1</cx:f>
        <cx:lvl ptCount="2">
          <cx:pt idx="0">Permit Page-Cross</cx:pt>
          <cx:pt idx="1">DRIPPER</cx:pt>
        </cx:lvl>
      </cx:strDim>
      <cx:numDim type="val">
        <cx:f dir="row">Sheet1!$B$75:$C$75</cx:f>
        <cx:lvl ptCount="2" formatCode="General">
          <cx:pt idx="0">-1.55757999999999</cx:pt>
          <cx:pt idx="1">-1.6683399999999999</cx:pt>
        </cx:lvl>
      </cx:numDim>
    </cx:data>
    <cx:data id="74">
      <cx:strDim type="cat">
        <cx:f dir="row">Sheet1!$B$1:$C$1</cx:f>
        <cx:lvl ptCount="2">
          <cx:pt idx="0">Permit Page-Cross</cx:pt>
          <cx:pt idx="1">DRIPPER</cx:pt>
        </cx:lvl>
      </cx:strDim>
      <cx:numDim type="val">
        <cx:f dir="row">Sheet1!$B$76:$C$76</cx:f>
        <cx:lvl ptCount="2" formatCode="General">
          <cx:pt idx="0">-2.2535699999999999</cx:pt>
          <cx:pt idx="1">-1.59778</cx:pt>
        </cx:lvl>
      </cx:numDim>
    </cx:data>
    <cx:data id="75">
      <cx:strDim type="cat">
        <cx:f dir="row">Sheet1!$B$1:$C$1</cx:f>
        <cx:lvl ptCount="2">
          <cx:pt idx="0">Permit Page-Cross</cx:pt>
          <cx:pt idx="1">DRIPPER</cx:pt>
        </cx:lvl>
      </cx:strDim>
      <cx:numDim type="val">
        <cx:f dir="row">Sheet1!$B$77:$C$77</cx:f>
        <cx:lvl ptCount="2" formatCode="General">
          <cx:pt idx="0">-1.7144519999999901</cx:pt>
          <cx:pt idx="1">-1.5927359999999999</cx:pt>
        </cx:lvl>
      </cx:numDim>
    </cx:data>
    <cx:data id="76">
      <cx:strDim type="cat">
        <cx:f dir="row">Sheet1!$B$1:$C$1</cx:f>
        <cx:lvl ptCount="2">
          <cx:pt idx="0">Permit Page-Cross</cx:pt>
          <cx:pt idx="1">DRIPPER</cx:pt>
        </cx:lvl>
      </cx:strDim>
      <cx:numDim type="val">
        <cx:f dir="row">Sheet1!$B$78:$C$78</cx:f>
        <cx:lvl ptCount="2" formatCode="General">
          <cx:pt idx="0">-0.46888000000000202</cx:pt>
          <cx:pt idx="1">-1.51572</cx:pt>
        </cx:lvl>
      </cx:numDim>
    </cx:data>
    <cx:data id="77">
      <cx:strDim type="cat">
        <cx:f dir="row">Sheet1!$B$1:$C$1</cx:f>
        <cx:lvl ptCount="2">
          <cx:pt idx="0">Permit Page-Cross</cx:pt>
          <cx:pt idx="1">DRIPPER</cx:pt>
        </cx:lvl>
      </cx:strDim>
      <cx:numDim type="val">
        <cx:f dir="row">Sheet1!$B$79:$C$79</cx:f>
        <cx:lvl ptCount="2" formatCode="General">
          <cx:pt idx="0">-1.3110999999999899</cx:pt>
          <cx:pt idx="1">-1.5132999999999901</cx:pt>
        </cx:lvl>
      </cx:numDim>
    </cx:data>
    <cx:data id="78">
      <cx:strDim type="cat">
        <cx:f dir="row">Sheet1!$B$1:$C$1</cx:f>
        <cx:lvl ptCount="2">
          <cx:pt idx="0">Permit Page-Cross</cx:pt>
          <cx:pt idx="1">DRIPPER</cx:pt>
        </cx:lvl>
      </cx:strDim>
      <cx:numDim type="val">
        <cx:f dir="row">Sheet1!$B$80:$C$80</cx:f>
        <cx:lvl ptCount="2" formatCode="General">
          <cx:pt idx="0">-1.28138</cx:pt>
          <cx:pt idx="1">-1.51234</cx:pt>
        </cx:lvl>
      </cx:numDim>
    </cx:data>
    <cx:data id="79">
      <cx:strDim type="cat">
        <cx:f dir="row">Sheet1!$B$1:$C$1</cx:f>
        <cx:lvl ptCount="2">
          <cx:pt idx="0">Permit Page-Cross</cx:pt>
          <cx:pt idx="1">DRIPPER</cx:pt>
        </cx:lvl>
      </cx:strDim>
      <cx:numDim type="val">
        <cx:f dir="row">Sheet1!$B$81:$C$81</cx:f>
        <cx:lvl ptCount="2" formatCode="General">
          <cx:pt idx="0">-1.2478199999999899</cx:pt>
          <cx:pt idx="1">-1.4970399999999899</cx:pt>
        </cx:lvl>
      </cx:numDim>
    </cx:data>
    <cx:data id="80">
      <cx:strDim type="cat">
        <cx:f dir="row">Sheet1!$B$1:$C$1</cx:f>
        <cx:lvl ptCount="2">
          <cx:pt idx="0">Permit Page-Cross</cx:pt>
          <cx:pt idx="1">DRIPPER</cx:pt>
        </cx:lvl>
      </cx:strDim>
      <cx:numDim type="val">
        <cx:f dir="row">Sheet1!$B$82:$C$82</cx:f>
        <cx:lvl ptCount="2" formatCode="General">
          <cx:pt idx="0">-1.1119512387304999</cx:pt>
          <cx:pt idx="1">-1.4967487901255401</cx:pt>
        </cx:lvl>
      </cx:numDim>
    </cx:data>
    <cx:data id="81">
      <cx:strDim type="cat">
        <cx:f dir="row">Sheet1!$B$1:$C$1</cx:f>
        <cx:lvl ptCount="2">
          <cx:pt idx="0">Permit Page-Cross</cx:pt>
          <cx:pt idx="1">DRIPPER</cx:pt>
        </cx:lvl>
      </cx:strDim>
      <cx:numDim type="val">
        <cx:f dir="row">Sheet1!$B$83:$C$83</cx:f>
        <cx:lvl ptCount="2" formatCode="General">
          <cx:pt idx="0">-1.33178999999999</cx:pt>
          <cx:pt idx="1">-1.49352</cx:pt>
        </cx:lvl>
      </cx:numDim>
    </cx:data>
    <cx:data id="82">
      <cx:strDim type="cat">
        <cx:f dir="row">Sheet1!$B$1:$C$1</cx:f>
        <cx:lvl ptCount="2">
          <cx:pt idx="0">Permit Page-Cross</cx:pt>
          <cx:pt idx="1">DRIPPER</cx:pt>
        </cx:lvl>
      </cx:strDim>
      <cx:numDim type="val">
        <cx:f dir="row">Sheet1!$B$84:$C$84</cx:f>
        <cx:lvl ptCount="2" formatCode="General">
          <cx:pt idx="0">-0.94164000000000303</cx:pt>
          <cx:pt idx="1">-1.4879</cx:pt>
        </cx:lvl>
      </cx:numDim>
    </cx:data>
    <cx:data id="83">
      <cx:strDim type="cat">
        <cx:f dir="row">Sheet1!$B$1:$C$1</cx:f>
        <cx:lvl ptCount="2">
          <cx:pt idx="0">Permit Page-Cross</cx:pt>
          <cx:pt idx="1">DRIPPER</cx:pt>
        </cx:lvl>
      </cx:strDim>
      <cx:numDim type="val">
        <cx:f dir="row">Sheet1!$B$85:$C$85</cx:f>
        <cx:lvl ptCount="2" formatCode="General">
          <cx:pt idx="0">-1.346992</cx:pt>
          <cx:pt idx="1">-1.3776519999999901</cx:pt>
        </cx:lvl>
      </cx:numDim>
    </cx:data>
    <cx:data id="84">
      <cx:strDim type="cat">
        <cx:f dir="row">Sheet1!$B$1:$C$1</cx:f>
        <cx:lvl ptCount="2">
          <cx:pt idx="0">Permit Page-Cross</cx:pt>
          <cx:pt idx="1">DRIPPER</cx:pt>
        </cx:lvl>
      </cx:strDim>
      <cx:numDim type="val">
        <cx:f dir="row">Sheet1!$B$86:$C$86</cx:f>
        <cx:lvl ptCount="2" formatCode="General">
          <cx:pt idx="0">-1.0223100000000001</cx:pt>
          <cx:pt idx="1">-1.34796</cx:pt>
        </cx:lvl>
      </cx:numDim>
    </cx:data>
    <cx:data id="85">
      <cx:strDim type="cat">
        <cx:f dir="row">Sheet1!$B$1:$C$1</cx:f>
        <cx:lvl ptCount="2">
          <cx:pt idx="0">Permit Page-Cross</cx:pt>
          <cx:pt idx="1">DRIPPER</cx:pt>
        </cx:lvl>
      </cx:strDim>
      <cx:numDim type="val">
        <cx:f dir="row">Sheet1!$B$87:$C$87</cx:f>
        <cx:lvl ptCount="2" formatCode="General">
          <cx:pt idx="0">-1.6002099999999899</cx:pt>
          <cx:pt idx="1">-1.33052999999999</cx:pt>
        </cx:lvl>
      </cx:numDim>
    </cx:data>
    <cx:data id="86">
      <cx:strDim type="cat">
        <cx:f dir="row">Sheet1!$B$1:$C$1</cx:f>
        <cx:lvl ptCount="2">
          <cx:pt idx="0">Permit Page-Cross</cx:pt>
          <cx:pt idx="1">DRIPPER</cx:pt>
        </cx:lvl>
      </cx:strDim>
      <cx:numDim type="val">
        <cx:f dir="row">Sheet1!$B$88:$C$88</cx:f>
        <cx:lvl ptCount="2" formatCode="General">
          <cx:pt idx="0">-0.41349999999999898</cx:pt>
          <cx:pt idx="1">-1.2748899999999701</cx:pt>
        </cx:lvl>
      </cx:numDim>
    </cx:data>
    <cx:data id="87">
      <cx:strDim type="cat">
        <cx:f dir="row">Sheet1!$B$1:$C$1</cx:f>
        <cx:lvl ptCount="2">
          <cx:pt idx="0">Permit Page-Cross</cx:pt>
          <cx:pt idx="1">DRIPPER</cx:pt>
        </cx:lvl>
      </cx:strDim>
      <cx:numDim type="val">
        <cx:f dir="row">Sheet1!$B$89:$C$89</cx:f>
        <cx:lvl ptCount="2" formatCode="General">
          <cx:pt idx="0">-1.2537499999999999</cx:pt>
          <cx:pt idx="1">-1.2743</cx:pt>
        </cx:lvl>
      </cx:numDim>
    </cx:data>
    <cx:data id="88">
      <cx:strDim type="cat">
        <cx:f dir="row">Sheet1!$B$1:$C$1</cx:f>
        <cx:lvl ptCount="2">
          <cx:pt idx="0">Permit Page-Cross</cx:pt>
          <cx:pt idx="1">DRIPPER</cx:pt>
        </cx:lvl>
      </cx:strDim>
      <cx:numDim type="val">
        <cx:f dir="row">Sheet1!$B$90:$C$90</cx:f>
        <cx:lvl ptCount="2" formatCode="General">
          <cx:pt idx="0">-1.2130000000000001</cx:pt>
          <cx:pt idx="1">-1.24264</cx:pt>
        </cx:lvl>
      </cx:numDim>
    </cx:data>
    <cx:data id="89">
      <cx:strDim type="cat">
        <cx:f dir="row">Sheet1!$B$1:$C$1</cx:f>
        <cx:lvl ptCount="2">
          <cx:pt idx="0">Permit Page-Cross</cx:pt>
          <cx:pt idx="1">DRIPPER</cx:pt>
        </cx:lvl>
      </cx:strDim>
      <cx:numDim type="val">
        <cx:f dir="row">Sheet1!$B$91:$C$91</cx:f>
        <cx:lvl ptCount="2" formatCode="General">
          <cx:pt idx="0">-1.37678999999999</cx:pt>
          <cx:pt idx="1">-1.24255</cx:pt>
        </cx:lvl>
      </cx:numDim>
    </cx:data>
    <cx:data id="90">
      <cx:strDim type="cat">
        <cx:f dir="row">Sheet1!$B$1:$C$1</cx:f>
        <cx:lvl ptCount="2">
          <cx:pt idx="0">Permit Page-Cross</cx:pt>
          <cx:pt idx="1">DRIPPER</cx:pt>
        </cx:lvl>
      </cx:strDim>
      <cx:numDim type="val">
        <cx:f dir="row">Sheet1!$B$92:$C$92</cx:f>
        <cx:lvl ptCount="2" formatCode="General">
          <cx:pt idx="0">-1.22953</cx:pt>
          <cx:pt idx="1">-1.2385900000000001</cx:pt>
        </cx:lvl>
      </cx:numDim>
    </cx:data>
    <cx:data id="91">
      <cx:strDim type="cat">
        <cx:f dir="row">Sheet1!$B$1:$C$1</cx:f>
        <cx:lvl ptCount="2">
          <cx:pt idx="0">Permit Page-Cross</cx:pt>
          <cx:pt idx="1">DRIPPER</cx:pt>
        </cx:lvl>
      </cx:strDim>
      <cx:numDim type="val">
        <cx:f dir="row">Sheet1!$B$93:$C$93</cx:f>
        <cx:lvl ptCount="2" formatCode="General">
          <cx:pt idx="0">-1.6024799999999999</cx:pt>
          <cx:pt idx="1">-1.2002200000000001</cx:pt>
        </cx:lvl>
      </cx:numDim>
    </cx:data>
    <cx:data id="92">
      <cx:strDim type="cat">
        <cx:f dir="row">Sheet1!$B$1:$C$1</cx:f>
        <cx:lvl ptCount="2">
          <cx:pt idx="0">Permit Page-Cross</cx:pt>
          <cx:pt idx="1">DRIPPER</cx:pt>
        </cx:lvl>
      </cx:strDim>
      <cx:numDim type="val">
        <cx:f dir="row">Sheet1!$B$94:$C$94</cx:f>
        <cx:lvl ptCount="2" formatCode="General">
          <cx:pt idx="0">-0.81488000000000205</cx:pt>
          <cx:pt idx="1">-1.1421300000000001</cx:pt>
        </cx:lvl>
      </cx:numDim>
    </cx:data>
    <cx:data id="93">
      <cx:strDim type="cat">
        <cx:f dir="row">Sheet1!$B$1:$C$1</cx:f>
        <cx:lvl ptCount="2">
          <cx:pt idx="0">Permit Page-Cross</cx:pt>
          <cx:pt idx="1">DRIPPER</cx:pt>
        </cx:lvl>
      </cx:strDim>
      <cx:numDim type="val">
        <cx:f dir="row">Sheet1!$B$95:$C$95</cx:f>
        <cx:lvl ptCount="2" formatCode="General">
          <cx:pt idx="0">-0.74208333333333298</cx:pt>
          <cx:pt idx="1">-1.11116666666666</cx:pt>
        </cx:lvl>
      </cx:numDim>
    </cx:data>
    <cx:data id="94">
      <cx:strDim type="cat">
        <cx:f dir="row">Sheet1!$B$1:$C$1</cx:f>
        <cx:lvl ptCount="2">
          <cx:pt idx="0">Permit Page-Cross</cx:pt>
          <cx:pt idx="1">DRIPPER</cx:pt>
        </cx:lvl>
      </cx:strDim>
      <cx:numDim type="val">
        <cx:f dir="row">Sheet1!$B$96:$C$96</cx:f>
        <cx:lvl ptCount="2" formatCode="General">
          <cx:pt idx="0">-1.78565989800169</cx:pt>
          <cx:pt idx="1">-1.10628583216215</cx:pt>
        </cx:lvl>
      </cx:numDim>
    </cx:data>
    <cx:data id="95">
      <cx:strDim type="cat">
        <cx:f dir="row">Sheet1!$B$1:$C$1</cx:f>
        <cx:lvl ptCount="2">
          <cx:pt idx="0">Permit Page-Cross</cx:pt>
          <cx:pt idx="1">DRIPPER</cx:pt>
        </cx:lvl>
      </cx:strDim>
      <cx:numDim type="val">
        <cx:f dir="row">Sheet1!$B$97:$C$97</cx:f>
        <cx:lvl ptCount="2" formatCode="General">
          <cx:pt idx="0">-1.80330399999999</cx:pt>
          <cx:pt idx="1">-1.08456000000001</cx:pt>
        </cx:lvl>
      </cx:numDim>
    </cx:data>
    <cx:data id="96">
      <cx:strDim type="cat">
        <cx:f dir="row">Sheet1!$B$1:$C$1</cx:f>
        <cx:lvl ptCount="2">
          <cx:pt idx="0">Permit Page-Cross</cx:pt>
          <cx:pt idx="1">DRIPPER</cx:pt>
        </cx:lvl>
      </cx:strDim>
      <cx:numDim type="val">
        <cx:f dir="row">Sheet1!$B$98:$C$98</cx:f>
        <cx:lvl ptCount="2" formatCode="General">
          <cx:pt idx="0">-2.49636999999999</cx:pt>
          <cx:pt idx="1">-1.0724400000000001</cx:pt>
        </cx:lvl>
      </cx:numDim>
    </cx:data>
    <cx:data id="97">
      <cx:strDim type="cat">
        <cx:f dir="row">Sheet1!$B$1:$C$1</cx:f>
        <cx:lvl ptCount="2">
          <cx:pt idx="0">Permit Page-Cross</cx:pt>
          <cx:pt idx="1">DRIPPER</cx:pt>
        </cx:lvl>
      </cx:strDim>
      <cx:numDim type="val">
        <cx:f dir="row">Sheet1!$B$99:$C$99</cx:f>
        <cx:lvl ptCount="2" formatCode="General">
          <cx:pt idx="0">-0.22941999999999699</cx:pt>
          <cx:pt idx="1">-1.0619000000000001</cx:pt>
        </cx:lvl>
      </cx:numDim>
    </cx:data>
    <cx:data id="98">
      <cx:strDim type="cat">
        <cx:f dir="row">Sheet1!$B$1:$C$1</cx:f>
        <cx:lvl ptCount="2">
          <cx:pt idx="0">Permit Page-Cross</cx:pt>
          <cx:pt idx="1">DRIPPER</cx:pt>
        </cx:lvl>
      </cx:strDim>
      <cx:numDim type="val">
        <cx:f dir="row">Sheet1!$B$100:$C$100</cx:f>
        <cx:lvl ptCount="2" formatCode="General">
          <cx:pt idx="0">-1.3170599999999999</cx:pt>
          <cx:pt idx="1">-1.0618099999999999</cx:pt>
        </cx:lvl>
      </cx:numDim>
    </cx:data>
    <cx:data id="99">
      <cx:strDim type="cat">
        <cx:f dir="row">Sheet1!$B$1:$C$1</cx:f>
        <cx:lvl ptCount="2">
          <cx:pt idx="0">Permit Page-Cross</cx:pt>
          <cx:pt idx="1">DRIPPER</cx:pt>
        </cx:lvl>
      </cx:strDim>
      <cx:numDim type="val">
        <cx:f dir="row">Sheet1!$B$101:$C$101</cx:f>
        <cx:lvl ptCount="2" formatCode="General">
          <cx:pt idx="0">-0.85067000000000004</cx:pt>
          <cx:pt idx="1">-1.0512300000000001</cx:pt>
        </cx:lvl>
      </cx:numDim>
    </cx:data>
    <cx:data id="100">
      <cx:strDim type="cat">
        <cx:f dir="row">Sheet1!$B$1:$C$1</cx:f>
        <cx:lvl ptCount="2">
          <cx:pt idx="0">Permit Page-Cross</cx:pt>
          <cx:pt idx="1">DRIPPER</cx:pt>
        </cx:lvl>
      </cx:strDim>
      <cx:numDim type="val">
        <cx:f dir="row">Sheet1!$B$102:$C$102</cx:f>
        <cx:lvl ptCount="2" formatCode="General">
          <cx:pt idx="0">-0.60958999999999997</cx:pt>
          <cx:pt idx="1">-1.0286</cx:pt>
        </cx:lvl>
      </cx:numDim>
    </cx:data>
    <cx:data id="101">
      <cx:strDim type="cat">
        <cx:f dir="row">Sheet1!$B$1:$C$1</cx:f>
        <cx:lvl ptCount="2">
          <cx:pt idx="0">Permit Page-Cross</cx:pt>
          <cx:pt idx="1">DRIPPER</cx:pt>
        </cx:lvl>
      </cx:strDim>
      <cx:numDim type="val">
        <cx:f dir="row">Sheet1!$B$103:$C$103</cx:f>
        <cx:lvl ptCount="2" formatCode="General">
          <cx:pt idx="0">-0.96765999999999897</cx:pt>
          <cx:pt idx="1">-1.0058400000000001</cx:pt>
        </cx:lvl>
      </cx:numDim>
    </cx:data>
    <cx:data id="102">
      <cx:strDim type="cat">
        <cx:f dir="row">Sheet1!$B$1:$C$1</cx:f>
        <cx:lvl ptCount="2">
          <cx:pt idx="0">Permit Page-Cross</cx:pt>
          <cx:pt idx="1">DRIPPER</cx:pt>
        </cx:lvl>
      </cx:strDim>
      <cx:numDim type="val">
        <cx:f dir="row">Sheet1!$B$104:$C$104</cx:f>
        <cx:lvl ptCount="2" formatCode="General">
          <cx:pt idx="0">-0.80536399999999697</cx:pt>
          <cx:pt idx="1">-0.96361600000000103</cx:pt>
        </cx:lvl>
      </cx:numDim>
    </cx:data>
    <cx:data id="103">
      <cx:strDim type="cat">
        <cx:f dir="row">Sheet1!$B$1:$C$1</cx:f>
        <cx:lvl ptCount="2">
          <cx:pt idx="0">Permit Page-Cross</cx:pt>
          <cx:pt idx="1">DRIPPER</cx:pt>
        </cx:lvl>
      </cx:strDim>
      <cx:numDim type="val">
        <cx:f dir="row">Sheet1!$B$105:$C$105</cx:f>
        <cx:lvl ptCount="2" formatCode="General">
          <cx:pt idx="0">2.7874199999999898</cx:pt>
          <cx:pt idx="1">-0.95840000000000403</cx:pt>
        </cx:lvl>
      </cx:numDim>
    </cx:data>
    <cx:data id="104">
      <cx:strDim type="cat">
        <cx:f dir="row">Sheet1!$B$1:$C$1</cx:f>
        <cx:lvl ptCount="2">
          <cx:pt idx="0">Permit Page-Cross</cx:pt>
          <cx:pt idx="1">DRIPPER</cx:pt>
        </cx:lvl>
      </cx:strDim>
      <cx:numDim type="val">
        <cx:f dir="row">Sheet1!$B$106:$C$106</cx:f>
        <cx:lvl ptCount="2" formatCode="General">
          <cx:pt idx="0">-1.4128099999999999</cx:pt>
          <cx:pt idx="1">-0.9093</cx:pt>
        </cx:lvl>
      </cx:numDim>
    </cx:data>
    <cx:data id="105">
      <cx:strDim type="cat">
        <cx:f dir="row">Sheet1!$B$1:$C$1</cx:f>
        <cx:lvl ptCount="2">
          <cx:pt idx="0">Permit Page-Cross</cx:pt>
          <cx:pt idx="1">DRIPPER</cx:pt>
        </cx:lvl>
      </cx:strDim>
      <cx:numDim type="val">
        <cx:f dir="row">Sheet1!$B$107:$C$107</cx:f>
        <cx:lvl ptCount="2" formatCode="General">
          <cx:pt idx="0">-0.74564399999999798</cx:pt>
          <cx:pt idx="1">-0.84464799999997797</cx:pt>
        </cx:lvl>
      </cx:numDim>
    </cx:data>
    <cx:data id="106">
      <cx:strDim type="cat">
        <cx:f dir="row">Sheet1!$B$1:$C$1</cx:f>
        <cx:lvl ptCount="2">
          <cx:pt idx="0">Permit Page-Cross</cx:pt>
          <cx:pt idx="1">DRIPPER</cx:pt>
        </cx:lvl>
      </cx:strDim>
      <cx:numDim type="val">
        <cx:f dir="row">Sheet1!$B$108:$C$108</cx:f>
        <cx:lvl ptCount="2" formatCode="General">
          <cx:pt idx="0">-0.83916000000000002</cx:pt>
          <cx:pt idx="1">-0.81906000000000001</cx:pt>
        </cx:lvl>
      </cx:numDim>
    </cx:data>
    <cx:data id="107">
      <cx:strDim type="cat">
        <cx:f dir="row">Sheet1!$B$1:$C$1</cx:f>
        <cx:lvl ptCount="2">
          <cx:pt idx="0">Permit Page-Cross</cx:pt>
          <cx:pt idx="1">DRIPPER</cx:pt>
        </cx:lvl>
      </cx:strDim>
      <cx:numDim type="val">
        <cx:f dir="row">Sheet1!$B$109:$C$109</cx:f>
        <cx:lvl ptCount="2" formatCode="General">
          <cx:pt idx="0">-1.22404</cx:pt>
          <cx:pt idx="1">-0.81558000000000397</cx:pt>
        </cx:lvl>
      </cx:numDim>
    </cx:data>
    <cx:data id="108">
      <cx:strDim type="cat">
        <cx:f dir="row">Sheet1!$B$1:$C$1</cx:f>
        <cx:lvl ptCount="2">
          <cx:pt idx="0">Permit Page-Cross</cx:pt>
          <cx:pt idx="1">DRIPPER</cx:pt>
        </cx:lvl>
      </cx:strDim>
      <cx:numDim type="val">
        <cx:f dir="row">Sheet1!$B$110:$C$110</cx:f>
        <cx:lvl ptCount="2" formatCode="General">
          <cx:pt idx="0">1.7643099999999901</cx:pt>
          <cx:pt idx="1">-0.79950000000002297</cx:pt>
        </cx:lvl>
      </cx:numDim>
    </cx:data>
    <cx:data id="109">
      <cx:strDim type="cat">
        <cx:f dir="row">Sheet1!$B$1:$C$1</cx:f>
        <cx:lvl ptCount="2">
          <cx:pt idx="0">Permit Page-Cross</cx:pt>
          <cx:pt idx="1">DRIPPER</cx:pt>
        </cx:lvl>
      </cx:strDim>
      <cx:numDim type="val">
        <cx:f dir="row">Sheet1!$B$111:$C$111</cx:f>
        <cx:lvl ptCount="2" formatCode="General">
          <cx:pt idx="0">-0.68378000000000205</cx:pt>
          <cx:pt idx="1">-0.78354000000000201</cx:pt>
        </cx:lvl>
      </cx:numDim>
    </cx:data>
    <cx:data id="110">
      <cx:strDim type="cat">
        <cx:f dir="row">Sheet1!$B$1:$C$1</cx:f>
        <cx:lvl ptCount="2">
          <cx:pt idx="0">Permit Page-Cross</cx:pt>
          <cx:pt idx="1">DRIPPER</cx:pt>
        </cx:lvl>
      </cx:strDim>
      <cx:numDim type="val">
        <cx:f dir="row">Sheet1!$B$112:$C$112</cx:f>
        <cx:lvl ptCount="2" formatCode="General">
          <cx:pt idx="0">-0.81154000000000004</cx:pt>
          <cx:pt idx="1">-0.76007999999999498</cx:pt>
        </cx:lvl>
      </cx:numDim>
    </cx:data>
    <cx:data id="111">
      <cx:strDim type="cat">
        <cx:f dir="row">Sheet1!$B$1:$C$1</cx:f>
        <cx:lvl ptCount="2">
          <cx:pt idx="0">Permit Page-Cross</cx:pt>
          <cx:pt idx="1">DRIPPER</cx:pt>
        </cx:lvl>
      </cx:strDim>
      <cx:numDim type="val">
        <cx:f dir="row">Sheet1!$B$113:$C$113</cx:f>
        <cx:lvl ptCount="2" formatCode="General">
          <cx:pt idx="0">-0.19774999999999901</cx:pt>
          <cx:pt idx="1">-0.75209999999999799</cx:pt>
        </cx:lvl>
      </cx:numDim>
    </cx:data>
    <cx:data id="112">
      <cx:strDim type="cat">
        <cx:f dir="row">Sheet1!$B$1:$C$1</cx:f>
        <cx:lvl ptCount="2">
          <cx:pt idx="0">Permit Page-Cross</cx:pt>
          <cx:pt idx="1">DRIPPER</cx:pt>
        </cx:lvl>
      </cx:strDim>
      <cx:numDim type="val">
        <cx:f dir="row">Sheet1!$B$114:$C$114</cx:f>
        <cx:lvl ptCount="2" formatCode="General">
          <cx:pt idx="0">-1.10209</cx:pt>
          <cx:pt idx="1">-0.71911000000000003</cx:pt>
        </cx:lvl>
      </cx:numDim>
    </cx:data>
    <cx:data id="113">
      <cx:strDim type="cat">
        <cx:f dir="row">Sheet1!$B$1:$C$1</cx:f>
        <cx:lvl ptCount="2">
          <cx:pt idx="0">Permit Page-Cross</cx:pt>
          <cx:pt idx="1">DRIPPER</cx:pt>
        </cx:lvl>
      </cx:strDim>
      <cx:numDim type="val">
        <cx:f dir="row">Sheet1!$B$115:$C$115</cx:f>
        <cx:lvl ptCount="2" formatCode="General">
          <cx:pt idx="0">-1.0237099999999999</cx:pt>
          <cx:pt idx="1">-0.68139000000000005</cx:pt>
        </cx:lvl>
      </cx:numDim>
    </cx:data>
    <cx:data id="114">
      <cx:strDim type="cat">
        <cx:f dir="row">Sheet1!$B$1:$C$1</cx:f>
        <cx:lvl ptCount="2">
          <cx:pt idx="0">Permit Page-Cross</cx:pt>
          <cx:pt idx="1">DRIPPER</cx:pt>
        </cx:lvl>
      </cx:strDim>
      <cx:numDim type="val">
        <cx:f dir="row">Sheet1!$B$116:$C$116</cx:f>
        <cx:lvl ptCount="2" formatCode="General">
          <cx:pt idx="0">1.4401119999999901</cx:pt>
          <cx:pt idx="1">-0.65574000000000798</cx:pt>
        </cx:lvl>
      </cx:numDim>
    </cx:data>
    <cx:data id="115">
      <cx:strDim type="cat">
        <cx:f dir="row">Sheet1!$B$1:$C$1</cx:f>
        <cx:lvl ptCount="2">
          <cx:pt idx="0">Permit Page-Cross</cx:pt>
          <cx:pt idx="1">DRIPPER</cx:pt>
        </cx:lvl>
      </cx:strDim>
      <cx:numDim type="val">
        <cx:f dir="row">Sheet1!$B$117:$C$117</cx:f>
        <cx:lvl ptCount="2" formatCode="General">
          <cx:pt idx="0">-0.65962999999999905</cx:pt>
          <cx:pt idx="1">-0.64433999999999902</cx:pt>
        </cx:lvl>
      </cx:numDim>
    </cx:data>
    <cx:data id="116">
      <cx:strDim type="cat">
        <cx:f dir="row">Sheet1!$B$1:$C$1</cx:f>
        <cx:lvl ptCount="2">
          <cx:pt idx="0">Permit Page-Cross</cx:pt>
          <cx:pt idx="1">DRIPPER</cx:pt>
        </cx:lvl>
      </cx:strDim>
      <cx:numDim type="val">
        <cx:f dir="row">Sheet1!$B$118:$C$118</cx:f>
        <cx:lvl ptCount="2" formatCode="General">
          <cx:pt idx="0">-0.15984999999999999</cx:pt>
          <cx:pt idx="1">-0.63461000000000001</cx:pt>
        </cx:lvl>
      </cx:numDim>
    </cx:data>
    <cx:data id="117">
      <cx:strDim type="cat">
        <cx:f dir="row">Sheet1!$B$1:$C$1</cx:f>
        <cx:lvl ptCount="2">
          <cx:pt idx="0">Permit Page-Cross</cx:pt>
          <cx:pt idx="1">DRIPPER</cx:pt>
        </cx:lvl>
      </cx:strDim>
      <cx:numDim type="val">
        <cx:f dir="row">Sheet1!$B$119:$C$119</cx:f>
        <cx:lvl ptCount="2" formatCode="General">
          <cx:pt idx="0">-0.67995999999999401</cx:pt>
          <cx:pt idx="1">-0.59803999999999702</cx:pt>
        </cx:lvl>
      </cx:numDim>
    </cx:data>
    <cx:data id="118">
      <cx:strDim type="cat">
        <cx:f dir="row">Sheet1!$B$1:$C$1</cx:f>
        <cx:lvl ptCount="2">
          <cx:pt idx="0">Permit Page-Cross</cx:pt>
          <cx:pt idx="1">DRIPPER</cx:pt>
        </cx:lvl>
      </cx:strDim>
      <cx:numDim type="val">
        <cx:f dir="row">Sheet1!$B$120:$C$120</cx:f>
        <cx:lvl ptCount="2" formatCode="General">
          <cx:pt idx="0">-0.39548</cx:pt>
          <cx:pt idx="1">-0.5827</cx:pt>
        </cx:lvl>
      </cx:numDim>
    </cx:data>
    <cx:data id="119">
      <cx:strDim type="cat">
        <cx:f dir="row">Sheet1!$B$1:$C$1</cx:f>
        <cx:lvl ptCount="2">
          <cx:pt idx="0">Permit Page-Cross</cx:pt>
          <cx:pt idx="1">DRIPPER</cx:pt>
        </cx:lvl>
      </cx:strDim>
      <cx:numDim type="val">
        <cx:f dir="row">Sheet1!$B$121:$C$121</cx:f>
        <cx:lvl ptCount="2" formatCode="General">
          <cx:pt idx="0">-0.43413999999999903</cx:pt>
          <cx:pt idx="1">-0.57938000000000001</cx:pt>
        </cx:lvl>
      </cx:numDim>
    </cx:data>
    <cx:data id="120">
      <cx:strDim type="cat">
        <cx:f dir="row">Sheet1!$B$1:$C$1</cx:f>
        <cx:lvl ptCount="2">
          <cx:pt idx="0">Permit Page-Cross</cx:pt>
          <cx:pt idx="1">DRIPPER</cx:pt>
        </cx:lvl>
      </cx:strDim>
      <cx:numDim type="val">
        <cx:f dir="row">Sheet1!$B$122:$C$122</cx:f>
        <cx:lvl ptCount="2" formatCode="General">
          <cx:pt idx="0">-0.59524999999999995</cx:pt>
          <cx:pt idx="1">-0.57931999999999895</cx:pt>
        </cx:lvl>
      </cx:numDim>
    </cx:data>
    <cx:data id="121">
      <cx:strDim type="cat">
        <cx:f dir="row">Sheet1!$B$1:$C$1</cx:f>
        <cx:lvl ptCount="2">
          <cx:pt idx="0">Permit Page-Cross</cx:pt>
          <cx:pt idx="1">DRIPPER</cx:pt>
        </cx:lvl>
      </cx:strDim>
      <cx:numDim type="val">
        <cx:f dir="row">Sheet1!$B$123:$C$123</cx:f>
        <cx:lvl ptCount="2" formatCode="General">
          <cx:pt idx="0">-1.8062799999999899</cx:pt>
          <cx:pt idx="1">-0.554619999999999</cx:pt>
        </cx:lvl>
      </cx:numDim>
    </cx:data>
    <cx:data id="122">
      <cx:strDim type="cat">
        <cx:f dir="row">Sheet1!$B$1:$C$1</cx:f>
        <cx:lvl ptCount="2">
          <cx:pt idx="0">Permit Page-Cross</cx:pt>
          <cx:pt idx="1">DRIPPER</cx:pt>
        </cx:lvl>
      </cx:strDim>
      <cx:numDim type="val">
        <cx:f dir="row">Sheet1!$B$124:$C$124</cx:f>
        <cx:lvl ptCount="2" formatCode="General">
          <cx:pt idx="0">-0.68070000000000097</cx:pt>
          <cx:pt idx="1">-0.55346999999999003</cx:pt>
        </cx:lvl>
      </cx:numDim>
    </cx:data>
    <cx:data id="123">
      <cx:strDim type="cat">
        <cx:f dir="row">Sheet1!$B$1:$C$1</cx:f>
        <cx:lvl ptCount="2">
          <cx:pt idx="0">Permit Page-Cross</cx:pt>
          <cx:pt idx="1">DRIPPER</cx:pt>
        </cx:lvl>
      </cx:strDim>
      <cx:numDim type="val">
        <cx:f dir="row">Sheet1!$B$125:$C$125</cx:f>
        <cx:lvl ptCount="2" formatCode="General">
          <cx:pt idx="0">-0.094339999999998897</cx:pt>
          <cx:pt idx="1">-0.54579733333333202</cx:pt>
        </cx:lvl>
      </cx:numDim>
    </cx:data>
    <cx:data id="124">
      <cx:strDim type="cat">
        <cx:f dir="row">Sheet1!$B$1:$C$1</cx:f>
        <cx:lvl ptCount="2">
          <cx:pt idx="0">Permit Page-Cross</cx:pt>
          <cx:pt idx="1">DRIPPER</cx:pt>
        </cx:lvl>
      </cx:strDim>
      <cx:numDim type="val">
        <cx:f dir="row">Sheet1!$B$126:$C$126</cx:f>
        <cx:lvl ptCount="2" formatCode="General">
          <cx:pt idx="0">-0.32702136256828102</cx:pt>
          <cx:pt idx="1">-0.53502141285326399</cx:pt>
        </cx:lvl>
      </cx:numDim>
    </cx:data>
    <cx:data id="125">
      <cx:strDim type="cat">
        <cx:f dir="row">Sheet1!$B$1:$C$1</cx:f>
        <cx:lvl ptCount="2">
          <cx:pt idx="0">Permit Page-Cross</cx:pt>
          <cx:pt idx="1">DRIPPER</cx:pt>
        </cx:lvl>
      </cx:strDim>
      <cx:numDim type="val">
        <cx:f dir="row">Sheet1!$B$127:$C$127</cx:f>
        <cx:lvl ptCount="2" formatCode="General">
          <cx:pt idx="0">-0.60185999999999495</cx:pt>
          <cx:pt idx="1">-0.53128999999999804</cx:pt>
        </cx:lvl>
      </cx:numDim>
    </cx:data>
    <cx:data id="126">
      <cx:strDim type="cat">
        <cx:f dir="row">Sheet1!$B$1:$C$1</cx:f>
        <cx:lvl ptCount="2">
          <cx:pt idx="0">Permit Page-Cross</cx:pt>
          <cx:pt idx="1">DRIPPER</cx:pt>
        </cx:lvl>
      </cx:strDim>
      <cx:numDim type="val">
        <cx:f dir="row">Sheet1!$B$128:$C$128</cx:f>
        <cx:lvl ptCount="2" formatCode="General">
          <cx:pt idx="0">-0.73789600000000599</cx:pt>
          <cx:pt idx="1">-0.52286000000000799</cx:pt>
        </cx:lvl>
      </cx:numDim>
    </cx:data>
    <cx:data id="127">
      <cx:strDim type="cat">
        <cx:f dir="row">Sheet1!$B$1:$C$1</cx:f>
        <cx:lvl ptCount="2">
          <cx:pt idx="0">Permit Page-Cross</cx:pt>
          <cx:pt idx="1">DRIPPER</cx:pt>
        </cx:lvl>
      </cx:strDim>
      <cx:numDim type="val">
        <cx:f dir="row">Sheet1!$B$129:$C$129</cx:f>
        <cx:lvl ptCount="2" formatCode="General">
          <cx:pt idx="0">-0.50567999999999902</cx:pt>
          <cx:pt idx="1">-0.50415999999999805</cx:pt>
        </cx:lvl>
      </cx:numDim>
    </cx:data>
    <cx:data id="128">
      <cx:strDim type="cat">
        <cx:f dir="row">Sheet1!$B$1:$C$1</cx:f>
        <cx:lvl ptCount="2">
          <cx:pt idx="0">Permit Page-Cross</cx:pt>
          <cx:pt idx="1">DRIPPER</cx:pt>
        </cx:lvl>
      </cx:strDim>
      <cx:numDim type="val">
        <cx:f dir="row">Sheet1!$B$130:$C$130</cx:f>
        <cx:lvl ptCount="2" formatCode="General">
          <cx:pt idx="0">0.78514999999999802</cx:pt>
          <cx:pt idx="1">-0.48974000000000101</cx:pt>
        </cx:lvl>
      </cx:numDim>
    </cx:data>
    <cx:data id="129">
      <cx:strDim type="cat">
        <cx:f dir="row">Sheet1!$B$1:$C$1</cx:f>
        <cx:lvl ptCount="2">
          <cx:pt idx="0">Permit Page-Cross</cx:pt>
          <cx:pt idx="1">DRIPPER</cx:pt>
        </cx:lvl>
      </cx:strDim>
      <cx:numDim type="val">
        <cx:f dir="row">Sheet1!$B$131:$C$131</cx:f>
        <cx:lvl ptCount="2" formatCode="General">
          <cx:pt idx="0">-0.29377999999999899</cx:pt>
          <cx:pt idx="1">-0.48355999999999999</cx:pt>
        </cx:lvl>
      </cx:numDim>
    </cx:data>
    <cx:data id="130">
      <cx:strDim type="cat">
        <cx:f dir="row">Sheet1!$B$1:$C$1</cx:f>
        <cx:lvl ptCount="2">
          <cx:pt idx="0">Permit Page-Cross</cx:pt>
          <cx:pt idx="1">DRIPPER</cx:pt>
        </cx:lvl>
      </cx:strDim>
      <cx:numDim type="val">
        <cx:f dir="row">Sheet1!$B$132:$C$132</cx:f>
        <cx:lvl ptCount="2" formatCode="General">
          <cx:pt idx="0">-0.94661739380726195</cx:pt>
          <cx:pt idx="1">-0.48211273368035201</cx:pt>
        </cx:lvl>
      </cx:numDim>
    </cx:data>
    <cx:data id="131">
      <cx:strDim type="cat">
        <cx:f dir="row">Sheet1!$B$1:$C$1</cx:f>
        <cx:lvl ptCount="2">
          <cx:pt idx="0">Permit Page-Cross</cx:pt>
          <cx:pt idx="1">DRIPPER</cx:pt>
        </cx:lvl>
      </cx:strDim>
      <cx:numDim type="val">
        <cx:f dir="row">Sheet1!$B$133:$C$133</cx:f>
        <cx:lvl ptCount="2" formatCode="General">
          <cx:pt idx="0">-0.48759999999999998</cx:pt>
          <cx:pt idx="1">-0.431449999999998</cx:pt>
        </cx:lvl>
      </cx:numDim>
    </cx:data>
    <cx:data id="132">
      <cx:strDim type="cat">
        <cx:f dir="row">Sheet1!$B$1:$C$1</cx:f>
        <cx:lvl ptCount="2">
          <cx:pt idx="0">Permit Page-Cross</cx:pt>
          <cx:pt idx="1">DRIPPER</cx:pt>
        </cx:lvl>
      </cx:strDim>
      <cx:numDim type="val">
        <cx:f dir="row">Sheet1!$B$134:$C$134</cx:f>
        <cx:lvl ptCount="2" formatCode="General">
          <cx:pt idx="0">-2.3601399999999999</cx:pt>
          <cx:pt idx="1">-0.41629000000000299</cx:pt>
        </cx:lvl>
      </cx:numDim>
    </cx:data>
    <cx:data id="133">
      <cx:strDim type="cat">
        <cx:f dir="row">Sheet1!$B$1:$C$1</cx:f>
        <cx:lvl ptCount="2">
          <cx:pt idx="0">Permit Page-Cross</cx:pt>
          <cx:pt idx="1">DRIPPER</cx:pt>
        </cx:lvl>
      </cx:strDim>
      <cx:numDim type="val">
        <cx:f dir="row">Sheet1!$B$135:$C$135</cx:f>
        <cx:lvl ptCount="2" formatCode="General">
          <cx:pt idx="0">0.088229999999999295</cx:pt>
          <cx:pt idx="1">-0.36970000000000097</cx:pt>
        </cx:lvl>
      </cx:numDim>
    </cx:data>
    <cx:data id="134">
      <cx:strDim type="cat">
        <cx:f dir="row">Sheet1!$B$1:$C$1</cx:f>
        <cx:lvl ptCount="2">
          <cx:pt idx="0">Permit Page-Cross</cx:pt>
          <cx:pt idx="1">DRIPPER</cx:pt>
        </cx:lvl>
      </cx:strDim>
      <cx:numDim type="val">
        <cx:f dir="row">Sheet1!$B$136:$C$136</cx:f>
        <cx:lvl ptCount="2" formatCode="General">
          <cx:pt idx="0">-0.0256899999999999</cx:pt>
          <cx:pt idx="1">-0.35977999999999999</cx:pt>
        </cx:lvl>
      </cx:numDim>
    </cx:data>
    <cx:data id="135">
      <cx:strDim type="cat">
        <cx:f dir="row">Sheet1!$B$1:$C$1</cx:f>
        <cx:lvl ptCount="2">
          <cx:pt idx="0">Permit Page-Cross</cx:pt>
          <cx:pt idx="1">DRIPPER</cx:pt>
        </cx:lvl>
      </cx:strDim>
      <cx:numDim type="val">
        <cx:f dir="row">Sheet1!$B$137:$C$137</cx:f>
        <cx:lvl ptCount="2" formatCode="General">
          <cx:pt idx="0">-0.15784000000000001</cx:pt>
          <cx:pt idx="1">-0.35494999999999799</cx:pt>
        </cx:lvl>
      </cx:numDim>
    </cx:data>
    <cx:data id="136">
      <cx:strDim type="cat">
        <cx:f dir="row">Sheet1!$B$1:$C$1</cx:f>
        <cx:lvl ptCount="2">
          <cx:pt idx="0">Permit Page-Cross</cx:pt>
          <cx:pt idx="1">DRIPPER</cx:pt>
        </cx:lvl>
      </cx:strDim>
      <cx:numDim type="val">
        <cx:f dir="row">Sheet1!$B$138:$C$138</cx:f>
        <cx:lvl ptCount="2" formatCode="General">
          <cx:pt idx="0">-0.101779999999997</cx:pt>
          <cx:pt idx="1">-0.33301999999999699</cx:pt>
        </cx:lvl>
      </cx:numDim>
    </cx:data>
    <cx:data id="137">
      <cx:strDim type="cat">
        <cx:f dir="row">Sheet1!$B$1:$C$1</cx:f>
        <cx:lvl ptCount="2">
          <cx:pt idx="0">Permit Page-Cross</cx:pt>
          <cx:pt idx="1">DRIPPER</cx:pt>
        </cx:lvl>
      </cx:strDim>
      <cx:numDim type="val">
        <cx:f dir="row">Sheet1!$B$139:$C$139</cx:f>
        <cx:lvl ptCount="2" formatCode="General">
          <cx:pt idx="0">-0.18792</cx:pt>
          <cx:pt idx="1">-0.32974999999999999</cx:pt>
        </cx:lvl>
      </cx:numDim>
    </cx:data>
    <cx:data id="138">
      <cx:strDim type="cat">
        <cx:f dir="row">Sheet1!$B$1:$C$1</cx:f>
        <cx:lvl ptCount="2">
          <cx:pt idx="0">Permit Page-Cross</cx:pt>
          <cx:pt idx="1">DRIPPER</cx:pt>
        </cx:lvl>
      </cx:strDim>
      <cx:numDim type="val">
        <cx:f dir="row">Sheet1!$B$140:$C$140</cx:f>
        <cx:lvl ptCount="2" formatCode="General">
          <cx:pt idx="0">-0.18487999999999899</cx:pt>
          <cx:pt idx="1">-0.32726000000000199</cx:pt>
        </cx:lvl>
      </cx:numDim>
    </cx:data>
    <cx:data id="139">
      <cx:strDim type="cat">
        <cx:f dir="row">Sheet1!$B$1:$C$1</cx:f>
        <cx:lvl ptCount="2">
          <cx:pt idx="0">Permit Page-Cross</cx:pt>
          <cx:pt idx="1">DRIPPER</cx:pt>
        </cx:lvl>
      </cx:strDim>
      <cx:numDim type="val">
        <cx:f dir="row">Sheet1!$B$141:$C$141</cx:f>
        <cx:lvl ptCount="2" formatCode="General">
          <cx:pt idx="0">-0.290690000000001</cx:pt>
          <cx:pt idx="1">-0.32032999999999801</cx:pt>
        </cx:lvl>
      </cx:numDim>
    </cx:data>
    <cx:data id="140">
      <cx:strDim type="cat">
        <cx:f dir="row">Sheet1!$B$1:$C$1</cx:f>
        <cx:lvl ptCount="2">
          <cx:pt idx="0">Permit Page-Cross</cx:pt>
          <cx:pt idx="1">DRIPPER</cx:pt>
        </cx:lvl>
      </cx:strDim>
      <cx:numDim type="val">
        <cx:f dir="row">Sheet1!$B$142:$C$142</cx:f>
        <cx:lvl ptCount="2" formatCode="General">
          <cx:pt idx="0">0.38333</cx:pt>
          <cx:pt idx="1">-0.298290000000001</cx:pt>
        </cx:lvl>
      </cx:numDim>
    </cx:data>
    <cx:data id="141">
      <cx:strDim type="cat">
        <cx:f dir="row">Sheet1!$B$1:$C$1</cx:f>
        <cx:lvl ptCount="2">
          <cx:pt idx="0">Permit Page-Cross</cx:pt>
          <cx:pt idx="1">DRIPPER</cx:pt>
        </cx:lvl>
      </cx:strDim>
      <cx:numDim type="val">
        <cx:f dir="row">Sheet1!$B$143:$C$143</cx:f>
        <cx:lvl ptCount="2" formatCode="General">
          <cx:pt idx="0">-0.39295558861803398</cx:pt>
          <cx:pt idx="1">-0.277108824099499</cx:pt>
        </cx:lvl>
      </cx:numDim>
    </cx:data>
    <cx:data id="142">
      <cx:strDim type="cat">
        <cx:f dir="row">Sheet1!$B$1:$C$1</cx:f>
        <cx:lvl ptCount="2">
          <cx:pt idx="0">Permit Page-Cross</cx:pt>
          <cx:pt idx="1">DRIPPER</cx:pt>
        </cx:lvl>
      </cx:strDim>
      <cx:numDim type="val">
        <cx:f dir="row">Sheet1!$B$144:$C$144</cx:f>
        <cx:lvl ptCount="2" formatCode="General">
          <cx:pt idx="0">0.21314000000000899</cx:pt>
          <cx:pt idx="1">-0.26134799999999803</cx:pt>
        </cx:lvl>
      </cx:numDim>
    </cx:data>
    <cx:data id="143">
      <cx:strDim type="cat">
        <cx:f dir="row">Sheet1!$B$1:$C$1</cx:f>
        <cx:lvl ptCount="2">
          <cx:pt idx="0">Permit Page-Cross</cx:pt>
          <cx:pt idx="1">DRIPPER</cx:pt>
        </cx:lvl>
      </cx:strDim>
      <cx:numDim type="val">
        <cx:f dir="row">Sheet1!$B$145:$C$145</cx:f>
        <cx:lvl ptCount="2" formatCode="General">
          <cx:pt idx="0">-0.31207000000000501</cx:pt>
          <cx:pt idx="1">-0.26096999999999998</cx:pt>
        </cx:lvl>
      </cx:numDim>
    </cx:data>
    <cx:data id="144">
      <cx:strDim type="cat">
        <cx:f dir="row">Sheet1!$B$1:$C$1</cx:f>
        <cx:lvl ptCount="2">
          <cx:pt idx="0">Permit Page-Cross</cx:pt>
          <cx:pt idx="1">DRIPPER</cx:pt>
        </cx:lvl>
      </cx:strDim>
      <cx:numDim type="val">
        <cx:f dir="row">Sheet1!$B$146:$C$146</cx:f>
        <cx:lvl ptCount="2" formatCode="General">
          <cx:pt idx="0">-0.183390135397791</cx:pt>
          <cx:pt idx="1">-0.247263318534506</cx:pt>
        </cx:lvl>
      </cx:numDim>
    </cx:data>
    <cx:data id="145">
      <cx:strDim type="cat">
        <cx:f dir="row">Sheet1!$B$1:$C$1</cx:f>
        <cx:lvl ptCount="2">
          <cx:pt idx="0">Permit Page-Cross</cx:pt>
          <cx:pt idx="1">DRIPPER</cx:pt>
        </cx:lvl>
      </cx:strDim>
      <cx:numDim type="val">
        <cx:f dir="row">Sheet1!$B$147:$C$147</cx:f>
        <cx:lvl ptCount="2" formatCode="General">
          <cx:pt idx="0">-0.53501999999999905</cx:pt>
          <cx:pt idx="1">-0.24407999999999999</cx:pt>
        </cx:lvl>
      </cx:numDim>
    </cx:data>
    <cx:data id="146">
      <cx:strDim type="cat">
        <cx:f dir="row">Sheet1!$B$1:$C$1</cx:f>
        <cx:lvl ptCount="2">
          <cx:pt idx="0">Permit Page-Cross</cx:pt>
          <cx:pt idx="1">DRIPPER</cx:pt>
        </cx:lvl>
      </cx:strDim>
      <cx:numDim type="val">
        <cx:f dir="row">Sheet1!$B$148:$C$148</cx:f>
        <cx:lvl ptCount="2" formatCode="General">
          <cx:pt idx="0">-0.088920000000001595</cx:pt>
          <cx:pt idx="1">-0.22446999999999601</cx:pt>
        </cx:lvl>
      </cx:numDim>
    </cx:data>
    <cx:data id="147">
      <cx:strDim type="cat">
        <cx:f dir="row">Sheet1!$B$1:$C$1</cx:f>
        <cx:lvl ptCount="2">
          <cx:pt idx="0">Permit Page-Cross</cx:pt>
          <cx:pt idx="1">DRIPPER</cx:pt>
        </cx:lvl>
      </cx:strDim>
      <cx:numDim type="val">
        <cx:f dir="row">Sheet1!$B$149:$C$149</cx:f>
        <cx:lvl ptCount="2" formatCode="General">
          <cx:pt idx="0">-0.23214000000000101</cx:pt>
          <cx:pt idx="1">-0.22081999999999899</cx:pt>
        </cx:lvl>
      </cx:numDim>
    </cx:data>
    <cx:data id="148">
      <cx:strDim type="cat">
        <cx:f dir="row">Sheet1!$B$1:$C$1</cx:f>
        <cx:lvl ptCount="2">
          <cx:pt idx="0">Permit Page-Cross</cx:pt>
          <cx:pt idx="1">DRIPPER</cx:pt>
        </cx:lvl>
      </cx:strDim>
      <cx:numDim type="val">
        <cx:f dir="row">Sheet1!$B$150:$C$150</cx:f>
        <cx:lvl ptCount="2" formatCode="General">
          <cx:pt idx="0">-0.243120000000001</cx:pt>
          <cx:pt idx="1">-0.21775</cx:pt>
        </cx:lvl>
      </cx:numDim>
    </cx:data>
    <cx:data id="149">
      <cx:strDim type="cat">
        <cx:f dir="row">Sheet1!$B$1:$C$1</cx:f>
        <cx:lvl ptCount="2">
          <cx:pt idx="0">Permit Page-Cross</cx:pt>
          <cx:pt idx="1">DRIPPER</cx:pt>
        </cx:lvl>
      </cx:strDim>
      <cx:numDim type="val">
        <cx:f dir="row">Sheet1!$B$151:$C$151</cx:f>
        <cx:lvl ptCount="2" formatCode="General">
          <cx:pt idx="0">0.049700000000000501</cx:pt>
          <cx:pt idx="1">-0.19988999999999901</cx:pt>
        </cx:lvl>
      </cx:numDim>
    </cx:data>
    <cx:data id="150">
      <cx:strDim type="cat">
        <cx:f dir="row">Sheet1!$B$1:$C$1</cx:f>
        <cx:lvl ptCount="2">
          <cx:pt idx="0">Permit Page-Cross</cx:pt>
          <cx:pt idx="1">DRIPPER</cx:pt>
        </cx:lvl>
      </cx:strDim>
      <cx:numDim type="val">
        <cx:f dir="row">Sheet1!$B$152:$C$152</cx:f>
        <cx:lvl ptCount="2" formatCode="General">
          <cx:pt idx="0">-0.39951999999999999</cx:pt>
          <cx:pt idx="1">-0.19463</cx:pt>
        </cx:lvl>
      </cx:numDim>
    </cx:data>
    <cx:data id="151">
      <cx:strDim type="cat">
        <cx:f dir="row">Sheet1!$B$1:$C$1</cx:f>
        <cx:lvl ptCount="2">
          <cx:pt idx="0">Permit Page-Cross</cx:pt>
          <cx:pt idx="1">DRIPPER</cx:pt>
        </cx:lvl>
      </cx:strDim>
      <cx:numDim type="val">
        <cx:f dir="row">Sheet1!$B$153:$C$153</cx:f>
        <cx:lvl ptCount="2" formatCode="General">
          <cx:pt idx="0">-0.29617000000000299</cx:pt>
          <cx:pt idx="1">-0.191459999999992</cx:pt>
        </cx:lvl>
      </cx:numDim>
    </cx:data>
    <cx:data id="152">
      <cx:strDim type="cat">
        <cx:f dir="row">Sheet1!$B$1:$C$1</cx:f>
        <cx:lvl ptCount="2">
          <cx:pt idx="0">Permit Page-Cross</cx:pt>
          <cx:pt idx="1">DRIPPER</cx:pt>
        </cx:lvl>
      </cx:strDim>
      <cx:numDim type="val">
        <cx:f dir="row">Sheet1!$B$154:$C$154</cx:f>
        <cx:lvl ptCount="2" formatCode="General">
          <cx:pt idx="0">-0.35022999999999899</cx:pt>
          <cx:pt idx="1">-0.19120999999999899</cx:pt>
        </cx:lvl>
      </cx:numDim>
    </cx:data>
    <cx:data id="153">
      <cx:strDim type="cat">
        <cx:f dir="row">Sheet1!$B$1:$C$1</cx:f>
        <cx:lvl ptCount="2">
          <cx:pt idx="0">Permit Page-Cross</cx:pt>
          <cx:pt idx="1">DRIPPER</cx:pt>
        </cx:lvl>
      </cx:strDim>
      <cx:numDim type="val">
        <cx:f dir="row">Sheet1!$B$155:$C$155</cx:f>
        <cx:lvl ptCount="2" formatCode="General">
          <cx:pt idx="0">-0.18373</cx:pt>
          <cx:pt idx="1">-0.18476999999999999</cx:pt>
        </cx:lvl>
      </cx:numDim>
    </cx:data>
    <cx:data id="154">
      <cx:strDim type="cat">
        <cx:f dir="row">Sheet1!$B$1:$C$1</cx:f>
        <cx:lvl ptCount="2">
          <cx:pt idx="0">Permit Page-Cross</cx:pt>
          <cx:pt idx="1">DRIPPER</cx:pt>
        </cx:lvl>
      </cx:strDim>
      <cx:numDim type="val">
        <cx:f dir="row">Sheet1!$B$156:$C$156</cx:f>
        <cx:lvl ptCount="2" formatCode="General">
          <cx:pt idx="0">-0.25305999999999901</cx:pt>
          <cx:pt idx="1">-0.18059999999999801</cx:pt>
        </cx:lvl>
      </cx:numDim>
    </cx:data>
    <cx:data id="155">
      <cx:strDim type="cat">
        <cx:f dir="row">Sheet1!$B$1:$C$1</cx:f>
        <cx:lvl ptCount="2">
          <cx:pt idx="0">Permit Page-Cross</cx:pt>
          <cx:pt idx="1">DRIPPER</cx:pt>
        </cx:lvl>
      </cx:strDim>
      <cx:numDim type="val">
        <cx:f dir="row">Sheet1!$B$157:$C$157</cx:f>
        <cx:lvl ptCount="2" formatCode="General">
          <cx:pt idx="0">-0.39818999999999899</cx:pt>
          <cx:pt idx="1">-0.18049999999999999</cx:pt>
        </cx:lvl>
      </cx:numDim>
    </cx:data>
    <cx:data id="156">
      <cx:strDim type="cat">
        <cx:f dir="row">Sheet1!$B$1:$C$1</cx:f>
        <cx:lvl ptCount="2">
          <cx:pt idx="0">Permit Page-Cross</cx:pt>
          <cx:pt idx="1">DRIPPER</cx:pt>
        </cx:lvl>
      </cx:strDim>
      <cx:numDim type="val">
        <cx:f dir="row">Sheet1!$B$158:$C$158</cx:f>
        <cx:lvl ptCount="2" formatCode="General">
          <cx:pt idx="0">-0.14175254237288101</cx:pt>
          <cx:pt idx="1">-0.17519661016949101</cx:pt>
        </cx:lvl>
      </cx:numDim>
    </cx:data>
    <cx:data id="157">
      <cx:strDim type="cat">
        <cx:f dir="row">Sheet1!$B$1:$C$1</cx:f>
        <cx:lvl ptCount="2">
          <cx:pt idx="0">Permit Page-Cross</cx:pt>
          <cx:pt idx="1">DRIPPER</cx:pt>
        </cx:lvl>
      </cx:strDim>
      <cx:numDim type="val">
        <cx:f dir="row">Sheet1!$B$159:$C$159</cx:f>
        <cx:lvl ptCount="2" formatCode="General">
          <cx:pt idx="0">-0.87321000000000004</cx:pt>
          <cx:pt idx="1">-0.17475000000000299</cx:pt>
        </cx:lvl>
      </cx:numDim>
    </cx:data>
    <cx:data id="158">
      <cx:strDim type="cat">
        <cx:f dir="row">Sheet1!$B$1:$C$1</cx:f>
        <cx:lvl ptCount="2">
          <cx:pt idx="0">Permit Page-Cross</cx:pt>
          <cx:pt idx="1">DRIPPER</cx:pt>
        </cx:lvl>
      </cx:strDim>
      <cx:numDim type="val">
        <cx:f dir="row">Sheet1!$B$160:$C$160</cx:f>
        <cx:lvl ptCount="2" formatCode="General">
          <cx:pt idx="0">-0.59594000000000003</cx:pt>
          <cx:pt idx="1">-0.1676</cx:pt>
        </cx:lvl>
      </cx:numDim>
    </cx:data>
    <cx:data id="159">
      <cx:strDim type="cat">
        <cx:f dir="row">Sheet1!$B$1:$C$1</cx:f>
        <cx:lvl ptCount="2">
          <cx:pt idx="0">Permit Page-Cross</cx:pt>
          <cx:pt idx="1">DRIPPER</cx:pt>
        </cx:lvl>
      </cx:strDim>
      <cx:numDim type="val">
        <cx:f dir="row">Sheet1!$B$161:$C$161</cx:f>
        <cx:lvl ptCount="2" formatCode="General">
          <cx:pt idx="0">-0.034050000000007602</cx:pt>
          <cx:pt idx="1">-0.161920000000009</cx:pt>
        </cx:lvl>
      </cx:numDim>
    </cx:data>
    <cx:data id="160">
      <cx:strDim type="cat">
        <cx:f dir="row">Sheet1!$B$1:$C$1</cx:f>
        <cx:lvl ptCount="2">
          <cx:pt idx="0">Permit Page-Cross</cx:pt>
          <cx:pt idx="1">DRIPPER</cx:pt>
        </cx:lvl>
      </cx:strDim>
      <cx:numDim type="val">
        <cx:f dir="row">Sheet1!$B$162:$C$162</cx:f>
        <cx:lvl ptCount="2" formatCode="General">
          <cx:pt idx="0">-0.142210000000002</cx:pt>
          <cx:pt idx="1">-0.15244000000000199</cx:pt>
        </cx:lvl>
      </cx:numDim>
    </cx:data>
    <cx:data id="161">
      <cx:strDim type="cat">
        <cx:f dir="row">Sheet1!$B$1:$C$1</cx:f>
        <cx:lvl ptCount="2">
          <cx:pt idx="0">Permit Page-Cross</cx:pt>
          <cx:pt idx="1">DRIPPER</cx:pt>
        </cx:lvl>
      </cx:strDim>
      <cx:numDim type="val">
        <cx:f dir="row">Sheet1!$B$163:$C$163</cx:f>
        <cx:lvl ptCount="2" formatCode="General">
          <cx:pt idx="0">-0.50762453462770896</cx:pt>
          <cx:pt idx="1">-0.149085513258533</cx:pt>
        </cx:lvl>
      </cx:numDim>
    </cx:data>
    <cx:data id="162">
      <cx:strDim type="cat">
        <cx:f dir="row">Sheet1!$B$1:$C$1</cx:f>
        <cx:lvl ptCount="2">
          <cx:pt idx="0">Permit Page-Cross</cx:pt>
          <cx:pt idx="1">DRIPPER</cx:pt>
        </cx:lvl>
      </cx:strDim>
      <cx:numDim type="val">
        <cx:f dir="row">Sheet1!$B$164:$C$164</cx:f>
        <cx:lvl ptCount="2" formatCode="General">
          <cx:pt idx="0">-0.34393000000000001</cx:pt>
          <cx:pt idx="1">-0.13790999999999901</cx:pt>
        </cx:lvl>
      </cx:numDim>
    </cx:data>
    <cx:data id="163">
      <cx:strDim type="cat">
        <cx:f dir="row">Sheet1!$B$1:$C$1</cx:f>
        <cx:lvl ptCount="2">
          <cx:pt idx="0">Permit Page-Cross</cx:pt>
          <cx:pt idx="1">DRIPPER</cx:pt>
        </cx:lvl>
      </cx:strDim>
      <cx:numDim type="val">
        <cx:f dir="row">Sheet1!$B$165:$C$165</cx:f>
        <cx:lvl ptCount="2" formatCode="General">
          <cx:pt idx="0">0.099080000000000695</cx:pt>
          <cx:pt idx="1">-0.13417000000000101</cx:pt>
        </cx:lvl>
      </cx:numDim>
    </cx:data>
    <cx:data id="164">
      <cx:strDim type="cat">
        <cx:f dir="row">Sheet1!$B$1:$C$1</cx:f>
        <cx:lvl ptCount="2">
          <cx:pt idx="0">Permit Page-Cross</cx:pt>
          <cx:pt idx="1">DRIPPER</cx:pt>
        </cx:lvl>
      </cx:strDim>
      <cx:numDim type="val">
        <cx:f dir="row">Sheet1!$B$166:$C$166</cx:f>
        <cx:lvl ptCount="2" formatCode="General">
          <cx:pt idx="0">-0.116031999999997</cx:pt>
          <cx:pt idx="1">-0.127164</cx:pt>
        </cx:lvl>
      </cx:numDim>
    </cx:data>
    <cx:data id="165">
      <cx:strDim type="cat">
        <cx:f dir="row">Sheet1!$B$1:$C$1</cx:f>
        <cx:lvl ptCount="2">
          <cx:pt idx="0">Permit Page-Cross</cx:pt>
          <cx:pt idx="1">DRIPPER</cx:pt>
        </cx:lvl>
      </cx:strDim>
      <cx:numDim type="val">
        <cx:f dir="row">Sheet1!$B$167:$C$167</cx:f>
        <cx:lvl ptCount="2" formatCode="General">
          <cx:pt idx="0">0.34753599999999002</cx:pt>
          <cx:pt idx="1">-0.117503999999996</cx:pt>
        </cx:lvl>
      </cx:numDim>
    </cx:data>
    <cx:data id="166">
      <cx:strDim type="cat">
        <cx:f dir="row">Sheet1!$B$1:$C$1</cx:f>
        <cx:lvl ptCount="2">
          <cx:pt idx="0">Permit Page-Cross</cx:pt>
          <cx:pt idx="1">DRIPPER</cx:pt>
        </cx:lvl>
      </cx:strDim>
      <cx:numDim type="val">
        <cx:f dir="row">Sheet1!$B$168:$C$168</cx:f>
        <cx:lvl ptCount="2" formatCode="General">
          <cx:pt idx="0">0.33772000000000002</cx:pt>
          <cx:pt idx="1">-0.112999999999999</cx:pt>
        </cx:lvl>
      </cx:numDim>
    </cx:data>
    <cx:data id="167">
      <cx:strDim type="cat">
        <cx:f dir="row">Sheet1!$B$1:$C$1</cx:f>
        <cx:lvl ptCount="2">
          <cx:pt idx="0">Permit Page-Cross</cx:pt>
          <cx:pt idx="1">DRIPPER</cx:pt>
        </cx:lvl>
      </cx:strDim>
      <cx:numDim type="val">
        <cx:f dir="row">Sheet1!$B$169:$C$169</cx:f>
        <cx:lvl ptCount="2" formatCode="General">
          <cx:pt idx="0">0.073749999999989699</cx:pt>
          <cx:pt idx="1">-0.10733000000000401</cx:pt>
        </cx:lvl>
      </cx:numDim>
    </cx:data>
    <cx:data id="168">
      <cx:strDim type="cat">
        <cx:f dir="row">Sheet1!$B$1:$C$1</cx:f>
        <cx:lvl ptCount="2">
          <cx:pt idx="0">Permit Page-Cross</cx:pt>
          <cx:pt idx="1">DRIPPER</cx:pt>
        </cx:lvl>
      </cx:strDim>
      <cx:numDim type="val">
        <cx:f dir="row">Sheet1!$B$170:$C$170</cx:f>
        <cx:lvl ptCount="2" formatCode="General">
          <cx:pt idx="0">-0.74803333333333299</cx:pt>
          <cx:pt idx="1">-0.096066666666667105</cx:pt>
        </cx:lvl>
      </cx:numDim>
    </cx:data>
    <cx:data id="169">
      <cx:strDim type="cat">
        <cx:f dir="row">Sheet1!$B$1:$C$1</cx:f>
        <cx:lvl ptCount="2">
          <cx:pt idx="0">Permit Page-Cross</cx:pt>
          <cx:pt idx="1">DRIPPER</cx:pt>
        </cx:lvl>
      </cx:strDim>
      <cx:numDim type="val">
        <cx:f dir="row">Sheet1!$B$171:$C$171</cx:f>
        <cx:lvl ptCount="2" formatCode="General">
          <cx:pt idx="0">-0.073340000000000002</cx:pt>
          <cx:pt idx="1">-0.07782</cx:pt>
        </cx:lvl>
      </cx:numDim>
    </cx:data>
    <cx:data id="170">
      <cx:strDim type="cat">
        <cx:f dir="row">Sheet1!$B$1:$C$1</cx:f>
        <cx:lvl ptCount="2">
          <cx:pt idx="0">Permit Page-Cross</cx:pt>
          <cx:pt idx="1">DRIPPER</cx:pt>
        </cx:lvl>
      </cx:strDim>
      <cx:numDim type="val">
        <cx:f dir="row">Sheet1!$B$172:$C$172</cx:f>
        <cx:lvl ptCount="2" formatCode="General">
          <cx:pt idx="0">-0.11992799999999899</cx:pt>
          <cx:pt idx="1">-0.0696199999999986</cx:pt>
        </cx:lvl>
      </cx:numDim>
    </cx:data>
    <cx:data id="171">
      <cx:strDim type="cat">
        <cx:f dir="row">Sheet1!$B$1:$C$1</cx:f>
        <cx:lvl ptCount="2">
          <cx:pt idx="0">Permit Page-Cross</cx:pt>
          <cx:pt idx="1">DRIPPER</cx:pt>
        </cx:lvl>
      </cx:strDim>
      <cx:numDim type="val">
        <cx:f dir="row">Sheet1!$B$173:$C$173</cx:f>
        <cx:lvl ptCount="2" formatCode="General">
          <cx:pt idx="0">-0.0440899999999999</cx:pt>
          <cx:pt idx="1">-0.049769999999999801</cx:pt>
        </cx:lvl>
      </cx:numDim>
    </cx:data>
    <cx:data id="172">
      <cx:strDim type="cat">
        <cx:f dir="row">Sheet1!$B$1:$C$1</cx:f>
        <cx:lvl ptCount="2">
          <cx:pt idx="0">Permit Page-Cross</cx:pt>
          <cx:pt idx="1">DRIPPER</cx:pt>
        </cx:lvl>
      </cx:strDim>
      <cx:numDim type="val">
        <cx:f dir="row">Sheet1!$B$174:$C$174</cx:f>
        <cx:lvl ptCount="2" formatCode="General">
          <cx:pt idx="0">-0.047740000000000102</cx:pt>
          <cx:pt idx="1">-0.049189999999999998</cx:pt>
        </cx:lvl>
      </cx:numDim>
    </cx:data>
    <cx:data id="173">
      <cx:strDim type="cat">
        <cx:f dir="row">Sheet1!$B$1:$C$1</cx:f>
        <cx:lvl ptCount="2">
          <cx:pt idx="0">Permit Page-Cross</cx:pt>
          <cx:pt idx="1">DRIPPER</cx:pt>
        </cx:lvl>
      </cx:strDim>
      <cx:numDim type="val">
        <cx:f dir="row">Sheet1!$B$175:$C$175</cx:f>
        <cx:lvl ptCount="2" formatCode="General">
          <cx:pt idx="0">-0.032009999999999601</cx:pt>
          <cx:pt idx="1">-0.0215999999999993</cx:pt>
        </cx:lvl>
      </cx:numDim>
    </cx:data>
    <cx:data id="174">
      <cx:strDim type="cat">
        <cx:f dir="row">Sheet1!$B$1:$C$1</cx:f>
        <cx:lvl ptCount="2">
          <cx:pt idx="0">Permit Page-Cross</cx:pt>
          <cx:pt idx="1">DRIPPER</cx:pt>
        </cx:lvl>
      </cx:strDim>
      <cx:numDim type="val">
        <cx:f dir="row">Sheet1!$B$176:$C$176</cx:f>
        <cx:lvl ptCount="2" formatCode="General">
          <cx:pt idx="0">0.26573333333332899</cx:pt>
          <cx:pt idx="1">-0.019408333333331002</cx:pt>
        </cx:lvl>
      </cx:numDim>
    </cx:data>
    <cx:data id="175">
      <cx:strDim type="cat">
        <cx:f dir="row">Sheet1!$B$1:$C$1</cx:f>
        <cx:lvl ptCount="2">
          <cx:pt idx="0">Permit Page-Cross</cx:pt>
          <cx:pt idx="1">DRIPPER</cx:pt>
        </cx:lvl>
      </cx:strDim>
      <cx:numDim type="val">
        <cx:f dir="row">Sheet1!$B$177:$C$177</cx:f>
        <cx:lvl ptCount="2" formatCode="General">
          <cx:pt idx="0">0.40598999999999902</cx:pt>
          <cx:pt idx="1">-0.017619999999997301</cx:pt>
        </cx:lvl>
      </cx:numDim>
    </cx:data>
    <cx:data id="176">
      <cx:strDim type="cat">
        <cx:f dir="row">Sheet1!$B$1:$C$1</cx:f>
        <cx:lvl ptCount="2">
          <cx:pt idx="0">Permit Page-Cross</cx:pt>
          <cx:pt idx="1">DRIPPER</cx:pt>
        </cx:lvl>
      </cx:strDim>
      <cx:numDim type="val">
        <cx:f dir="row">Sheet1!$B$178:$C$178</cx:f>
        <cx:lvl ptCount="2" formatCode="General">
          <cx:pt idx="0">3.31477000000001</cx:pt>
          <cx:pt idx="1">-0.0022000000000161799</cx:pt>
        </cx:lvl>
      </cx:numDim>
    </cx:data>
    <cx:data id="177">
      <cx:strDim type="cat">
        <cx:f dir="row">Sheet1!$B$1:$C$1</cx:f>
        <cx:lvl ptCount="2">
          <cx:pt idx="0">Permit Page-Cross</cx:pt>
          <cx:pt idx="1">DRIPPER</cx:pt>
        </cx:lvl>
      </cx:strDim>
      <cx:numDim type="val">
        <cx:f dir="row">Sheet1!$B$179:$C$179</cx:f>
        <cx:lvl ptCount="2" formatCode="General">
          <cx:pt idx="0">0.0012100000000003701</cx:pt>
          <cx:pt idx="1">0</cx:pt>
        </cx:lvl>
      </cx:numDim>
    </cx:data>
    <cx:data id="178">
      <cx:strDim type="cat">
        <cx:f dir="row">Sheet1!$B$1:$C$1</cx:f>
        <cx:lvl ptCount="2">
          <cx:pt idx="0">Permit Page-Cross</cx:pt>
          <cx:pt idx="1">DRIPPER</cx:pt>
        </cx:lvl>
      </cx:strDim>
      <cx:numDim type="val">
        <cx:f dir="row">Sheet1!$B$180:$C$180</cx:f>
        <cx:lvl ptCount="2" formatCode="General">
          <cx:pt idx="0">-0.0027700000000017099</cx:pt>
          <cx:pt idx="1">0.0094099999999990303</cx:pt>
        </cx:lvl>
      </cx:numDim>
    </cx:data>
    <cx:data id="179">
      <cx:strDim type="cat">
        <cx:f dir="row">Sheet1!$B$1:$C$1</cx:f>
        <cx:lvl ptCount="2">
          <cx:pt idx="0">Permit Page-Cross</cx:pt>
          <cx:pt idx="1">DRIPPER</cx:pt>
        </cx:lvl>
      </cx:strDim>
      <cx:numDim type="val">
        <cx:f dir="row">Sheet1!$B$181:$C$181</cx:f>
        <cx:lvl ptCount="2" formatCode="General">
          <cx:pt idx="0">3.12814999999999</cx:pt>
          <cx:pt idx="1">0.017459999999999799</cx:pt>
        </cx:lvl>
      </cx:numDim>
    </cx:data>
    <cx:data id="180">
      <cx:strDim type="cat">
        <cx:f dir="row">Sheet1!$B$1:$C$1</cx:f>
        <cx:lvl ptCount="2">
          <cx:pt idx="0">Permit Page-Cross</cx:pt>
          <cx:pt idx="1">DRIPPER</cx:pt>
        </cx:lvl>
      </cx:strDim>
      <cx:numDim type="val">
        <cx:f dir="row">Sheet1!$B$182:$C$182</cx:f>
        <cx:lvl ptCount="2" formatCode="General">
          <cx:pt idx="0">0.0377900000000011</cx:pt>
          <cx:pt idx="1">0.021990000000002299</cx:pt>
        </cx:lvl>
      </cx:numDim>
    </cx:data>
    <cx:data id="181">
      <cx:strDim type="cat">
        <cx:f dir="row">Sheet1!$B$1:$C$1</cx:f>
        <cx:lvl ptCount="2">
          <cx:pt idx="0">Permit Page-Cross</cx:pt>
          <cx:pt idx="1">DRIPPER</cx:pt>
        </cx:lvl>
      </cx:strDim>
      <cx:numDim type="val">
        <cx:f dir="row">Sheet1!$B$183:$C$183</cx:f>
        <cx:lvl ptCount="2" formatCode="General">
          <cx:pt idx="0">0.044610000000000399</cx:pt>
          <cx:pt idx="1">0.036900000000000099</cx:pt>
        </cx:lvl>
      </cx:numDim>
    </cx:data>
    <cx:data id="182">
      <cx:strDim type="cat">
        <cx:f dir="row">Sheet1!$B$1:$C$1</cx:f>
        <cx:lvl ptCount="2">
          <cx:pt idx="0">Permit Page-Cross</cx:pt>
          <cx:pt idx="1">DRIPPER</cx:pt>
        </cx:lvl>
      </cx:strDim>
      <cx:numDim type="val">
        <cx:f dir="row">Sheet1!$B$184:$C$184</cx:f>
        <cx:lvl ptCount="2" formatCode="General">
          <cx:pt idx="0">0.082299999999996404</cx:pt>
          <cx:pt idx="1">0.050155999999993997</cx:pt>
        </cx:lvl>
      </cx:numDim>
    </cx:data>
    <cx:data id="183">
      <cx:strDim type="cat">
        <cx:f dir="row">Sheet1!$B$1:$C$1</cx:f>
        <cx:lvl ptCount="2">
          <cx:pt idx="0">Permit Page-Cross</cx:pt>
          <cx:pt idx="1">DRIPPER</cx:pt>
        </cx:lvl>
      </cx:strDim>
      <cx:numDim type="val">
        <cx:f dir="row">Sheet1!$B$185:$C$185</cx:f>
        <cx:lvl ptCount="2" formatCode="General">
          <cx:pt idx="0">-0.54697999999999702</cx:pt>
          <cx:pt idx="1">0.066870000000001498</cx:pt>
        </cx:lvl>
      </cx:numDim>
    </cx:data>
    <cx:data id="184">
      <cx:strDim type="cat">
        <cx:f dir="row">Sheet1!$B$1:$C$1</cx:f>
        <cx:lvl ptCount="2">
          <cx:pt idx="0">Permit Page-Cross</cx:pt>
          <cx:pt idx="1">DRIPPER</cx:pt>
        </cx:lvl>
      </cx:strDim>
      <cx:numDim type="val">
        <cx:f dir="row">Sheet1!$B$186:$C$186</cx:f>
        <cx:lvl ptCount="2" formatCode="General">
          <cx:pt idx="0">0.093319999999998501</cx:pt>
          <cx:pt idx="1">0.094387999999998501</cx:pt>
        </cx:lvl>
      </cx:numDim>
    </cx:data>
    <cx:data id="185">
      <cx:strDim type="cat">
        <cx:f dir="row">Sheet1!$B$1:$C$1</cx:f>
        <cx:lvl ptCount="2">
          <cx:pt idx="0">Permit Page-Cross</cx:pt>
          <cx:pt idx="1">DRIPPER</cx:pt>
        </cx:lvl>
      </cx:strDim>
      <cx:numDim type="val">
        <cx:f dir="row">Sheet1!$B$187:$C$187</cx:f>
        <cx:lvl ptCount="2" formatCode="General">
          <cx:pt idx="0">0.34582000000000301</cx:pt>
          <cx:pt idx="1">0.12539999999999901</cx:pt>
        </cx:lvl>
      </cx:numDim>
    </cx:data>
    <cx:data id="186">
      <cx:strDim type="cat">
        <cx:f dir="row">Sheet1!$B$1:$C$1</cx:f>
        <cx:lvl ptCount="2">
          <cx:pt idx="0">Permit Page-Cross</cx:pt>
          <cx:pt idx="1">DRIPPER</cx:pt>
        </cx:lvl>
      </cx:strDim>
      <cx:numDim type="val">
        <cx:f dir="row">Sheet1!$B$188:$C$188</cx:f>
        <cx:lvl ptCount="2" formatCode="General">
          <cx:pt idx="0">-0.333919999999999</cx:pt>
          <cx:pt idx="1">0.13803000000000001</cx:pt>
        </cx:lvl>
      </cx:numDim>
    </cx:data>
    <cx:data id="187">
      <cx:strDim type="cat">
        <cx:f dir="row">Sheet1!$B$1:$C$1</cx:f>
        <cx:lvl ptCount="2">
          <cx:pt idx="0">Permit Page-Cross</cx:pt>
          <cx:pt idx="1">DRIPPER</cx:pt>
        </cx:lvl>
      </cx:strDim>
      <cx:numDim type="val">
        <cx:f dir="row">Sheet1!$B$189:$C$189</cx:f>
        <cx:lvl ptCount="2" formatCode="General">
          <cx:pt idx="0">0.13857999999998999</cx:pt>
          <cx:pt idx="1">0.15511599999999201</cx:pt>
        </cx:lvl>
      </cx:numDim>
    </cx:data>
    <cx:data id="188">
      <cx:strDim type="cat">
        <cx:f dir="row">Sheet1!$B$1:$C$1</cx:f>
        <cx:lvl ptCount="2">
          <cx:pt idx="0">Permit Page-Cross</cx:pt>
          <cx:pt idx="1">DRIPPER</cx:pt>
        </cx:lvl>
      </cx:strDim>
      <cx:numDim type="val">
        <cx:f dir="row">Sheet1!$B$190:$C$190</cx:f>
        <cx:lvl ptCount="2" formatCode="General">
          <cx:pt idx="0">0.113998863237302</cx:pt>
          <cx:pt idx="1">0.19064871022223701</cx:pt>
        </cx:lvl>
      </cx:numDim>
    </cx:data>
    <cx:data id="189">
      <cx:strDim type="cat">
        <cx:f dir="row">Sheet1!$B$1:$C$1</cx:f>
        <cx:lvl ptCount="2">
          <cx:pt idx="0">Permit Page-Cross</cx:pt>
          <cx:pt idx="1">DRIPPER</cx:pt>
        </cx:lvl>
      </cx:strDim>
      <cx:numDim type="val">
        <cx:f dir="row">Sheet1!$B$191:$C$191</cx:f>
        <cx:lvl ptCount="2" formatCode="General">
          <cx:pt idx="0">0.19883999999999999</cx:pt>
          <cx:pt idx="1">0.26686000000000099</cx:pt>
        </cx:lvl>
      </cx:numDim>
    </cx:data>
    <cx:data id="190">
      <cx:strDim type="cat">
        <cx:f dir="row">Sheet1!$B$1:$C$1</cx:f>
        <cx:lvl ptCount="2">
          <cx:pt idx="0">Permit Page-Cross</cx:pt>
          <cx:pt idx="1">DRIPPER</cx:pt>
        </cx:lvl>
      </cx:strDim>
      <cx:numDim type="val">
        <cx:f dir="row">Sheet1!$B$192:$C$192</cx:f>
        <cx:lvl ptCount="2" formatCode="General">
          <cx:pt idx="0">1.4603279999999701</cx:pt>
          <cx:pt idx="1">0.36276799999998799</cx:pt>
        </cx:lvl>
      </cx:numDim>
    </cx:data>
    <cx:data id="191">
      <cx:strDim type="cat">
        <cx:f dir="row">Sheet1!$B$1:$C$1</cx:f>
        <cx:lvl ptCount="2">
          <cx:pt idx="0">Permit Page-Cross</cx:pt>
          <cx:pt idx="1">DRIPPER</cx:pt>
        </cx:lvl>
      </cx:strDim>
      <cx:numDim type="val">
        <cx:f dir="row">Sheet1!$B$193:$C$193</cx:f>
        <cx:lvl ptCount="2" formatCode="General">
          <cx:pt idx="0">0.381880000000002</cx:pt>
          <cx:pt idx="1">0.41375000000000001</cx:pt>
        </cx:lvl>
      </cx:numDim>
    </cx:data>
    <cx:data id="192">
      <cx:strDim type="cat">
        <cx:f dir="row">Sheet1!$B$1:$C$1</cx:f>
        <cx:lvl ptCount="2">
          <cx:pt idx="0">Permit Page-Cross</cx:pt>
          <cx:pt idx="1">DRIPPER</cx:pt>
        </cx:lvl>
      </cx:strDim>
      <cx:numDim type="val">
        <cx:f dir="row">Sheet1!$B$194:$C$194</cx:f>
        <cx:lvl ptCount="2" formatCode="General">
          <cx:pt idx="0">0.120409999999999</cx:pt>
          <cx:pt idx="1">0.44369999999999898</cx:pt>
        </cx:lvl>
      </cx:numDim>
    </cx:data>
    <cx:data id="193">
      <cx:strDim type="cat">
        <cx:f dir="row">Sheet1!$B$1:$C$1</cx:f>
        <cx:lvl ptCount="2">
          <cx:pt idx="0">Permit Page-Cross</cx:pt>
          <cx:pt idx="1">DRIPPER</cx:pt>
        </cx:lvl>
      </cx:strDim>
      <cx:numDim type="val">
        <cx:f dir="row">Sheet1!$B$195:$C$195</cx:f>
        <cx:lvl ptCount="2" formatCode="General">
          <cx:pt idx="0">0.79830999999999996</cx:pt>
          <cx:pt idx="1">0.55380999999999803</cx:pt>
        </cx:lvl>
      </cx:numDim>
    </cx:data>
    <cx:data id="194">
      <cx:strDim type="cat">
        <cx:f dir="row">Sheet1!$B$1:$C$1</cx:f>
        <cx:lvl ptCount="2">
          <cx:pt idx="0">Permit Page-Cross</cx:pt>
          <cx:pt idx="1">DRIPPER</cx:pt>
        </cx:lvl>
      </cx:strDim>
      <cx:numDim type="val">
        <cx:f dir="row">Sheet1!$B$196:$C$196</cx:f>
        <cx:lvl ptCount="2" formatCode="General">
          <cx:pt idx="0">0.64690399999999904</cx:pt>
          <cx:pt idx="1">0.63037600000000005</cx:pt>
        </cx:lvl>
      </cx:numDim>
    </cx:data>
    <cx:data id="195">
      <cx:strDim type="cat">
        <cx:f dir="row">Sheet1!$B$1:$C$1</cx:f>
        <cx:lvl ptCount="2">
          <cx:pt idx="0">Permit Page-Cross</cx:pt>
          <cx:pt idx="1">DRIPPER</cx:pt>
        </cx:lvl>
      </cx:strDim>
      <cx:numDim type="val">
        <cx:f dir="row">Sheet1!$B$197:$C$197</cx:f>
        <cx:lvl ptCount="2" formatCode="General">
          <cx:pt idx="0">6.8990799999999899</cx:pt>
          <cx:pt idx="1">0.709090000000003</cx:pt>
        </cx:lvl>
      </cx:numDim>
    </cx:data>
    <cx:data id="196">
      <cx:strDim type="cat">
        <cx:f dir="row">Sheet1!$B$1:$C$1</cx:f>
        <cx:lvl ptCount="2">
          <cx:pt idx="0">Permit Page-Cross</cx:pt>
          <cx:pt idx="1">DRIPPER</cx:pt>
        </cx:lvl>
      </cx:strDim>
      <cx:numDim type="val">
        <cx:f dir="row">Sheet1!$B$198:$C$198</cx:f>
        <cx:lvl ptCount="2" formatCode="General">
          <cx:pt idx="0">0.98301999999999901</cx:pt>
          <cx:pt idx="1">0.75065999999999899</cx:pt>
        </cx:lvl>
      </cx:numDim>
    </cx:data>
    <cx:data id="197">
      <cx:strDim type="cat">
        <cx:f dir="row">Sheet1!$B$1:$C$1</cx:f>
        <cx:lvl ptCount="2">
          <cx:pt idx="0">Permit Page-Cross</cx:pt>
          <cx:pt idx="1">DRIPPER</cx:pt>
        </cx:lvl>
      </cx:strDim>
      <cx:numDim type="val">
        <cx:f dir="row">Sheet1!$B$199:$C$199</cx:f>
        <cx:lvl ptCount="2" formatCode="General">
          <cx:pt idx="0">0.75925999999999705</cx:pt>
          <cx:pt idx="1">0.92657999999999696</cx:pt>
        </cx:lvl>
      </cx:numDim>
    </cx:data>
    <cx:data id="198">
      <cx:strDim type="cat">
        <cx:f dir="row">Sheet1!$B$1:$C$1</cx:f>
        <cx:lvl ptCount="2">
          <cx:pt idx="0">Permit Page-Cross</cx:pt>
          <cx:pt idx="1">DRIPPER</cx:pt>
        </cx:lvl>
      </cx:strDim>
      <cx:numDim type="val">
        <cx:f dir="row">Sheet1!$B$200:$C$200</cx:f>
        <cx:lvl ptCount="2" formatCode="General">
          <cx:pt idx="0">0.75087397524592103</cx:pt>
          <cx:pt idx="1">1.0946862247714</cx:pt>
        </cx:lvl>
      </cx:numDim>
    </cx:data>
    <cx:data id="199">
      <cx:strDim type="cat">
        <cx:f dir="row">Sheet1!$B$1:$C$1</cx:f>
        <cx:lvl ptCount="2">
          <cx:pt idx="0">Permit Page-Cross</cx:pt>
          <cx:pt idx="1">DRIPPER</cx:pt>
        </cx:lvl>
      </cx:strDim>
      <cx:numDim type="val">
        <cx:f dir="row">Sheet1!$B$201:$C$201</cx:f>
        <cx:lvl ptCount="2" formatCode="General">
          <cx:pt idx="0">1.43164</cx:pt>
          <cx:pt idx="1">1.1453899999999999</cx:pt>
        </cx:lvl>
      </cx:numDim>
    </cx:data>
    <cx:data id="200">
      <cx:strDim type="cat">
        <cx:f dir="row">Sheet1!$B$1:$C$1</cx:f>
        <cx:lvl ptCount="2">
          <cx:pt idx="0">Permit Page-Cross</cx:pt>
          <cx:pt idx="1">DRIPPER</cx:pt>
        </cx:lvl>
      </cx:strDim>
      <cx:numDim type="val">
        <cx:f dir="row">Sheet1!$B$202:$C$202</cx:f>
        <cx:lvl ptCount="2" formatCode="General">
          <cx:pt idx="0">1.7407900000000001</cx:pt>
          <cx:pt idx="1">1.2941699999999901</cx:pt>
        </cx:lvl>
      </cx:numDim>
    </cx:data>
    <cx:data id="201">
      <cx:strDim type="cat">
        <cx:f dir="row">Sheet1!$B$1:$C$1</cx:f>
        <cx:lvl ptCount="2">
          <cx:pt idx="0">Permit Page-Cross</cx:pt>
          <cx:pt idx="1">DRIPPER</cx:pt>
        </cx:lvl>
      </cx:strDim>
      <cx:numDim type="val">
        <cx:f dir="row">Sheet1!$B$203:$C$203</cx:f>
        <cx:lvl ptCount="2" formatCode="General">
          <cx:pt idx="0">1.2839186233547999</cx:pt>
          <cx:pt idx="1">1.43095742723649</cx:pt>
        </cx:lvl>
      </cx:numDim>
    </cx:data>
    <cx:data id="202">
      <cx:strDim type="cat">
        <cx:f dir="row">Sheet1!$B$1:$C$1</cx:f>
        <cx:lvl ptCount="2">
          <cx:pt idx="0">Permit Page-Cross</cx:pt>
          <cx:pt idx="1">DRIPPER</cx:pt>
        </cx:lvl>
      </cx:strDim>
      <cx:numDim type="val">
        <cx:f dir="row">Sheet1!$B$204:$C$204</cx:f>
        <cx:lvl ptCount="2" formatCode="General">
          <cx:pt idx="0">1.2027999999999901</cx:pt>
          <cx:pt idx="1">1.59590399999999</cx:pt>
        </cx:lvl>
      </cx:numDim>
    </cx:data>
    <cx:data id="203">
      <cx:strDim type="cat">
        <cx:f dir="row">Sheet1!$B$1:$C$1</cx:f>
        <cx:lvl ptCount="2">
          <cx:pt idx="0">Permit Page-Cross</cx:pt>
          <cx:pt idx="1">DRIPPER</cx:pt>
        </cx:lvl>
      </cx:strDim>
      <cx:numDim type="val">
        <cx:f dir="row">Sheet1!$B$205:$C$205</cx:f>
        <cx:lvl ptCount="2" formatCode="General">
          <cx:pt idx="0">2.5574600000000198</cx:pt>
          <cx:pt idx="1">1.6028099999999701</cx:pt>
        </cx:lvl>
      </cx:numDim>
    </cx:data>
    <cx:data id="204">
      <cx:strDim type="cat">
        <cx:f dir="row">Sheet1!$B$1:$C$1</cx:f>
        <cx:lvl ptCount="2">
          <cx:pt idx="0">Permit Page-Cross</cx:pt>
          <cx:pt idx="1">DRIPPER</cx:pt>
        </cx:lvl>
      </cx:strDim>
      <cx:numDim type="val">
        <cx:f dir="row">Sheet1!$B$206:$C$206</cx:f>
        <cx:lvl ptCount="2" formatCode="General">
          <cx:pt idx="0">1.7202899999999901</cx:pt>
          <cx:pt idx="1">1.6902199999999901</cx:pt>
        </cx:lvl>
      </cx:numDim>
    </cx:data>
    <cx:data id="205">
      <cx:strDim type="cat">
        <cx:f dir="row">Sheet1!$B$1:$C$1</cx:f>
        <cx:lvl ptCount="2">
          <cx:pt idx="0">Permit Page-Cross</cx:pt>
          <cx:pt idx="1">DRIPPER</cx:pt>
        </cx:lvl>
      </cx:strDim>
      <cx:numDim type="val">
        <cx:f dir="row">Sheet1!$B$207:$C$207</cx:f>
        <cx:lvl ptCount="2" formatCode="General">
          <cx:pt idx="0">1.9418</cx:pt>
          <cx:pt idx="1">1.7295</cx:pt>
        </cx:lvl>
      </cx:numDim>
    </cx:data>
    <cx:data id="206">
      <cx:strDim type="cat">
        <cx:f dir="row">Sheet1!$B$1:$C$1</cx:f>
        <cx:lvl ptCount="2">
          <cx:pt idx="0">Permit Page-Cross</cx:pt>
          <cx:pt idx="1">DRIPPER</cx:pt>
        </cx:lvl>
      </cx:strDim>
      <cx:numDim type="val">
        <cx:f dir="row">Sheet1!$B$208:$C$208</cx:f>
        <cx:lvl ptCount="2" formatCode="General">
          <cx:pt idx="0">1.55681</cx:pt>
          <cx:pt idx="1">1.78607</cx:pt>
        </cx:lvl>
      </cx:numDim>
    </cx:data>
    <cx:data id="207">
      <cx:strDim type="cat">
        <cx:f dir="row">Sheet1!$B$1:$C$1</cx:f>
        <cx:lvl ptCount="2">
          <cx:pt idx="0">Permit Page-Cross</cx:pt>
          <cx:pt idx="1">DRIPPER</cx:pt>
        </cx:lvl>
      </cx:strDim>
      <cx:numDim type="val">
        <cx:f dir="row">Sheet1!$B$209:$C$209</cx:f>
        <cx:lvl ptCount="2" formatCode="General">
          <cx:pt idx="0">5.3952879999999901</cx:pt>
          <cx:pt idx="1">2.0111880000000002</cx:pt>
        </cx:lvl>
      </cx:numDim>
    </cx:data>
    <cx:data id="208">
      <cx:strDim type="cat">
        <cx:f dir="row">Sheet1!$B$1:$C$1</cx:f>
        <cx:lvl ptCount="2">
          <cx:pt idx="0">Permit Page-Cross</cx:pt>
          <cx:pt idx="1">DRIPPER</cx:pt>
        </cx:lvl>
      </cx:strDim>
      <cx:numDim type="val">
        <cx:f dir="row">Sheet1!$B$210:$C$210</cx:f>
        <cx:lvl ptCount="2" formatCode="General">
          <cx:pt idx="0">1.8125800000000001</cx:pt>
          <cx:pt idx="1">2.0210699999999902</cx:pt>
        </cx:lvl>
      </cx:numDim>
    </cx:data>
    <cx:data id="209">
      <cx:strDim type="cat">
        <cx:f dir="row">Sheet1!$B$1:$C$1</cx:f>
        <cx:lvl ptCount="2">
          <cx:pt idx="0">Permit Page-Cross</cx:pt>
          <cx:pt idx="1">DRIPPER</cx:pt>
        </cx:lvl>
      </cx:strDim>
      <cx:numDim type="val">
        <cx:f dir="row">Sheet1!$B$211:$C$211</cx:f>
        <cx:lvl ptCount="2" formatCode="General">
          <cx:pt idx="0">1.1853461658678499</cx:pt>
          <cx:pt idx="1">2.17366237694426</cx:pt>
        </cx:lvl>
      </cx:numDim>
    </cx:data>
    <cx:data id="210">
      <cx:strDim type="cat">
        <cx:f dir="row">Sheet1!$B$1:$C$1</cx:f>
        <cx:lvl ptCount="2">
          <cx:pt idx="0">Permit Page-Cross</cx:pt>
          <cx:pt idx="1">DRIPPER</cx:pt>
        </cx:lvl>
      </cx:strDim>
      <cx:numDim type="val">
        <cx:f dir="row">Sheet1!$B$212:$C$212</cx:f>
        <cx:lvl ptCount="2" formatCode="General">
          <cx:pt idx="0">2.5794700000000002</cx:pt>
          <cx:pt idx="1">2.2289899999999898</cx:pt>
        </cx:lvl>
      </cx:numDim>
    </cx:data>
    <cx:data id="211">
      <cx:strDim type="cat">
        <cx:f dir="row">Sheet1!$B$1:$C$1</cx:f>
        <cx:lvl ptCount="2">
          <cx:pt idx="0">Permit Page-Cross</cx:pt>
          <cx:pt idx="1">DRIPPER</cx:pt>
        </cx:lvl>
      </cx:strDim>
      <cx:numDim type="val">
        <cx:f dir="row">Sheet1!$B$213:$C$213</cx:f>
        <cx:lvl ptCount="2" formatCode="General">
          <cx:pt idx="0">0.66474999999999795</cx:pt>
          <cx:pt idx="1">2.4233099999999999</cx:pt>
        </cx:lvl>
      </cx:numDim>
    </cx:data>
    <cx:data id="212">
      <cx:strDim type="cat">
        <cx:f dir="row">Sheet1!$B$1:$C$1</cx:f>
        <cx:lvl ptCount="2">
          <cx:pt idx="0">Permit Page-Cross</cx:pt>
          <cx:pt idx="1">DRIPPER</cx:pt>
        </cx:lvl>
      </cx:strDim>
      <cx:numDim type="val">
        <cx:f dir="row">Sheet1!$B$214:$C$214</cx:f>
        <cx:lvl ptCount="2" formatCode="General">
          <cx:pt idx="0">2.2088999999999999</cx:pt>
          <cx:pt idx="1">2.6032500000000001</cx:pt>
        </cx:lvl>
      </cx:numDim>
    </cx:data>
    <cx:data id="213">
      <cx:strDim type="cat">
        <cx:f dir="row">Sheet1!$B$1:$C$1</cx:f>
        <cx:lvl ptCount="2">
          <cx:pt idx="0">Permit Page-Cross</cx:pt>
          <cx:pt idx="1">DRIPPER</cx:pt>
        </cx:lvl>
      </cx:strDim>
      <cx:numDim type="val">
        <cx:f dir="row">Sheet1!$B$215:$C$215</cx:f>
        <cx:lvl ptCount="2" formatCode="General">
          <cx:pt idx="0">8.8172200000000007</cx:pt>
          <cx:pt idx="1">2.8826499999999902</cx:pt>
        </cx:lvl>
      </cx:numDim>
    </cx:data>
    <cx:data id="214">
      <cx:strDim type="cat">
        <cx:f dir="row">Sheet1!$B$1:$C$1</cx:f>
        <cx:lvl ptCount="2">
          <cx:pt idx="0">Permit Page-Cross</cx:pt>
          <cx:pt idx="1">DRIPPER</cx:pt>
        </cx:lvl>
      </cx:strDim>
      <cx:numDim type="val">
        <cx:f dir="row">Sheet1!$B$216:$C$216</cx:f>
        <cx:lvl ptCount="2" formatCode="General">
          <cx:pt idx="0">11.730203999999899</cx:pt>
          <cx:pt idx="1">2.9548880000000102</cx:pt>
        </cx:lvl>
      </cx:numDim>
    </cx:data>
    <cx:data id="215">
      <cx:strDim type="cat">
        <cx:f dir="row">Sheet1!$B$1:$C$1</cx:f>
        <cx:lvl ptCount="2">
          <cx:pt idx="0">Permit Page-Cross</cx:pt>
          <cx:pt idx="1">DRIPPER</cx:pt>
        </cx:lvl>
      </cx:strDim>
      <cx:numDim type="val">
        <cx:f dir="row">Sheet1!$B$217:$C$217</cx:f>
        <cx:lvl ptCount="2" formatCode="General">
          <cx:pt idx="0">5.3036199999999996</cx:pt>
          <cx:pt idx="1">4.1264399999999899</cx:pt>
        </cx:lvl>
      </cx:numDim>
    </cx:data>
    <cx:data id="216">
      <cx:strDim type="cat">
        <cx:f dir="row">Sheet1!$B$1:$C$1</cx:f>
        <cx:lvl ptCount="2">
          <cx:pt idx="0">Permit Page-Cross</cx:pt>
          <cx:pt idx="1">DRIPPER</cx:pt>
        </cx:lvl>
      </cx:strDim>
      <cx:numDim type="val">
        <cx:f dir="row">Sheet1!$B$218:$C$218</cx:f>
        <cx:lvl ptCount="2" formatCode="General">
          <cx:pt idx="0">0.79031999999999902</cx:pt>
          <cx:pt idx="1">5.9858599999999997</cx:pt>
        </cx:lvl>
      </cx:numDim>
    </cx:data>
    <cx:data id="217">
      <cx:strDim type="cat">
        <cx:f dir="row">Sheet1!$B$1:$C$1</cx:f>
        <cx:lvl ptCount="2">
          <cx:pt idx="0">Permit Page-Cross</cx:pt>
          <cx:pt idx="1">DRIPPER</cx:pt>
        </cx:lvl>
      </cx:strDim>
      <cx:numDim type="val">
        <cx:f dir="row">Sheet1!$B$219:$C$219</cx:f>
        <cx:lvl ptCount="2" formatCode="General">
          <cx:pt idx="0">11.3700799999999</cx:pt>
          <cx:pt idx="1">6.7087599999999803</cx:pt>
        </cx:lvl>
      </cx:numDim>
    </cx:data>
  </cx:chartData>
  <cx:chart>
    <cx:plotArea>
      <cx:plotAreaRegion>
        <cx:series layoutId="boxWhisker" uniqueId="{3EBC0585-83DA-4D58-9A21-171432948FFD}">
          <cx:tx>
            <cx:txData>
              <cx:f>Sheet1!$A$2</cx:f>
              <cx:v>compute_int_13_ap</cx:v>
            </cx:txData>
          </cx:tx>
          <cx:dataId val="0"/>
          <cx:layoutPr>
            <cx:visibility meanLine="0" meanMarker="1" nonoutliers="0" outliers="1"/>
            <cx:statistics quartileMethod="exclusive"/>
          </cx:layoutPr>
        </cx:series>
        <cx:series layoutId="boxWhisker" uniqueId="{5FABF092-9645-4A1F-B515-D810A761DC0D}">
          <cx:tx>
            <cx:txData>
              <cx:f>Sheet1!$A$3</cx:f>
              <cx:v>ligra_CF.com-lj.ungraph.gcc_6.3.0_O3.drop_2500M.length_250M</cx:v>
            </cx:txData>
          </cx:tx>
          <cx:dataId val="1"/>
          <cx:layoutPr>
            <cx:visibility meanLine="0" meanMarker="1" nonoutliers="0" outliers="1"/>
            <cx:statistics quartileMethod="exclusive"/>
          </cx:layoutPr>
        </cx:series>
        <cx:series layoutId="boxWhisker" uniqueId="{5D314B48-237E-484A-990A-1E737E1E9EE7}">
          <cx:tx>
            <cx:txData>
              <cx:f>Sheet1!$A$4</cx:f>
              <cx:v>compute_int_529_ap</cx:v>
            </cx:txData>
          </cx:tx>
          <cx:dataId val="2"/>
          <cx:layoutPr>
            <cx:visibility meanLine="0" meanMarker="1" nonoutliers="0" outliers="1"/>
            <cx:statistics quartileMethod="exclusive"/>
          </cx:layoutPr>
        </cx:series>
        <cx:series layoutId="boxWhisker" uniqueId="{06CC8522-06F5-4207-98A7-87137D5719F9}">
          <cx:tx>
            <cx:txData>
              <cx:f>Sheet1!$A$5</cx:f>
              <cx:v>303_sp024_poc</cx:v>
            </cx:txData>
          </cx:tx>
          <cx:dataId val="3"/>
          <cx:layoutPr>
            <cx:visibility meanLine="0" meanMarker="1" nonoutliers="0" outliers="1"/>
            <cx:statistics quartileMethod="exclusive"/>
          </cx:layoutPr>
        </cx:series>
        <cx:series layoutId="boxWhisker" uniqueId="{1219FDED-28A7-4140-8930-187824A290D3}">
          <cx:tx>
            <cx:txData>
              <cx:f>Sheet1!$A$6</cx:f>
              <cx:v>ligra_Components.com-lj.ungraph.gcc_6.3.0_O3.drop_3500M.length_250M</cx:v>
            </cx:txData>
          </cx:tx>
          <cx:dataId val="4"/>
          <cx:layoutPr>
            <cx:visibility meanLine="0" meanMarker="1" nonoutliers="0" outliers="1"/>
            <cx:statistics quartileMethod="exclusive"/>
          </cx:layoutPr>
        </cx:series>
        <cx:series layoutId="boxWhisker" uniqueId="{CC2FBF5F-1BD3-4419-BB44-86FD2B012063}">
          <cx:tx>
            <cx:txData>
              <cx:f>Sheet1!$A$7</cx:f>
              <cx:v>ligra_BellmanFord.com-lj.ungraph.gcc_6.3.0_O3.drop_4000M.length_250M</cx:v>
            </cx:txData>
          </cx:tx>
          <cx:dataId val="5"/>
          <cx:layoutPr>
            <cx:visibility meanLine="0" meanMarker="1" nonoutliers="0" outliers="1"/>
            <cx:statistics quartileMethod="exclusive"/>
          </cx:layoutPr>
        </cx:series>
        <cx:series layoutId="boxWhisker" uniqueId="{07EEC36F-A663-41A0-8D4F-B20892F6E77C}">
          <cx:tx>
            <cx:txData>
              <cx:f>Sheet1!$A$8</cx:f>
              <cx:v>ligra_BFS.com-lj.ungraph.gcc_6.3.0_O3.drop_21500M.length_250M</cx:v>
            </cx:txData>
          </cx:tx>
          <cx:dataId val="6"/>
          <cx:layoutPr>
            <cx:visibility meanLine="0" meanMarker="1" nonoutliers="0" outliers="1"/>
            <cx:statistics quartileMethod="exclusive"/>
          </cx:layoutPr>
        </cx:series>
        <cx:series layoutId="boxWhisker" uniqueId="{696FC794-161C-49B0-A299-1382D3712F8C}">
          <cx:tx>
            <cx:txData>
              <cx:f>Sheet1!$A$9</cx:f>
              <cx:v>303_sp014_poc</cx:v>
            </cx:txData>
          </cx:tx>
          <cx:dataId val="7"/>
          <cx:layoutPr>
            <cx:visibility meanLine="0" meanMarker="1" nonoutliers="0" outliers="1"/>
            <cx:statistics quartileMethod="exclusive"/>
          </cx:layoutPr>
        </cx:series>
        <cx:series layoutId="boxWhisker" uniqueId="{AEEB3844-D0F3-47D5-91EB-C5AB65A60D9A}">
          <cx:tx>
            <cx:txData>
              <cx:f>Sheet1!$A$10</cx:f>
              <cx:v>compute_fp_105_ap</cx:v>
            </cx:txData>
          </cx:tx>
          <cx:dataId val="8"/>
          <cx:layoutPr>
            <cx:visibility meanLine="0" meanMarker="1" nonoutliers="0" outliers="1"/>
            <cx:statistics quartileMethod="exclusive"/>
          </cx:layoutPr>
        </cx:series>
        <cx:series layoutId="boxWhisker" uniqueId="{AB3C8D77-CFE7-458D-BACF-80FD3ED1D21A}">
          <cx:tx>
            <cx:txData>
              <cx:f>Sheet1!$A$11</cx:f>
              <cx:v>ligra_Triangle.com-lj.ungraph.gcc_6.3.0_O3.drop_3500M.length_250M</cx:v>
            </cx:txData>
          </cx:tx>
          <cx:dataId val="9"/>
          <cx:layoutPr>
            <cx:visibility meanLine="0" meanMarker="1" nonoutliers="0" outliers="1"/>
            <cx:statistics quartileMethod="exclusive"/>
          </cx:layoutPr>
        </cx:series>
        <cx:series layoutId="boxWhisker" uniqueId="{F033DE98-B4CE-4A56-83B2-0C862A5A0041}">
          <cx:tx>
            <cx:txData>
              <cx:f>Sheet1!$A$12</cx:f>
              <cx:v>310_sp073_poc</cx:v>
            </cx:txData>
          </cx:tx>
          <cx:dataId val="10"/>
          <cx:layoutPr>
            <cx:visibility meanLine="0" meanMarker="1" nonoutliers="0" outliers="1"/>
            <cx:statistics quartileMethod="exclusive"/>
          </cx:layoutPr>
        </cx:series>
        <cx:series layoutId="boxWhisker" uniqueId="{14F00EE6-DE8A-4D31-8BA4-CA8083BB659D}">
          <cx:tx>
            <cx:txData>
              <cx:f>Sheet1!$A$13</cx:f>
              <cx:v>compute_int_859_ap</cx:v>
            </cx:txData>
          </cx:tx>
          <cx:dataId val="11"/>
          <cx:layoutPr>
            <cx:visibility meanLine="0" meanMarker="1" nonoutliers="0" outliers="1"/>
            <cx:statistics quartileMethod="exclusive"/>
          </cx:layoutPr>
        </cx:series>
        <cx:series layoutId="boxWhisker" uniqueId="{8CF74979-48D0-48F7-91BF-483CBB4BB940}">
          <cx:tx>
            <cx:txData>
              <cx:f>Sheet1!$A$14</cx:f>
              <cx:v>310_sp075_poc</cx:v>
            </cx:txData>
          </cx:tx>
          <cx:dataId val="12"/>
          <cx:layoutPr>
            <cx:visibility meanLine="0" meanMarker="1" nonoutliers="0" outliers="1"/>
            <cx:statistics quartileMethod="exclusive"/>
          </cx:layoutPr>
        </cx:series>
        <cx:series layoutId="boxWhisker" uniqueId="{DB866517-11D7-4D64-9AB6-3BC54368307D}">
          <cx:tx>
            <cx:txData>
              <cx:f>Sheet1!$A$15</cx:f>
              <cx:v>ligra_PageRankDelta.com-lj.ungraph.gcc_6.3.0_O3.drop_6000M.length_250M</cx:v>
            </cx:txData>
          </cx:tx>
          <cx:dataId val="13"/>
          <cx:layoutPr>
            <cx:visibility meanLine="0" meanMarker="1" nonoutliers="0" outliers="1"/>
            <cx:statistics quartileMethod="exclusive"/>
          </cx:layoutPr>
        </cx:series>
        <cx:series layoutId="boxWhisker" uniqueId="{F5DAC795-FA89-4220-B1EB-6BCDA7A540C9}">
          <cx:tx>
            <cx:txData>
              <cx:f>Sheet1!$A$16</cx:f>
              <cx:v>compute_fp_54_ap</cx:v>
            </cx:txData>
          </cx:tx>
          <cx:dataId val="14"/>
          <cx:layoutPr>
            <cx:visibility meanLine="0" meanMarker="1" nonoutliers="0" outliers="1"/>
            <cx:statistics quartileMethod="exclusive"/>
          </cx:layoutPr>
        </cx:series>
        <cx:series layoutId="boxWhisker" uniqueId="{B1F7A055-34A6-4724-9279-6C4FDCBD0307}">
          <cx:tx>
            <cx:txData>
              <cx:f>Sheet1!$A$17</cx:f>
              <cx:v>pr.web</cx:v>
            </cx:txData>
          </cx:tx>
          <cx:dataId val="15"/>
          <cx:layoutPr>
            <cx:visibility meanLine="0" meanMarker="1" nonoutliers="0" outliers="1"/>
            <cx:statistics quartileMethod="exclusive"/>
          </cx:layoutPr>
        </cx:series>
        <cx:series layoutId="boxWhisker" uniqueId="{4A575640-83B3-472D-A6EB-33CB3C1A9161}">
          <cx:tx>
            <cx:txData>
              <cx:f>Sheet1!$A$18</cx:f>
              <cx:v>compute_fp_60_ap</cx:v>
            </cx:txData>
          </cx:tx>
          <cx:dataId val="16"/>
          <cx:layoutPr>
            <cx:visibility meanLine="0" meanMarker="1" nonoutliers="0" outliers="1"/>
            <cx:statistics quartileMethod="exclusive"/>
          </cx:layoutPr>
        </cx:series>
        <cx:series layoutId="boxWhisker" uniqueId="{C10F0EF3-5F59-472A-BEB4-07161FFFC2E6}">
          <cx:tx>
            <cx:txData>
              <cx:f>Sheet1!$A$19</cx:f>
              <cx:v>ligra_Radii.com-lj.ungraph.gcc_6.3.0_O3.drop_3500M.length_250M</cx:v>
            </cx:txData>
          </cx:tx>
          <cx:dataId val="17"/>
          <cx:layoutPr>
            <cx:visibility meanLine="0" meanMarker="1" nonoutliers="0" outliers="1"/>
            <cx:statistics quartileMethod="exclusive"/>
          </cx:layoutPr>
        </cx:series>
        <cx:series layoutId="boxWhisker" uniqueId="{A7445C10-8F51-4912-835A-6A5D42D68371}">
          <cx:tx>
            <cx:txData>
              <cx:f>Sheet1!$A$20</cx:f>
              <cx:v>ligra_BFSCC.com-lj.ungraph.gcc_6.3.0_O3.drop_3500M.length_250M</cx:v>
            </cx:txData>
          </cx:tx>
          <cx:dataId val="18"/>
          <cx:layoutPr>
            <cx:visibility meanLine="0" meanMarker="1" nonoutliers="0" outliers="1"/>
            <cx:statistics quartileMethod="exclusive"/>
          </cx:layoutPr>
        </cx:series>
        <cx:series layoutId="boxWhisker" uniqueId="{EB39C2EB-4112-46F9-92D4-040012D94F0C}">
          <cx:tx>
            <cx:txData>
              <cx:f>Sheet1!$A$21</cx:f>
              <cx:v>parsec_2.1.facesim.simlarge.prebuilt.drop_21500M.length_250M</cx:v>
            </cx:txData>
          </cx:tx>
          <cx:dataId val="19"/>
          <cx:layoutPr>
            <cx:visibility meanLine="0" meanMarker="1" nonoutliers="0" outliers="1"/>
            <cx:statistics quartileMethod="exclusive"/>
          </cx:layoutPr>
        </cx:series>
        <cx:series layoutId="boxWhisker" uniqueId="{FA4CDFC5-6A43-4044-86D1-02735F21E8C5}">
          <cx:tx>
            <cx:txData>
              <cx:f>Sheet1!$A$22</cx:f>
              <cx:v>compute_fp_94_ap</cx:v>
            </cx:txData>
          </cx:tx>
          <cx:dataId val="20"/>
          <cx:layoutPr>
            <cx:visibility meanLine="0" meanMarker="1" nonoutliers="0" outliers="1"/>
            <cx:statistics quartileMethod="exclusive"/>
          </cx:layoutPr>
        </cx:series>
        <cx:series layoutId="boxWhisker" uniqueId="{19F6CE0A-4031-4DC7-94BC-DC109B0624B0}">
          <cx:tx>
            <cx:txData>
              <cx:f>Sheet1!$A$23</cx:f>
              <cx:v>compute_int_117_ap</cx:v>
            </cx:txData>
          </cx:tx>
          <cx:dataId val="21"/>
          <cx:layoutPr>
            <cx:visibility meanLine="0" meanMarker="1" nonoutliers="0" outliers="1"/>
            <cx:statistics quartileMethod="exclusive"/>
          </cx:layoutPr>
        </cx:series>
        <cx:series layoutId="boxWhisker" uniqueId="{65A731F0-9F3D-478F-BFE0-E5F130EC0026}">
          <cx:tx>
            <cx:txData>
              <cx:f>Sheet1!$A$24</cx:f>
              <cx:v>compute_fp_44_ap</cx:v>
            </cx:txData>
          </cx:tx>
          <cx:dataId val="22"/>
          <cx:layoutPr>
            <cx:visibility meanLine="0" meanMarker="1" nonoutliers="0" outliers="1"/>
            <cx:statistics quartileMethod="exclusive"/>
          </cx:layoutPr>
        </cx:series>
        <cx:series layoutId="boxWhisker" uniqueId="{5812CB2E-E9B5-4CF6-AC1A-4D8ECB90D82C}">
          <cx:tx>
            <cx:txData>
              <cx:f>Sheet1!$A$25</cx:f>
              <cx:v>ligra_Triangle.com-lj.ungraph.gcc_6.3.0_O3.drop_6000M.length_250M</cx:v>
            </cx:txData>
          </cx:tx>
          <cx:dataId val="23"/>
          <cx:layoutPr>
            <cx:visibility meanLine="0" meanMarker="1" nonoutliers="0" outliers="1"/>
            <cx:statistics quartileMethod="exclusive"/>
          </cx:layoutPr>
        </cx:series>
        <cx:series layoutId="boxWhisker" uniqueId="{A17B892A-F1DE-4E87-BAC7-E64632854AC0}">
          <cx:tx>
            <cx:txData>
              <cx:f>Sheet1!$A$26</cx:f>
              <cx:v>bfs.web</cx:v>
            </cx:txData>
          </cx:tx>
          <cx:dataId val="24"/>
          <cx:layoutPr>
            <cx:visibility meanLine="0" meanMarker="1" nonoutliers="0" outliers="1"/>
            <cx:statistics quartileMethod="exclusive"/>
          </cx:layoutPr>
        </cx:series>
        <cx:series layoutId="boxWhisker" uniqueId="{0F966213-970E-4B31-9187-F362D493B00D}">
          <cx:tx>
            <cx:txData>
              <cx:f>Sheet1!$A$27</cx:f>
              <cx:v>compute_fp_11_ap</cx:v>
            </cx:txData>
          </cx:tx>
          <cx:dataId val="25"/>
          <cx:layoutPr>
            <cx:visibility meanLine="0" meanMarker="1" nonoutliers="0" outliers="1"/>
            <cx:statistics quartileMethod="exclusive"/>
          </cx:layoutPr>
        </cx:series>
        <cx:series layoutId="boxWhisker" uniqueId="{0A3C6549-728C-4030-88FC-BDEB872E3491}">
          <cx:tx>
            <cx:txData>
              <cx:f>Sheet1!$A$28</cx:f>
              <cx:v>compute_fp_84_ap</cx:v>
            </cx:txData>
          </cx:tx>
          <cx:dataId val="26"/>
          <cx:layoutPr>
            <cx:visibility meanLine="0" meanMarker="1" nonoutliers="0" outliers="1"/>
            <cx:statistics quartileMethod="exclusive"/>
          </cx:layoutPr>
        </cx:series>
        <cx:series layoutId="boxWhisker" uniqueId="{FBEBFE35-C511-41D3-B80D-0434E54DFB23}">
          <cx:tx>
            <cx:txData>
              <cx:f>Sheet1!$A$29</cx:f>
              <cx:v>ligra_BFS-Bitvector.com-lj.ungraph.gcc_6.3.0_O3.drop_2500M.length_250M</cx:v>
            </cx:txData>
          </cx:tx>
          <cx:dataId val="27"/>
          <cx:layoutPr>
            <cx:visibility meanLine="0" meanMarker="1" nonoutliers="0" outliers="1"/>
            <cx:statistics quartileMethod="exclusive"/>
          </cx:layoutPr>
        </cx:series>
        <cx:series layoutId="boxWhisker" uniqueId="{C66DF7D1-FCDB-42AD-A9F0-4C6FD7FF0038}">
          <cx:tx>
            <cx:txData>
              <cx:f>Sheet1!$A$30</cx:f>
              <cx:v>compute_fp_78_ap</cx:v>
            </cx:txData>
          </cx:tx>
          <cx:dataId val="28"/>
          <cx:layoutPr>
            <cx:visibility meanLine="0" meanMarker="1" nonoutliers="0" outliers="1"/>
            <cx:statistics quartileMethod="exclusive"/>
          </cx:layoutPr>
        </cx:series>
        <cx:series layoutId="boxWhisker" uniqueId="{6C737FBF-AFD8-4F14-ACE3-9457135CA803}">
          <cx:tx>
            <cx:txData>
              <cx:f>Sheet1!$A$31</cx:f>
              <cx:v>ligra_Components-Shortcut.com-lj.ungraph.gcc_6.3.0_O3.drop_3500M.length_250M</cx:v>
            </cx:txData>
          </cx:tx>
          <cx:dataId val="29"/>
          <cx:layoutPr>
            <cx:visibility meanLine="0" meanMarker="1" nonoutliers="0" outliers="1"/>
            <cx:statistics quartileMethod="exclusive"/>
          </cx:layoutPr>
        </cx:series>
        <cx:series layoutId="boxWhisker" uniqueId="{261F2F73-5256-436B-BBAB-BD2B98B80E76}">
          <cx:tx>
            <cx:txData>
              <cx:f>Sheet1!$A$32</cx:f>
              <cx:v>ligra_CF.com-lj.ungraph.gcc_6.3.0_O3.drop_154750M.length_250M</cx:v>
            </cx:txData>
          </cx:tx>
          <cx:dataId val="30"/>
          <cx:layoutPr>
            <cx:visibility meanLine="0" meanMarker="1" nonoutliers="0" outliers="1"/>
            <cx:statistics quartileMethod="exclusive"/>
          </cx:layoutPr>
        </cx:series>
        <cx:series layoutId="boxWhisker" uniqueId="{3A591B4B-0DB4-452F-BBCE-82E0751273C7}">
          <cx:tx>
            <cx:txData>
              <cx:f>Sheet1!$A$33</cx:f>
              <cx:v>compute_fp_56_ap</cx:v>
            </cx:txData>
          </cx:tx>
          <cx:dataId val="31"/>
          <cx:layoutPr>
            <cx:visibility meanLine="0" meanMarker="1" nonoutliers="0" outliers="1"/>
            <cx:statistics quartileMethod="exclusive"/>
          </cx:layoutPr>
        </cx:series>
        <cx:series layoutId="boxWhisker" uniqueId="{943A3FC8-A1A1-47A8-9435-B98DA6064049}">
          <cx:tx>
            <cx:txData>
              <cx:f>Sheet1!$A$34</cx:f>
              <cx:v>310_sp081_poc</cx:v>
            </cx:txData>
          </cx:tx>
          <cx:dataId val="32"/>
          <cx:layoutPr>
            <cx:visibility meanLine="0" meanMarker="1" nonoutliers="0" outliers="1"/>
            <cx:statistics quartileMethod="exclusive"/>
          </cx:layoutPr>
        </cx:series>
        <cx:series layoutId="boxWhisker" uniqueId="{007D28E1-8E38-466C-9D89-A518300C82C2}">
          <cx:tx>
            <cx:txData>
              <cx:f>Sheet1!$A$35</cx:f>
              <cx:v>473</cx:v>
            </cx:txData>
          </cx:tx>
          <cx:dataId val="33"/>
          <cx:layoutPr>
            <cx:visibility meanLine="0" meanMarker="1" nonoutliers="0" outliers="1"/>
            <cx:statistics quartileMethod="exclusive"/>
          </cx:layoutPr>
        </cx:series>
        <cx:series layoutId="boxWhisker" uniqueId="{BC02FC79-E672-4156-9661-D9E881946B6B}">
          <cx:tx>
            <cx:txData>
              <cx:f>Sheet1!$A$36</cx:f>
              <cx:v>ligra_BC.com-lj.ungraph.gcc_6.3.0_O3.drop_26750M.length_250M</cx:v>
            </cx:txData>
          </cx:tx>
          <cx:dataId val="34"/>
          <cx:layoutPr>
            <cx:visibility meanLine="0" meanMarker="1" nonoutliers="0" outliers="1"/>
            <cx:statistics quartileMethod="exclusive"/>
          </cx:layoutPr>
        </cx:series>
        <cx:series layoutId="boxWhisker" uniqueId="{AC92641E-A13E-4CF4-BB3E-A841AD3A2DA2}">
          <cx:tx>
            <cx:txData>
              <cx:f>Sheet1!$A$37</cx:f>
              <cx:v>482</cx:v>
            </cx:txData>
          </cx:tx>
          <cx:dataId val="35"/>
          <cx:layoutPr>
            <cx:visibility meanLine="0" meanMarker="1" nonoutliers="0" outliers="1"/>
            <cx:statistics quartileMethod="exclusive"/>
          </cx:layoutPr>
        </cx:series>
        <cx:series layoutId="boxWhisker" uniqueId="{D646061B-5135-495A-A555-C2C9169E81E5}">
          <cx:tx>
            <cx:txData>
              <cx:f>Sheet1!$A$38</cx:f>
              <cx:v>ligra_PageRankDelta.com-lj.ungraph.gcc_6.3.0_O3.drop_3500M.length_250M</cx:v>
            </cx:txData>
          </cx:tx>
          <cx:dataId val="36"/>
          <cx:layoutPr>
            <cx:visibility meanLine="0" meanMarker="1" nonoutliers="0" outliers="1"/>
            <cx:statistics quartileMethod="exclusive"/>
          </cx:layoutPr>
        </cx:series>
        <cx:series layoutId="boxWhisker" uniqueId="{5C3DA938-8475-4356-9E3F-315456BDD89E}">
          <cx:tx>
            <cx:txData>
              <cx:f>Sheet1!$A$39</cx:f>
              <cx:v>310_sp077_poc</cx:v>
            </cx:txData>
          </cx:tx>
          <cx:dataId val="37"/>
          <cx:layoutPr>
            <cx:visibility meanLine="0" meanMarker="1" nonoutliers="0" outliers="1"/>
            <cx:statistics quartileMethod="exclusive"/>
          </cx:layoutPr>
        </cx:series>
        <cx:series layoutId="boxWhisker" uniqueId="{4604DC41-4F5A-4A9F-A8A5-F96343FEB67F}">
          <cx:tx>
            <cx:txData>
              <cx:f>Sheet1!$A$40</cx:f>
              <cx:v>ligra_PageRank.com-lj.ungraph.gcc_6.3.0_O3.drop_5000M.length_250M</cx:v>
            </cx:txData>
          </cx:tx>
          <cx:dataId val="38"/>
          <cx:layoutPr>
            <cx:visibility meanLine="0" meanMarker="1" nonoutliers="0" outliers="1"/>
            <cx:statistics quartileMethod="exclusive"/>
          </cx:layoutPr>
        </cx:series>
        <cx:series layoutId="boxWhisker" uniqueId="{0A99A815-F0C6-4556-B3A4-4B6D6E27BEA9}">
          <cx:tx>
            <cx:txData>
              <cx:f>Sheet1!$A$41</cx:f>
              <cx:v>ligra_Radii.com-lj.ungraph.gcc_6.3.0_O3.drop_5000M.length_250M</cx:v>
            </cx:txData>
          </cx:tx>
          <cx:dataId val="39"/>
          <cx:layoutPr>
            <cx:visibility meanLine="0" meanMarker="1" nonoutliers="0" outliers="1"/>
            <cx:statistics quartileMethod="exclusive"/>
          </cx:layoutPr>
        </cx:series>
        <cx:series layoutId="boxWhisker" uniqueId="{E882DB41-AEF6-4641-87D4-328427520EB0}">
          <cx:tx>
            <cx:txData>
              <cx:f>Sheet1!$A$42</cx:f>
              <cx:v>206_sp017_poc</cx:v>
            </cx:txData>
          </cx:tx>
          <cx:dataId val="40"/>
          <cx:layoutPr>
            <cx:visibility meanLine="0" meanMarker="1" nonoutliers="0" outliers="1"/>
            <cx:statistics quartileMethod="exclusive"/>
          </cx:layoutPr>
        </cx:series>
        <cx:series layoutId="boxWhisker" uniqueId="{F0C1D87B-E1A3-44B8-B001-ECFB148C5736}">
          <cx:tx>
            <cx:txData>
              <cx:f>Sheet1!$A$43</cx:f>
              <cx:v>602</cx:v>
            </cx:txData>
          </cx:tx>
          <cx:dataId val="41"/>
          <cx:layoutPr>
            <cx:visibility meanLine="0" meanMarker="1" nonoutliers="0" outliers="1"/>
            <cx:statistics quartileMethod="exclusive"/>
          </cx:layoutPr>
        </cx:series>
        <cx:series layoutId="boxWhisker" uniqueId="{6144E568-8E0B-4292-A133-E6731B609716}">
          <cx:tx>
            <cx:txData>
              <cx:f>Sheet1!$A$44</cx:f>
              <cx:v>ligra_BFS.com-lj.ungraph.gcc_6.3.0_O3.drop_5000M.length_250M</cx:v>
            </cx:txData>
          </cx:tx>
          <cx:dataId val="42"/>
          <cx:layoutPr>
            <cx:visibility meanLine="0" meanMarker="1" nonoutliers="0" outliers="1"/>
            <cx:statistics quartileMethod="exclusive"/>
          </cx:layoutPr>
        </cx:series>
        <cx:series layoutId="boxWhisker" uniqueId="{6B086EBE-7483-48C0-BE6D-387F93838585}">
          <cx:tx>
            <cx:txData>
              <cx:f>Sheet1!$A$45</cx:f>
              <cx:v>compute_int_798_ap</cx:v>
            </cx:txData>
          </cx:tx>
          <cx:dataId val="43"/>
          <cx:layoutPr>
            <cx:visibility meanLine="0" meanMarker="1" nonoutliers="0" outliers="1"/>
            <cx:statistics quartileMethod="exclusive"/>
          </cx:layoutPr>
        </cx:series>
        <cx:series layoutId="boxWhisker" uniqueId="{73E6F094-04AE-46D3-BEC8-891C3C996FBD}">
          <cx:tx>
            <cx:txData>
              <cx:f>Sheet1!$A$46</cx:f>
              <cx:v>ligra_BC.com-lj.ungraph.gcc_6.3.0_O3.drop_3500M.length_250M</cx:v>
            </cx:txData>
          </cx:tx>
          <cx:dataId val="44"/>
          <cx:layoutPr>
            <cx:visibility meanLine="0" meanMarker="1" nonoutliers="0" outliers="1"/>
            <cx:statistics quartileMethod="exclusive"/>
          </cx:layoutPr>
        </cx:series>
        <cx:series layoutId="boxWhisker" uniqueId="{E376319C-BCD7-4837-B7DC-8338C690A3C1}">
          <cx:tx>
            <cx:txData>
              <cx:f>Sheet1!$A$47</cx:f>
              <cx:v>ligra_BC.com-lj.ungraph.gcc_6.3.0_O3.drop_5000M.length_250M</cx:v>
            </cx:txData>
          </cx:tx>
          <cx:dataId val="45"/>
          <cx:layoutPr>
            <cx:visibility meanLine="0" meanMarker="1" nonoutliers="0" outliers="1"/>
            <cx:statistics quartileMethod="exclusive"/>
          </cx:layoutPr>
        </cx:series>
        <cx:series layoutId="boxWhisker" uniqueId="{FD9C0B56-50AC-401E-8FE8-5DC9E099724D}">
          <cx:tx>
            <cx:txData>
              <cx:f>Sheet1!$A$48</cx:f>
              <cx:v>compute_fp_6_ap</cx:v>
            </cx:txData>
          </cx:tx>
          <cx:dataId val="46"/>
          <cx:layoutPr>
            <cx:visibility meanLine="0" meanMarker="1" nonoutliers="0" outliers="1"/>
            <cx:statistics quartileMethod="exclusive"/>
          </cx:layoutPr>
        </cx:series>
        <cx:series layoutId="boxWhisker" uniqueId="{C7BA2696-2A01-42B4-85F0-AF21F36318C4}">
          <cx:tx>
            <cx:txData>
              <cx:f>Sheet1!$A$49</cx:f>
              <cx:v>ligra_PageRank.com-lj.ungraph.gcc_6.3.0_O3.drop_18500M.length_250M</cx:v>
            </cx:txData>
          </cx:tx>
          <cx:dataId val="47"/>
          <cx:layoutPr>
            <cx:visibility meanLine="0" meanMarker="1" nonoutliers="0" outliers="1"/>
            <cx:statistics quartileMethod="exclusive"/>
          </cx:layoutPr>
        </cx:series>
        <cx:series layoutId="boxWhisker" uniqueId="{7DFE924F-EE47-4B16-AE79-EFF5FA2F1A4D}">
          <cx:tx>
            <cx:txData>
              <cx:f>Sheet1!$A$50</cx:f>
              <cx:v>compute_int_23_ap</cx:v>
            </cx:txData>
          </cx:tx>
          <cx:dataId val="48"/>
          <cx:layoutPr>
            <cx:visibility meanLine="0" meanMarker="1" nonoutliers="0" outliers="1"/>
            <cx:statistics quartileMethod="exclusive"/>
          </cx:layoutPr>
        </cx:series>
        <cx:series layoutId="boxWhisker" uniqueId="{C3501DC9-5FD9-4BEB-9BD2-66B40DB54CCC}">
          <cx:tx>
            <cx:txData>
              <cx:f>Sheet1!$A$51</cx:f>
              <cx:v>ligra_BFSCC.com-lj.ungraph.gcc_6.3.0_O3.drop_5000M.length_250M</cx:v>
            </cx:txData>
          </cx:tx>
          <cx:dataId val="49"/>
          <cx:layoutPr>
            <cx:visibility meanLine="0" meanMarker="1" nonoutliers="0" outliers="1"/>
            <cx:statistics quartileMethod="exclusive"/>
          </cx:layoutPr>
        </cx:series>
        <cx:series layoutId="boxWhisker" uniqueId="{8B8E8140-5C30-4868-B286-24E0A38AE2F0}">
          <cx:tx>
            <cx:txData>
              <cx:f>Sheet1!$A$52</cx:f>
              <cx:v>compute_int_264_ap</cx:v>
            </cx:txData>
          </cx:tx>
          <cx:dataId val="50"/>
          <cx:layoutPr>
            <cx:visibility meanLine="0" meanMarker="1" nonoutliers="0" outliers="1"/>
            <cx:statistics quartileMethod="exclusive"/>
          </cx:layoutPr>
        </cx:series>
        <cx:series layoutId="boxWhisker" uniqueId="{6F142B06-A419-4CE5-8FCA-AF2E10F8D19B}">
          <cx:tx>
            <cx:txData>
              <cx:f>Sheet1!$A$53</cx:f>
              <cx:v>compute_int_434_ap</cx:v>
            </cx:txData>
          </cx:tx>
          <cx:dataId val="51"/>
          <cx:layoutPr>
            <cx:visibility meanLine="0" meanMarker="1" nonoutliers="0" outliers="1"/>
            <cx:statistics quartileMethod="exclusive"/>
          </cx:layoutPr>
        </cx:series>
        <cx:series layoutId="boxWhisker" uniqueId="{532FEDD4-5E8F-4436-AE9B-A4C880D4540C}">
          <cx:tx>
            <cx:txData>
              <cx:f>Sheet1!$A$54</cx:f>
              <cx:v>ligra_BellmanFord.com-lj.ungraph.gcc_6.3.0_O3.drop_5500M.length_250M</cx:v>
            </cx:txData>
          </cx:tx>
          <cx:dataId val="52"/>
          <cx:layoutPr>
            <cx:visibility meanLine="0" meanMarker="1" nonoutliers="0" outliers="1"/>
            <cx:statistics quartileMethod="exclusive"/>
          </cx:layoutPr>
        </cx:series>
        <cx:series layoutId="boxWhisker" uniqueId="{8365E089-6454-4650-BB6C-2030DA5398ED}">
          <cx:tx>
            <cx:txData>
              <cx:f>Sheet1!$A$55</cx:f>
              <cx:v>compute_int_428_ap</cx:v>
            </cx:txData>
          </cx:tx>
          <cx:dataId val="53"/>
          <cx:layoutPr>
            <cx:visibility meanLine="0" meanMarker="1" nonoutliers="0" outliers="1"/>
            <cx:statistics quartileMethod="exclusive"/>
          </cx:layoutPr>
        </cx:series>
        <cx:series layoutId="boxWhisker" uniqueId="{51C9DE3C-D304-4854-853C-C2CF1AB3CADA}">
          <cx:tx>
            <cx:txData>
              <cx:f>Sheet1!$A$56</cx:f>
              <cx:v>306_sp000_poc</cx:v>
            </cx:txData>
          </cx:tx>
          <cx:dataId val="54"/>
          <cx:layoutPr>
            <cx:visibility meanLine="0" meanMarker="1" nonoutliers="0" outliers="1"/>
            <cx:statistics quartileMethod="exclusive"/>
          </cx:layoutPr>
        </cx:series>
        <cx:series layoutId="boxWhisker" uniqueId="{4ACF33F3-42B3-400E-BA12-3EE005974AA0}">
          <cx:tx>
            <cx:txData>
              <cx:f>Sheet1!$A$57</cx:f>
              <cx:v>206_sp019_poc</cx:v>
            </cx:txData>
          </cx:tx>
          <cx:dataId val="55"/>
          <cx:layoutPr>
            <cx:visibility meanLine="0" meanMarker="1" nonoutliers="0" outliers="1"/>
            <cx:statistics quartileMethod="exclusive"/>
          </cx:layoutPr>
        </cx:series>
        <cx:series layoutId="boxWhisker" uniqueId="{8A294A04-46C5-4163-99E7-F8D2CA6ED9D2}">
          <cx:tx>
            <cx:txData>
              <cx:f>Sheet1!$A$58</cx:f>
              <cx:v>310_sp038_poc</cx:v>
            </cx:txData>
          </cx:tx>
          <cx:dataId val="56"/>
          <cx:layoutPr>
            <cx:visibility meanLine="0" meanMarker="1" nonoutliers="0" outliers="1"/>
            <cx:statistics quartileMethod="exclusive"/>
          </cx:layoutPr>
        </cx:series>
        <cx:series layoutId="boxWhisker" uniqueId="{B1075A3D-BB89-4010-A152-CC9C6F9DE9C4}">
          <cx:tx>
            <cx:txData>
              <cx:f>Sheet1!$A$59</cx:f>
              <cx:v>434</cx:v>
            </cx:txData>
          </cx:tx>
          <cx:dataId val="57"/>
          <cx:layoutPr>
            <cx:visibility meanLine="0" meanMarker="1" nonoutliers="0" outliers="1"/>
            <cx:statistics quartileMethod="exclusive"/>
          </cx:layoutPr>
        </cx:series>
        <cx:series layoutId="boxWhisker" uniqueId="{12514DDC-243E-441B-A61B-B2A45DEB4ADB}">
          <cx:tx>
            <cx:txData>
              <cx:f>Sheet1!$A$60</cx:f>
              <cx:v>202_sp006_poc</cx:v>
            </cx:txData>
          </cx:tx>
          <cx:dataId val="58"/>
          <cx:layoutPr>
            <cx:visibility meanLine="0" meanMarker="1" nonoutliers="0" outliers="1"/>
            <cx:statistics quartileMethod="exclusive"/>
          </cx:layoutPr>
        </cx:series>
        <cx:series layoutId="boxWhisker" uniqueId="{9F1B0A72-7578-4C1E-B60D-B7B7A7760A67}">
          <cx:tx>
            <cx:txData>
              <cx:f>Sheet1!$A$61</cx:f>
              <cx:v>ligra_BellmanFord.com-lj.ungraph.gcc_6.3.0_O3.drop_22250M.length_250M</cx:v>
            </cx:txData>
          </cx:tx>
          <cx:dataId val="59"/>
          <cx:layoutPr>
            <cx:visibility meanLine="0" meanMarker="1" nonoutliers="0" outliers="1"/>
            <cx:statistics quartileMethod="exclusive"/>
          </cx:layoutPr>
        </cx:series>
        <cx:series layoutId="boxWhisker" uniqueId="{7924FC6C-6F7C-48E3-A5A4-81D21A2411B9}">
          <cx:tx>
            <cx:txData>
              <cx:f>Sheet1!$A$62</cx:f>
              <cx:v>compute_fp_59_ap</cx:v>
            </cx:txData>
          </cx:tx>
          <cx:dataId val="60"/>
          <cx:layoutPr>
            <cx:visibility meanLine="0" meanMarker="1" nonoutliers="0" outliers="1"/>
            <cx:statistics quartileMethod="exclusive"/>
          </cx:layoutPr>
        </cx:series>
        <cx:series layoutId="boxWhisker" uniqueId="{6E406569-4B88-4A7B-BBDB-56F86E1C780B}">
          <cx:tx>
            <cx:txData>
              <cx:f>Sheet1!$A$63</cx:f>
              <cx:v>compute_int_864_ap</cx:v>
            </cx:txData>
          </cx:tx>
          <cx:dataId val="61"/>
          <cx:layoutPr>
            <cx:visibility meanLine="0" meanMarker="1" nonoutliers="0" outliers="1"/>
            <cx:statistics quartileMethod="exclusive"/>
          </cx:layoutPr>
        </cx:series>
        <cx:series layoutId="boxWhisker" uniqueId="{8F9B3E00-0F2C-4145-A142-63C8542BADD2}">
          <cx:tx>
            <cx:txData>
              <cx:f>Sheet1!$A$64</cx:f>
              <cx:v>ligra_BellmanFord.com-lj.ungraph.gcc_6.3.0_O3.drop_7500M.length_250M</cx:v>
            </cx:txData>
          </cx:tx>
          <cx:dataId val="62"/>
          <cx:layoutPr>
            <cx:visibility meanLine="0" meanMarker="1" nonoutliers="0" outliers="1"/>
            <cx:statistics quartileMethod="exclusive"/>
          </cx:layoutPr>
        </cx:series>
        <cx:series layoutId="boxWhisker" uniqueId="{3F2D2937-941F-4F23-9FDB-C96D872E98E0}">
          <cx:tx>
            <cx:txData>
              <cx:f>Sheet1!$A$65</cx:f>
              <cx:v>GM</cx:v>
            </cx:txData>
          </cx:tx>
          <cx:dataId val="63"/>
          <cx:layoutPr>
            <cx:visibility meanLine="0" meanMarker="1" nonoutliers="0" outliers="1"/>
            <cx:statistics quartileMethod="exclusive"/>
          </cx:layoutPr>
        </cx:series>
        <cx:series layoutId="boxWhisker" uniqueId="{E6C25F02-3293-433A-A631-D47B5811BA3E}">
          <cx:tx>
            <cx:txData>
              <cx:f>Sheet1!$A$66</cx:f>
              <cx:v>cc.road</cx:v>
            </cx:txData>
          </cx:tx>
          <cx:dataId val="64"/>
          <cx:layoutPr>
            <cx:visibility meanLine="0" meanMarker="1" nonoutliers="0" outliers="1"/>
            <cx:statistics quartileMethod="exclusive"/>
          </cx:layoutPr>
        </cx:series>
        <cx:series layoutId="boxWhisker" uniqueId="{34925E86-3D07-4753-9894-85AAA5C51F00}">
          <cx:tx>
            <cx:txData>
              <cx:f>Sheet1!$A$67</cx:f>
              <cx:v>compute_fp_38_ap</cx:v>
            </cx:txData>
          </cx:tx>
          <cx:dataId val="65"/>
          <cx:layoutPr>
            <cx:visibility meanLine="0" meanMarker="1" nonoutliers="0" outliers="1"/>
            <cx:statistics quartileMethod="exclusive"/>
          </cx:layoutPr>
        </cx:series>
        <cx:series layoutId="boxWhisker" uniqueId="{08F4E6EF-B64B-4884-B85F-6F71EFC7A831}">
          <cx:tx>
            <cx:txData>
              <cx:f>Sheet1!$A$68</cx:f>
              <cx:v>306_sp009_poc</cx:v>
            </cx:txData>
          </cx:tx>
          <cx:dataId val="66"/>
          <cx:layoutPr>
            <cx:visibility meanLine="0" meanMarker="1" nonoutliers="0" outliers="1"/>
            <cx:statistics quartileMethod="exclusive"/>
          </cx:layoutPr>
        </cx:series>
        <cx:series layoutId="boxWhisker" uniqueId="{4E08A38D-C8AD-491F-9FB7-780F88DCCB27}">
          <cx:tx>
            <cx:txData>
              <cx:f>Sheet1!$A$69</cx:f>
              <cx:v>compute_int_912_ap</cx:v>
            </cx:txData>
          </cx:tx>
          <cx:dataId val="67"/>
          <cx:layoutPr>
            <cx:visibility meanLine="0" meanMarker="1" nonoutliers="0" outliers="1"/>
            <cx:statistics quartileMethod="exclusive"/>
          </cx:layoutPr>
        </cx:series>
        <cx:series layoutId="boxWhisker" uniqueId="{A0E9F528-7B84-4EA4-9378-2D56564B8A18}">
          <cx:tx>
            <cx:txData>
              <cx:f>Sheet1!$A$70</cx:f>
              <cx:v>206_sp001_poc</cx:v>
            </cx:txData>
          </cx:tx>
          <cx:dataId val="68"/>
          <cx:layoutPr>
            <cx:visibility meanLine="0" meanMarker="1" nonoutliers="0" outliers="1"/>
            <cx:statistics quartileMethod="exclusive"/>
          </cx:layoutPr>
        </cx:series>
        <cx:series layoutId="boxWhisker" uniqueId="{039D2715-93B0-4C13-81D9-BB34373C2A5D}">
          <cx:tx>
            <cx:txData>
              <cx:f>Sheet1!$A$71</cx:f>
              <cx:v>compute_int_365_ap</cx:v>
            </cx:txData>
          </cx:tx>
          <cx:dataId val="69"/>
          <cx:layoutPr>
            <cx:visibility meanLine="0" meanMarker="1" nonoutliers="0" outliers="1"/>
            <cx:statistics quartileMethod="exclusive"/>
          </cx:layoutPr>
        </cx:series>
        <cx:series layoutId="boxWhisker" uniqueId="{71739B44-B60C-40F9-A5D9-E12067DA4E1A}">
          <cx:tx>
            <cx:txData>
              <cx:f>Sheet1!$A$72</cx:f>
              <cx:v>compute_int_158_ap</cx:v>
            </cx:txData>
          </cx:tx>
          <cx:dataId val="70"/>
          <cx:layoutPr>
            <cx:visibility meanLine="0" meanMarker="1" nonoutliers="0" outliers="1"/>
            <cx:statistics quartileMethod="exclusive"/>
          </cx:layoutPr>
        </cx:series>
        <cx:series layoutId="boxWhisker" uniqueId="{EB085716-BB67-4CC3-AE58-920595BFD5AA}">
          <cx:tx>
            <cx:txData>
              <cx:f>Sheet1!$A$73</cx:f>
              <cx:v>313_sp000_poc</cx:v>
            </cx:txData>
          </cx:tx>
          <cx:dataId val="71"/>
          <cx:layoutPr>
            <cx:visibility meanLine="0" meanMarker="1" nonoutliers="0" outliers="1"/>
            <cx:statistics quartileMethod="exclusive"/>
          </cx:layoutPr>
        </cx:series>
        <cx:series layoutId="boxWhisker" uniqueId="{AA8054CA-5FF6-47AD-B640-E038F34B71B7}">
          <cx:tx>
            <cx:txData>
              <cx:f>Sheet1!$A$74</cx:f>
              <cx:v>306_sp006_poc</cx:v>
            </cx:txData>
          </cx:tx>
          <cx:dataId val="72"/>
          <cx:layoutPr>
            <cx:visibility meanLine="0" meanMarker="1" nonoutliers="0" outliers="1"/>
            <cx:statistics quartileMethod="exclusive"/>
          </cx:layoutPr>
        </cx:series>
        <cx:series layoutId="boxWhisker" uniqueId="{E4145FDF-FC1D-43AA-9F01-927BCE528CC3}">
          <cx:tx>
            <cx:txData>
              <cx:f>Sheet1!$A$75</cx:f>
              <cx:v>compute_int_502_ap</cx:v>
            </cx:txData>
          </cx:tx>
          <cx:dataId val="73"/>
          <cx:layoutPr>
            <cx:visibility meanLine="0" meanMarker="1" nonoutliers="0" outliers="1"/>
            <cx:statistics quartileMethod="exclusive"/>
          </cx:layoutPr>
        </cx:series>
        <cx:series layoutId="boxWhisker" uniqueId="{CCA7030B-43CB-44DF-BB96-75F47E22BA37}">
          <cx:tx>
            <cx:txData>
              <cx:f>Sheet1!$A$76</cx:f>
              <cx:v>compute_int_93_ap</cx:v>
            </cx:txData>
          </cx:tx>
          <cx:dataId val="74"/>
          <cx:layoutPr>
            <cx:visibility meanLine="0" meanMarker="1" nonoutliers="0" outliers="1"/>
            <cx:statistics quartileMethod="exclusive"/>
          </cx:layoutPr>
        </cx:series>
        <cx:series layoutId="boxWhisker" uniqueId="{4468B9E1-744B-4064-9D05-FA33FF41C65A}">
          <cx:tx>
            <cx:txData>
              <cx:f>Sheet1!$A$77</cx:f>
              <cx:v>parsec_2.1.vips.simlarge.prebuilt.drop_33250M.length_250M</cx:v>
            </cx:txData>
          </cx:tx>
          <cx:dataId val="75"/>
          <cx:layoutPr>
            <cx:visibility meanLine="0" meanMarker="1" nonoutliers="0" outliers="1"/>
            <cx:statistics quartileMethod="exclusive"/>
          </cx:layoutPr>
        </cx:series>
        <cx:series layoutId="boxWhisker" uniqueId="{D6C40F91-5881-4C8F-930C-57963933566F}">
          <cx:tx>
            <cx:txData>
              <cx:f>Sheet1!$A$78</cx:f>
              <cx:v>312_sp004_poc</cx:v>
            </cx:txData>
          </cx:tx>
          <cx:dataId val="76"/>
          <cx:layoutPr>
            <cx:visibility meanLine="0" meanMarker="1" nonoutliers="0" outliers="1"/>
            <cx:statistics quartileMethod="exclusive"/>
          </cx:layoutPr>
        </cx:series>
        <cx:series layoutId="boxWhisker" uniqueId="{71FDFA64-AD34-40E7-A63F-607F69674F46}">
          <cx:tx>
            <cx:txData>
              <cx:f>Sheet1!$A$79</cx:f>
              <cx:v>308_sp032_poc</cx:v>
            </cx:txData>
          </cx:tx>
          <cx:dataId val="77"/>
          <cx:layoutPr>
            <cx:visibility meanLine="0" meanMarker="1" nonoutliers="0" outliers="1"/>
            <cx:statistics quartileMethod="exclusive"/>
          </cx:layoutPr>
        </cx:series>
        <cx:series layoutId="boxWhisker" uniqueId="{7D69DC88-0946-4E93-B7BD-A6A9F6739FBF}">
          <cx:tx>
            <cx:txData>
              <cx:f>Sheet1!$A$80</cx:f>
              <cx:v>204_sp006_poc</cx:v>
            </cx:txData>
          </cx:tx>
          <cx:dataId val="78"/>
          <cx:layoutPr>
            <cx:visibility meanLine="0" meanMarker="1" nonoutliers="0" outliers="1"/>
            <cx:statistics quartileMethod="exclusive"/>
          </cx:layoutPr>
        </cx:series>
        <cx:series layoutId="boxWhisker" uniqueId="{096BCF9F-AC17-4AEC-9FF0-42130DEA0CC6}">
          <cx:tx>
            <cx:txData>
              <cx:f>Sheet1!$A$81</cx:f>
              <cx:v>compute_fp_7_ap</cx:v>
            </cx:txData>
          </cx:tx>
          <cx:dataId val="79"/>
          <cx:layoutPr>
            <cx:visibility meanLine="0" meanMarker="1" nonoutliers="0" outliers="1"/>
            <cx:statistics quartileMethod="exclusive"/>
          </cx:layoutPr>
        </cx:series>
        <cx:series layoutId="boxWhisker" uniqueId="{25505E4E-2CA9-4C80-93C2-4A4631699791}">
          <cx:tx>
            <cx:txData>
              <cx:f>Sheet1!$A$82</cx:f>
              <cx:v>649</cx:v>
            </cx:txData>
          </cx:tx>
          <cx:dataId val="80"/>
          <cx:layoutPr>
            <cx:visibility meanLine="0" meanMarker="1" nonoutliers="0" outliers="1"/>
            <cx:statistics quartileMethod="exclusive"/>
          </cx:layoutPr>
        </cx:series>
        <cx:series layoutId="boxWhisker" uniqueId="{8B60636D-B26A-41D1-B241-00C0EEAFEE79}">
          <cx:tx>
            <cx:txData>
              <cx:f>Sheet1!$A$83</cx:f>
              <cx:v>compute_int_964_ap</cx:v>
            </cx:txData>
          </cx:tx>
          <cx:dataId val="81"/>
          <cx:layoutPr>
            <cx:visibility meanLine="0" meanMarker="1" nonoutliers="0" outliers="1"/>
            <cx:statistics quartileMethod="exclusive"/>
          </cx:layoutPr>
        </cx:series>
        <cx:series layoutId="boxWhisker" uniqueId="{1B4E3AFE-DB6D-4B04-83E0-F6DAC8F4D512}">
          <cx:tx>
            <cx:txData>
              <cx:f>Sheet1!$A$84</cx:f>
              <cx:v>compute_int_239_ap</cx:v>
            </cx:txData>
          </cx:tx>
          <cx:dataId val="82"/>
          <cx:layoutPr>
            <cx:visibility meanLine="0" meanMarker="1" nonoutliers="0" outliers="1"/>
            <cx:statistics quartileMethod="exclusive"/>
          </cx:layoutPr>
        </cx:series>
        <cx:series layoutId="boxWhisker" uniqueId="{F696901A-0935-414A-AD07-6425149AC522}">
          <cx:tx>
            <cx:txData>
              <cx:f>Sheet1!$A$85</cx:f>
              <cx:v>ligra_Triangle.com-lj.ungraph.gcc_6.3.0_O3.drop_24000M.length_250M</cx:v>
            </cx:txData>
          </cx:tx>
          <cx:dataId val="83"/>
          <cx:layoutPr>
            <cx:visibility meanLine="0" meanMarker="1" nonoutliers="0" outliers="1"/>
            <cx:statistics quartileMethod="exclusive"/>
          </cx:layoutPr>
        </cx:series>
        <cx:series layoutId="boxWhisker" uniqueId="{2D9177FD-39CA-4F39-96A2-ACE6F967C18E}">
          <cx:tx>
            <cx:txData>
              <cx:f>Sheet1!$A$86</cx:f>
              <cx:v>308_sp037_poc</cx:v>
            </cx:txData>
          </cx:tx>
          <cx:dataId val="84"/>
          <cx:layoutPr>
            <cx:visibility meanLine="0" meanMarker="1" nonoutliers="0" outliers="1"/>
            <cx:statistics quartileMethod="exclusive"/>
          </cx:layoutPr>
        </cx:series>
        <cx:series layoutId="boxWhisker" uniqueId="{C2CA3CD2-FAF5-4EEA-A6DB-9EA76DC6E8B9}">
          <cx:tx>
            <cx:txData>
              <cx:f>Sheet1!$A$87</cx:f>
              <cx:v>compute_int_813_ap</cx:v>
            </cx:txData>
          </cx:tx>
          <cx:dataId val="85"/>
          <cx:layoutPr>
            <cx:visibility meanLine="0" meanMarker="1" nonoutliers="0" outliers="1"/>
            <cx:statistics quartileMethod="exclusive"/>
          </cx:layoutPr>
        </cx:series>
        <cx:series layoutId="boxWhisker" uniqueId="{C18876A7-AEB2-4C10-8B5E-1B11B594674F}">
          <cx:tx>
            <cx:txData>
              <cx:f>Sheet1!$A$88</cx:f>
              <cx:v>303_sp011_poc</cx:v>
            </cx:txData>
          </cx:tx>
          <cx:dataId val="86"/>
          <cx:layoutPr>
            <cx:visibility meanLine="0" meanMarker="1" nonoutliers="0" outliers="1"/>
            <cx:statistics quartileMethod="exclusive"/>
          </cx:layoutPr>
        </cx:series>
        <cx:series layoutId="boxWhisker" uniqueId="{373D0896-CC7D-4597-8173-1C0F43AF9299}">
          <cx:tx>
            <cx:txData>
              <cx:f>Sheet1!$A$89</cx:f>
              <cx:v>101_sp000_poc</cx:v>
            </cx:txData>
          </cx:tx>
          <cx:dataId val="87"/>
          <cx:layoutPr>
            <cx:visibility meanLine="0" meanMarker="1" nonoutliers="0" outliers="1"/>
            <cx:statistics quartileMethod="exclusive"/>
          </cx:layoutPr>
        </cx:series>
        <cx:series layoutId="boxWhisker" uniqueId="{10CA3B97-0714-4363-B853-C5CA22A6B99C}">
          <cx:tx>
            <cx:txData>
              <cx:f>Sheet1!$A$90</cx:f>
              <cx:v>101_sp001_poc</cx:v>
            </cx:txData>
          </cx:tx>
          <cx:dataId val="88"/>
          <cx:layoutPr>
            <cx:visibility meanLine="0" meanMarker="1" nonoutliers="0" outliers="1"/>
            <cx:statistics quartileMethod="exclusive"/>
          </cx:layoutPr>
        </cx:series>
        <cx:series layoutId="boxWhisker" uniqueId="{D7AAD763-F388-4042-9559-C4B5E9F53743}">
          <cx:tx>
            <cx:txData>
              <cx:f>Sheet1!$A$91</cx:f>
              <cx:v>compute_int_414_ap</cx:v>
            </cx:txData>
          </cx:tx>
          <cx:dataId val="89"/>
          <cx:layoutPr>
            <cx:visibility meanLine="0" meanMarker="1" nonoutliers="0" outliers="1"/>
            <cx:statistics quartileMethod="exclusive"/>
          </cx:layoutPr>
        </cx:series>
        <cx:series layoutId="boxWhisker" uniqueId="{BE67F1B8-A0C6-4238-BEFD-96F10C8EEE72}">
          <cx:tx>
            <cx:txData>
              <cx:f>Sheet1!$A$92</cx:f>
              <cx:v>101_sp002_poc</cx:v>
            </cx:txData>
          </cx:tx>
          <cx:dataId val="90"/>
          <cx:layoutPr>
            <cx:visibility meanLine="0" meanMarker="1" nonoutliers="0" outliers="1"/>
            <cx:statistics quartileMethod="exclusive"/>
          </cx:layoutPr>
        </cx:series>
        <cx:series layoutId="boxWhisker" uniqueId="{37DB1FEA-83B5-4159-A53C-26AC8AD1485E}">
          <cx:tx>
            <cx:txData>
              <cx:f>Sheet1!$A$93</cx:f>
              <cx:v>308_sp036_poc</cx:v>
            </cx:txData>
          </cx:tx>
          <cx:dataId val="91"/>
          <cx:layoutPr>
            <cx:visibility meanLine="0" meanMarker="1" nonoutliers="0" outliers="1"/>
            <cx:statistics quartileMethod="exclusive"/>
          </cx:layoutPr>
        </cx:series>
        <cx:series layoutId="boxWhisker" uniqueId="{73CDEA42-B3C2-4421-B991-FD9DC5BD645B}">
          <cx:tx>
            <cx:txData>
              <cx:f>Sheet1!$A$94</cx:f>
              <cx:v>312_sp007_poc</cx:v>
            </cx:txData>
          </cx:tx>
          <cx:dataId val="92"/>
          <cx:layoutPr>
            <cx:visibility meanLine="0" meanMarker="1" nonoutliers="0" outliers="1"/>
            <cx:statistics quartileMethod="exclusive"/>
          </cx:layoutPr>
        </cx:series>
        <cx:series layoutId="boxWhisker" uniqueId="{18512AA6-2F30-4BEA-A9A0-608480756D09}">
          <cx:tx>
            <cx:txData>
              <cx:f>Sheet1!$A$95</cx:f>
              <cx:v>204_sp000_poc</cx:v>
            </cx:txData>
          </cx:tx>
          <cx:dataId val="93"/>
          <cx:layoutPr>
            <cx:visibility meanLine="0" meanMarker="1" nonoutliers="0" outliers="1"/>
            <cx:statistics quartileMethod="exclusive"/>
          </cx:layoutPr>
        </cx:series>
        <cx:series layoutId="boxWhisker" uniqueId="{5D7229E4-50D8-4E64-AFA7-06DC58D69B78}">
          <cx:tx>
            <cx:txData>
              <cx:f>Sheet1!$A$96</cx:f>
              <cx:v>450</cx:v>
            </cx:txData>
          </cx:tx>
          <cx:dataId val="94"/>
          <cx:layoutPr>
            <cx:visibility meanLine="0" meanMarker="1" nonoutliers="0" outliers="1"/>
            <cx:statistics quartileMethod="exclusive"/>
          </cx:layoutPr>
        </cx:series>
        <cx:series layoutId="boxWhisker" uniqueId="{DF701D02-ADDB-4370-A4F7-0E936BE34092}">
          <cx:tx>
            <cx:txData>
              <cx:f>Sheet1!$A$97</cx:f>
              <cx:v>ligra_PageRankDelta.com-lj.ungraph.gcc_6.3.0_O3.drop_24000M.length_250M</cx:v>
            </cx:txData>
          </cx:tx>
          <cx:dataId val="95"/>
          <cx:layoutPr>
            <cx:visibility meanLine="0" meanMarker="1" nonoutliers="0" outliers="1"/>
            <cx:statistics quartileMethod="exclusive"/>
          </cx:layoutPr>
        </cx:series>
        <cx:series layoutId="boxWhisker" uniqueId="{6A018ADB-607E-4BE8-A99E-CA00C9BF4CE0}">
          <cx:tx>
            <cx:txData>
              <cx:f>Sheet1!$A$98</cx:f>
              <cx:v>compute_fp_139_ap</cx:v>
            </cx:txData>
          </cx:tx>
          <cx:dataId val="96"/>
          <cx:layoutPr>
            <cx:visibility meanLine="0" meanMarker="1" nonoutliers="0" outliers="1"/>
            <cx:statistics quartileMethod="exclusive"/>
          </cx:layoutPr>
        </cx:series>
        <cx:series layoutId="boxWhisker" uniqueId="{CBAFCA7A-A737-4F13-B23A-4F853D47BA42}">
          <cx:tx>
            <cx:txData>
              <cx:f>Sheet1!$A$99</cx:f>
              <cx:v>312_sp001_poc</cx:v>
            </cx:txData>
          </cx:tx>
          <cx:dataId val="97"/>
          <cx:layoutPr>
            <cx:visibility meanLine="0" meanMarker="1" nonoutliers="0" outliers="1"/>
            <cx:statistics quartileMethod="exclusive"/>
          </cx:layoutPr>
        </cx:series>
        <cx:series layoutId="boxWhisker" uniqueId="{1DF24946-BD3C-49AF-B474-41EA7B1ECE63}">
          <cx:tx>
            <cx:txData>
              <cx:f>Sheet1!$A$100</cx:f>
              <cx:v>compute_int_260_ap</cx:v>
            </cx:txData>
          </cx:tx>
          <cx:dataId val="98"/>
          <cx:layoutPr>
            <cx:visibility meanLine="0" meanMarker="1" nonoutliers="0" outliers="1"/>
            <cx:statistics quartileMethod="exclusive"/>
          </cx:layoutPr>
        </cx:series>
        <cx:series layoutId="boxWhisker" uniqueId="{A9943145-9568-4D0E-8D58-D13714955824}">
          <cx:tx>
            <cx:txData>
              <cx:f>Sheet1!$A$101</cx:f>
              <cx:v>308_sp004_poc</cx:v>
            </cx:txData>
          </cx:tx>
          <cx:dataId val="99"/>
          <cx:layoutPr>
            <cx:visibility meanLine="0" meanMarker="1" nonoutliers="0" outliers="1"/>
            <cx:statistics quartileMethod="exclusive"/>
          </cx:layoutPr>
        </cx:series>
        <cx:series layoutId="boxWhisker" uniqueId="{99C5B5ED-99B7-488E-9DF5-E0BF753226B4}">
          <cx:tx>
            <cx:txData>
              <cx:f>Sheet1!$A$102</cx:f>
              <cx:v>308_sp043_poc</cx:v>
            </cx:txData>
          </cx:tx>
          <cx:dataId val="100"/>
          <cx:layoutPr>
            <cx:visibility meanLine="0" meanMarker="1" nonoutliers="0" outliers="1"/>
            <cx:statistics quartileMethod="exclusive"/>
          </cx:layoutPr>
        </cx:series>
        <cx:series layoutId="boxWhisker" uniqueId="{9BF4C42D-F311-4B9E-8CCF-4B895CC75535}">
          <cx:tx>
            <cx:txData>
              <cx:f>Sheet1!$A$103</cx:f>
              <cx:v>compute_fp_83_ap</cx:v>
            </cx:txData>
          </cx:tx>
          <cx:dataId val="101"/>
          <cx:layoutPr>
            <cx:visibility meanLine="0" meanMarker="1" nonoutliers="0" outliers="1"/>
            <cx:statistics quartileMethod="exclusive"/>
          </cx:layoutPr>
        </cx:series>
        <cx:series layoutId="boxWhisker" uniqueId="{1FEA1737-61C0-468B-9D11-ECBD4DBCAD74}">
          <cx:tx>
            <cx:txData>
              <cx:f>Sheet1!$A$104</cx:f>
              <cx:v>ligra_BellmanFord.com-lj.ungraph.gcc_6.3.0_O3.drop_33750M.length_250M</cx:v>
            </cx:txData>
          </cx:tx>
          <cx:dataId val="102"/>
          <cx:layoutPr>
            <cx:visibility meanLine="0" meanMarker="1" nonoutliers="0" outliers="1"/>
            <cx:statistics quartileMethod="exclusive"/>
          </cx:layoutPr>
        </cx:series>
        <cx:series layoutId="boxWhisker" uniqueId="{19EF245C-CC50-4F9B-B6F0-D09CCC311AD4}">
          <cx:tx>
            <cx:txData>
              <cx:f>Sheet1!$A$105</cx:f>
              <cx:v>compute_int_793_ap</cx:v>
            </cx:txData>
          </cx:tx>
          <cx:dataId val="103"/>
          <cx:layoutPr>
            <cx:visibility meanLine="0" meanMarker="1" nonoutliers="0" outliers="1"/>
            <cx:statistics quartileMethod="exclusive"/>
          </cx:layoutPr>
        </cx:series>
        <cx:series layoutId="boxWhisker" uniqueId="{9060AAA0-E57D-4980-83A8-36D99525B963}">
          <cx:tx>
            <cx:txData>
              <cx:f>Sheet1!$A$106</cx:f>
              <cx:v>306_sp014_poc</cx:v>
            </cx:txData>
          </cx:tx>
          <cx:dataId val="104"/>
          <cx:layoutPr>
            <cx:visibility meanLine="0" meanMarker="1" nonoutliers="0" outliers="1"/>
            <cx:statistics quartileMethod="exclusive"/>
          </cx:layoutPr>
        </cx:series>
        <cx:series layoutId="boxWhisker" uniqueId="{E89FAC59-41AF-4F2E-89FE-273A393B969E}">
          <cx:tx>
            <cx:txData>
              <cx:f>Sheet1!$A$107</cx:f>
              <cx:v>ligra_Components.com-lj.ungraph.gcc_6.3.0_O3.drop_15750M.length_250M</cx:v>
            </cx:txData>
          </cx:tx>
          <cx:dataId val="105"/>
          <cx:layoutPr>
            <cx:visibility meanLine="0" meanMarker="1" nonoutliers="0" outliers="1"/>
            <cx:statistics quartileMethod="exclusive"/>
          </cx:layoutPr>
        </cx:series>
        <cx:series layoutId="boxWhisker" uniqueId="{4B3FD6D1-F8B5-42CD-BEC4-6F274DD5EB34}">
          <cx:tx>
            <cx:txData>
              <cx:f>Sheet1!$A$108</cx:f>
              <cx:v>parsec_2.1.fluidanimate.simlarge.prebuilt.drop_10250M.length_250M</cx:v>
            </cx:txData>
          </cx:tx>
          <cx:dataId val="106"/>
          <cx:layoutPr>
            <cx:visibility meanLine="0" meanMarker="1" nonoutliers="0" outliers="1"/>
            <cx:statistics quartileMethod="exclusive"/>
          </cx:layoutPr>
        </cx:series>
        <cx:series layoutId="boxWhisker" uniqueId="{9ACFAD39-F0B9-430A-8DB1-A3779B28CBF7}">
          <cx:tx>
            <cx:txData>
              <cx:f>Sheet1!$A$109</cx:f>
              <cx:v>compute_int_769_ap</cx:v>
            </cx:txData>
          </cx:tx>
          <cx:dataId val="107"/>
          <cx:layoutPr>
            <cx:visibility meanLine="0" meanMarker="1" nonoutliers="0" outliers="1"/>
            <cx:statistics quartileMethod="exclusive"/>
          </cx:layoutPr>
        </cx:series>
        <cx:series layoutId="boxWhisker" uniqueId="{7E955FF5-655F-4D9C-9F5C-DF78FE49298C}">
          <cx:tx>
            <cx:txData>
              <cx:f>Sheet1!$A$110</cx:f>
              <cx:v>compute_int_763_ap</cx:v>
            </cx:txData>
          </cx:tx>
          <cx:dataId val="108"/>
          <cx:layoutPr>
            <cx:visibility meanLine="0" meanMarker="1" nonoutliers="0" outliers="1"/>
            <cx:statistics quartileMethod="exclusive"/>
          </cx:layoutPr>
        </cx:series>
        <cx:series layoutId="boxWhisker" uniqueId="{A1EEA75B-7155-4208-A705-7F259A18FA0B}">
          <cx:tx>
            <cx:txData>
              <cx:f>Sheet1!$A$111</cx:f>
              <cx:v>compute_int_177_ap</cx:v>
            </cx:txData>
          </cx:tx>
          <cx:dataId val="109"/>
          <cx:layoutPr>
            <cx:visibility meanLine="0" meanMarker="1" nonoutliers="0" outliers="1"/>
            <cx:statistics quartileMethod="exclusive"/>
          </cx:layoutPr>
        </cx:series>
        <cx:series layoutId="boxWhisker" uniqueId="{16899BA9-6630-4D77-8DCA-4D1EC4991C97}">
          <cx:tx>
            <cx:txData>
              <cx:f>Sheet1!$A$112</cx:f>
              <cx:v>compute_int_853_ap</cx:v>
            </cx:txData>
          </cx:tx>
          <cx:dataId val="110"/>
          <cx:layoutPr>
            <cx:visibility meanLine="0" meanMarker="1" nonoutliers="0" outliers="1"/>
            <cx:statistics quartileMethod="exclusive"/>
          </cx:layoutPr>
        </cx:series>
        <cx:series layoutId="boxWhisker" uniqueId="{73035FA2-5CAE-4989-9038-A5D052B92875}">
          <cx:tx>
            <cx:txData>
              <cx:f>Sheet1!$A$113</cx:f>
              <cx:v>compute_int_974_ap</cx:v>
            </cx:txData>
          </cx:tx>
          <cx:dataId val="111"/>
          <cx:layoutPr>
            <cx:visibility meanLine="0" meanMarker="1" nonoutliers="0" outliers="1"/>
            <cx:statistics quartileMethod="exclusive"/>
          </cx:layoutPr>
        </cx:series>
        <cx:series layoutId="boxWhisker" uniqueId="{574A496F-907E-4C8E-B6A9-4E95CDD3EA48}">
          <cx:tx>
            <cx:txData>
              <cx:f>Sheet1!$A$114</cx:f>
              <cx:v>compute_int_7_ap</cx:v>
            </cx:txData>
          </cx:tx>
          <cx:dataId val="112"/>
          <cx:layoutPr>
            <cx:visibility meanLine="0" meanMarker="1" nonoutliers="0" outliers="1"/>
            <cx:statistics quartileMethod="exclusive"/>
          </cx:layoutPr>
        </cx:series>
        <cx:series layoutId="boxWhisker" uniqueId="{2A75500D-A0C3-4770-A5F3-E71431AF51D9}">
          <cx:tx>
            <cx:txData>
              <cx:f>Sheet1!$A$115</cx:f>
              <cx:v>310_sp015_poc</cx:v>
            </cx:txData>
          </cx:tx>
          <cx:dataId val="113"/>
          <cx:layoutPr>
            <cx:visibility meanLine="0" meanMarker="1" nonoutliers="0" outliers="1"/>
            <cx:statistics quartileMethod="exclusive"/>
          </cx:layoutPr>
        </cx:series>
        <cx:series layoutId="boxWhisker" uniqueId="{3D181F6C-9897-4D46-9339-3DF4CF8FAC04}">
          <cx:tx>
            <cx:txData>
              <cx:f>Sheet1!$A$116</cx:f>
              <cx:v>ligra_MIS.com-lj.ungraph.gcc_6.3.0_O3.drop_3500M.length_250M</cx:v>
            </cx:txData>
          </cx:tx>
          <cx:dataId val="114"/>
          <cx:layoutPr>
            <cx:visibility meanLine="0" meanMarker="1" nonoutliers="0" outliers="1"/>
            <cx:statistics quartileMethod="exclusive"/>
          </cx:layoutPr>
        </cx:series>
        <cx:series layoutId="boxWhisker" uniqueId="{D12DD85C-9A40-4CC9-8377-87F47ECDC16A}">
          <cx:tx>
            <cx:txData>
              <cx:f>Sheet1!$A$117</cx:f>
              <cx:v>compute_fp_12_ap</cx:v>
            </cx:txData>
          </cx:tx>
          <cx:dataId val="115"/>
          <cx:layoutPr>
            <cx:visibility meanLine="0" meanMarker="1" nonoutliers="0" outliers="1"/>
            <cx:statistics quartileMethod="exclusive"/>
          </cx:layoutPr>
        </cx:series>
        <cx:series layoutId="boxWhisker" uniqueId="{707F0E4F-5758-4450-9BF5-2F629F5BD2F7}">
          <cx:tx>
            <cx:txData>
              <cx:f>Sheet1!$A$118</cx:f>
              <cx:v>compute_int_238_ap</cx:v>
            </cx:txData>
          </cx:tx>
          <cx:dataId val="116"/>
          <cx:layoutPr>
            <cx:visibility meanLine="0" meanMarker="1" nonoutliers="0" outliers="1"/>
            <cx:statistics quartileMethod="exclusive"/>
          </cx:layoutPr>
        </cx:series>
        <cx:series layoutId="boxWhisker" uniqueId="{146FBAF9-2049-4014-BECA-F4BC9A1621AF}">
          <cx:tx>
            <cx:txData>
              <cx:f>Sheet1!$A$119</cx:f>
              <cx:v>parsec_2.1.streamcluster.simlarge.prebuilt.drop_0M.length_250M</cx:v>
            </cx:txData>
          </cx:tx>
          <cx:dataId val="117"/>
          <cx:layoutPr>
            <cx:visibility meanLine="0" meanMarker="1" nonoutliers="0" outliers="1"/>
            <cx:statistics quartileMethod="exclusive"/>
          </cx:layoutPr>
        </cx:series>
        <cx:series layoutId="boxWhisker" uniqueId="{D4481BB6-3633-4CD8-99B0-E3F8DEA675A0}">
          <cx:tx>
            <cx:txData>
              <cx:f>Sheet1!$A$120</cx:f>
              <cx:v>compute_int_164_ap</cx:v>
            </cx:txData>
          </cx:tx>
          <cx:dataId val="118"/>
          <cx:layoutPr>
            <cx:visibility meanLine="0" meanMarker="1" nonoutliers="0" outliers="1"/>
            <cx:statistics quartileMethod="exclusive"/>
          </cx:layoutPr>
        </cx:series>
        <cx:series layoutId="boxWhisker" uniqueId="{D07AA268-B72B-4F23-9B23-7BC19E2846CB}">
          <cx:tx>
            <cx:txData>
              <cx:f>Sheet1!$A$121</cx:f>
              <cx:v>205_sp002_poc</cx:v>
            </cx:txData>
          </cx:tx>
          <cx:dataId val="119"/>
          <cx:layoutPr>
            <cx:visibility meanLine="0" meanMarker="1" nonoutliers="0" outliers="1"/>
            <cx:statistics quartileMethod="exclusive"/>
          </cx:layoutPr>
        </cx:series>
        <cx:series layoutId="boxWhisker" uniqueId="{3DB73233-C7D9-4FC6-9445-9CE73F9164E7}">
          <cx:tx>
            <cx:txData>
              <cx:f>Sheet1!$A$122</cx:f>
              <cx:v>compute_int_778_ap</cx:v>
            </cx:txData>
          </cx:tx>
          <cx:dataId val="120"/>
          <cx:layoutPr>
            <cx:visibility meanLine="0" meanMarker="1" nonoutliers="0" outliers="1"/>
            <cx:statistics quartileMethod="exclusive"/>
          </cx:layoutPr>
        </cx:series>
        <cx:series layoutId="boxWhisker" uniqueId="{7194A311-1D4F-4C56-8C06-70BFA7580794}">
          <cx:tx>
            <cx:txData>
              <cx:f>Sheet1!$A$123</cx:f>
              <cx:v>compute_int_664_ap</cx:v>
            </cx:txData>
          </cx:tx>
          <cx:dataId val="121"/>
          <cx:layoutPr>
            <cx:visibility meanLine="0" meanMarker="1" nonoutliers="0" outliers="1"/>
            <cx:statistics quartileMethod="exclusive"/>
          </cx:layoutPr>
        </cx:series>
        <cx:series layoutId="boxWhisker" uniqueId="{E99C067E-8CED-4C57-BCC9-DA0EE367FD2A}">
          <cx:tx>
            <cx:txData>
              <cx:f>Sheet1!$A$124</cx:f>
              <cx:v>compute_fp_87_ap</cx:v>
            </cx:txData>
          </cx:tx>
          <cx:dataId val="122"/>
          <cx:layoutPr>
            <cx:visibility meanLine="0" meanMarker="1" nonoutliers="0" outliers="1"/>
            <cx:statistics quartileMethod="exclusive"/>
          </cx:layoutPr>
        </cx:series>
        <cx:series layoutId="boxWhisker" uniqueId="{CD0893E9-FDCD-4A98-AAD2-C4755DC4663A}">
          <cx:tx>
            <cx:txData>
              <cx:f>Sheet1!$A$125</cx:f>
              <cx:v>tc.road</cx:v>
            </cx:txData>
          </cx:tx>
          <cx:dataId val="123"/>
          <cx:layoutPr>
            <cx:visibility meanLine="0" meanMarker="1" nonoutliers="0" outliers="1"/>
            <cx:statistics quartileMethod="exclusive"/>
          </cx:layoutPr>
        </cx:series>
        <cx:series layoutId="boxWhisker" uniqueId="{1CAF5485-1CFB-4616-9729-FD3F832DB566}">
          <cx:tx>
            <cx:txData>
              <cx:f>Sheet1!$A$126</cx:f>
              <cx:v>208_sp015_poc</cx:v>
            </cx:txData>
          </cx:tx>
          <cx:dataId val="124"/>
          <cx:layoutPr>
            <cx:visibility meanLine="0" meanMarker="1" nonoutliers="0" outliers="1"/>
            <cx:statistics quartileMethod="exclusive"/>
          </cx:layoutPr>
        </cx:series>
        <cx:series layoutId="boxWhisker" uniqueId="{77665E88-9161-4500-8FEB-3EC0B50703F8}">
          <cx:tx>
            <cx:txData>
              <cx:f>Sheet1!$A$127</cx:f>
              <cx:v>compute_int_378_ap</cx:v>
            </cx:txData>
          </cx:tx>
          <cx:dataId val="125"/>
          <cx:layoutPr>
            <cx:visibility meanLine="0" meanMarker="1" nonoutliers="0" outliers="1"/>
            <cx:statistics quartileMethod="exclusive"/>
          </cx:layoutPr>
        </cx:series>
        <cx:series layoutId="boxWhisker" uniqueId="{887BCEFD-57CF-4251-9596-947AC64ACC17}">
          <cx:tx>
            <cx:txData>
              <cx:f>Sheet1!$A$128</cx:f>
              <cx:v>ligra_BFS.com-lj.ungraph.gcc_6.3.0_O3.drop_15750M.length_250M</cx:v>
            </cx:txData>
          </cx:tx>
          <cx:dataId val="126"/>
          <cx:layoutPr>
            <cx:visibility meanLine="0" meanMarker="1" nonoutliers="0" outliers="1"/>
            <cx:statistics quartileMethod="exclusive"/>
          </cx:layoutPr>
        </cx:series>
        <cx:series layoutId="boxWhisker" uniqueId="{C88B884D-ACCD-4D7A-B7A7-CA608A780B5E}">
          <cx:tx>
            <cx:txData>
              <cx:f>Sheet1!$A$129</cx:f>
              <cx:v>compute_int_677_ap</cx:v>
            </cx:txData>
          </cx:tx>
          <cx:dataId val="127"/>
          <cx:layoutPr>
            <cx:visibility meanLine="0" meanMarker="1" nonoutliers="0" outliers="1"/>
            <cx:statistics quartileMethod="exclusive"/>
          </cx:layoutPr>
        </cx:series>
        <cx:series layoutId="boxWhisker" uniqueId="{12B17FC7-0E42-444B-9687-9033402C42BB}">
          <cx:tx>
            <cx:txData>
              <cx:f>Sheet1!$A$130</cx:f>
              <cx:v>compute_int_197_ap</cx:v>
            </cx:txData>
          </cx:tx>
          <cx:dataId val="128"/>
          <cx:layoutPr>
            <cx:visibility meanLine="0" meanMarker="1" nonoutliers="0" outliers="1"/>
            <cx:statistics quartileMethod="exclusive"/>
          </cx:layoutPr>
        </cx:series>
        <cx:series layoutId="boxWhisker" uniqueId="{3DD6C82D-5553-42BF-93B8-71150CD1C144}">
          <cx:tx>
            <cx:txData>
              <cx:f>Sheet1!$A$131</cx:f>
              <cx:v>compute_int_408_ap</cx:v>
            </cx:txData>
          </cx:tx>
          <cx:dataId val="129"/>
          <cx:layoutPr>
            <cx:visibility meanLine="0" meanMarker="1" nonoutliers="0" outliers="1"/>
            <cx:statistics quartileMethod="exclusive"/>
          </cx:layoutPr>
        </cx:series>
        <cx:series layoutId="boxWhisker" uniqueId="{16E1C05A-7C29-4195-B4A8-83229503EA74}">
          <cx:tx>
            <cx:txData>
              <cx:f>Sheet1!$A$132</cx:f>
              <cx:v>459</cx:v>
            </cx:txData>
          </cx:tx>
          <cx:dataId val="130"/>
          <cx:layoutPr>
            <cx:visibility meanLine="0" meanMarker="1" nonoutliers="0" outliers="1"/>
            <cx:statistics quartileMethod="exclusive"/>
          </cx:layoutPr>
        </cx:series>
        <cx:series layoutId="boxWhisker" uniqueId="{BA17A622-130A-462E-863B-554A2816B355}">
          <cx:tx>
            <cx:txData>
              <cx:f>Sheet1!$A$133</cx:f>
              <cx:v>compute_int_953_ap</cx:v>
            </cx:txData>
          </cx:tx>
          <cx:dataId val="131"/>
          <cx:layoutPr>
            <cx:visibility meanLine="0" meanMarker="1" nonoutliers="0" outliers="1"/>
            <cx:statistics quartileMethod="exclusive"/>
          </cx:layoutPr>
        </cx:series>
        <cx:series layoutId="boxWhisker" uniqueId="{E3097319-78D1-4656-A8D0-682EBADFC552}">
          <cx:tx>
            <cx:txData>
              <cx:f>Sheet1!$A$134</cx:f>
              <cx:v>compute_int_285_ap</cx:v>
            </cx:txData>
          </cx:tx>
          <cx:dataId val="132"/>
          <cx:layoutPr>
            <cx:visibility meanLine="0" meanMarker="1" nonoutliers="0" outliers="1"/>
            <cx:statistics quartileMethod="exclusive"/>
          </cx:layoutPr>
        </cx:series>
        <cx:series layoutId="boxWhisker" uniqueId="{982330A5-A98D-44DA-AA96-60B318ED1F3A}">
          <cx:tx>
            <cx:txData>
              <cx:f>Sheet1!$A$135</cx:f>
              <cx:v>compute_int_906_ap</cx:v>
            </cx:txData>
          </cx:tx>
          <cx:dataId val="133"/>
          <cx:layoutPr>
            <cx:visibility meanLine="0" meanMarker="1" nonoutliers="0" outliers="1"/>
            <cx:statistics quartileMethod="exclusive"/>
          </cx:layoutPr>
        </cx:series>
        <cx:series layoutId="boxWhisker" uniqueId="{61E89037-051F-4A95-A877-D3D24B73E991}">
          <cx:tx>
            <cx:txData>
              <cx:f>Sheet1!$A$136</cx:f>
              <cx:v>202_sp007_poc</cx:v>
            </cx:txData>
          </cx:tx>
          <cx:dataId val="134"/>
          <cx:layoutPr>
            <cx:visibility meanLine="0" meanMarker="1" nonoutliers="0" outliers="1"/>
            <cx:statistics quartileMethod="exclusive"/>
          </cx:layoutPr>
        </cx:series>
        <cx:series layoutId="boxWhisker" uniqueId="{B04C7549-0615-4763-B3B5-AD34EF870628}">
          <cx:tx>
            <cx:txData>
              <cx:f>Sheet1!$A$137</cx:f>
              <cx:v>compute_int_707_ap</cx:v>
            </cx:txData>
          </cx:tx>
          <cx:dataId val="135"/>
          <cx:layoutPr>
            <cx:visibility meanLine="0" meanMarker="1" nonoutliers="0" outliers="1"/>
            <cx:statistics quartileMethod="exclusive"/>
          </cx:layoutPr>
        </cx:series>
        <cx:series layoutId="boxWhisker" uniqueId="{A8727720-213C-48A0-A8CC-48C67662A785}">
          <cx:tx>
            <cx:txData>
              <cx:f>Sheet1!$A$138</cx:f>
              <cx:v>203_sp006_poc</cx:v>
            </cx:txData>
          </cx:tx>
          <cx:dataId val="136"/>
          <cx:layoutPr>
            <cx:visibility meanLine="0" meanMarker="1" nonoutliers="0" outliers="1"/>
            <cx:statistics quartileMethod="exclusive"/>
          </cx:layoutPr>
        </cx:series>
        <cx:series layoutId="boxWhisker" uniqueId="{F104332C-6D94-43D6-B912-45A470995B05}">
          <cx:tx>
            <cx:txData>
              <cx:f>Sheet1!$A$139</cx:f>
              <cx:v>compute_int_201_ap</cx:v>
            </cx:txData>
          </cx:tx>
          <cx:dataId val="137"/>
          <cx:layoutPr>
            <cx:visibility meanLine="0" meanMarker="1" nonoutliers="0" outliers="1"/>
            <cx:statistics quartileMethod="exclusive"/>
          </cx:layoutPr>
        </cx:series>
        <cx:series layoutId="boxWhisker" uniqueId="{F7C62644-9462-4324-A5EC-051DAF5BE0D3}">
          <cx:tx>
            <cx:txData>
              <cx:f>Sheet1!$A$140</cx:f>
              <cx:v>compute_int_776_ap</cx:v>
            </cx:txData>
          </cx:tx>
          <cx:dataId val="138"/>
          <cx:layoutPr>
            <cx:visibility meanLine="0" meanMarker="1" nonoutliers="0" outliers="1"/>
            <cx:statistics quartileMethod="exclusive"/>
          </cx:layoutPr>
        </cx:series>
        <cx:series layoutId="boxWhisker" uniqueId="{C43DD554-7C1E-4213-89C8-5BE79E4E0763}">
          <cx:tx>
            <cx:txData>
              <cx:f>Sheet1!$A$141</cx:f>
              <cx:v>compute_int_340_ap</cx:v>
            </cx:txData>
          </cx:tx>
          <cx:dataId val="139"/>
          <cx:layoutPr>
            <cx:visibility meanLine="0" meanMarker="1" nonoutliers="0" outliers="1"/>
            <cx:statistics quartileMethod="exclusive"/>
          </cx:layoutPr>
        </cx:series>
        <cx:series layoutId="boxWhisker" uniqueId="{3E8F74EF-72DB-4A41-97E3-3CEC05314F59}">
          <cx:tx>
            <cx:txData>
              <cx:f>Sheet1!$A$142</cx:f>
              <cx:v>compute_int_831_ap</cx:v>
            </cx:txData>
          </cx:tx>
          <cx:dataId val="140"/>
          <cx:layoutPr>
            <cx:visibility meanLine="0" meanMarker="1" nonoutliers="0" outliers="1"/>
            <cx:statistics quartileMethod="exclusive"/>
          </cx:layoutPr>
        </cx:series>
        <cx:series layoutId="boxWhisker" uniqueId="{691D976F-7207-4C00-8838-16039D316CA2}">
          <cx:tx>
            <cx:txData>
              <cx:f>Sheet1!$A$143</cx:f>
              <cx:v>603</cx:v>
            </cx:txData>
          </cx:tx>
          <cx:dataId val="141"/>
          <cx:layoutPr>
            <cx:visibility meanLine="0" meanMarker="1" nonoutliers="0" outliers="1"/>
            <cx:statistics quartileMethod="exclusive"/>
          </cx:layoutPr>
        </cx:series>
        <cx:series layoutId="boxWhisker" uniqueId="{6DFEFD8F-7CDA-47C4-BEFA-B91E935009E9}">
          <cx:tx>
            <cx:txData>
              <cx:f>Sheet1!$A$144</cx:f>
              <cx:v>ligra_BFSCC.com-lj.ungraph.gcc_6.3.0_O3.drop_15500M.length_250M</cx:v>
            </cx:txData>
          </cx:tx>
          <cx:dataId val="142"/>
          <cx:layoutPr>
            <cx:visibility meanLine="0" meanMarker="1" nonoutliers="0" outliers="1"/>
            <cx:statistics quartileMethod="exclusive"/>
          </cx:layoutPr>
        </cx:series>
        <cx:series layoutId="boxWhisker" uniqueId="{44E7834C-DCED-4524-B5F1-85A7DDAADFBB}">
          <cx:tx>
            <cx:txData>
              <cx:f>Sheet1!$A$145</cx:f>
              <cx:v>compute_fp_97_ap</cx:v>
            </cx:txData>
          </cx:tx>
          <cx:dataId val="143"/>
          <cx:layoutPr>
            <cx:visibility meanLine="0" meanMarker="1" nonoutliers="0" outliers="1"/>
            <cx:statistics quartileMethod="exclusive"/>
          </cx:layoutPr>
        </cx:series>
        <cx:series layoutId="boxWhisker" uniqueId="{2A8D3D1B-9802-48A6-9688-450FE47D4581}">
          <cx:tx>
            <cx:txData>
              <cx:f>Sheet1!$A$146</cx:f>
              <cx:v>644</cx:v>
            </cx:txData>
          </cx:tx>
          <cx:dataId val="144"/>
          <cx:layoutPr>
            <cx:visibility meanLine="0" meanMarker="1" nonoutliers="0" outliers="1"/>
            <cx:statistics quartileMethod="exclusive"/>
          </cx:layoutPr>
        </cx:series>
        <cx:series layoutId="boxWhisker" uniqueId="{F04CCACC-7093-4F54-9131-F81B7FB9B5C4}">
          <cx:tx>
            <cx:txData>
              <cx:f>Sheet1!$A$147</cx:f>
              <cx:v>compute_int_575_ap</cx:v>
            </cx:txData>
          </cx:tx>
          <cx:dataId val="145"/>
          <cx:layoutPr>
            <cx:visibility meanLine="0" meanMarker="1" nonoutliers="0" outliers="1"/>
            <cx:statistics quartileMethod="exclusive"/>
          </cx:layoutPr>
        </cx:series>
        <cx:series layoutId="boxWhisker" uniqueId="{A3A3D367-B8CF-4233-9FFD-281E5CC162BF}">
          <cx:tx>
            <cx:txData>
              <cx:f>Sheet1!$A$148</cx:f>
              <cx:v>306_sp002_poc</cx:v>
            </cx:txData>
          </cx:tx>
          <cx:dataId val="146"/>
          <cx:layoutPr>
            <cx:visibility meanLine="0" meanMarker="1" nonoutliers="0" outliers="1"/>
            <cx:statistics quartileMethod="exclusive"/>
          </cx:layoutPr>
        </cx:series>
        <cx:series layoutId="boxWhisker" uniqueId="{3672361E-5D08-4CBF-9131-0A0097614C6C}">
          <cx:tx>
            <cx:txData>
              <cx:f>Sheet1!$A$149</cx:f>
              <cx:v>compute_int_810_ap</cx:v>
            </cx:txData>
          </cx:tx>
          <cx:dataId val="147"/>
          <cx:layoutPr>
            <cx:visibility meanLine="0" meanMarker="1" nonoutliers="0" outliers="1"/>
            <cx:statistics quartileMethod="exclusive"/>
          </cx:layoutPr>
        </cx:series>
        <cx:series layoutId="boxWhisker" uniqueId="{B2A92A73-3A73-481E-BB95-AEF642045FB9}">
          <cx:tx>
            <cx:txData>
              <cx:f>Sheet1!$A$150</cx:f>
              <cx:v>compute_int_300_ap</cx:v>
            </cx:txData>
          </cx:tx>
          <cx:dataId val="148"/>
          <cx:layoutPr>
            <cx:visibility meanLine="0" meanMarker="1" nonoutliers="0" outliers="1"/>
            <cx:statistics quartileMethod="exclusive"/>
          </cx:layoutPr>
        </cx:series>
        <cx:series layoutId="boxWhisker" uniqueId="{67C7C125-454F-4B85-93D2-AEA85F3415AC}">
          <cx:tx>
            <cx:txData>
              <cx:f>Sheet1!$A$151</cx:f>
              <cx:v>202_sp008_poc</cx:v>
            </cx:txData>
          </cx:tx>
          <cx:dataId val="149"/>
          <cx:layoutPr>
            <cx:visibility meanLine="0" meanMarker="1" nonoutliers="0" outliers="1"/>
            <cx:statistics quartileMethod="exclusive"/>
          </cx:layoutPr>
        </cx:series>
        <cx:series layoutId="boxWhisker" uniqueId="{E81AD602-B805-4BA5-94CD-4F932A9B4E96}">
          <cx:tx>
            <cx:txData>
              <cx:f>Sheet1!$A$152</cx:f>
              <cx:v>compute_int_931_ap</cx:v>
            </cx:txData>
          </cx:tx>
          <cx:dataId val="150"/>
          <cx:layoutPr>
            <cx:visibility meanLine="0" meanMarker="1" nonoutliers="0" outliers="1"/>
            <cx:statistics quartileMethod="exclusive"/>
          </cx:layoutPr>
        </cx:series>
        <cx:series layoutId="boxWhisker" uniqueId="{B34135FC-B0E2-4968-8C5A-77AA9C68FE80}">
          <cx:tx>
            <cx:txData>
              <cx:f>Sheet1!$A$153</cx:f>
              <cx:v>310_sp010_poc</cx:v>
            </cx:txData>
          </cx:tx>
          <cx:dataId val="151"/>
          <cx:layoutPr>
            <cx:visibility meanLine="0" meanMarker="1" nonoutliers="0" outliers="1"/>
            <cx:statistics quartileMethod="exclusive"/>
          </cx:layoutPr>
        </cx:series>
        <cx:series layoutId="boxWhisker" uniqueId="{0BC9ACCB-1AB9-4EAC-ABC6-E5D7F8153C2C}">
          <cx:tx>
            <cx:txData>
              <cx:f>Sheet1!$A$154</cx:f>
              <cx:v>compute_int_600_ap</cx:v>
            </cx:txData>
          </cx:tx>
          <cx:dataId val="152"/>
          <cx:layoutPr>
            <cx:visibility meanLine="0" meanMarker="1" nonoutliers="0" outliers="1"/>
            <cx:statistics quartileMethod="exclusive"/>
          </cx:layoutPr>
        </cx:series>
        <cx:series layoutId="boxWhisker" uniqueId="{32D6C682-7DA9-4F45-B088-273C6DA963A7}">
          <cx:tx>
            <cx:txData>
              <cx:f>Sheet1!$A$155</cx:f>
              <cx:v>308_sp040_poc</cx:v>
            </cx:txData>
          </cx:tx>
          <cx:dataId val="153"/>
          <cx:layoutPr>
            <cx:visibility meanLine="0" meanMarker="1" nonoutliers="0" outliers="1"/>
            <cx:statistics quartileMethod="exclusive"/>
          </cx:layoutPr>
        </cx:series>
        <cx:series layoutId="boxWhisker" uniqueId="{4C445F26-3410-480F-AE70-BF4183B716C6}">
          <cx:tx>
            <cx:txData>
              <cx:f>Sheet1!$A$156</cx:f>
              <cx:v>compute_int_750_ap</cx:v>
            </cx:txData>
          </cx:tx>
          <cx:dataId val="154"/>
          <cx:layoutPr>
            <cx:visibility meanLine="0" meanMarker="1" nonoutliers="0" outliers="1"/>
            <cx:statistics quartileMethod="exclusive"/>
          </cx:layoutPr>
        </cx:series>
        <cx:series layoutId="boxWhisker" uniqueId="{C4B13675-CE00-42F3-8B70-198A29FD0DBD}">
          <cx:tx>
            <cx:txData>
              <cx:f>Sheet1!$A$157</cx:f>
              <cx:v>compute_int_804_ap</cx:v>
            </cx:txData>
          </cx:tx>
          <cx:dataId val="155"/>
          <cx:layoutPr>
            <cx:visibility meanLine="0" meanMarker="1" nonoutliers="0" outliers="1"/>
            <cx:statistics quartileMethod="exclusive"/>
          </cx:layoutPr>
        </cx:series>
        <cx:series layoutId="boxWhisker" uniqueId="{271E0C55-61E5-4882-B3EA-1354F1F0E00A}">
          <cx:tx>
            <cx:txData>
              <cx:f>Sheet1!$A$158</cx:f>
              <cx:v>207_sp000_poc</cx:v>
            </cx:txData>
          </cx:tx>
          <cx:dataId val="156"/>
          <cx:layoutPr>
            <cx:visibility meanLine="0" meanMarker="1" nonoutliers="1" outliers="1"/>
            <cx:statistics quartileMethod="exclusive"/>
          </cx:layoutPr>
        </cx:series>
        <cx:series layoutId="boxWhisker" uniqueId="{FE95A9DF-0590-415B-9372-31853C8CF50B}">
          <cx:tx>
            <cx:txData>
              <cx:f>Sheet1!$A$159</cx:f>
              <cx:v>compute_int_27_ap</cx:v>
            </cx:txData>
          </cx:tx>
          <cx:dataId val="157"/>
          <cx:layoutPr>
            <cx:visibility meanLine="0" meanMarker="1" nonoutliers="0" outliers="1"/>
            <cx:statistics quartileMethod="exclusive"/>
          </cx:layoutPr>
        </cx:series>
        <cx:series layoutId="boxWhisker" uniqueId="{46A48C67-C40C-433C-87AE-551C72F94CAC}">
          <cx:tx>
            <cx:txData>
              <cx:f>Sheet1!$A$160</cx:f>
              <cx:v>205_sp004_poc</cx:v>
            </cx:txData>
          </cx:tx>
          <cx:dataId val="158"/>
          <cx:layoutPr>
            <cx:visibility meanLine="0" meanMarker="1" nonoutliers="0" outliers="1"/>
            <cx:statistics quartileMethod="exclusive"/>
          </cx:layoutPr>
        </cx:series>
        <cx:series layoutId="boxWhisker" uniqueId="{A99295F2-2166-4CC9-B64B-5FF0F543518D}">
          <cx:tx>
            <cx:txData>
              <cx:f>Sheet1!$A$161</cx:f>
              <cx:v>compute_fp_82_ap</cx:v>
            </cx:txData>
          </cx:tx>
          <cx:dataId val="159"/>
          <cx:layoutPr>
            <cx:visibility meanLine="0" meanMarker="1" nonoutliers="0" outliers="1"/>
            <cx:statistics quartileMethod="exclusive"/>
          </cx:layoutPr>
        </cx:series>
        <cx:series layoutId="boxWhisker" uniqueId="{2886D730-43D4-4A32-A96A-3FB323E89CDF}">
          <cx:tx>
            <cx:txData>
              <cx:f>Sheet1!$A$162</cx:f>
              <cx:v>compute_int_952_ap</cx:v>
            </cx:txData>
          </cx:tx>
          <cx:dataId val="160"/>
          <cx:layoutPr>
            <cx:visibility meanLine="0" meanMarker="1" nonoutliers="0" outliers="1"/>
            <cx:statistics quartileMethod="exclusive"/>
          </cx:layoutPr>
        </cx:series>
        <cx:series layoutId="boxWhisker" uniqueId="{ADD6CA06-F9A8-4B9F-B435-EEA93ED99882}">
          <cx:tx>
            <cx:txData>
              <cx:f>Sheet1!$A$163</cx:f>
              <cx:v>654</cx:v>
            </cx:txData>
          </cx:tx>
          <cx:dataId val="161"/>
          <cx:layoutPr>
            <cx:visibility meanLine="0" meanMarker="1" nonoutliers="0" outliers="1"/>
            <cx:statistics quartileMethod="exclusive"/>
          </cx:layoutPr>
        </cx:series>
        <cx:series layoutId="boxWhisker" uniqueId="{C5761FA2-F26E-4E70-BC50-15FE614078AD}">
          <cx:tx>
            <cx:txData>
              <cx:f>Sheet1!$A$164</cx:f>
              <cx:v>compute_int_721_ap</cx:v>
            </cx:txData>
          </cx:tx>
          <cx:dataId val="162"/>
          <cx:layoutPr>
            <cx:visibility meanLine="0" meanMarker="1" nonoutliers="0" outliers="1"/>
            <cx:statistics quartileMethod="exclusive"/>
          </cx:layoutPr>
        </cx:series>
        <cx:series layoutId="boxWhisker" uniqueId="{3737B511-04D5-4207-AB16-57E8E8E7914D}">
          <cx:tx>
            <cx:txData>
              <cx:f>Sheet1!$A$165</cx:f>
              <cx:v>compute_int_561_ap</cx:v>
            </cx:txData>
          </cx:tx>
          <cx:dataId val="163"/>
          <cx:layoutPr>
            <cx:visibility meanLine="0" meanMarker="1" nonoutliers="0" outliers="1"/>
            <cx:statistics quartileMethod="exclusive"/>
          </cx:layoutPr>
        </cx:series>
        <cx:series layoutId="boxWhisker" uniqueId="{C380BBF6-8167-4204-889F-86E0CCEC5A5D}">
          <cx:tx>
            <cx:txData>
              <cx:f>Sheet1!$A$166</cx:f>
              <cx:v>parsec_2.1.canneal.simlarge.prebuilt.drop_0M.length_250M</cx:v>
            </cx:txData>
          </cx:tx>
          <cx:dataId val="164"/>
          <cx:layoutPr>
            <cx:visibility meanLine="0" meanMarker="1" nonoutliers="0" outliers="1"/>
            <cx:statistics quartileMethod="exclusive"/>
          </cx:layoutPr>
        </cx:series>
        <cx:series layoutId="boxWhisker" uniqueId="{6FDB810E-0E89-4000-AA17-2DDE32D45683}">
          <cx:tx>
            <cx:txData>
              <cx:f>Sheet1!$A$167</cx:f>
              <cx:v>ligra_PageRank.com-lj.ungraph.gcc_6.3.0_O3.drop_79500M.length_250M</cx:v>
            </cx:txData>
          </cx:tx>
          <cx:dataId val="165"/>
          <cx:layoutPr>
            <cx:visibility meanLine="0" meanMarker="1" nonoutliers="0" outliers="1"/>
            <cx:statistics quartileMethod="exclusive"/>
          </cx:layoutPr>
        </cx:series>
        <cx:series layoutId="boxWhisker" uniqueId="{FD5A44B4-D2F0-4FE6-AABC-F827828A7341}">
          <cx:tx>
            <cx:txData>
              <cx:f>Sheet1!$A$168</cx:f>
              <cx:v>compute_fp_72_ap</cx:v>
            </cx:txData>
          </cx:tx>
          <cx:dataId val="166"/>
          <cx:layoutPr>
            <cx:visibility meanLine="0" meanMarker="1" nonoutliers="0" outliers="1"/>
            <cx:statistics quartileMethod="exclusive"/>
          </cx:layoutPr>
        </cx:series>
        <cx:series layoutId="boxWhisker" uniqueId="{EEF380CD-B316-4B8B-AF62-62DC8AB8BA10}">
          <cx:tx>
            <cx:txData>
              <cx:f>Sheet1!$A$169</cx:f>
              <cx:v>compute_int_34_ap</cx:v>
            </cx:txData>
          </cx:tx>
          <cx:dataId val="167"/>
          <cx:layoutPr>
            <cx:visibility meanLine="0" meanMarker="1" nonoutliers="0" outliers="1"/>
            <cx:statistics quartileMethod="exclusive"/>
          </cx:layoutPr>
        </cx:series>
        <cx:series layoutId="boxWhisker" uniqueId="{9E18D47B-6063-4E35-B6A3-C2FE0ADA8E0B}">
          <cx:tx>
            <cx:txData>
              <cx:f>Sheet1!$A$170</cx:f>
              <cx:v>209_sp000_poc</cx:v>
            </cx:txData>
          </cx:tx>
          <cx:dataId val="168"/>
          <cx:layoutPr>
            <cx:visibility meanLine="0" meanMarker="1" nonoutliers="0" outliers="1"/>
            <cx:statistics quartileMethod="exclusive"/>
          </cx:layoutPr>
        </cx:series>
        <cx:series layoutId="boxWhisker" uniqueId="{C09F91B0-A474-4D86-B9D6-39B6CAEFB2FF}">
          <cx:tx>
            <cx:txData>
              <cx:f>Sheet1!$A$171</cx:f>
              <cx:v>compute_int_969_ap</cx:v>
            </cx:txData>
          </cx:tx>
          <cx:dataId val="169"/>
          <cx:layoutPr>
            <cx:visibility meanLine="0" meanMarker="1" nonoutliers="0" outliers="1"/>
            <cx:statistics quartileMethod="exclusive"/>
          </cx:layoutPr>
        </cx:series>
        <cx:series layoutId="boxWhisker" uniqueId="{00E113D4-A381-4586-A26E-2E9D78F7DD7D}">
          <cx:tx>
            <cx:txData>
              <cx:f>Sheet1!$A$172</cx:f>
              <cx:v>parsec_2.1.dedup.simlarge.prebuilt.drop_3750M.length_250M</cx:v>
            </cx:txData>
          </cx:tx>
          <cx:dataId val="170"/>
          <cx:layoutPr>
            <cx:visibility meanLine="0" meanMarker="1" nonoutliers="0" outliers="1"/>
            <cx:statistics quartileMethod="exclusive"/>
          </cx:layoutPr>
        </cx:series>
        <cx:series layoutId="boxWhisker" uniqueId="{35DF71F4-9891-4B05-B33C-96614E7154AF}">
          <cx:tx>
            <cx:txData>
              <cx:f>Sheet1!$A$173</cx:f>
              <cx:v>308_sp046_poc</cx:v>
            </cx:txData>
          </cx:tx>
          <cx:dataId val="171"/>
          <cx:layoutPr>
            <cx:visibility meanLine="0" meanMarker="1" nonoutliers="0" outliers="1"/>
            <cx:statistics quartileMethod="exclusive"/>
          </cx:layoutPr>
        </cx:series>
        <cx:series layoutId="boxWhisker" uniqueId="{77E3CECC-3906-4D9D-BC16-869457642A76}">
          <cx:tx>
            <cx:txData>
              <cx:f>Sheet1!$A$174</cx:f>
              <cx:v>308_sp050_poc</cx:v>
            </cx:txData>
          </cx:tx>
          <cx:dataId val="172"/>
          <cx:layoutPr>
            <cx:visibility meanLine="0" meanMarker="1" nonoutliers="0" outliers="1"/>
            <cx:statistics quartileMethod="exclusive"/>
          </cx:layoutPr>
        </cx:series>
        <cx:series layoutId="boxWhisker" uniqueId="{5AF1EF6D-7D33-4D7A-B23C-B788BB6BC06B}">
          <cx:tx>
            <cx:txData>
              <cx:f>Sheet1!$A$175</cx:f>
              <cx:v>compute_int_32_ap</cx:v>
            </cx:txData>
          </cx:tx>
          <cx:dataId val="173"/>
          <cx:layoutPr>
            <cx:visibility meanLine="0" meanMarker="1" nonoutliers="0" outliers="1"/>
            <cx:statistics quartileMethod="exclusive"/>
          </cx:layoutPr>
        </cx:series>
        <cx:series layoutId="boxWhisker" uniqueId="{0582F019-53E0-4FCB-908B-B43B0B277B0C}">
          <cx:tx>
            <cx:txData>
              <cx:f>Sheet1!$A$176</cx:f>
              <cx:v>301_sp000_poc</cx:v>
            </cx:txData>
          </cx:tx>
          <cx:dataId val="174"/>
          <cx:layoutPr>
            <cx:visibility meanLine="0" meanMarker="1" nonoutliers="0" outliers="1"/>
            <cx:statistics quartileMethod="exclusive"/>
          </cx:layoutPr>
        </cx:series>
        <cx:series layoutId="boxWhisker" uniqueId="{EA2DC0CD-713D-4D88-9F52-22BC7FEC0ED6}">
          <cx:tx>
            <cx:txData>
              <cx:f>Sheet1!$A$177</cx:f>
              <cx:v>compute_int_421_ap</cx:v>
            </cx:txData>
          </cx:tx>
          <cx:dataId val="175"/>
          <cx:layoutPr>
            <cx:visibility meanLine="0" meanMarker="1" nonoutliers="0" outliers="1"/>
            <cx:statistics quartileMethod="exclusive"/>
          </cx:layoutPr>
        </cx:series>
        <cx:series layoutId="boxWhisker" uniqueId="{C1EFB618-3BE2-4984-8D15-3802341896B3}">
          <cx:tx>
            <cx:txData>
              <cx:f>Sheet1!$A$178</cx:f>
              <cx:v>compute_int_345_ap</cx:v>
            </cx:txData>
          </cx:tx>
          <cx:dataId val="176"/>
          <cx:layoutPr>
            <cx:visibility meanLine="0" meanMarker="1" nonoutliers="0" outliers="1"/>
            <cx:statistics quartileMethod="exclusive"/>
          </cx:layoutPr>
        </cx:series>
        <cx:series layoutId="boxWhisker" uniqueId="{88D94F81-7846-4239-AF62-33F10D3AC493}">
          <cx:tx>
            <cx:txData>
              <cx:f>Sheet1!$A$179</cx:f>
              <cx:v>203_sp001_poc</cx:v>
            </cx:txData>
          </cx:tx>
          <cx:dataId val="177"/>
          <cx:layoutPr>
            <cx:visibility meanLine="0" meanMarker="1" nonoutliers="0" outliers="1"/>
            <cx:statistics quartileMethod="exclusive"/>
          </cx:layoutPr>
        </cx:series>
        <cx:series layoutId="boxWhisker" uniqueId="{5C7A043C-14C5-40BF-9F2E-E78B5F9E3A87}">
          <cx:tx>
            <cx:txData>
              <cx:f>Sheet1!$A$180</cx:f>
              <cx:v>compute_int_640_ap</cx:v>
            </cx:txData>
          </cx:tx>
          <cx:dataId val="178"/>
          <cx:layoutPr>
            <cx:visibility meanLine="0" meanMarker="1" nonoutliers="0" outliers="1"/>
            <cx:statistics quartileMethod="exclusive"/>
          </cx:layoutPr>
        </cx:series>
        <cx:series layoutId="boxWhisker" uniqueId="{BE438920-6319-4273-8EF8-65E5E994329F}">
          <cx:tx>
            <cx:txData>
              <cx:f>Sheet1!$A$181</cx:f>
              <cx:v>compute_int_249_ap</cx:v>
            </cx:txData>
          </cx:tx>
          <cx:dataId val="179"/>
          <cx:layoutPr>
            <cx:visibility meanLine="0" meanMarker="1" nonoutliers="0" outliers="1"/>
            <cx:statistics quartileMethod="exclusive"/>
          </cx:layoutPr>
        </cx:series>
        <cx:series layoutId="boxWhisker" uniqueId="{34F24D6F-F09A-405C-9624-E76CA8AE7137}">
          <cx:tx>
            <cx:txData>
              <cx:f>Sheet1!$A$182</cx:f>
              <cx:v>301_sp005_poc</cx:v>
            </cx:txData>
          </cx:tx>
          <cx:dataId val="180"/>
          <cx:layoutPr>
            <cx:visibility meanLine="0" meanMarker="1" nonoutliers="0" outliers="1"/>
            <cx:statistics quartileMethod="exclusive"/>
          </cx:layoutPr>
        </cx:series>
        <cx:series layoutId="boxWhisker" uniqueId="{4C87E2A6-C751-4BA6-A11F-BFC7FC98CFD6}">
          <cx:tx>
            <cx:txData>
              <cx:f>Sheet1!$A$183</cx:f>
              <cx:v>compute_int_122_ap</cx:v>
            </cx:txData>
          </cx:tx>
          <cx:dataId val="181"/>
          <cx:layoutPr>
            <cx:visibility meanLine="0" meanMarker="1" nonoutliers="0" outliers="1"/>
            <cx:statistics quartileMethod="exclusive"/>
          </cx:layoutPr>
        </cx:series>
        <cx:series layoutId="boxWhisker" uniqueId="{AE841FA5-A313-40F0-9B7E-ABF0E6F89B32}">
          <cx:tx>
            <cx:txData>
              <cx:f>Sheet1!$A$184</cx:f>
              <cx:v>628</cx:v>
            </cx:txData>
          </cx:tx>
          <cx:dataId val="182"/>
          <cx:layoutPr>
            <cx:visibility meanLine="0" meanMarker="1" nonoutliers="0" outliers="1"/>
            <cx:statistics quartileMethod="exclusive"/>
          </cx:layoutPr>
        </cx:series>
        <cx:series layoutId="boxWhisker" uniqueId="{D44ABD1E-ED65-46B7-BE30-116F018E5B9D}">
          <cx:tx>
            <cx:txData>
              <cx:f>Sheet1!$A$185</cx:f>
              <cx:v>307_sp003_poc</cx:v>
            </cx:txData>
          </cx:tx>
          <cx:dataId val="183"/>
          <cx:layoutPr>
            <cx:visibility meanLine="0" meanMarker="1" nonoutliers="0" outliers="1"/>
            <cx:statistics quartileMethod="exclusive"/>
          </cx:layoutPr>
        </cx:series>
        <cx:series layoutId="boxWhisker" uniqueId="{A6F0DB4D-394F-44F0-8CAA-C5D13B3E142A}">
          <cx:tx>
            <cx:txData>
              <cx:f>Sheet1!$A$186</cx:f>
              <cx:v>436</cx:v>
            </cx:txData>
          </cx:tx>
          <cx:dataId val="184"/>
          <cx:layoutPr>
            <cx:visibility meanLine="0" meanMarker="1" nonoutliers="0" outliers="1"/>
            <cx:statistics quartileMethod="exclusive"/>
          </cx:layoutPr>
        </cx:series>
        <cx:series layoutId="boxWhisker" uniqueId="{9841064D-32BF-48F3-8DBC-1FDD78EF01D6}">
          <cx:tx>
            <cx:txData>
              <cx:f>Sheet1!$A$187</cx:f>
              <cx:v>ligra_BFS.com-lj.ungraph.gcc_6.3.0_O3.drop_3500M.length_250M</cx:v>
            </cx:txData>
          </cx:tx>
          <cx:dataId val="185"/>
          <cx:layoutPr>
            <cx:visibility meanLine="0" meanMarker="1" nonoutliers="0" outliers="1"/>
            <cx:statistics quartileMethod="exclusive"/>
          </cx:layoutPr>
        </cx:series>
        <cx:series layoutId="boxWhisker" uniqueId="{B16ABFA7-F24E-4B44-9D83-3770AFA1DD2A}">
          <cx:tx>
            <cx:txData>
              <cx:f>Sheet1!$A$188</cx:f>
              <cx:v>compute_int_278_ap</cx:v>
            </cx:txData>
          </cx:tx>
          <cx:dataId val="186"/>
          <cx:layoutPr>
            <cx:visibility meanLine="0" meanMarker="1" nonoutliers="0" outliers="1"/>
            <cx:statistics quartileMethod="exclusive"/>
          </cx:layoutPr>
        </cx:series>
        <cx:series layoutId="boxWhisker" uniqueId="{4835D1BC-0B94-422C-A975-D92AFF25EEC3}">
          <cx:tx>
            <cx:txData>
              <cx:f>Sheet1!$A$189</cx:f>
              <cx:v>ligra_MIS.com-lj.ungraph.gcc_6.3.0_O3.drop_17000M.length_250M</cx:v>
            </cx:txData>
          </cx:tx>
          <cx:dataId val="187"/>
          <cx:layoutPr>
            <cx:visibility meanLine="0" meanMarker="1" nonoutliers="0" outliers="1"/>
            <cx:statistics quartileMethod="exclusive"/>
          </cx:layoutPr>
        </cx:series>
        <cx:series layoutId="boxWhisker" uniqueId="{35DB8655-A02A-40AF-8E1F-AA5FA57C2571}">
          <cx:tx>
            <cx:txData>
              <cx:f>Sheet1!$A$190</cx:f>
              <cx:v>bc.web</cx:v>
            </cx:txData>
          </cx:tx>
          <cx:dataId val="188"/>
          <cx:layoutPr>
            <cx:visibility meanLine="0" meanMarker="1" nonoutliers="0" outliers="1"/>
            <cx:statistics quartileMethod="exclusive"/>
          </cx:layoutPr>
        </cx:series>
        <cx:series layoutId="boxWhisker" uniqueId="{BCD67BD8-40DB-4CEF-B3C8-9D26AA573269}">
          <cx:tx>
            <cx:txData>
              <cx:f>Sheet1!$A$191</cx:f>
              <cx:v>compute_int_199_ap</cx:v>
            </cx:txData>
          </cx:tx>
          <cx:dataId val="189"/>
          <cx:layoutPr>
            <cx:visibility meanLine="0" meanMarker="1" nonoutliers="0" outliers="1"/>
            <cx:statistics quartileMethod="exclusive"/>
          </cx:layoutPr>
        </cx:series>
        <cx:series layoutId="boxWhisker" uniqueId="{6F42B859-23BB-49E7-B8E6-C0900A5F77CC}">
          <cx:tx>
            <cx:txData>
              <cx:f>Sheet1!$A$192</cx:f>
              <cx:v>ligra_BC.com-lj.ungraph.gcc_6.3.0_O3.drop_15750M.length_250M</cx:v>
            </cx:txData>
          </cx:tx>
          <cx:dataId val="190"/>
          <cx:layoutPr>
            <cx:visibility meanLine="0" meanMarker="1" nonoutliers="0" outliers="1"/>
            <cx:statistics quartileMethod="exclusive"/>
          </cx:layoutPr>
        </cx:series>
        <cx:series layoutId="boxWhisker" uniqueId="{F796B513-1F77-4E0E-8AC7-0063AC00B3EA}">
          <cx:tx>
            <cx:txData>
              <cx:f>Sheet1!$A$193</cx:f>
              <cx:v>compute_int_218_ap</cx:v>
            </cx:txData>
          </cx:tx>
          <cx:dataId val="191"/>
          <cx:layoutPr>
            <cx:visibility meanLine="0" meanMarker="1" nonoutliers="0" outliers="1"/>
            <cx:statistics quartileMethod="exclusive"/>
          </cx:layoutPr>
        </cx:series>
        <cx:series layoutId="boxWhisker" uniqueId="{8F2EBE73-AEB3-4960-98B8-16499FF10059}">
          <cx:tx>
            <cx:txData>
              <cx:f>Sheet1!$A$194</cx:f>
              <cx:v>compute_int_14_ap</cx:v>
            </cx:txData>
          </cx:tx>
          <cx:dataId val="192"/>
          <cx:layoutPr>
            <cx:visibility meanLine="0" meanMarker="1" nonoutliers="0" outliers="1"/>
            <cx:statistics quartileMethod="exclusive"/>
          </cx:layoutPr>
        </cx:series>
        <cx:series layoutId="boxWhisker" uniqueId="{4799B292-B155-495E-A1FC-ED23AE4DA536}">
          <cx:tx>
            <cx:txData>
              <cx:f>Sheet1!$A$195</cx:f>
              <cx:v>compute_int_295_ap</cx:v>
            </cx:txData>
          </cx:tx>
          <cx:dataId val="193"/>
          <cx:layoutPr>
            <cx:visibility meanLine="0" meanMarker="1" nonoutliers="0" outliers="1"/>
            <cx:statistics quartileMethod="exclusive"/>
          </cx:layoutPr>
        </cx:series>
        <cx:series layoutId="boxWhisker" uniqueId="{0DFE1128-F1FA-4C29-89FE-624E9EF23074}">
          <cx:tx>
            <cx:txData>
              <cx:f>Sheet1!$A$196</cx:f>
              <cx:v>parsec_2.1.raytrace.simlarge.prebuilt.drop_23750M.length_250M</cx:v>
            </cx:txData>
          </cx:tx>
          <cx:dataId val="194"/>
          <cx:layoutPr>
            <cx:visibility meanLine="0" meanMarker="1" nonoutliers="0" outliers="1"/>
            <cx:statistics quartileMethod="exclusive"/>
          </cx:layoutPr>
        </cx:series>
        <cx:series layoutId="boxWhisker" uniqueId="{5B0D4E6D-2626-4120-88EB-A04572BB0169}">
          <cx:tx>
            <cx:txData>
              <cx:f>Sheet1!$A$197</cx:f>
              <cx:v>compute_fp_51_ap</cx:v>
            </cx:txData>
          </cx:tx>
          <cx:dataId val="195"/>
          <cx:layoutPr>
            <cx:visibility meanLine="0" meanMarker="1" nonoutliers="0" outliers="1"/>
            <cx:statistics quartileMethod="exclusive"/>
          </cx:layoutPr>
        </cx:series>
        <cx:series layoutId="boxWhisker" uniqueId="{EC7C97DF-6912-4384-9224-1358E75C546B}">
          <cx:tx>
            <cx:txData>
              <cx:f>Sheet1!$A$198</cx:f>
              <cx:v>308_sp005_poc</cx:v>
            </cx:txData>
          </cx:tx>
          <cx:dataId val="196"/>
          <cx:layoutPr>
            <cx:visibility meanLine="0" meanMarker="1" nonoutliers="0" outliers="1"/>
            <cx:statistics quartileMethod="exclusive"/>
          </cx:layoutPr>
        </cx:series>
        <cx:series layoutId="boxWhisker" uniqueId="{FC6F6A0F-A325-4579-BFF0-9306EB4543C3}">
          <cx:tx>
            <cx:txData>
              <cx:f>Sheet1!$A$199</cx:f>
              <cx:v>compute_int_21_ap</cx:v>
            </cx:txData>
          </cx:tx>
          <cx:dataId val="197"/>
          <cx:layoutPr>
            <cx:visibility meanLine="0" meanMarker="1" nonoutliers="0" outliers="1"/>
            <cx:statistics quartileMethod="exclusive"/>
          </cx:layoutPr>
        </cx:series>
        <cx:series layoutId="boxWhisker" uniqueId="{E8906A47-F5E4-402D-98BE-879BB6814865}">
          <cx:tx>
            <cx:txData>
              <cx:f>Sheet1!$A$200</cx:f>
              <cx:v>cc.web</cx:v>
            </cx:txData>
          </cx:tx>
          <cx:dataId val="198"/>
          <cx:layoutPr>
            <cx:visibility meanLine="0" meanMarker="1" nonoutliers="0" outliers="1"/>
            <cx:statistics quartileMethod="exclusive"/>
          </cx:layoutPr>
        </cx:series>
        <cx:series layoutId="boxWhisker" uniqueId="{F8910C14-5F90-4B0B-9973-F7A286AB7D8A}">
          <cx:tx>
            <cx:txData>
              <cx:f>Sheet1!$A$201</cx:f>
              <cx:v>310_sp051_poc</cx:v>
            </cx:txData>
          </cx:tx>
          <cx:dataId val="199"/>
          <cx:layoutPr>
            <cx:visibility meanLine="0" meanMarker="1" nonoutliers="0" outliers="1"/>
            <cx:statistics quartileMethod="exclusive"/>
          </cx:layoutPr>
        </cx:series>
        <cx:series layoutId="boxWhisker" uniqueId="{1DA3B53A-F09C-414D-A9F0-92AE9FA42C93}">
          <cx:tx>
            <cx:txData>
              <cx:f>Sheet1!$A$202</cx:f>
              <cx:v>310_sp050_poc</cx:v>
            </cx:txData>
          </cx:tx>
          <cx:dataId val="200"/>
          <cx:layoutPr>
            <cx:visibility meanLine="0" meanMarker="1" nonoutliers="0" outliers="1"/>
            <cx:statistics quartileMethod="exclusive"/>
          </cx:layoutPr>
        </cx:series>
        <cx:series layoutId="boxWhisker" uniqueId="{FE15E4B4-B0FB-4D20-B6E6-BF6538C09680}">
          <cx:tx>
            <cx:txData>
              <cx:f>Sheet1!$A$203</cx:f>
              <cx:v>619</cx:v>
            </cx:txData>
          </cx:tx>
          <cx:dataId val="201"/>
          <cx:layoutPr>
            <cx:visibility meanLine="0" meanMarker="1" nonoutliers="0" outliers="1"/>
            <cx:statistics quartileMethod="exclusive"/>
          </cx:layoutPr>
        </cx:series>
        <cx:series layoutId="boxWhisker" uniqueId="{5705739D-3924-4763-B384-869971B98E90}">
          <cx:tx>
            <cx:txData>
              <cx:f>Sheet1!$A$204</cx:f>
              <cx:v>ligra_PageRank.com-lj.ungraph.gcc_6.3.0_O3.drop_51000M.length_250M</cx:v>
            </cx:txData>
          </cx:tx>
          <cx:dataId val="202"/>
          <cx:layoutPr>
            <cx:visibility meanLine="0" meanMarker="1" nonoutliers="0" outliers="1"/>
            <cx:statistics quartileMethod="exclusive"/>
          </cx:layoutPr>
        </cx:series>
        <cx:series layoutId="boxWhisker" uniqueId="{D25F4137-3F0D-4934-8B25-59889CC3CC34}">
          <cx:tx>
            <cx:txData>
              <cx:f>Sheet1!$A$205</cx:f>
              <cx:v>compute_fp_67_ap</cx:v>
            </cx:txData>
          </cx:tx>
          <cx:dataId val="203"/>
          <cx:layoutPr>
            <cx:visibility meanLine="0" meanMarker="1" nonoutliers="0" outliers="1"/>
            <cx:statistics quartileMethod="exclusive"/>
          </cx:layoutPr>
        </cx:series>
        <cx:series layoutId="boxWhisker" uniqueId="{647F7E51-25E7-4E83-8D2C-E7D7A528B646}">
          <cx:tx>
            <cx:txData>
              <cx:f>Sheet1!$A$206</cx:f>
              <cx:v>308_sp015_poc</cx:v>
            </cx:txData>
          </cx:tx>
          <cx:dataId val="204"/>
          <cx:layoutPr>
            <cx:visibility meanLine="0" meanMarker="1" nonoutliers="0" outliers="1"/>
            <cx:statistics quartileMethod="exclusive"/>
          </cx:layoutPr>
        </cx:series>
        <cx:series layoutId="boxWhisker" uniqueId="{4EEF812D-4A16-4786-8CB5-5FF6592DC4D0}">
          <cx:tx>
            <cx:txData>
              <cx:f>Sheet1!$A$207</cx:f>
              <cx:v>310_sp014_poc</cx:v>
            </cx:txData>
          </cx:tx>
          <cx:dataId val="205"/>
          <cx:layoutPr>
            <cx:visibility meanLine="0" meanMarker="1" nonoutliers="0" outliers="1"/>
            <cx:statistics quartileMethod="exclusive"/>
          </cx:layoutPr>
        </cx:series>
        <cx:series layoutId="boxWhisker" uniqueId="{F299AD34-4BA9-40DB-9121-7548C6666BA0}">
          <cx:tx>
            <cx:txData>
              <cx:f>Sheet1!$A$208</cx:f>
              <cx:v>209_sp005_poc</cx:v>
            </cx:txData>
          </cx:tx>
          <cx:dataId val="206"/>
          <cx:layoutPr>
            <cx:visibility meanLine="0" meanMarker="1" nonoutliers="0" outliers="1"/>
            <cx:statistics quartileMethod="exclusive"/>
          </cx:layoutPr>
        </cx:series>
        <cx:series layoutId="boxWhisker" uniqueId="{4490CD14-AA4D-4E4D-AD42-AE04C57C8D26}">
          <cx:tx>
            <cx:txData>
              <cx:f>Sheet1!$A$209</cx:f>
              <cx:v>ligra_PageRankDelta.com-lj.ungraph.gcc_6.3.0_O3.drop_35250M.length_250M</cx:v>
            </cx:txData>
          </cx:tx>
          <cx:dataId val="207"/>
          <cx:layoutPr>
            <cx:visibility meanLine="0" meanMarker="1" nonoutliers="0" outliers="1"/>
            <cx:statistics quartileMethod="exclusive"/>
          </cx:layoutPr>
        </cx:series>
        <cx:series layoutId="boxWhisker" uniqueId="{594F8813-0528-4EC6-800B-3B07E334D61A}">
          <cx:tx>
            <cx:txData>
              <cx:f>Sheet1!$A$210</cx:f>
              <cx:v>310_sp011_poc</cx:v>
            </cx:txData>
          </cx:tx>
          <cx:dataId val="208"/>
          <cx:layoutPr>
            <cx:visibility meanLine="0" meanMarker="1" nonoutliers="0" outliers="1"/>
            <cx:statistics quartileMethod="exclusive"/>
          </cx:layoutPr>
        </cx:series>
        <cx:series layoutId="boxWhisker" uniqueId="{8842AB96-2291-4685-93C6-2571C1385FCE}">
          <cx:tx>
            <cx:txData>
              <cx:f>Sheet1!$A$211</cx:f>
              <cx:v>462</cx:v>
            </cx:txData>
          </cx:tx>
          <cx:dataId val="209"/>
          <cx:layoutPr>
            <cx:visibility meanLine="0" meanMarker="1" nonoutliers="0" outliers="1"/>
            <cx:statistics quartileMethod="exclusive"/>
          </cx:layoutPr>
        </cx:series>
        <cx:series layoutId="boxWhisker" uniqueId="{1031357F-2881-416F-ABA9-07A06F00E30D}">
          <cx:tx>
            <cx:txData>
              <cx:f>Sheet1!$A$212</cx:f>
              <cx:v>310_sp012_poc</cx:v>
            </cx:txData>
          </cx:tx>
          <cx:dataId val="210"/>
          <cx:layoutPr>
            <cx:visibility meanLine="0" meanMarker="1" nonoutliers="0" outliers="1"/>
            <cx:statistics quartileMethod="exclusive"/>
          </cx:layoutPr>
        </cx:series>
        <cx:series layoutId="boxWhisker" uniqueId="{7B0031B5-9CBB-469D-ABE4-1E59D08282C3}">
          <cx:tx>
            <cx:txData>
              <cx:f>Sheet1!$A$213</cx:f>
              <cx:v>compute_int_252_ap</cx:v>
            </cx:txData>
          </cx:tx>
          <cx:dataId val="211"/>
          <cx:layoutPr>
            <cx:visibility meanLine="0" meanMarker="1" nonoutliers="0" outliers="1"/>
            <cx:statistics quartileMethod="exclusive"/>
          </cx:layoutPr>
        </cx:series>
        <cx:series layoutId="boxWhisker" uniqueId="{F4FB6A3B-6A20-49F4-AA55-5F3623D93B5F}">
          <cx:tx>
            <cx:txData>
              <cx:f>Sheet1!$A$214</cx:f>
              <cx:v>310_sp043_poc</cx:v>
            </cx:txData>
          </cx:tx>
          <cx:dataId val="212"/>
          <cx:layoutPr>
            <cx:visibility meanLine="0" meanMarker="1" nonoutliers="0" outliers="1"/>
            <cx:statistics quartileMethod="exclusive"/>
          </cx:layoutPr>
        </cx:series>
        <cx:series layoutId="boxWhisker" uniqueId="{74813297-1E33-492D-9195-822218421C83}">
          <cx:tx>
            <cx:txData>
              <cx:f>Sheet1!$A$215</cx:f>
              <cx:v>compute_fp_45_ap</cx:v>
            </cx:txData>
          </cx:tx>
          <cx:dataId val="213"/>
          <cx:layoutPr>
            <cx:visibility meanLine="0" meanMarker="1" nonoutliers="0" outliers="1"/>
            <cx:statistics quartileMethod="exclusive"/>
          </cx:layoutPr>
        </cx:series>
        <cx:series layoutId="boxWhisker" uniqueId="{64B5428E-FB53-4DCA-AF86-62DA0DB2A0F1}">
          <cx:tx>
            <cx:txData>
              <cx:f>Sheet1!$A$216</cx:f>
              <cx:v>ligra_PageRankDelta.com-lj.ungraph.gcc_6.3.0_O3.drop_56500M.length_208M</cx:v>
            </cx:txData>
          </cx:tx>
          <cx:dataId val="214"/>
          <cx:layoutPr>
            <cx:visibility meanLine="0" meanMarker="1" nonoutliers="0" outliers="1"/>
            <cx:statistics quartileMethod="exclusive"/>
          </cx:layoutPr>
        </cx:series>
        <cx:series layoutId="boxWhisker" uniqueId="{237582EE-3CA3-46D4-9392-EC8920237C2C}">
          <cx:tx>
            <cx:txData>
              <cx:f>Sheet1!$A$217</cx:f>
              <cx:v>209_sp007_poc</cx:v>
            </cx:txData>
          </cx:tx>
          <cx:dataId val="215"/>
          <cx:layoutPr>
            <cx:visibility meanLine="0" meanMarker="1" nonoutliers="0" outliers="1"/>
            <cx:statistics quartileMethod="exclusive"/>
          </cx:layoutPr>
        </cx:series>
        <cx:series layoutId="boxWhisker" uniqueId="{11A394E5-0C15-4E08-B8F2-12D773332634}">
          <cx:tx>
            <cx:txData>
              <cx:f>Sheet1!$A$218</cx:f>
              <cx:v>209_sp006_poc</cx:v>
            </cx:txData>
          </cx:tx>
          <cx:dataId val="216"/>
          <cx:layoutPr>
            <cx:visibility meanLine="0" meanMarker="1" nonoutliers="0" outliers="1"/>
            <cx:statistics quartileMethod="exclusive"/>
          </cx:layoutPr>
        </cx:series>
        <cx:series layoutId="boxWhisker" uniqueId="{C87BD84B-0F21-4CC0-9015-02434C27069A}">
          <cx:tx>
            <cx:txData>
              <cx:f>Sheet1!$A$219</cx:f>
              <cx:v>303_sp012_poc</cx:v>
            </cx:txData>
          </cx:tx>
          <cx:dataId val="217"/>
          <cx:layoutPr>
            <cx:visibility meanLine="0" meanMarker="1" nonoutliers="0" outliers="1"/>
            <cx:statistics quartileMethod="exclusive"/>
          </cx:layoutPr>
        </cx:series>
      </cx:plotAreaRegion>
      <cx:axis id="0">
        <cx:catScaling gapWidth="2.05999994"/>
        <cx:title/>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axis id="1">
        <cx:valScaling max="20" min="-15"/>
        <cx:title>
          <cx:tx>
            <cx:rich>
              <a:bodyPr spcFirstLastPara="1" vertOverflow="ellipsis" horzOverflow="overflow" wrap="square" lIns="0" tIns="0" rIns="0" bIns="0" anchor="ctr" anchorCtr="1"/>
              <a:lstStyle/>
              <a:p>
                <a:pPr algn="ctr" rtl="0">
                  <a:defRPr/>
                </a:pPr>
                <a:r>
                  <a:rPr lang="en-US" sz="1197" b="0" i="0" u="none" strike="noStrike" baseline="0" dirty="0">
                    <a:solidFill>
                      <a:schemeClr val="tx1"/>
                    </a:solidFill>
                    <a:latin typeface="FrutigerNext LT Medium"/>
                    <a:ea typeface="华文细黑"/>
                  </a:rPr>
                  <a:t> L1D MPKI</a:t>
                </a:r>
              </a:p>
              <a:p>
                <a:pPr algn="ctr" rtl="0">
                  <a:defRPr/>
                </a:pPr>
                <a:r>
                  <a:rPr lang="en-US" sz="1197" b="0" i="0" u="none" strike="noStrike" baseline="0" dirty="0">
                    <a:solidFill>
                      <a:schemeClr val="tx1"/>
                    </a:solidFill>
                    <a:latin typeface="FrutigerNext LT Medium"/>
                    <a:ea typeface="华文细黑"/>
                  </a:rPr>
                  <a:t> over </a:t>
                </a:r>
              </a:p>
              <a:p>
                <a:pPr algn="ctr" rtl="0">
                  <a:defRPr/>
                </a:pPr>
                <a:r>
                  <a:rPr lang="en-US" sz="1197" b="0" i="0" u="none" strike="noStrike" baseline="0" dirty="0">
                    <a:solidFill>
                      <a:schemeClr val="tx1"/>
                    </a:solidFill>
                    <a:latin typeface="FrutigerNext LT Medium"/>
                    <a:ea typeface="华文细黑"/>
                  </a:rPr>
                  <a:t>Discard Page-Cross</a:t>
                </a:r>
              </a:p>
            </cx:rich>
          </cx:tx>
        </cx:title>
        <cx:majorGridlines/>
        <cx:tickLabels/>
        <cx:txPr>
          <a:bodyPr spcFirstLastPara="1" vertOverflow="ellipsis" horzOverflow="overflow" wrap="square" lIns="0" tIns="0" rIns="0" bIns="0" anchor="ctr" anchorCtr="1"/>
          <a:lstStyle/>
          <a:p>
            <a:pPr algn="ctr" rtl="0">
              <a:defRPr>
                <a:solidFill>
                  <a:schemeClr val="tx1"/>
                </a:solidFill>
              </a:defRPr>
            </a:pPr>
            <a:endParaRPr lang="en-US" sz="1197" b="0" i="0" u="none" strike="noStrike" baseline="0">
              <a:solidFill>
                <a:schemeClr val="tx1"/>
              </a:solidFill>
              <a:latin typeface="FrutigerNext LT Medium"/>
              <a:ea typeface="华文细黑"/>
            </a:endParaRPr>
          </a:p>
        </cx:txPr>
      </cx:axis>
    </cx:plotArea>
  </cx:chart>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 dir="row">Sheet1!$B$1:$C$1</cx:f>
        <cx:lvl ptCount="2">
          <cx:pt idx="0">Permit Page-Cross</cx:pt>
          <cx:pt idx="1">DRIPPER</cx:pt>
        </cx:lvl>
      </cx:strDim>
      <cx:numDim type="val">
        <cx:f dir="row">Sheet1!$B$2:$C$2</cx:f>
        <cx:lvl ptCount="2" formatCode="General">
          <cx:pt idx="0">-11.4</cx:pt>
          <cx:pt idx="1">-1.8</cx:pt>
        </cx:lvl>
      </cx:numDim>
    </cx:data>
    <cx:data id="1">
      <cx:strDim type="cat">
        <cx:f dir="row">Sheet1!$B$1:$C$1</cx:f>
        <cx:lvl ptCount="2">
          <cx:pt idx="0">Permit Page-Cross</cx:pt>
          <cx:pt idx="1">DRIPPER</cx:pt>
        </cx:lvl>
      </cx:strDim>
      <cx:numDim type="val">
        <cx:f dir="row">Sheet1!$B$3:$C$3</cx:f>
        <cx:lvl ptCount="2" formatCode="General">
          <cx:pt idx="0">-11.800000000000001</cx:pt>
          <cx:pt idx="1">-1.6000000000000001</cx:pt>
        </cx:lvl>
      </cx:numDim>
    </cx:data>
    <cx:data id="2">
      <cx:strDim type="cat">
        <cx:f dir="row">Sheet1!$B$1:$C$1</cx:f>
        <cx:lvl ptCount="2">
          <cx:pt idx="0">Permit Page-Cross</cx:pt>
          <cx:pt idx="1">DRIPPER</cx:pt>
        </cx:lvl>
      </cx:strDim>
      <cx:numDim type="val">
        <cx:f dir="row">Sheet1!$B$4:$C$4</cx:f>
        <cx:lvl ptCount="2" formatCode="General">
          <cx:pt idx="0">-12.5</cx:pt>
          <cx:pt idx="1">-1.5</cx:pt>
        </cx:lvl>
      </cx:numDim>
    </cx:data>
    <cx:data id="3">
      <cx:strDim type="cat">
        <cx:f dir="row">Sheet1!$B$1:$C$1</cx:f>
        <cx:lvl ptCount="2">
          <cx:pt idx="0">Permit Page-Cross</cx:pt>
          <cx:pt idx="1">DRIPPER</cx:pt>
        </cx:lvl>
      </cx:strDim>
      <cx:numDim type="val">
        <cx:f dir="row">Sheet1!$B$5:$C$5</cx:f>
        <cx:lvl ptCount="2" formatCode="General">
          <cx:pt idx="0">-11.199999999999999</cx:pt>
          <cx:pt idx="1">-1.3999999999999999</cx:pt>
        </cx:lvl>
      </cx:numDim>
    </cx:data>
    <cx:data id="4">
      <cx:strDim type="cat">
        <cx:f dir="row">Sheet1!$B$1:$C$1</cx:f>
        <cx:lvl ptCount="2">
          <cx:pt idx="0">Permit Page-Cross</cx:pt>
          <cx:pt idx="1">DRIPPER</cx:pt>
        </cx:lvl>
      </cx:strDim>
      <cx:numDim type="val">
        <cx:f dir="row">Sheet1!$B$6:$C$6</cx:f>
        <cx:lvl ptCount="2" formatCode="General">
          <cx:pt idx="0">-10.9</cx:pt>
          <cx:pt idx="1">-0.80000000000000004</cx:pt>
        </cx:lvl>
      </cx:numDim>
    </cx:data>
    <cx:data id="5">
      <cx:strDim type="cat">
        <cx:f dir="row">Sheet1!$B$1:$C$1</cx:f>
        <cx:lvl ptCount="2">
          <cx:pt idx="0">Permit Page-Cross</cx:pt>
          <cx:pt idx="1">DRIPPER</cx:pt>
        </cx:lvl>
      </cx:strDim>
      <cx:numDim type="val">
        <cx:f dir="row">Sheet1!$B$7:$C$7</cx:f>
        <cx:lvl ptCount="2" formatCode="General">
          <cx:pt idx="0">-8.4000000000000004</cx:pt>
          <cx:pt idx="1">-0.5</cx:pt>
        </cx:lvl>
      </cx:numDim>
    </cx:data>
    <cx:data id="6">
      <cx:strDim type="cat">
        <cx:f dir="row">Sheet1!$B$1:$C$1</cx:f>
        <cx:lvl ptCount="2">
          <cx:pt idx="0">Permit Page-Cross</cx:pt>
          <cx:pt idx="1">DRIPPER</cx:pt>
        </cx:lvl>
      </cx:strDim>
      <cx:numDim type="val">
        <cx:f dir="row">Sheet1!$B$8:$C$8</cx:f>
        <cx:lvl ptCount="2" formatCode="General">
          <cx:pt idx="0">-8.8000000000000007</cx:pt>
          <cx:pt idx="1">-0.40000000000000002</cx:pt>
        </cx:lvl>
      </cx:numDim>
    </cx:data>
    <cx:data id="7">
      <cx:strDim type="cat">
        <cx:f dir="row">Sheet1!$B$1:$C$1</cx:f>
        <cx:lvl ptCount="2">
          <cx:pt idx="0">Permit Page-Cross</cx:pt>
          <cx:pt idx="1">DRIPPER</cx:pt>
        </cx:lvl>
      </cx:strDim>
      <cx:numDim type="val">
        <cx:f dir="row">Sheet1!$B$9:$C$9</cx:f>
        <cx:lvl ptCount="2" formatCode="General">
          <cx:pt idx="0">-20.100000000000001</cx:pt>
          <cx:pt idx="1">-0.40000000000000002</cx:pt>
        </cx:lvl>
      </cx:numDim>
    </cx:data>
    <cx:data id="8">
      <cx:strDim type="cat">
        <cx:f dir="row">Sheet1!$B$1:$C$1</cx:f>
        <cx:lvl ptCount="2">
          <cx:pt idx="0">Permit Page-Cross</cx:pt>
          <cx:pt idx="1">DRIPPER</cx:pt>
        </cx:lvl>
      </cx:strDim>
      <cx:numDim type="val">
        <cx:f dir="row">Sheet1!$B$10:$C$10</cx:f>
        <cx:lvl ptCount="2" formatCode="General">
          <cx:pt idx="0">-5.7000000000000002</cx:pt>
          <cx:pt idx="1">-0.29999999999999999</cx:pt>
        </cx:lvl>
      </cx:numDim>
    </cx:data>
    <cx:data id="9">
      <cx:strDim type="cat">
        <cx:f dir="row">Sheet1!$B$1:$C$1</cx:f>
        <cx:lvl ptCount="2">
          <cx:pt idx="0">Permit Page-Cross</cx:pt>
          <cx:pt idx="1">DRIPPER</cx:pt>
        </cx:lvl>
      </cx:strDim>
      <cx:numDim type="val">
        <cx:f dir="row">Sheet1!$B$11:$C$11</cx:f>
        <cx:lvl ptCount="2" formatCode="General">
          <cx:pt idx="0">-3.7999999999999998</cx:pt>
          <cx:pt idx="1">-0.29999999999999999</cx:pt>
        </cx:lvl>
      </cx:numDim>
    </cx:data>
    <cx:data id="10">
      <cx:strDim type="cat">
        <cx:f dir="row">Sheet1!$B$1:$C$1</cx:f>
        <cx:lvl ptCount="2">
          <cx:pt idx="0">Permit Page-Cross</cx:pt>
          <cx:pt idx="1">DRIPPER</cx:pt>
        </cx:lvl>
      </cx:strDim>
      <cx:numDim type="val">
        <cx:f dir="row">Sheet1!$B$12:$C$12</cx:f>
        <cx:lvl ptCount="2" formatCode="General">
          <cx:pt idx="0">-13</cx:pt>
          <cx:pt idx="1">-0.20000000000000001</cx:pt>
        </cx:lvl>
      </cx:numDim>
    </cx:data>
    <cx:data id="11">
      <cx:strDim type="cat">
        <cx:f dir="row">Sheet1!$B$1:$C$1</cx:f>
        <cx:lvl ptCount="2">
          <cx:pt idx="0">Permit Page-Cross</cx:pt>
          <cx:pt idx="1">DRIPPER</cx:pt>
        </cx:lvl>
      </cx:strDim>
      <cx:numDim type="val">
        <cx:f dir="row">Sheet1!$B$13:$C$13</cx:f>
        <cx:lvl ptCount="2" formatCode="General">
          <cx:pt idx="0">-4.7999999999999998</cx:pt>
          <cx:pt idx="1">-0.20000000000000001</cx:pt>
        </cx:lvl>
      </cx:numDim>
    </cx:data>
    <cx:data id="12">
      <cx:strDim type="cat">
        <cx:f dir="row">Sheet1!$B$1:$C$1</cx:f>
        <cx:lvl ptCount="2">
          <cx:pt idx="0">Permit Page-Cross</cx:pt>
          <cx:pt idx="1">DRIPPER</cx:pt>
        </cx:lvl>
      </cx:strDim>
      <cx:numDim type="val">
        <cx:f dir="row">Sheet1!$B$14:$C$14</cx:f>
        <cx:lvl ptCount="2" formatCode="General">
          <cx:pt idx="0">-9.5</cx:pt>
          <cx:pt idx="1">-0.20000000000000001</cx:pt>
        </cx:lvl>
      </cx:numDim>
    </cx:data>
    <cx:data id="13">
      <cx:strDim type="cat">
        <cx:f dir="row">Sheet1!$B$1:$C$1</cx:f>
        <cx:lvl ptCount="2">
          <cx:pt idx="0">Permit Page-Cross</cx:pt>
          <cx:pt idx="1">DRIPPER</cx:pt>
        </cx:lvl>
      </cx:strDim>
      <cx:numDim type="val">
        <cx:f dir="row">Sheet1!$B$15:$C$15</cx:f>
        <cx:lvl ptCount="2" formatCode="General">
          <cx:pt idx="0">-7.5</cx:pt>
          <cx:pt idx="1">-0.10000000000000001</cx:pt>
        </cx:lvl>
      </cx:numDim>
    </cx:data>
    <cx:data id="14">
      <cx:strDim type="cat">
        <cx:f dir="row">Sheet1!$B$1:$C$1</cx:f>
        <cx:lvl ptCount="2">
          <cx:pt idx="0">Permit Page-Cross</cx:pt>
          <cx:pt idx="1">DRIPPER</cx:pt>
        </cx:lvl>
      </cx:strDim>
      <cx:numDim type="val">
        <cx:f dir="row">Sheet1!$B$16:$C$16</cx:f>
        <cx:lvl ptCount="2" formatCode="General">
          <cx:pt idx="0">-6.5999999999999996</cx:pt>
          <cx:pt idx="1">-0.10000000000000001</cx:pt>
        </cx:lvl>
      </cx:numDim>
    </cx:data>
    <cx:data id="15">
      <cx:strDim type="cat">
        <cx:f dir="row">Sheet1!$B$1:$C$1</cx:f>
        <cx:lvl ptCount="2">
          <cx:pt idx="0">Permit Page-Cross</cx:pt>
          <cx:pt idx="1">DRIPPER</cx:pt>
        </cx:lvl>
      </cx:strDim>
      <cx:numDim type="val">
        <cx:f dir="row">Sheet1!$B$17:$C$17</cx:f>
        <cx:lvl ptCount="2" formatCode="General">
          <cx:pt idx="0">-4.9000000000000004</cx:pt>
          <cx:pt idx="1">-0.10000000000000001</cx:pt>
        </cx:lvl>
      </cx:numDim>
    </cx:data>
    <cx:data id="16">
      <cx:strDim type="cat">
        <cx:f dir="row">Sheet1!$B$1:$C$1</cx:f>
        <cx:lvl ptCount="2">
          <cx:pt idx="0">Permit Page-Cross</cx:pt>
          <cx:pt idx="1">DRIPPER</cx:pt>
        </cx:lvl>
      </cx:strDim>
      <cx:numDim type="val">
        <cx:f dir="row">Sheet1!$B$18:$C$18</cx:f>
        <cx:lvl ptCount="2" formatCode="General">
          <cx:pt idx="0">-10.199999999999999</cx:pt>
          <cx:pt idx="1">-0.10000000000000001</cx:pt>
        </cx:lvl>
      </cx:numDim>
    </cx:data>
    <cx:data id="17">
      <cx:strDim type="cat">
        <cx:f dir="row">Sheet1!$B$1:$C$1</cx:f>
        <cx:lvl ptCount="2">
          <cx:pt idx="0">Permit Page-Cross</cx:pt>
          <cx:pt idx="1">DRIPPER</cx:pt>
        </cx:lvl>
      </cx:strDim>
      <cx:numDim type="val">
        <cx:f dir="row">Sheet1!$B$19:$C$19</cx:f>
        <cx:lvl ptCount="2" formatCode="General">
          <cx:pt idx="0">-16</cx:pt>
          <cx:pt idx="1">-0.10000000000000001</cx:pt>
        </cx:lvl>
      </cx:numDim>
    </cx:data>
    <cx:data id="18">
      <cx:strDim type="cat">
        <cx:f dir="row">Sheet1!$B$1:$C$1</cx:f>
        <cx:lvl ptCount="2">
          <cx:pt idx="0">Permit Page-Cross</cx:pt>
          <cx:pt idx="1">DRIPPER</cx:pt>
        </cx:lvl>
      </cx:strDim>
      <cx:numDim type="val">
        <cx:f dir="row">Sheet1!$B$20:$C$20</cx:f>
        <cx:lvl ptCount="2" formatCode="General">
          <cx:pt idx="0">-7.4000000000000004</cx:pt>
          <cx:pt idx="1">0.10000000000000001</cx:pt>
        </cx:lvl>
      </cx:numDim>
    </cx:data>
    <cx:data id="19">
      <cx:strDim type="cat">
        <cx:f dir="row">Sheet1!$B$1:$C$1</cx:f>
        <cx:lvl ptCount="2">
          <cx:pt idx="0">Permit Page-Cross</cx:pt>
          <cx:pt idx="1">DRIPPER</cx:pt>
        </cx:lvl>
      </cx:strDim>
      <cx:numDim type="val">
        <cx:f dir="row">Sheet1!$B$21:$C$21</cx:f>
        <cx:lvl ptCount="2" formatCode="General">
          <cx:pt idx="0">-4.2000000000000002</cx:pt>
          <cx:pt idx="1">0.10000000000000001</cx:pt>
        </cx:lvl>
      </cx:numDim>
    </cx:data>
    <cx:data id="20">
      <cx:strDim type="cat">
        <cx:f dir="row">Sheet1!$B$1:$C$1</cx:f>
        <cx:lvl ptCount="2">
          <cx:pt idx="0">Permit Page-Cross</cx:pt>
          <cx:pt idx="1">DRIPPER</cx:pt>
        </cx:lvl>
      </cx:strDim>
      <cx:numDim type="val">
        <cx:f dir="row">Sheet1!$B$22:$C$22</cx:f>
        <cx:lvl ptCount="2" formatCode="General">
          <cx:pt idx="0">0.90000000000000002</cx:pt>
          <cx:pt idx="1">0.10000000000000001</cx:pt>
        </cx:lvl>
      </cx:numDim>
    </cx:data>
    <cx:data id="21">
      <cx:strDim type="cat">
        <cx:f dir="row">Sheet1!$B$1:$C$1</cx:f>
        <cx:lvl ptCount="2">
          <cx:pt idx="0">Permit Page-Cross</cx:pt>
          <cx:pt idx="1">DRIPPER</cx:pt>
        </cx:lvl>
      </cx:strDim>
      <cx:numDim type="val">
        <cx:f dir="row">Sheet1!$B$23:$C$23</cx:f>
        <cx:lvl ptCount="2" formatCode="General">
          <cx:pt idx="0">-8.8000000000000007</cx:pt>
          <cx:pt idx="1">0.10000000000000001</cx:pt>
        </cx:lvl>
      </cx:numDim>
    </cx:data>
    <cx:data id="22">
      <cx:strDim type="cat">
        <cx:f dir="row">Sheet1!$B$1:$C$1</cx:f>
        <cx:lvl ptCount="2">
          <cx:pt idx="0">Permit Page-Cross</cx:pt>
          <cx:pt idx="1">DRIPPER</cx:pt>
        </cx:lvl>
      </cx:strDim>
      <cx:numDim type="val">
        <cx:f dir="row">Sheet1!$B$24:$C$24</cx:f>
        <cx:lvl ptCount="2" formatCode="General">
          <cx:pt idx="0">-9.5999999999999996</cx:pt>
          <cx:pt idx="1">0.10000000000000001</cx:pt>
        </cx:lvl>
      </cx:numDim>
    </cx:data>
    <cx:data id="23">
      <cx:strDim type="cat">
        <cx:f dir="row">Sheet1!$B$1:$C$1</cx:f>
        <cx:lvl ptCount="2">
          <cx:pt idx="0">Permit Page-Cross</cx:pt>
          <cx:pt idx="1">DRIPPER</cx:pt>
        </cx:lvl>
      </cx:strDim>
      <cx:numDim type="val">
        <cx:f dir="row">Sheet1!$B$25:$C$25</cx:f>
        <cx:lvl ptCount="2" formatCode="General">
          <cx:pt idx="0">-5</cx:pt>
          <cx:pt idx="1">0.20000000000000001</cx:pt>
        </cx:lvl>
      </cx:numDim>
    </cx:data>
    <cx:data id="24">
      <cx:strDim type="cat">
        <cx:f dir="row">Sheet1!$B$1:$C$1</cx:f>
        <cx:lvl ptCount="2">
          <cx:pt idx="0">Permit Page-Cross</cx:pt>
          <cx:pt idx="1">DRIPPER</cx:pt>
        </cx:lvl>
      </cx:strDim>
      <cx:numDim type="val">
        <cx:f dir="row">Sheet1!$B$26:$C$26</cx:f>
        <cx:lvl ptCount="2" formatCode="General">
          <cx:pt idx="0">-4.0999999999999996</cx:pt>
          <cx:pt idx="1">0.20000000000000001</cx:pt>
        </cx:lvl>
      </cx:numDim>
    </cx:data>
    <cx:data id="25">
      <cx:strDim type="cat">
        <cx:f dir="row">Sheet1!$B$1:$C$1</cx:f>
        <cx:lvl ptCount="2">
          <cx:pt idx="0">Permit Page-Cross</cx:pt>
          <cx:pt idx="1">DRIPPER</cx:pt>
        </cx:lvl>
      </cx:strDim>
      <cx:numDim type="val">
        <cx:f dir="row">Sheet1!$B$27:$C$27</cx:f>
        <cx:lvl ptCount="2" formatCode="General">
          <cx:pt idx="0">-4</cx:pt>
          <cx:pt idx="1">0.20000000000000001</cx:pt>
        </cx:lvl>
      </cx:numDim>
    </cx:data>
    <cx:data id="26">
      <cx:strDim type="cat">
        <cx:f dir="row">Sheet1!$B$1:$C$1</cx:f>
        <cx:lvl ptCount="2">
          <cx:pt idx="0">Permit Page-Cross</cx:pt>
          <cx:pt idx="1">DRIPPER</cx:pt>
        </cx:lvl>
      </cx:strDim>
      <cx:numDim type="val">
        <cx:f dir="row">Sheet1!$B$28:$C$28</cx:f>
        <cx:lvl ptCount="2" formatCode="General">
          <cx:pt idx="0">-1.3999999999999999</cx:pt>
          <cx:pt idx="1">0.20000000000000001</cx:pt>
        </cx:lvl>
      </cx:numDim>
    </cx:data>
    <cx:data id="27">
      <cx:strDim type="cat">
        <cx:f dir="row">Sheet1!$B$1:$C$1</cx:f>
        <cx:lvl ptCount="2">
          <cx:pt idx="0">Permit Page-Cross</cx:pt>
          <cx:pt idx="1">DRIPPER</cx:pt>
        </cx:lvl>
      </cx:strDim>
      <cx:numDim type="val">
        <cx:f dir="row">Sheet1!$B$29:$C$29</cx:f>
        <cx:lvl ptCount="2" formatCode="General">
          <cx:pt idx="0">-0.69999999999999996</cx:pt>
          <cx:pt idx="1">0.20000000000000001</cx:pt>
        </cx:lvl>
      </cx:numDim>
    </cx:data>
    <cx:data id="28">
      <cx:strDim type="cat">
        <cx:f dir="row">Sheet1!$B$1:$C$1</cx:f>
        <cx:lvl ptCount="2">
          <cx:pt idx="0">Permit Page-Cross</cx:pt>
          <cx:pt idx="1">DRIPPER</cx:pt>
        </cx:lvl>
      </cx:strDim>
      <cx:numDim type="val">
        <cx:f dir="row">Sheet1!$B$30:$C$30</cx:f>
        <cx:lvl ptCount="2" formatCode="General">
          <cx:pt idx="0">-3.1000000000000001</cx:pt>
          <cx:pt idx="1">0.20000000000000001</cx:pt>
        </cx:lvl>
      </cx:numDim>
    </cx:data>
    <cx:data id="29">
      <cx:strDim type="cat">
        <cx:f dir="row">Sheet1!$B$1:$C$1</cx:f>
        <cx:lvl ptCount="2">
          <cx:pt idx="0">Permit Page-Cross</cx:pt>
          <cx:pt idx="1">DRIPPER</cx:pt>
        </cx:lvl>
      </cx:strDim>
      <cx:numDim type="val">
        <cx:f dir="row">Sheet1!$B$31:$C$31</cx:f>
        <cx:lvl ptCount="2" formatCode="General">
          <cx:pt idx="0">-3.5</cx:pt>
          <cx:pt idx="1">0.20000000000000001</cx:pt>
        </cx:lvl>
      </cx:numDim>
    </cx:data>
    <cx:data id="30">
      <cx:strDim type="cat">
        <cx:f dir="row">Sheet1!$B$1:$C$1</cx:f>
        <cx:lvl ptCount="2">
          <cx:pt idx="0">Permit Page-Cross</cx:pt>
          <cx:pt idx="1">DRIPPER</cx:pt>
        </cx:lvl>
      </cx:strDim>
      <cx:numDim type="val">
        <cx:f dir="row">Sheet1!$B$32:$C$32</cx:f>
        <cx:lvl ptCount="2" formatCode="General">
          <cx:pt idx="0">-1.8</cx:pt>
          <cx:pt idx="1">0.20000000000000001</cx:pt>
        </cx:lvl>
      </cx:numDim>
    </cx:data>
    <cx:data id="31">
      <cx:strDim type="cat">
        <cx:f dir="row">Sheet1!$B$1:$C$1</cx:f>
        <cx:lvl ptCount="2">
          <cx:pt idx="0">Permit Page-Cross</cx:pt>
          <cx:pt idx="1">DRIPPER</cx:pt>
        </cx:lvl>
      </cx:strDim>
      <cx:numDim type="val">
        <cx:f dir="row">Sheet1!$B$33:$C$33</cx:f>
        <cx:lvl ptCount="2" formatCode="General">
          <cx:pt idx="0">0.20000000000000001</cx:pt>
          <cx:pt idx="1">0.20000000000000001</cx:pt>
        </cx:lvl>
      </cx:numDim>
    </cx:data>
    <cx:data id="32">
      <cx:strDim type="cat">
        <cx:f dir="row">Sheet1!$B$1:$C$1</cx:f>
        <cx:lvl ptCount="2">
          <cx:pt idx="0">Permit Page-Cross</cx:pt>
          <cx:pt idx="1">DRIPPER</cx:pt>
        </cx:lvl>
      </cx:strDim>
      <cx:numDim type="val">
        <cx:f dir="row">Sheet1!$B$34:$C$34</cx:f>
        <cx:lvl ptCount="2" formatCode="General">
          <cx:pt idx="0">-4.5</cx:pt>
          <cx:pt idx="1">0.20000000000000001</cx:pt>
        </cx:lvl>
      </cx:numDim>
    </cx:data>
    <cx:data id="33">
      <cx:strDim type="cat">
        <cx:f dir="row">Sheet1!$B$1:$C$1</cx:f>
        <cx:lvl ptCount="2">
          <cx:pt idx="0">Permit Page-Cross</cx:pt>
          <cx:pt idx="1">DRIPPER</cx:pt>
        </cx:lvl>
      </cx:strDim>
      <cx:numDim type="val">
        <cx:f dir="row">Sheet1!$B$35:$C$35</cx:f>
        <cx:lvl ptCount="2" formatCode="General">
          <cx:pt idx="0">-1.8</cx:pt>
          <cx:pt idx="1">0.20000000000000001</cx:pt>
        </cx:lvl>
      </cx:numDim>
    </cx:data>
    <cx:data id="34">
      <cx:strDim type="cat">
        <cx:f dir="row">Sheet1!$B$1:$C$1</cx:f>
        <cx:lvl ptCount="2">
          <cx:pt idx="0">Permit Page-Cross</cx:pt>
          <cx:pt idx="1">DRIPPER</cx:pt>
        </cx:lvl>
      </cx:strDim>
      <cx:numDim type="val">
        <cx:f dir="row">Sheet1!$B$36:$C$36</cx:f>
        <cx:lvl ptCount="2" formatCode="General">
          <cx:pt idx="0">-1.6000000000000001</cx:pt>
          <cx:pt idx="1">0.20000000000000001</cx:pt>
        </cx:lvl>
      </cx:numDim>
    </cx:data>
    <cx:data id="35">
      <cx:strDim type="cat">
        <cx:f dir="row">Sheet1!$B$1:$C$1</cx:f>
        <cx:lvl ptCount="2">
          <cx:pt idx="0">Permit Page-Cross</cx:pt>
          <cx:pt idx="1">DRIPPER</cx:pt>
        </cx:lvl>
      </cx:strDim>
      <cx:numDim type="val">
        <cx:f dir="row">Sheet1!$B$37:$C$37</cx:f>
        <cx:lvl ptCount="2" formatCode="General">
          <cx:pt idx="0">0.5</cx:pt>
          <cx:pt idx="1">0.20000000000000001</cx:pt>
        </cx:lvl>
      </cx:numDim>
    </cx:data>
    <cx:data id="36">
      <cx:strDim type="cat">
        <cx:f dir="row">Sheet1!$B$1:$C$1</cx:f>
        <cx:lvl ptCount="2">
          <cx:pt idx="0">Permit Page-Cross</cx:pt>
          <cx:pt idx="1">DRIPPER</cx:pt>
        </cx:lvl>
      </cx:strDim>
      <cx:numDim type="val">
        <cx:f dir="row">Sheet1!$B$38:$C$38</cx:f>
        <cx:lvl ptCount="2" formatCode="General">
          <cx:pt idx="0">-1</cx:pt>
          <cx:pt idx="1">0.29999999999999999</cx:pt>
        </cx:lvl>
      </cx:numDim>
    </cx:data>
    <cx:data id="37">
      <cx:strDim type="cat">
        <cx:f dir="row">Sheet1!$B$1:$C$1</cx:f>
        <cx:lvl ptCount="2">
          <cx:pt idx="0">Permit Page-Cross</cx:pt>
          <cx:pt idx="1">DRIPPER</cx:pt>
        </cx:lvl>
      </cx:strDim>
      <cx:numDim type="val">
        <cx:f dir="row">Sheet1!$B$39:$C$39</cx:f>
        <cx:lvl ptCount="2" formatCode="General">
          <cx:pt idx="0">-9.8000000000000007</cx:pt>
          <cx:pt idx="1">0.29999999999999999</cx:pt>
        </cx:lvl>
      </cx:numDim>
    </cx:data>
    <cx:data id="38">
      <cx:strDim type="cat">
        <cx:f dir="row">Sheet1!$B$1:$C$1</cx:f>
        <cx:lvl ptCount="2">
          <cx:pt idx="0">Permit Page-Cross</cx:pt>
          <cx:pt idx="1">DRIPPER</cx:pt>
        </cx:lvl>
      </cx:strDim>
      <cx:numDim type="val">
        <cx:f dir="row">Sheet1!$B$40:$C$40</cx:f>
        <cx:lvl ptCount="2" formatCode="General">
          <cx:pt idx="0">-8.8000000000000007</cx:pt>
          <cx:pt idx="1">0.29999999999999999</cx:pt>
        </cx:lvl>
      </cx:numDim>
    </cx:data>
    <cx:data id="39">
      <cx:strDim type="cat">
        <cx:f dir="row">Sheet1!$B$1:$C$1</cx:f>
        <cx:lvl ptCount="2">
          <cx:pt idx="0">Permit Page-Cross</cx:pt>
          <cx:pt idx="1">DRIPPER</cx:pt>
        </cx:lvl>
      </cx:strDim>
      <cx:numDim type="val">
        <cx:f dir="row">Sheet1!$B$41:$C$41</cx:f>
        <cx:lvl ptCount="2" formatCode="General">
          <cx:pt idx="0">-2.1000000000000001</cx:pt>
          <cx:pt idx="1">0.29999999999999999</cx:pt>
        </cx:lvl>
      </cx:numDim>
    </cx:data>
    <cx:data id="40">
      <cx:strDim type="cat">
        <cx:f dir="row">Sheet1!$B$1:$C$1</cx:f>
        <cx:lvl ptCount="2">
          <cx:pt idx="0">Permit Page-Cross</cx:pt>
          <cx:pt idx="1">DRIPPER</cx:pt>
        </cx:lvl>
      </cx:strDim>
      <cx:numDim type="val">
        <cx:f dir="row">Sheet1!$B$42:$C$42</cx:f>
        <cx:lvl ptCount="2" formatCode="General">
          <cx:pt idx="0">0.20000000000000001</cx:pt>
          <cx:pt idx="1">0.29999999999999999</cx:pt>
        </cx:lvl>
      </cx:numDim>
    </cx:data>
    <cx:data id="41">
      <cx:strDim type="cat">
        <cx:f dir="row">Sheet1!$B$1:$C$1</cx:f>
        <cx:lvl ptCount="2">
          <cx:pt idx="0">Permit Page-Cross</cx:pt>
          <cx:pt idx="1">DRIPPER</cx:pt>
        </cx:lvl>
      </cx:strDim>
      <cx:numDim type="val">
        <cx:f dir="row">Sheet1!$B$43:$C$43</cx:f>
        <cx:lvl ptCount="2" formatCode="General">
          <cx:pt idx="0">-5.4000000000000004</cx:pt>
          <cx:pt idx="1">0.29999999999999999</cx:pt>
        </cx:lvl>
      </cx:numDim>
    </cx:data>
    <cx:data id="42">
      <cx:strDim type="cat">
        <cx:f dir="row">Sheet1!$B$1:$C$1</cx:f>
        <cx:lvl ptCount="2">
          <cx:pt idx="0">Permit Page-Cross</cx:pt>
          <cx:pt idx="1">DRIPPER</cx:pt>
        </cx:lvl>
      </cx:strDim>
      <cx:numDim type="val">
        <cx:f dir="row">Sheet1!$B$44:$C$44</cx:f>
        <cx:lvl ptCount="2" formatCode="General">
          <cx:pt idx="0">-0.29999999999999999</cx:pt>
          <cx:pt idx="1">0.29999999999999999</cx:pt>
        </cx:lvl>
      </cx:numDim>
    </cx:data>
    <cx:data id="43">
      <cx:strDim type="cat">
        <cx:f dir="row">Sheet1!$B$1:$C$1</cx:f>
        <cx:lvl ptCount="2">
          <cx:pt idx="0">Permit Page-Cross</cx:pt>
          <cx:pt idx="1">DRIPPER</cx:pt>
        </cx:lvl>
      </cx:strDim>
      <cx:numDim type="val">
        <cx:f dir="row">Sheet1!$B$45:$C$45</cx:f>
        <cx:lvl ptCount="2" formatCode="General">
          <cx:pt idx="0">-2.2000000000000002</cx:pt>
          <cx:pt idx="1">0.29999999999999999</cx:pt>
        </cx:lvl>
      </cx:numDim>
    </cx:data>
    <cx:data id="44">
      <cx:strDim type="cat">
        <cx:f dir="row">Sheet1!$B$1:$C$1</cx:f>
        <cx:lvl ptCount="2">
          <cx:pt idx="0">Permit Page-Cross</cx:pt>
          <cx:pt idx="1">DRIPPER</cx:pt>
        </cx:lvl>
      </cx:strDim>
      <cx:numDim type="val">
        <cx:f dir="row">Sheet1!$B$46:$C$46</cx:f>
        <cx:lvl ptCount="2" formatCode="General">
          <cx:pt idx="0">-3.8999999999999999</cx:pt>
          <cx:pt idx="1">0.29999999999999999</cx:pt>
        </cx:lvl>
      </cx:numDim>
    </cx:data>
    <cx:data id="45">
      <cx:strDim type="cat">
        <cx:f dir="row">Sheet1!$B$1:$C$1</cx:f>
        <cx:lvl ptCount="2">
          <cx:pt idx="0">Permit Page-Cross</cx:pt>
          <cx:pt idx="1">DRIPPER</cx:pt>
        </cx:lvl>
      </cx:strDim>
      <cx:numDim type="val">
        <cx:f dir="row">Sheet1!$B$47:$C$47</cx:f>
        <cx:lvl ptCount="2" formatCode="General">
          <cx:pt idx="0">-1</cx:pt>
          <cx:pt idx="1">0.40000000000000002</cx:pt>
        </cx:lvl>
      </cx:numDim>
    </cx:data>
    <cx:data id="46">
      <cx:strDim type="cat">
        <cx:f dir="row">Sheet1!$B$1:$C$1</cx:f>
        <cx:lvl ptCount="2">
          <cx:pt idx="0">Permit Page-Cross</cx:pt>
          <cx:pt idx="1">DRIPPER</cx:pt>
        </cx:lvl>
      </cx:strDim>
      <cx:numDim type="val">
        <cx:f dir="row">Sheet1!$B$48:$C$48</cx:f>
        <cx:lvl ptCount="2" formatCode="General">
          <cx:pt idx="0">0.20000000000000001</cx:pt>
          <cx:pt idx="1">0.40000000000000002</cx:pt>
        </cx:lvl>
      </cx:numDim>
    </cx:data>
    <cx:data id="47">
      <cx:strDim type="cat">
        <cx:f dir="row">Sheet1!$B$1:$C$1</cx:f>
        <cx:lvl ptCount="2">
          <cx:pt idx="0">Permit Page-Cross</cx:pt>
          <cx:pt idx="1">DRIPPER</cx:pt>
        </cx:lvl>
      </cx:strDim>
      <cx:numDim type="val">
        <cx:f dir="row">Sheet1!$B$49:$C$49</cx:f>
        <cx:lvl ptCount="2" formatCode="General">
          <cx:pt idx="0">-0.59999999999999998</cx:pt>
          <cx:pt idx="1">0.40000000000000002</cx:pt>
        </cx:lvl>
      </cx:numDim>
    </cx:data>
    <cx:data id="48">
      <cx:strDim type="cat">
        <cx:f dir="row">Sheet1!$B$1:$C$1</cx:f>
        <cx:lvl ptCount="2">
          <cx:pt idx="0">Permit Page-Cross</cx:pt>
          <cx:pt idx="1">DRIPPER</cx:pt>
        </cx:lvl>
      </cx:strDim>
      <cx:numDim type="val">
        <cx:f dir="row">Sheet1!$B$50:$C$50</cx:f>
        <cx:lvl ptCount="2" formatCode="General">
          <cx:pt idx="0">-5.7999999999999998</cx:pt>
          <cx:pt idx="1">0.40000000000000002</cx:pt>
        </cx:lvl>
      </cx:numDim>
    </cx:data>
    <cx:data id="49">
      <cx:strDim type="cat">
        <cx:f dir="row">Sheet1!$B$1:$C$1</cx:f>
        <cx:lvl ptCount="2">
          <cx:pt idx="0">Permit Page-Cross</cx:pt>
          <cx:pt idx="1">DRIPPER</cx:pt>
        </cx:lvl>
      </cx:strDim>
      <cx:numDim type="val">
        <cx:f dir="row">Sheet1!$B$51:$C$51</cx:f>
        <cx:lvl ptCount="2" formatCode="General">
          <cx:pt idx="0">-4.5999999999999996</cx:pt>
          <cx:pt idx="1">0.40000000000000002</cx:pt>
        </cx:lvl>
      </cx:numDim>
    </cx:data>
    <cx:data id="50">
      <cx:strDim type="cat">
        <cx:f dir="row">Sheet1!$B$1:$C$1</cx:f>
        <cx:lvl ptCount="2">
          <cx:pt idx="0">Permit Page-Cross</cx:pt>
          <cx:pt idx="1">DRIPPER</cx:pt>
        </cx:lvl>
      </cx:strDim>
      <cx:numDim type="val">
        <cx:f dir="row">Sheet1!$B$52:$C$52</cx:f>
        <cx:lvl ptCount="2" formatCode="General">
          <cx:pt idx="0">-7.5</cx:pt>
          <cx:pt idx="1">0.40000000000000002</cx:pt>
        </cx:lvl>
      </cx:numDim>
    </cx:data>
    <cx:data id="51">
      <cx:strDim type="cat">
        <cx:f dir="row">Sheet1!$B$1:$C$1</cx:f>
        <cx:lvl ptCount="2">
          <cx:pt idx="0">Permit Page-Cross</cx:pt>
          <cx:pt idx="1">DRIPPER</cx:pt>
        </cx:lvl>
      </cx:strDim>
      <cx:numDim type="val">
        <cx:f dir="row">Sheet1!$B$53:$C$53</cx:f>
        <cx:lvl ptCount="2" formatCode="General">
          <cx:pt idx="0">-8.6999999999999993</cx:pt>
          <cx:pt idx="1">0.40000000000000002</cx:pt>
        </cx:lvl>
      </cx:numDim>
    </cx:data>
    <cx:data id="52">
      <cx:strDim type="cat">
        <cx:f dir="row">Sheet1!$B$1:$C$1</cx:f>
        <cx:lvl ptCount="2">
          <cx:pt idx="0">Permit Page-Cross</cx:pt>
          <cx:pt idx="1">DRIPPER</cx:pt>
        </cx:lvl>
      </cx:strDim>
      <cx:numDim type="val">
        <cx:f dir="row">Sheet1!$B$54:$C$54</cx:f>
        <cx:lvl ptCount="2" formatCode="General">
          <cx:pt idx="0">-1.8</cx:pt>
          <cx:pt idx="1">0.40000000000000002</cx:pt>
        </cx:lvl>
      </cx:numDim>
    </cx:data>
    <cx:data id="53">
      <cx:strDim type="cat">
        <cx:f dir="row">Sheet1!$B$1:$C$1</cx:f>
        <cx:lvl ptCount="2">
          <cx:pt idx="0">Permit Page-Cross</cx:pt>
          <cx:pt idx="1">DRIPPER</cx:pt>
        </cx:lvl>
      </cx:strDim>
      <cx:numDim type="val">
        <cx:f dir="row">Sheet1!$B$55:$C$55</cx:f>
        <cx:lvl ptCount="2" formatCode="General">
          <cx:pt idx="0">-2</cx:pt>
          <cx:pt idx="1">0.40000000000000002</cx:pt>
        </cx:lvl>
      </cx:numDim>
    </cx:data>
    <cx:data id="54">
      <cx:strDim type="cat">
        <cx:f dir="row">Sheet1!$B$1:$C$1</cx:f>
        <cx:lvl ptCount="2">
          <cx:pt idx="0">Permit Page-Cross</cx:pt>
          <cx:pt idx="1">DRIPPER</cx:pt>
        </cx:lvl>
      </cx:strDim>
      <cx:numDim type="val">
        <cx:f dir="row">Sheet1!$B$56:$C$56</cx:f>
        <cx:lvl ptCount="2" formatCode="General">
          <cx:pt idx="0">-7.7000000000000002</cx:pt>
          <cx:pt idx="1">0.40000000000000002</cx:pt>
        </cx:lvl>
      </cx:numDim>
    </cx:data>
    <cx:data id="55">
      <cx:strDim type="cat">
        <cx:f dir="row">Sheet1!$B$1:$C$1</cx:f>
        <cx:lvl ptCount="2">
          <cx:pt idx="0">Permit Page-Cross</cx:pt>
          <cx:pt idx="1">DRIPPER</cx:pt>
        </cx:lvl>
      </cx:strDim>
      <cx:numDim type="val">
        <cx:f dir="row">Sheet1!$B$57:$C$57</cx:f>
        <cx:lvl ptCount="2" formatCode="General">
          <cx:pt idx="0">-6.9000000000000004</cx:pt>
          <cx:pt idx="1">0.40000000000000002</cx:pt>
        </cx:lvl>
      </cx:numDim>
    </cx:data>
    <cx:data id="56">
      <cx:strDim type="cat">
        <cx:f dir="row">Sheet1!$B$1:$C$1</cx:f>
        <cx:lvl ptCount="2">
          <cx:pt idx="0">Permit Page-Cross</cx:pt>
          <cx:pt idx="1">DRIPPER</cx:pt>
        </cx:lvl>
      </cx:strDim>
      <cx:numDim type="val">
        <cx:f dir="row">Sheet1!$B$58:$C$58</cx:f>
        <cx:lvl ptCount="2" formatCode="General">
          <cx:pt idx="0">-0.80000000000000004</cx:pt>
          <cx:pt idx="1">0.40000000000000002</cx:pt>
        </cx:lvl>
      </cx:numDim>
    </cx:data>
    <cx:data id="57">
      <cx:strDim type="cat">
        <cx:f dir="row">Sheet1!$B$1:$C$1</cx:f>
        <cx:lvl ptCount="2">
          <cx:pt idx="0">Permit Page-Cross</cx:pt>
          <cx:pt idx="1">DRIPPER</cx:pt>
        </cx:lvl>
      </cx:strDim>
      <cx:numDim type="val">
        <cx:f dir="row">Sheet1!$B$59:$C$59</cx:f>
        <cx:lvl ptCount="2" formatCode="General">
          <cx:pt idx="0">-2.3999999999999999</cx:pt>
          <cx:pt idx="1">0.40000000000000002</cx:pt>
        </cx:lvl>
      </cx:numDim>
    </cx:data>
    <cx:data id="58">
      <cx:strDim type="cat">
        <cx:f dir="row">Sheet1!$B$1:$C$1</cx:f>
        <cx:lvl ptCount="2">
          <cx:pt idx="0">Permit Page-Cross</cx:pt>
          <cx:pt idx="1">DRIPPER</cx:pt>
        </cx:lvl>
      </cx:strDim>
      <cx:numDim type="val">
        <cx:f dir="row">Sheet1!$B$60:$C$60</cx:f>
        <cx:lvl ptCount="2" formatCode="General">
          <cx:pt idx="0">0.69999999999999996</cx:pt>
          <cx:pt idx="1">0.5</cx:pt>
        </cx:lvl>
      </cx:numDim>
    </cx:data>
    <cx:data id="59">
      <cx:strDim type="cat">
        <cx:f dir="row">Sheet1!$B$1:$C$1</cx:f>
        <cx:lvl ptCount="2">
          <cx:pt idx="0">Permit Page-Cross</cx:pt>
          <cx:pt idx="1">DRIPPER</cx:pt>
        </cx:lvl>
      </cx:strDim>
      <cx:numDim type="val">
        <cx:f dir="row">Sheet1!$B$61:$C$61</cx:f>
        <cx:lvl ptCount="2" formatCode="General">
          <cx:pt idx="0">-2.8999999999999999</cx:pt>
          <cx:pt idx="1">0.5</cx:pt>
        </cx:lvl>
      </cx:numDim>
    </cx:data>
    <cx:data id="60">
      <cx:strDim type="cat">
        <cx:f dir="row">Sheet1!$B$1:$C$1</cx:f>
        <cx:lvl ptCount="2">
          <cx:pt idx="0">Permit Page-Cross</cx:pt>
          <cx:pt idx="1">DRIPPER</cx:pt>
        </cx:lvl>
      </cx:strDim>
      <cx:numDim type="val">
        <cx:f dir="row">Sheet1!$B$62:$C$62</cx:f>
        <cx:lvl ptCount="2" formatCode="General">
          <cx:pt idx="0">-2.8999999999999999</cx:pt>
          <cx:pt idx="1">0.5</cx:pt>
        </cx:lvl>
      </cx:numDim>
    </cx:data>
    <cx:data id="61">
      <cx:strDim type="cat">
        <cx:f dir="row">Sheet1!$B$1:$C$1</cx:f>
        <cx:lvl ptCount="2">
          <cx:pt idx="0">Permit Page-Cross</cx:pt>
          <cx:pt idx="1">DRIPPER</cx:pt>
        </cx:lvl>
      </cx:strDim>
      <cx:numDim type="val">
        <cx:f dir="row">Sheet1!$B$63:$C$63</cx:f>
        <cx:lvl ptCount="2" formatCode="General">
          <cx:pt idx="0">-14.800000000000001</cx:pt>
          <cx:pt idx="1">0.5</cx:pt>
        </cx:lvl>
      </cx:numDim>
    </cx:data>
    <cx:data id="62">
      <cx:strDim type="cat">
        <cx:f dir="row">Sheet1!$B$1:$C$1</cx:f>
        <cx:lvl ptCount="2">
          <cx:pt idx="0">Permit Page-Cross</cx:pt>
          <cx:pt idx="1">DRIPPER</cx:pt>
        </cx:lvl>
      </cx:strDim>
      <cx:numDim type="val">
        <cx:f dir="row">Sheet1!$B$64:$C$64</cx:f>
        <cx:lvl ptCount="2" formatCode="General">
          <cx:pt idx="0">-7.5999999999999996</cx:pt>
          <cx:pt idx="1">0.5</cx:pt>
        </cx:lvl>
      </cx:numDim>
    </cx:data>
    <cx:data id="63">
      <cx:strDim type="cat">
        <cx:f dir="row">Sheet1!$B$1:$C$1</cx:f>
        <cx:lvl ptCount="2">
          <cx:pt idx="0">Permit Page-Cross</cx:pt>
          <cx:pt idx="1">DRIPPER</cx:pt>
        </cx:lvl>
      </cx:strDim>
      <cx:numDim type="val">
        <cx:f dir="row">Sheet1!$B$65:$C$65</cx:f>
        <cx:lvl ptCount="2" formatCode="General">
          <cx:pt idx="0">1.1000000000000001</cx:pt>
          <cx:pt idx="1">0.5</cx:pt>
        </cx:lvl>
      </cx:numDim>
    </cx:data>
    <cx:data id="64">
      <cx:strDim type="cat">
        <cx:f dir="row">Sheet1!$B$1:$C$1</cx:f>
        <cx:lvl ptCount="2">
          <cx:pt idx="0">Permit Page-Cross</cx:pt>
          <cx:pt idx="1">DRIPPER</cx:pt>
        </cx:lvl>
      </cx:strDim>
      <cx:numDim type="val">
        <cx:f dir="row">Sheet1!$B$66:$C$66</cx:f>
        <cx:lvl ptCount="2" formatCode="General">
          <cx:pt idx="0">-4.9000000000000004</cx:pt>
          <cx:pt idx="1">0.59999999999999998</cx:pt>
        </cx:lvl>
      </cx:numDim>
    </cx:data>
    <cx:data id="65">
      <cx:strDim type="cat">
        <cx:f dir="row">Sheet1!$B$1:$C$1</cx:f>
        <cx:lvl ptCount="2">
          <cx:pt idx="0">Permit Page-Cross</cx:pt>
          <cx:pt idx="1">DRIPPER</cx:pt>
        </cx:lvl>
      </cx:strDim>
      <cx:numDim type="val">
        <cx:f dir="row">Sheet1!$B$67:$C$67</cx:f>
        <cx:lvl ptCount="2" formatCode="General">
          <cx:pt idx="0">-4.5</cx:pt>
          <cx:pt idx="1">0.59999999999999998</cx:pt>
        </cx:lvl>
      </cx:numDim>
    </cx:data>
    <cx:data id="66">
      <cx:strDim type="cat">
        <cx:f dir="row">Sheet1!$B$1:$C$1</cx:f>
        <cx:lvl ptCount="2">
          <cx:pt idx="0">Permit Page-Cross</cx:pt>
          <cx:pt idx="1">DRIPPER</cx:pt>
        </cx:lvl>
      </cx:strDim>
      <cx:numDim type="val">
        <cx:f dir="row">Sheet1!$B$68:$C$68</cx:f>
        <cx:lvl ptCount="2" formatCode="General">
          <cx:pt idx="0">-3.8999999999999999</cx:pt>
          <cx:pt idx="1">0.59999999999999998</cx:pt>
        </cx:lvl>
      </cx:numDim>
    </cx:data>
    <cx:data id="67">
      <cx:strDim type="cat">
        <cx:f dir="row">Sheet1!$B$1:$C$1</cx:f>
        <cx:lvl ptCount="2">
          <cx:pt idx="0">Permit Page-Cross</cx:pt>
          <cx:pt idx="1">DRIPPER</cx:pt>
        </cx:lvl>
      </cx:strDim>
      <cx:numDim type="val">
        <cx:f dir="row">Sheet1!$B$69:$C$69</cx:f>
        <cx:lvl ptCount="2" formatCode="General">
          <cx:pt idx="0">-2</cx:pt>
          <cx:pt idx="1">0.59999999999999998</cx:pt>
        </cx:lvl>
      </cx:numDim>
    </cx:data>
    <cx:data id="68">
      <cx:strDim type="cat">
        <cx:f dir="row">Sheet1!$B$1:$C$1</cx:f>
        <cx:lvl ptCount="2">
          <cx:pt idx="0">Permit Page-Cross</cx:pt>
          <cx:pt idx="1">DRIPPER</cx:pt>
        </cx:lvl>
      </cx:strDim>
      <cx:numDim type="val">
        <cx:f dir="row">Sheet1!$B$70:$C$70</cx:f>
        <cx:lvl ptCount="2" formatCode="General">
          <cx:pt idx="0">0.5</cx:pt>
          <cx:pt idx="1">0.59999999999999998</cx:pt>
        </cx:lvl>
      </cx:numDim>
    </cx:data>
    <cx:data id="69">
      <cx:strDim type="cat">
        <cx:f dir="row">Sheet1!$B$1:$C$1</cx:f>
        <cx:lvl ptCount="2">
          <cx:pt idx="0">Permit Page-Cross</cx:pt>
          <cx:pt idx="1">DRIPPER</cx:pt>
        </cx:lvl>
      </cx:strDim>
      <cx:numDim type="val">
        <cx:f dir="row">Sheet1!$B$71:$C$71</cx:f>
        <cx:lvl ptCount="2" formatCode="General">
          <cx:pt idx="0">0.5</cx:pt>
          <cx:pt idx="1">0.59999999999999998</cx:pt>
        </cx:lvl>
      </cx:numDim>
    </cx:data>
    <cx:data id="70">
      <cx:strDim type="cat">
        <cx:f dir="row">Sheet1!$B$1:$C$1</cx:f>
        <cx:lvl ptCount="2">
          <cx:pt idx="0">Permit Page-Cross</cx:pt>
          <cx:pt idx="1">DRIPPER</cx:pt>
        </cx:lvl>
      </cx:strDim>
      <cx:numDim type="val">
        <cx:f dir="row">Sheet1!$B$72:$C$72</cx:f>
        <cx:lvl ptCount="2" formatCode="General">
          <cx:pt idx="0">-1.2</cx:pt>
          <cx:pt idx="1">0.69999999999999996</cx:pt>
        </cx:lvl>
      </cx:numDim>
    </cx:data>
    <cx:data id="71">
      <cx:strDim type="cat">
        <cx:f dir="row">Sheet1!$B$1:$C$1</cx:f>
        <cx:lvl ptCount="2">
          <cx:pt idx="0">Permit Page-Cross</cx:pt>
          <cx:pt idx="1">DRIPPER</cx:pt>
        </cx:lvl>
      </cx:strDim>
      <cx:numDim type="val">
        <cx:f dir="row">Sheet1!$B$73:$C$73</cx:f>
        <cx:lvl ptCount="2" formatCode="General">
          <cx:pt idx="0">1.6000000000000001</cx:pt>
          <cx:pt idx="1">0.69999999999999996</cx:pt>
        </cx:lvl>
      </cx:numDim>
    </cx:data>
    <cx:data id="72">
      <cx:strDim type="cat">
        <cx:f dir="row">Sheet1!$B$1:$C$1</cx:f>
        <cx:lvl ptCount="2">
          <cx:pt idx="0">Permit Page-Cross</cx:pt>
          <cx:pt idx="1">DRIPPER</cx:pt>
        </cx:lvl>
      </cx:strDim>
      <cx:numDim type="val">
        <cx:f dir="row">Sheet1!$B$74:$C$74</cx:f>
        <cx:lvl ptCount="2" formatCode="General">
          <cx:pt idx="0">-1.8</cx:pt>
          <cx:pt idx="1">0.69999999999999996</cx:pt>
        </cx:lvl>
      </cx:numDim>
    </cx:data>
    <cx:data id="73">
      <cx:strDim type="cat">
        <cx:f dir="row">Sheet1!$B$1:$C$1</cx:f>
        <cx:lvl ptCount="2">
          <cx:pt idx="0">Permit Page-Cross</cx:pt>
          <cx:pt idx="1">DRIPPER</cx:pt>
        </cx:lvl>
      </cx:strDim>
      <cx:numDim type="val">
        <cx:f dir="row">Sheet1!$B$75:$C$75</cx:f>
        <cx:lvl ptCount="2" formatCode="General">
          <cx:pt idx="0">-2.5</cx:pt>
          <cx:pt idx="1">0.69999999999999996</cx:pt>
        </cx:lvl>
      </cx:numDim>
    </cx:data>
    <cx:data id="74">
      <cx:strDim type="cat">
        <cx:f dir="row">Sheet1!$B$1:$C$1</cx:f>
        <cx:lvl ptCount="2">
          <cx:pt idx="0">Permit Page-Cross</cx:pt>
          <cx:pt idx="1">DRIPPER</cx:pt>
        </cx:lvl>
      </cx:strDim>
      <cx:numDim type="val">
        <cx:f dir="row">Sheet1!$B$76:$C$76</cx:f>
        <cx:lvl ptCount="2" formatCode="General">
          <cx:pt idx="0">-2.8999999999999999</cx:pt>
          <cx:pt idx="1">0.69999999999999996</cx:pt>
        </cx:lvl>
      </cx:numDim>
    </cx:data>
    <cx:data id="75">
      <cx:strDim type="cat">
        <cx:f dir="row">Sheet1!$B$1:$C$1</cx:f>
        <cx:lvl ptCount="2">
          <cx:pt idx="0">Permit Page-Cross</cx:pt>
          <cx:pt idx="1">DRIPPER</cx:pt>
        </cx:lvl>
      </cx:strDim>
      <cx:numDim type="val">
        <cx:f dir="row">Sheet1!$B$77:$C$77</cx:f>
        <cx:lvl ptCount="2" formatCode="General">
          <cx:pt idx="0">-1.7</cx:pt>
          <cx:pt idx="1">0.69999999999999996</cx:pt>
        </cx:lvl>
      </cx:numDim>
    </cx:data>
    <cx:data id="76">
      <cx:strDim type="cat">
        <cx:f dir="row">Sheet1!$B$1:$C$1</cx:f>
        <cx:lvl ptCount="2">
          <cx:pt idx="0">Permit Page-Cross</cx:pt>
          <cx:pt idx="1">DRIPPER</cx:pt>
        </cx:lvl>
      </cx:strDim>
      <cx:numDim type="val">
        <cx:f dir="row">Sheet1!$B$78:$C$78</cx:f>
        <cx:lvl ptCount="2" formatCode="General">
          <cx:pt idx="0">-1.8999999999999999</cx:pt>
          <cx:pt idx="1">0.69999999999999996</cx:pt>
        </cx:lvl>
      </cx:numDim>
    </cx:data>
    <cx:data id="77">
      <cx:strDim type="cat">
        <cx:f dir="row">Sheet1!$B$1:$C$1</cx:f>
        <cx:lvl ptCount="2">
          <cx:pt idx="0">Permit Page-Cross</cx:pt>
          <cx:pt idx="1">DRIPPER</cx:pt>
        </cx:lvl>
      </cx:strDim>
      <cx:numDim type="val">
        <cx:f dir="row">Sheet1!$B$79:$C$79</cx:f>
        <cx:lvl ptCount="2" formatCode="General">
          <cx:pt idx="0">0.20000000000000001</cx:pt>
          <cx:pt idx="1">0.80000000000000004</cx:pt>
        </cx:lvl>
      </cx:numDim>
    </cx:data>
    <cx:data id="78">
      <cx:strDim type="cat">
        <cx:f dir="row">Sheet1!$B$1:$C$1</cx:f>
        <cx:lvl ptCount="2">
          <cx:pt idx="0">Permit Page-Cross</cx:pt>
          <cx:pt idx="1">DRIPPER</cx:pt>
        </cx:lvl>
      </cx:strDim>
      <cx:numDim type="val">
        <cx:f dir="row">Sheet1!$B$80:$C$80</cx:f>
        <cx:lvl ptCount="2" formatCode="General">
          <cx:pt idx="0">-2.1000000000000001</cx:pt>
          <cx:pt idx="1">0.80000000000000004</cx:pt>
        </cx:lvl>
      </cx:numDim>
    </cx:data>
    <cx:data id="79">
      <cx:strDim type="cat">
        <cx:f dir="row">Sheet1!$B$1:$C$1</cx:f>
        <cx:lvl ptCount="2">
          <cx:pt idx="0">Permit Page-Cross</cx:pt>
          <cx:pt idx="1">DRIPPER</cx:pt>
        </cx:lvl>
      </cx:strDim>
      <cx:numDim type="val">
        <cx:f dir="row">Sheet1!$B$81:$C$81</cx:f>
        <cx:lvl ptCount="2" formatCode="General">
          <cx:pt idx="0">1</cx:pt>
          <cx:pt idx="1">0.80000000000000004</cx:pt>
        </cx:lvl>
      </cx:numDim>
    </cx:data>
    <cx:data id="80">
      <cx:strDim type="cat">
        <cx:f dir="row">Sheet1!$B$1:$C$1</cx:f>
        <cx:lvl ptCount="2">
          <cx:pt idx="0">Permit Page-Cross</cx:pt>
          <cx:pt idx="1">DRIPPER</cx:pt>
        </cx:lvl>
      </cx:strDim>
      <cx:numDim type="val">
        <cx:f dir="row">Sheet1!$B$82:$C$82</cx:f>
        <cx:lvl ptCount="2" formatCode="General">
          <cx:pt idx="0">-2.3999999999999999</cx:pt>
          <cx:pt idx="1">0.80000000000000004</cx:pt>
        </cx:lvl>
      </cx:numDim>
    </cx:data>
    <cx:data id="81">
      <cx:strDim type="cat">
        <cx:f dir="row">Sheet1!$B$1:$C$1</cx:f>
        <cx:lvl ptCount="2">
          <cx:pt idx="0">Permit Page-Cross</cx:pt>
          <cx:pt idx="1">DRIPPER</cx:pt>
        </cx:lvl>
      </cx:strDim>
      <cx:numDim type="val">
        <cx:f dir="row">Sheet1!$B$83:$C$83</cx:f>
        <cx:lvl ptCount="2" formatCode="General">
          <cx:pt idx="0">1.2</cx:pt>
          <cx:pt idx="1">0.80000000000000004</cx:pt>
        </cx:lvl>
      </cx:numDim>
    </cx:data>
    <cx:data id="82">
      <cx:strDim type="cat">
        <cx:f dir="row">Sheet1!$B$1:$C$1</cx:f>
        <cx:lvl ptCount="2">
          <cx:pt idx="0">Permit Page-Cross</cx:pt>
          <cx:pt idx="1">DRIPPER</cx:pt>
        </cx:lvl>
      </cx:strDim>
      <cx:numDim type="val">
        <cx:f dir="row">Sheet1!$B$84:$C$84</cx:f>
        <cx:lvl ptCount="2" formatCode="General">
          <cx:pt idx="0">1.8</cx:pt>
          <cx:pt idx="1">0.80000000000000004</cx:pt>
        </cx:lvl>
      </cx:numDim>
    </cx:data>
    <cx:data id="83">
      <cx:strDim type="cat">
        <cx:f dir="row">Sheet1!$B$1:$C$1</cx:f>
        <cx:lvl ptCount="2">
          <cx:pt idx="0">Permit Page-Cross</cx:pt>
          <cx:pt idx="1">DRIPPER</cx:pt>
        </cx:lvl>
      </cx:strDim>
      <cx:numDim type="val">
        <cx:f dir="row">Sheet1!$B$85:$C$85</cx:f>
        <cx:lvl ptCount="2" formatCode="General">
          <cx:pt idx="0">0.69999999999999996</cx:pt>
          <cx:pt idx="1">0.90000000000000002</cx:pt>
        </cx:lvl>
      </cx:numDim>
    </cx:data>
    <cx:data id="84">
      <cx:strDim type="cat">
        <cx:f dir="row">Sheet1!$B$1:$C$1</cx:f>
        <cx:lvl ptCount="2">
          <cx:pt idx="0">Permit Page-Cross</cx:pt>
          <cx:pt idx="1">DRIPPER</cx:pt>
        </cx:lvl>
      </cx:strDim>
      <cx:numDim type="val">
        <cx:f dir="row">Sheet1!$B$86:$C$86</cx:f>
        <cx:lvl ptCount="2" formatCode="General">
          <cx:pt idx="0">-1.8</cx:pt>
          <cx:pt idx="1">0.90000000000000002</cx:pt>
        </cx:lvl>
      </cx:numDim>
    </cx:data>
    <cx:data id="85">
      <cx:strDim type="cat">
        <cx:f dir="row">Sheet1!$B$1:$C$1</cx:f>
        <cx:lvl ptCount="2">
          <cx:pt idx="0">Permit Page-Cross</cx:pt>
          <cx:pt idx="1">DRIPPER</cx:pt>
        </cx:lvl>
      </cx:strDim>
      <cx:numDim type="val">
        <cx:f dir="row">Sheet1!$B$87:$C$87</cx:f>
        <cx:lvl ptCount="2" formatCode="General">
          <cx:pt idx="0">-3.5</cx:pt>
          <cx:pt idx="1">0.90000000000000002</cx:pt>
        </cx:lvl>
      </cx:numDim>
    </cx:data>
    <cx:data id="86">
      <cx:strDim type="cat">
        <cx:f dir="row">Sheet1!$B$1:$C$1</cx:f>
        <cx:lvl ptCount="2">
          <cx:pt idx="0">Permit Page-Cross</cx:pt>
          <cx:pt idx="1">DRIPPER</cx:pt>
        </cx:lvl>
      </cx:strDim>
      <cx:numDim type="val">
        <cx:f dir="row">Sheet1!$B$88:$C$88</cx:f>
        <cx:lvl ptCount="2" formatCode="General">
          <cx:pt idx="0">0.20000000000000001</cx:pt>
          <cx:pt idx="1">0.90000000000000002</cx:pt>
        </cx:lvl>
      </cx:numDim>
    </cx:data>
    <cx:data id="87">
      <cx:strDim type="cat">
        <cx:f dir="row">Sheet1!$B$1:$C$1</cx:f>
        <cx:lvl ptCount="2">
          <cx:pt idx="0">Permit Page-Cross</cx:pt>
          <cx:pt idx="1">DRIPPER</cx:pt>
        </cx:lvl>
      </cx:strDim>
      <cx:numDim type="val">
        <cx:f dir="row">Sheet1!$B$89:$C$89</cx:f>
        <cx:lvl ptCount="2" formatCode="General">
          <cx:pt idx="0">1.3999999999999999</cx:pt>
          <cx:pt idx="1">0.90000000000000002</cx:pt>
        </cx:lvl>
      </cx:numDim>
    </cx:data>
    <cx:data id="88">
      <cx:strDim type="cat">
        <cx:f dir="row">Sheet1!$B$1:$C$1</cx:f>
        <cx:lvl ptCount="2">
          <cx:pt idx="0">Permit Page-Cross</cx:pt>
          <cx:pt idx="1">DRIPPER</cx:pt>
        </cx:lvl>
      </cx:strDim>
      <cx:numDim type="val">
        <cx:f dir="row">Sheet1!$B$90:$C$90</cx:f>
        <cx:lvl ptCount="2" formatCode="General">
          <cx:pt idx="0">1.1000000000000001</cx:pt>
          <cx:pt idx="1">1</cx:pt>
        </cx:lvl>
      </cx:numDim>
    </cx:data>
    <cx:data id="89">
      <cx:strDim type="cat">
        <cx:f dir="row">Sheet1!$B$1:$C$1</cx:f>
        <cx:lvl ptCount="2">
          <cx:pt idx="0">Permit Page-Cross</cx:pt>
          <cx:pt idx="1">DRIPPER</cx:pt>
        </cx:lvl>
      </cx:strDim>
      <cx:numDim type="val">
        <cx:f dir="row">Sheet1!$B$91:$C$91</cx:f>
        <cx:lvl ptCount="2" formatCode="General">
          <cx:pt idx="0">-4.5999999999999996</cx:pt>
          <cx:pt idx="1">1</cx:pt>
        </cx:lvl>
      </cx:numDim>
    </cx:data>
    <cx:data id="90">
      <cx:strDim type="cat">
        <cx:f dir="row">Sheet1!$B$1:$C$1</cx:f>
        <cx:lvl ptCount="2">
          <cx:pt idx="0">Permit Page-Cross</cx:pt>
          <cx:pt idx="1">DRIPPER</cx:pt>
        </cx:lvl>
      </cx:strDim>
      <cx:numDim type="val">
        <cx:f dir="row">Sheet1!$B$92:$C$92</cx:f>
        <cx:lvl ptCount="2" formatCode="General">
          <cx:pt idx="0">-0.90000000000000002</cx:pt>
          <cx:pt idx="1">1</cx:pt>
        </cx:lvl>
      </cx:numDim>
    </cx:data>
    <cx:data id="91">
      <cx:strDim type="cat">
        <cx:f dir="row">Sheet1!$B$1:$C$1</cx:f>
        <cx:lvl ptCount="2">
          <cx:pt idx="0">Permit Page-Cross</cx:pt>
          <cx:pt idx="1">DRIPPER</cx:pt>
        </cx:lvl>
      </cx:strDim>
      <cx:numDim type="val">
        <cx:f dir="row">Sheet1!$B$93:$C$93</cx:f>
        <cx:lvl ptCount="2" formatCode="General">
          <cx:pt idx="0">-3.1000000000000001</cx:pt>
          <cx:pt idx="1">1</cx:pt>
        </cx:lvl>
      </cx:numDim>
    </cx:data>
    <cx:data id="92">
      <cx:strDim type="cat">
        <cx:f dir="row">Sheet1!$B$1:$C$1</cx:f>
        <cx:lvl ptCount="2">
          <cx:pt idx="0">Permit Page-Cross</cx:pt>
          <cx:pt idx="1">DRIPPER</cx:pt>
        </cx:lvl>
      </cx:strDim>
      <cx:numDim type="val">
        <cx:f dir="row">Sheet1!$B$94:$C$94</cx:f>
        <cx:lvl ptCount="2" formatCode="General">
          <cx:pt idx="0">-10.4</cx:pt>
          <cx:pt idx="1">1.1000000000000001</cx:pt>
        </cx:lvl>
      </cx:numDim>
    </cx:data>
    <cx:data id="93">
      <cx:strDim type="cat">
        <cx:f dir="row">Sheet1!$B$1:$C$1</cx:f>
        <cx:lvl ptCount="2">
          <cx:pt idx="0">Permit Page-Cross</cx:pt>
          <cx:pt idx="1">DRIPPER</cx:pt>
        </cx:lvl>
      </cx:strDim>
      <cx:numDim type="val">
        <cx:f dir="row">Sheet1!$B$95:$C$95</cx:f>
        <cx:lvl ptCount="2" formatCode="General">
          <cx:pt idx="0">0.69999999999999996</cx:pt>
          <cx:pt idx="1">1.1000000000000001</cx:pt>
        </cx:lvl>
      </cx:numDim>
    </cx:data>
    <cx:data id="94">
      <cx:strDim type="cat">
        <cx:f dir="row">Sheet1!$B$1:$C$1</cx:f>
        <cx:lvl ptCount="2">
          <cx:pt idx="0">Permit Page-Cross</cx:pt>
          <cx:pt idx="1">DRIPPER</cx:pt>
        </cx:lvl>
      </cx:strDim>
      <cx:numDim type="val">
        <cx:f dir="row">Sheet1!$B$96:$C$96</cx:f>
        <cx:lvl ptCount="2" formatCode="General">
          <cx:pt idx="0">-3.2999999999999998</cx:pt>
          <cx:pt idx="1">1.1000000000000001</cx:pt>
        </cx:lvl>
      </cx:numDim>
    </cx:data>
    <cx:data id="95">
      <cx:strDim type="cat">
        <cx:f dir="row">Sheet1!$B$1:$C$1</cx:f>
        <cx:lvl ptCount="2">
          <cx:pt idx="0">Permit Page-Cross</cx:pt>
          <cx:pt idx="1">DRIPPER</cx:pt>
        </cx:lvl>
      </cx:strDim>
      <cx:numDim type="val">
        <cx:f dir="row">Sheet1!$B$97:$C$97</cx:f>
        <cx:lvl ptCount="2" formatCode="General">
          <cx:pt idx="0">-12.800000000000001</cx:pt>
          <cx:pt idx="1">1.1000000000000001</cx:pt>
        </cx:lvl>
      </cx:numDim>
    </cx:data>
    <cx:data id="96">
      <cx:strDim type="cat">
        <cx:f dir="row">Sheet1!$B$1:$C$1</cx:f>
        <cx:lvl ptCount="2">
          <cx:pt idx="0">Permit Page-Cross</cx:pt>
          <cx:pt idx="1">DRIPPER</cx:pt>
        </cx:lvl>
      </cx:strDim>
      <cx:numDim type="val">
        <cx:f dir="row">Sheet1!$B$98:$C$98</cx:f>
        <cx:lvl ptCount="2" formatCode="General">
          <cx:pt idx="0">-6</cx:pt>
          <cx:pt idx="1">1.1000000000000001</cx:pt>
        </cx:lvl>
      </cx:numDim>
    </cx:data>
    <cx:data id="97">
      <cx:strDim type="cat">
        <cx:f dir="row">Sheet1!$B$1:$C$1</cx:f>
        <cx:lvl ptCount="2">
          <cx:pt idx="0">Permit Page-Cross</cx:pt>
          <cx:pt idx="1">DRIPPER</cx:pt>
        </cx:lvl>
      </cx:strDim>
      <cx:numDim type="val">
        <cx:f dir="row">Sheet1!$B$99:$C$99</cx:f>
        <cx:lvl ptCount="2" formatCode="General">
          <cx:pt idx="0">-2.1000000000000001</cx:pt>
          <cx:pt idx="1">1.2</cx:pt>
        </cx:lvl>
      </cx:numDim>
    </cx:data>
    <cx:data id="98">
      <cx:strDim type="cat">
        <cx:f dir="row">Sheet1!$B$1:$C$1</cx:f>
        <cx:lvl ptCount="2">
          <cx:pt idx="0">Permit Page-Cross</cx:pt>
          <cx:pt idx="1">DRIPPER</cx:pt>
        </cx:lvl>
      </cx:strDim>
      <cx:numDim type="val">
        <cx:f dir="row">Sheet1!$B$100:$C$100</cx:f>
        <cx:lvl ptCount="2" formatCode="General">
          <cx:pt idx="0">-0.80000000000000004</cx:pt>
          <cx:pt idx="1">1.2</cx:pt>
        </cx:lvl>
      </cx:numDim>
    </cx:data>
    <cx:data id="99">
      <cx:strDim type="cat">
        <cx:f dir="row">Sheet1!$B$1:$C$1</cx:f>
        <cx:lvl ptCount="2">
          <cx:pt idx="0">Permit Page-Cross</cx:pt>
          <cx:pt idx="1">DRIPPER</cx:pt>
        </cx:lvl>
      </cx:strDim>
      <cx:numDim type="val">
        <cx:f dir="row">Sheet1!$B$101:$C$101</cx:f>
        <cx:lvl ptCount="2" formatCode="General">
          <cx:pt idx="0">-1.1000000000000001</cx:pt>
          <cx:pt idx="1">1.2</cx:pt>
        </cx:lvl>
      </cx:numDim>
    </cx:data>
    <cx:data id="100">
      <cx:strDim type="cat">
        <cx:f dir="row">Sheet1!$B$1:$C$1</cx:f>
        <cx:lvl ptCount="2">
          <cx:pt idx="0">Permit Page-Cross</cx:pt>
          <cx:pt idx="1">DRIPPER</cx:pt>
        </cx:lvl>
      </cx:strDim>
      <cx:numDim type="val">
        <cx:f dir="row">Sheet1!$B$102:$C$102</cx:f>
        <cx:lvl ptCount="2" formatCode="General">
          <cx:pt idx="0">-1.8999999999999999</cx:pt>
          <cx:pt idx="1">1.2</cx:pt>
        </cx:lvl>
      </cx:numDim>
    </cx:data>
    <cx:data id="101">
      <cx:strDim type="cat">
        <cx:f dir="row">Sheet1!$B$1:$C$1</cx:f>
        <cx:lvl ptCount="2">
          <cx:pt idx="0">Permit Page-Cross</cx:pt>
          <cx:pt idx="1">DRIPPER</cx:pt>
        </cx:lvl>
      </cx:strDim>
      <cx:numDim type="val">
        <cx:f dir="row">Sheet1!$B$103:$C$103</cx:f>
        <cx:lvl ptCount="2" formatCode="General">
          <cx:pt idx="0">-1</cx:pt>
          <cx:pt idx="1">1.2</cx:pt>
        </cx:lvl>
      </cx:numDim>
    </cx:data>
    <cx:data id="102">
      <cx:strDim type="cat">
        <cx:f dir="row">Sheet1!$B$1:$C$1</cx:f>
        <cx:lvl ptCount="2">
          <cx:pt idx="0">Permit Page-Cross</cx:pt>
          <cx:pt idx="1">DRIPPER</cx:pt>
        </cx:lvl>
      </cx:strDim>
      <cx:numDim type="val">
        <cx:f dir="row">Sheet1!$B$104:$C$104</cx:f>
        <cx:lvl ptCount="2" formatCode="General">
          <cx:pt idx="0">-2.1000000000000001</cx:pt>
          <cx:pt idx="1">1.2</cx:pt>
        </cx:lvl>
      </cx:numDim>
    </cx:data>
    <cx:data id="103">
      <cx:strDim type="cat">
        <cx:f dir="row">Sheet1!$B$1:$C$1</cx:f>
        <cx:lvl ptCount="2">
          <cx:pt idx="0">Permit Page-Cross</cx:pt>
          <cx:pt idx="1">DRIPPER</cx:pt>
        </cx:lvl>
      </cx:strDim>
      <cx:numDim type="val">
        <cx:f dir="row">Sheet1!$B$105:$C$105</cx:f>
        <cx:lvl ptCount="2" formatCode="General">
          <cx:pt idx="0">2.7999999999999998</cx:pt>
          <cx:pt idx="1">1.3</cx:pt>
        </cx:lvl>
      </cx:numDim>
    </cx:data>
    <cx:data id="104">
      <cx:strDim type="cat">
        <cx:f dir="row">Sheet1!$B$1:$C$1</cx:f>
        <cx:lvl ptCount="2">
          <cx:pt idx="0">Permit Page-Cross</cx:pt>
          <cx:pt idx="1">DRIPPER</cx:pt>
        </cx:lvl>
      </cx:strDim>
      <cx:numDim type="val">
        <cx:f dir="row">Sheet1!$B$106:$C$106</cx:f>
        <cx:lvl ptCount="2" formatCode="General">
          <cx:pt idx="0">0.59999999999999998</cx:pt>
          <cx:pt idx="1">1.3</cx:pt>
        </cx:lvl>
      </cx:numDim>
    </cx:data>
    <cx:data id="105">
      <cx:strDim type="cat">
        <cx:f dir="row">Sheet1!$B$1:$C$1</cx:f>
        <cx:lvl ptCount="2">
          <cx:pt idx="0">Permit Page-Cross</cx:pt>
          <cx:pt idx="1">DRIPPER</cx:pt>
        </cx:lvl>
      </cx:strDim>
      <cx:numDim type="val">
        <cx:f dir="row">Sheet1!$B$107:$C$107</cx:f>
        <cx:lvl ptCount="2" formatCode="General">
          <cx:pt idx="0">-1.1000000000000001</cx:pt>
          <cx:pt idx="1">1.3</cx:pt>
        </cx:lvl>
      </cx:numDim>
    </cx:data>
    <cx:data id="106">
      <cx:strDim type="cat">
        <cx:f dir="row">Sheet1!$B$1:$C$1</cx:f>
        <cx:lvl ptCount="2">
          <cx:pt idx="0">Permit Page-Cross</cx:pt>
          <cx:pt idx="1">DRIPPER</cx:pt>
        </cx:lvl>
      </cx:strDim>
      <cx:numDim type="val">
        <cx:f dir="row">Sheet1!$B$108:$C$108</cx:f>
        <cx:lvl ptCount="2" formatCode="General">
          <cx:pt idx="0">-15.4</cx:pt>
          <cx:pt idx="1">1.3</cx:pt>
        </cx:lvl>
      </cx:numDim>
    </cx:data>
    <cx:data id="107">
      <cx:strDim type="cat">
        <cx:f dir="row">Sheet1!$B$1:$C$1</cx:f>
        <cx:lvl ptCount="2">
          <cx:pt idx="0">Permit Page-Cross</cx:pt>
          <cx:pt idx="1">DRIPPER</cx:pt>
        </cx:lvl>
      </cx:strDim>
      <cx:numDim type="val">
        <cx:f dir="row">Sheet1!$B$109:$C$109</cx:f>
        <cx:lvl ptCount="2" formatCode="General">
          <cx:pt idx="0">-2</cx:pt>
          <cx:pt idx="1">1.3</cx:pt>
        </cx:lvl>
      </cx:numDim>
    </cx:data>
    <cx:data id="108">
      <cx:strDim type="cat">
        <cx:f dir="row">Sheet1!$B$1:$C$1</cx:f>
        <cx:lvl ptCount="2">
          <cx:pt idx="0">Permit Page-Cross</cx:pt>
          <cx:pt idx="1">DRIPPER</cx:pt>
        </cx:lvl>
      </cx:strDim>
      <cx:numDim type="val">
        <cx:f dir="row">Sheet1!$B$110:$C$110</cx:f>
        <cx:lvl ptCount="2" formatCode="General">
          <cx:pt idx="0">2.5</cx:pt>
          <cx:pt idx="1">1.3999999999999999</cx:pt>
        </cx:lvl>
      </cx:numDim>
    </cx:data>
    <cx:data id="109">
      <cx:strDim type="cat">
        <cx:f dir="row">Sheet1!$B$1:$C$1</cx:f>
        <cx:lvl ptCount="2">
          <cx:pt idx="0">Permit Page-Cross</cx:pt>
          <cx:pt idx="1">DRIPPER</cx:pt>
        </cx:lvl>
      </cx:strDim>
      <cx:numDim type="val">
        <cx:f dir="row">Sheet1!$B$111:$C$111</cx:f>
        <cx:lvl ptCount="2" formatCode="General">
          <cx:pt idx="0">-16.5</cx:pt>
          <cx:pt idx="1">1.3999999999999999</cx:pt>
        </cx:lvl>
      </cx:numDim>
    </cx:data>
    <cx:data id="110">
      <cx:strDim type="cat">
        <cx:f dir="row">Sheet1!$B$1:$C$1</cx:f>
        <cx:lvl ptCount="2">
          <cx:pt idx="0">Permit Page-Cross</cx:pt>
          <cx:pt idx="1">DRIPPER</cx:pt>
        </cx:lvl>
      </cx:strDim>
      <cx:numDim type="val">
        <cx:f dir="row">Sheet1!$B$112:$C$112</cx:f>
        <cx:lvl ptCount="2" formatCode="General">
          <cx:pt idx="0">-7.9000000000000004</cx:pt>
          <cx:pt idx="1">1.3999999999999999</cx:pt>
        </cx:lvl>
      </cx:numDim>
    </cx:data>
    <cx:data id="111">
      <cx:strDim type="cat">
        <cx:f dir="row">Sheet1!$B$1:$C$1</cx:f>
        <cx:lvl ptCount="2">
          <cx:pt idx="0">Permit Page-Cross</cx:pt>
          <cx:pt idx="1">DRIPPER</cx:pt>
        </cx:lvl>
      </cx:strDim>
      <cx:numDim type="val">
        <cx:f dir="row">Sheet1!$B$113:$C$113</cx:f>
        <cx:lvl ptCount="2" formatCode="General">
          <cx:pt idx="0">-1.8</cx:pt>
          <cx:pt idx="1">1.3999999999999999</cx:pt>
        </cx:lvl>
      </cx:numDim>
    </cx:data>
    <cx:data id="112">
      <cx:strDim type="cat">
        <cx:f dir="row">Sheet1!$B$1:$C$1</cx:f>
        <cx:lvl ptCount="2">
          <cx:pt idx="0">Permit Page-Cross</cx:pt>
          <cx:pt idx="1">DRIPPER</cx:pt>
        </cx:lvl>
      </cx:strDim>
      <cx:numDim type="val">
        <cx:f dir="row">Sheet1!$B$114:$C$114</cx:f>
        <cx:lvl ptCount="2" formatCode="General">
          <cx:pt idx="0">4.2000000000000002</cx:pt>
          <cx:pt idx="1">1.3999999999999999</cx:pt>
        </cx:lvl>
      </cx:numDim>
    </cx:data>
    <cx:data id="113">
      <cx:strDim type="cat">
        <cx:f dir="row">Sheet1!$B$1:$C$1</cx:f>
        <cx:lvl ptCount="2">
          <cx:pt idx="0">Permit Page-Cross</cx:pt>
          <cx:pt idx="1">DRIPPER</cx:pt>
        </cx:lvl>
      </cx:strDim>
      <cx:numDim type="val">
        <cx:f dir="row">Sheet1!$B$115:$C$115</cx:f>
        <cx:lvl ptCount="2" formatCode="General">
          <cx:pt idx="0">-2.1000000000000001</cx:pt>
          <cx:pt idx="1">1.3999999999999999</cx:pt>
        </cx:lvl>
      </cx:numDim>
    </cx:data>
    <cx:data id="114">
      <cx:strDim type="cat">
        <cx:f dir="row">Sheet1!$B$1:$C$1</cx:f>
        <cx:lvl ptCount="2">
          <cx:pt idx="0">Permit Page-Cross</cx:pt>
          <cx:pt idx="1">DRIPPER</cx:pt>
        </cx:lvl>
      </cx:strDim>
      <cx:numDim type="val">
        <cx:f dir="row">Sheet1!$B$116:$C$116</cx:f>
        <cx:lvl ptCount="2" formatCode="General">
          <cx:pt idx="0">1.3</cx:pt>
          <cx:pt idx="1">1.3999999999999999</cx:pt>
        </cx:lvl>
      </cx:numDim>
    </cx:data>
    <cx:data id="115">
      <cx:strDim type="cat">
        <cx:f dir="row">Sheet1!$B$1:$C$1</cx:f>
        <cx:lvl ptCount="2">
          <cx:pt idx="0">Permit Page-Cross</cx:pt>
          <cx:pt idx="1">DRIPPER</cx:pt>
        </cx:lvl>
      </cx:strDim>
      <cx:numDim type="val">
        <cx:f dir="row">Sheet1!$B$117:$C$117</cx:f>
        <cx:lvl ptCount="2" formatCode="General">
          <cx:pt idx="0">-9.9000000000000004</cx:pt>
          <cx:pt idx="1">1.3999999999999999</cx:pt>
        </cx:lvl>
      </cx:numDim>
    </cx:data>
    <cx:data id="116">
      <cx:strDim type="cat">
        <cx:f dir="row">Sheet1!$B$1:$C$1</cx:f>
        <cx:lvl ptCount="2">
          <cx:pt idx="0">Permit Page-Cross</cx:pt>
          <cx:pt idx="1">DRIPPER</cx:pt>
        </cx:lvl>
      </cx:strDim>
      <cx:numDim type="val">
        <cx:f dir="row">Sheet1!$B$118:$C$118</cx:f>
        <cx:lvl ptCount="2" formatCode="General">
          <cx:pt idx="0">-1.8</cx:pt>
          <cx:pt idx="1">1.5</cx:pt>
        </cx:lvl>
      </cx:numDim>
    </cx:data>
    <cx:data id="117">
      <cx:strDim type="cat">
        <cx:f dir="row">Sheet1!$B$1:$C$1</cx:f>
        <cx:lvl ptCount="2">
          <cx:pt idx="0">Permit Page-Cross</cx:pt>
          <cx:pt idx="1">DRIPPER</cx:pt>
        </cx:lvl>
      </cx:strDim>
      <cx:numDim type="val">
        <cx:f dir="row">Sheet1!$B$119:$C$119</cx:f>
        <cx:lvl ptCount="2" formatCode="General">
          <cx:pt idx="0">-2.7999999999999998</cx:pt>
          <cx:pt idx="1">1.5</cx:pt>
        </cx:lvl>
      </cx:numDim>
    </cx:data>
    <cx:data id="118">
      <cx:strDim type="cat">
        <cx:f dir="row">Sheet1!$B$1:$C$1</cx:f>
        <cx:lvl ptCount="2">
          <cx:pt idx="0">Permit Page-Cross</cx:pt>
          <cx:pt idx="1">DRIPPER</cx:pt>
        </cx:lvl>
      </cx:strDim>
      <cx:numDim type="val">
        <cx:f dir="row">Sheet1!$B$120:$C$120</cx:f>
        <cx:lvl ptCount="2" formatCode="General">
          <cx:pt idx="0">-9.4000000000000004</cx:pt>
          <cx:pt idx="1">1.5</cx:pt>
        </cx:lvl>
      </cx:numDim>
    </cx:data>
    <cx:data id="119">
      <cx:strDim type="cat">
        <cx:f dir="row">Sheet1!$B$1:$C$1</cx:f>
        <cx:lvl ptCount="2">
          <cx:pt idx="0">Permit Page-Cross</cx:pt>
          <cx:pt idx="1">DRIPPER</cx:pt>
        </cx:lvl>
      </cx:strDim>
      <cx:numDim type="val">
        <cx:f dir="row">Sheet1!$B$121:$C$121</cx:f>
        <cx:lvl ptCount="2" formatCode="General">
          <cx:pt idx="0">-2.6000000000000001</cx:pt>
          <cx:pt idx="1">1.6000000000000001</cx:pt>
        </cx:lvl>
      </cx:numDim>
    </cx:data>
    <cx:data id="120">
      <cx:strDim type="cat">
        <cx:f dir="row">Sheet1!$B$1:$C$1</cx:f>
        <cx:lvl ptCount="2">
          <cx:pt idx="0">Permit Page-Cross</cx:pt>
          <cx:pt idx="1">DRIPPER</cx:pt>
        </cx:lvl>
      </cx:strDim>
      <cx:numDim type="val">
        <cx:f dir="row">Sheet1!$B$122:$C$122</cx:f>
        <cx:lvl ptCount="2" formatCode="General">
          <cx:pt idx="0">2.8999999999999999</cx:pt>
          <cx:pt idx="1">1.6000000000000001</cx:pt>
        </cx:lvl>
      </cx:numDim>
    </cx:data>
    <cx:data id="121">
      <cx:strDim type="cat">
        <cx:f dir="row">Sheet1!$B$1:$C$1</cx:f>
        <cx:lvl ptCount="2">
          <cx:pt idx="0">Permit Page-Cross</cx:pt>
          <cx:pt idx="1">DRIPPER</cx:pt>
        </cx:lvl>
      </cx:strDim>
      <cx:numDim type="val">
        <cx:f dir="row">Sheet1!$B$123:$C$123</cx:f>
        <cx:lvl ptCount="2" formatCode="General">
          <cx:pt idx="0">-0.80000000000000004</cx:pt>
          <cx:pt idx="1">1.6000000000000001</cx:pt>
        </cx:lvl>
      </cx:numDim>
    </cx:data>
    <cx:data id="122">
      <cx:strDim type="cat">
        <cx:f dir="row">Sheet1!$B$1:$C$1</cx:f>
        <cx:lvl ptCount="2">
          <cx:pt idx="0">Permit Page-Cross</cx:pt>
          <cx:pt idx="1">DRIPPER</cx:pt>
        </cx:lvl>
      </cx:strDim>
      <cx:numDim type="val">
        <cx:f dir="row">Sheet1!$B$124:$C$124</cx:f>
        <cx:lvl ptCount="2" formatCode="General">
          <cx:pt idx="0">1.3</cx:pt>
          <cx:pt idx="1">1.7</cx:pt>
        </cx:lvl>
      </cx:numDim>
    </cx:data>
    <cx:data id="123">
      <cx:strDim type="cat">
        <cx:f dir="row">Sheet1!$B$1:$C$1</cx:f>
        <cx:lvl ptCount="2">
          <cx:pt idx="0">Permit Page-Cross</cx:pt>
          <cx:pt idx="1">DRIPPER</cx:pt>
        </cx:lvl>
      </cx:strDim>
      <cx:numDim type="val">
        <cx:f dir="row">Sheet1!$B$125:$C$125</cx:f>
        <cx:lvl ptCount="2" formatCode="General">
          <cx:pt idx="0">-6.5</cx:pt>
          <cx:pt idx="1">1.7</cx:pt>
        </cx:lvl>
      </cx:numDim>
    </cx:data>
    <cx:data id="124">
      <cx:strDim type="cat">
        <cx:f dir="row">Sheet1!$B$1:$C$1</cx:f>
        <cx:lvl ptCount="2">
          <cx:pt idx="0">Permit Page-Cross</cx:pt>
          <cx:pt idx="1">DRIPPER</cx:pt>
        </cx:lvl>
      </cx:strDim>
      <cx:numDim type="val">
        <cx:f dir="row">Sheet1!$B$126:$C$126</cx:f>
        <cx:lvl ptCount="2" formatCode="General">
          <cx:pt idx="0">2.1000000000000001</cx:pt>
          <cx:pt idx="1">1.7</cx:pt>
        </cx:lvl>
      </cx:numDim>
    </cx:data>
    <cx:data id="125">
      <cx:strDim type="cat">
        <cx:f dir="row">Sheet1!$B$1:$C$1</cx:f>
        <cx:lvl ptCount="2">
          <cx:pt idx="0">Permit Page-Cross</cx:pt>
          <cx:pt idx="1">DRIPPER</cx:pt>
        </cx:lvl>
      </cx:strDim>
      <cx:numDim type="val">
        <cx:f dir="row">Sheet1!$B$127:$C$127</cx:f>
        <cx:lvl ptCount="2" formatCode="General">
          <cx:pt idx="0">-0.40000000000000002</cx:pt>
          <cx:pt idx="1">1.7</cx:pt>
        </cx:lvl>
      </cx:numDim>
    </cx:data>
    <cx:data id="126">
      <cx:strDim type="cat">
        <cx:f dir="row">Sheet1!$B$1:$C$1</cx:f>
        <cx:lvl ptCount="2">
          <cx:pt idx="0">Permit Page-Cross</cx:pt>
          <cx:pt idx="1">DRIPPER</cx:pt>
        </cx:lvl>
      </cx:strDim>
      <cx:numDim type="val">
        <cx:f dir="row">Sheet1!$B$128:$C$128</cx:f>
        <cx:lvl ptCount="2" formatCode="General">
          <cx:pt idx="0">2.2999999999999998</cx:pt>
          <cx:pt idx="1">1.7</cx:pt>
        </cx:lvl>
      </cx:numDim>
    </cx:data>
    <cx:data id="127">
      <cx:strDim type="cat">
        <cx:f dir="row">Sheet1!$B$1:$C$1</cx:f>
        <cx:lvl ptCount="2">
          <cx:pt idx="0">Permit Page-Cross</cx:pt>
          <cx:pt idx="1">DRIPPER</cx:pt>
        </cx:lvl>
      </cx:strDim>
      <cx:numDim type="val">
        <cx:f dir="row">Sheet1!$B$129:$C$129</cx:f>
        <cx:lvl ptCount="2" formatCode="General">
          <cx:pt idx="0">4.2999999999999998</cx:pt>
          <cx:pt idx="1">1.8</cx:pt>
        </cx:lvl>
      </cx:numDim>
    </cx:data>
    <cx:data id="128">
      <cx:strDim type="cat">
        <cx:f dir="row">Sheet1!$B$1:$C$1</cx:f>
        <cx:lvl ptCount="2">
          <cx:pt idx="0">Permit Page-Cross</cx:pt>
          <cx:pt idx="1">DRIPPER</cx:pt>
        </cx:lvl>
      </cx:strDim>
      <cx:numDim type="val">
        <cx:f dir="row">Sheet1!$B$130:$C$130</cx:f>
        <cx:lvl ptCount="2" formatCode="General">
          <cx:pt idx="0">-1.1000000000000001</cx:pt>
          <cx:pt idx="1">1.8</cx:pt>
        </cx:lvl>
      </cx:numDim>
    </cx:data>
    <cx:data id="129">
      <cx:strDim type="cat">
        <cx:f dir="row">Sheet1!$B$1:$C$1</cx:f>
        <cx:lvl ptCount="2">
          <cx:pt idx="0">Permit Page-Cross</cx:pt>
          <cx:pt idx="1">DRIPPER</cx:pt>
        </cx:lvl>
      </cx:strDim>
      <cx:numDim type="val">
        <cx:f dir="row">Sheet1!$B$131:$C$131</cx:f>
        <cx:lvl ptCount="2" formatCode="General">
          <cx:pt idx="0">-1.3</cx:pt>
          <cx:pt idx="1">1.8</cx:pt>
        </cx:lvl>
      </cx:numDim>
    </cx:data>
    <cx:data id="130">
      <cx:strDim type="cat">
        <cx:f dir="row">Sheet1!$B$1:$C$1</cx:f>
        <cx:lvl ptCount="2">
          <cx:pt idx="0">Permit Page-Cross</cx:pt>
          <cx:pt idx="1">DRIPPER</cx:pt>
        </cx:lvl>
      </cx:strDim>
      <cx:numDim type="val">
        <cx:f dir="row">Sheet1!$B$132:$C$132</cx:f>
        <cx:lvl ptCount="2" formatCode="General">
          <cx:pt idx="0">-2.5</cx:pt>
          <cx:pt idx="1">1.8</cx:pt>
        </cx:lvl>
      </cx:numDim>
    </cx:data>
    <cx:data id="131">
      <cx:strDim type="cat">
        <cx:f dir="row">Sheet1!$B$1:$C$1</cx:f>
        <cx:lvl ptCount="2">
          <cx:pt idx="0">Permit Page-Cross</cx:pt>
          <cx:pt idx="1">DRIPPER</cx:pt>
        </cx:lvl>
      </cx:strDim>
      <cx:numDim type="val">
        <cx:f dir="row">Sheet1!$B$133:$C$133</cx:f>
        <cx:lvl ptCount="2" formatCode="General">
          <cx:pt idx="0">-1.3999999999999999</cx:pt>
          <cx:pt idx="1">1.8</cx:pt>
        </cx:lvl>
      </cx:numDim>
    </cx:data>
    <cx:data id="132">
      <cx:strDim type="cat">
        <cx:f dir="row">Sheet1!$B$1:$C$1</cx:f>
        <cx:lvl ptCount="2">
          <cx:pt idx="0">Permit Page-Cross</cx:pt>
          <cx:pt idx="1">DRIPPER</cx:pt>
        </cx:lvl>
      </cx:strDim>
      <cx:numDim type="val">
        <cx:f dir="row">Sheet1!$B$134:$C$134</cx:f>
        <cx:lvl ptCount="2" formatCode="General">
          <cx:pt idx="0">-3</cx:pt>
          <cx:pt idx="1">1.8</cx:pt>
        </cx:lvl>
      </cx:numDim>
    </cx:data>
    <cx:data id="133">
      <cx:strDim type="cat">
        <cx:f dir="row">Sheet1!$B$1:$C$1</cx:f>
        <cx:lvl ptCount="2">
          <cx:pt idx="0">Permit Page-Cross</cx:pt>
          <cx:pt idx="1">DRIPPER</cx:pt>
        </cx:lvl>
      </cx:strDim>
      <cx:numDim type="val">
        <cx:f dir="row">Sheet1!$B$135:$C$135</cx:f>
        <cx:lvl ptCount="2" formatCode="General">
          <cx:pt idx="0">0.5</cx:pt>
          <cx:pt idx="1">1.8</cx:pt>
        </cx:lvl>
      </cx:numDim>
    </cx:data>
    <cx:data id="134">
      <cx:strDim type="cat">
        <cx:f dir="row">Sheet1!$B$1:$C$1</cx:f>
        <cx:lvl ptCount="2">
          <cx:pt idx="0">Permit Page-Cross</cx:pt>
          <cx:pt idx="1">DRIPPER</cx:pt>
        </cx:lvl>
      </cx:strDim>
      <cx:numDim type="val">
        <cx:f dir="row">Sheet1!$B$136:$C$136</cx:f>
        <cx:lvl ptCount="2" formatCode="General">
          <cx:pt idx="0">0.29999999999999999</cx:pt>
          <cx:pt idx="1">1.8</cx:pt>
        </cx:lvl>
      </cx:numDim>
    </cx:data>
    <cx:data id="135">
      <cx:strDim type="cat">
        <cx:f dir="row">Sheet1!$B$1:$C$1</cx:f>
        <cx:lvl ptCount="2">
          <cx:pt idx="0">Permit Page-Cross</cx:pt>
          <cx:pt idx="1">DRIPPER</cx:pt>
        </cx:lvl>
      </cx:strDim>
      <cx:numDim type="val">
        <cx:f dir="row">Sheet1!$B$137:$C$137</cx:f>
        <cx:lvl ptCount="2" formatCode="General">
          <cx:pt idx="0">1.3</cx:pt>
          <cx:pt idx="1">1.8999999999999999</cx:pt>
        </cx:lvl>
      </cx:numDim>
    </cx:data>
    <cx:data id="136">
      <cx:strDim type="cat">
        <cx:f dir="row">Sheet1!$B$1:$C$1</cx:f>
        <cx:lvl ptCount="2">
          <cx:pt idx="0">Permit Page-Cross</cx:pt>
          <cx:pt idx="1">DRIPPER</cx:pt>
        </cx:lvl>
      </cx:strDim>
      <cx:numDim type="val">
        <cx:f dir="row">Sheet1!$B$138:$C$138</cx:f>
        <cx:lvl ptCount="2" formatCode="General">
          <cx:pt idx="0">0.90000000000000002</cx:pt>
          <cx:pt idx="1">1.8999999999999999</cx:pt>
        </cx:lvl>
      </cx:numDim>
    </cx:data>
    <cx:data id="137">
      <cx:strDim type="cat">
        <cx:f dir="row">Sheet1!$B$1:$C$1</cx:f>
        <cx:lvl ptCount="2">
          <cx:pt idx="0">Permit Page-Cross</cx:pt>
          <cx:pt idx="1">DRIPPER</cx:pt>
        </cx:lvl>
      </cx:strDim>
      <cx:numDim type="val">
        <cx:f dir="row">Sheet1!$B$139:$C$139</cx:f>
        <cx:lvl ptCount="2" formatCode="General">
          <cx:pt idx="0">1.2</cx:pt>
          <cx:pt idx="1">1.8999999999999999</cx:pt>
        </cx:lvl>
      </cx:numDim>
    </cx:data>
    <cx:data id="138">
      <cx:strDim type="cat">
        <cx:f dir="row">Sheet1!$B$1:$C$1</cx:f>
        <cx:lvl ptCount="2">
          <cx:pt idx="0">Permit Page-Cross</cx:pt>
          <cx:pt idx="1">DRIPPER</cx:pt>
        </cx:lvl>
      </cx:strDim>
      <cx:numDim type="val">
        <cx:f dir="row">Sheet1!$B$140:$C$140</cx:f>
        <cx:lvl ptCount="2" formatCode="General">
          <cx:pt idx="0">-3.3999999999999999</cx:pt>
          <cx:pt idx="1">1.8999999999999999</cx:pt>
        </cx:lvl>
      </cx:numDim>
    </cx:data>
    <cx:data id="139">
      <cx:strDim type="cat">
        <cx:f dir="row">Sheet1!$B$1:$C$1</cx:f>
        <cx:lvl ptCount="2">
          <cx:pt idx="0">Permit Page-Cross</cx:pt>
          <cx:pt idx="1">DRIPPER</cx:pt>
        </cx:lvl>
      </cx:strDim>
      <cx:numDim type="val">
        <cx:f dir="row">Sheet1!$B$141:$C$141</cx:f>
        <cx:lvl ptCount="2" formatCode="General">
          <cx:pt idx="0">3.7000000000000002</cx:pt>
          <cx:pt idx="1">2</cx:pt>
        </cx:lvl>
      </cx:numDim>
    </cx:data>
    <cx:data id="140">
      <cx:strDim type="cat">
        <cx:f dir="row">Sheet1!$B$1:$C$1</cx:f>
        <cx:lvl ptCount="2">
          <cx:pt idx="0">Permit Page-Cross</cx:pt>
          <cx:pt idx="1">DRIPPER</cx:pt>
        </cx:lvl>
      </cx:strDim>
      <cx:numDim type="val">
        <cx:f dir="row">Sheet1!$B$142:$C$142</cx:f>
        <cx:lvl ptCount="2" formatCode="General">
          <cx:pt idx="0">-2.3999999999999999</cx:pt>
          <cx:pt idx="1">2</cx:pt>
        </cx:lvl>
      </cx:numDim>
    </cx:data>
    <cx:data id="141">
      <cx:strDim type="cat">
        <cx:f dir="row">Sheet1!$B$1:$C$1</cx:f>
        <cx:lvl ptCount="2">
          <cx:pt idx="0">Permit Page-Cross</cx:pt>
          <cx:pt idx="1">DRIPPER</cx:pt>
        </cx:lvl>
      </cx:strDim>
      <cx:numDim type="val">
        <cx:f dir="row">Sheet1!$B$143:$C$143</cx:f>
        <cx:lvl ptCount="2" formatCode="General">
          <cx:pt idx="0">-0.20000000000000001</cx:pt>
          <cx:pt idx="1">2</cx:pt>
        </cx:lvl>
      </cx:numDim>
    </cx:data>
    <cx:data id="142">
      <cx:strDim type="cat">
        <cx:f dir="row">Sheet1!$B$1:$C$1</cx:f>
        <cx:lvl ptCount="2">
          <cx:pt idx="0">Permit Page-Cross</cx:pt>
          <cx:pt idx="1">DRIPPER</cx:pt>
        </cx:lvl>
      </cx:strDim>
      <cx:numDim type="val">
        <cx:f dir="row">Sheet1!$B$144:$C$144</cx:f>
        <cx:lvl ptCount="2" formatCode="General">
          <cx:pt idx="0">-1.3999999999999999</cx:pt>
          <cx:pt idx="1">2</cx:pt>
        </cx:lvl>
      </cx:numDim>
    </cx:data>
    <cx:data id="143">
      <cx:strDim type="cat">
        <cx:f dir="row">Sheet1!$B$1:$C$1</cx:f>
        <cx:lvl ptCount="2">
          <cx:pt idx="0">Permit Page-Cross</cx:pt>
          <cx:pt idx="1">DRIPPER</cx:pt>
        </cx:lvl>
      </cx:strDim>
      <cx:numDim type="val">
        <cx:f dir="row">Sheet1!$B$145:$C$145</cx:f>
        <cx:lvl ptCount="2" formatCode="General">
          <cx:pt idx="0">-3.2999999999999998</cx:pt>
          <cx:pt idx="1">2.1000000000000001</cx:pt>
        </cx:lvl>
      </cx:numDim>
    </cx:data>
    <cx:data id="144">
      <cx:strDim type="cat">
        <cx:f dir="row">Sheet1!$B$1:$C$1</cx:f>
        <cx:lvl ptCount="2">
          <cx:pt idx="0">Permit Page-Cross</cx:pt>
          <cx:pt idx="1">DRIPPER</cx:pt>
        </cx:lvl>
      </cx:strDim>
      <cx:numDim type="val">
        <cx:f dir="row">Sheet1!$B$146:$C$146</cx:f>
        <cx:lvl ptCount="2" formatCode="General">
          <cx:pt idx="0">-3</cx:pt>
          <cx:pt idx="1">2.1000000000000001</cx:pt>
        </cx:lvl>
      </cx:numDim>
    </cx:data>
    <cx:data id="145">
      <cx:strDim type="cat">
        <cx:f dir="row">Sheet1!$B$1:$C$1</cx:f>
        <cx:lvl ptCount="2">
          <cx:pt idx="0">Permit Page-Cross</cx:pt>
          <cx:pt idx="1">DRIPPER</cx:pt>
        </cx:lvl>
      </cx:strDim>
      <cx:numDim type="val">
        <cx:f dir="row">Sheet1!$B$147:$C$147</cx:f>
        <cx:lvl ptCount="2" formatCode="General">
          <cx:pt idx="0">0.20000000000000001</cx:pt>
          <cx:pt idx="1">2.1000000000000001</cx:pt>
        </cx:lvl>
      </cx:numDim>
    </cx:data>
    <cx:data id="146">
      <cx:strDim type="cat">
        <cx:f dir="row">Sheet1!$B$1:$C$1</cx:f>
        <cx:lvl ptCount="2">
          <cx:pt idx="0">Permit Page-Cross</cx:pt>
          <cx:pt idx="1">DRIPPER</cx:pt>
        </cx:lvl>
      </cx:strDim>
      <cx:numDim type="val">
        <cx:f dir="row">Sheet1!$B$148:$C$148</cx:f>
        <cx:lvl ptCount="2" formatCode="General">
          <cx:pt idx="0">-2.2000000000000002</cx:pt>
          <cx:pt idx="1">2.1000000000000001</cx:pt>
        </cx:lvl>
      </cx:numDim>
    </cx:data>
    <cx:data id="147">
      <cx:strDim type="cat">
        <cx:f dir="row">Sheet1!$B$1:$C$1</cx:f>
        <cx:lvl ptCount="2">
          <cx:pt idx="0">Permit Page-Cross</cx:pt>
          <cx:pt idx="1">DRIPPER</cx:pt>
        </cx:lvl>
      </cx:strDim>
      <cx:numDim type="val">
        <cx:f dir="row">Sheet1!$B$149:$C$149</cx:f>
        <cx:lvl ptCount="2" formatCode="General">
          <cx:pt idx="0">1.8999999999999999</cx:pt>
          <cx:pt idx="1">2.2999999999999998</cx:pt>
        </cx:lvl>
      </cx:numDim>
    </cx:data>
    <cx:data id="148">
      <cx:strDim type="cat">
        <cx:f dir="row">Sheet1!$B$1:$C$1</cx:f>
        <cx:lvl ptCount="2">
          <cx:pt idx="0">Permit Page-Cross</cx:pt>
          <cx:pt idx="1">DRIPPER</cx:pt>
        </cx:lvl>
      </cx:strDim>
      <cx:numDim type="val">
        <cx:f dir="row">Sheet1!$B$150:$C$150</cx:f>
        <cx:lvl ptCount="2" formatCode="General">
          <cx:pt idx="0">4.5999999999999996</cx:pt>
          <cx:pt idx="1">2.2999999999999998</cx:pt>
        </cx:lvl>
      </cx:numDim>
    </cx:data>
    <cx:data id="149">
      <cx:strDim type="cat">
        <cx:f dir="row">Sheet1!$B$1:$C$1</cx:f>
        <cx:lvl ptCount="2">
          <cx:pt idx="0">Permit Page-Cross</cx:pt>
          <cx:pt idx="1">DRIPPER</cx:pt>
        </cx:lvl>
      </cx:strDim>
      <cx:numDim type="val">
        <cx:f dir="row">Sheet1!$B$151:$C$151</cx:f>
        <cx:lvl ptCount="2" formatCode="General">
          <cx:pt idx="0">-2.6000000000000001</cx:pt>
          <cx:pt idx="1">2.2999999999999998</cx:pt>
        </cx:lvl>
      </cx:numDim>
    </cx:data>
    <cx:data id="150">
      <cx:strDim type="cat">
        <cx:f dir="row">Sheet1!$B$1:$C$1</cx:f>
        <cx:lvl ptCount="2">
          <cx:pt idx="0">Permit Page-Cross</cx:pt>
          <cx:pt idx="1">DRIPPER</cx:pt>
        </cx:lvl>
      </cx:strDim>
      <cx:numDim type="val">
        <cx:f dir="row">Sheet1!$B$152:$C$152</cx:f>
        <cx:lvl ptCount="2" formatCode="General">
          <cx:pt idx="0">4.5</cx:pt>
          <cx:pt idx="1">2.3999999999999999</cx:pt>
        </cx:lvl>
      </cx:numDim>
    </cx:data>
    <cx:data id="151">
      <cx:strDim type="cat">
        <cx:f dir="row">Sheet1!$B$1:$C$1</cx:f>
        <cx:lvl ptCount="2">
          <cx:pt idx="0">Permit Page-Cross</cx:pt>
          <cx:pt idx="1">DRIPPER</cx:pt>
        </cx:lvl>
      </cx:strDim>
      <cx:numDim type="val">
        <cx:f dir="row">Sheet1!$B$153:$C$153</cx:f>
        <cx:lvl ptCount="2" formatCode="General">
          <cx:pt idx="0">1.5</cx:pt>
          <cx:pt idx="1">2.3999999999999999</cx:pt>
        </cx:lvl>
      </cx:numDim>
    </cx:data>
    <cx:data id="152">
      <cx:strDim type="cat">
        <cx:f dir="row">Sheet1!$B$1:$C$1</cx:f>
        <cx:lvl ptCount="2">
          <cx:pt idx="0">Permit Page-Cross</cx:pt>
          <cx:pt idx="1">DRIPPER</cx:pt>
        </cx:lvl>
      </cx:strDim>
      <cx:numDim type="val">
        <cx:f dir="row">Sheet1!$B$154:$C$154</cx:f>
        <cx:lvl ptCount="2" formatCode="General">
          <cx:pt idx="0">2.7999999999999998</cx:pt>
          <cx:pt idx="1">2.3999999999999999</cx:pt>
        </cx:lvl>
      </cx:numDim>
    </cx:data>
    <cx:data id="153">
      <cx:strDim type="cat">
        <cx:f dir="row">Sheet1!$B$1:$C$1</cx:f>
        <cx:lvl ptCount="2">
          <cx:pt idx="0">Permit Page-Cross</cx:pt>
          <cx:pt idx="1">DRIPPER</cx:pt>
        </cx:lvl>
      </cx:strDim>
      <cx:numDim type="val">
        <cx:f dir="row">Sheet1!$B$155:$C$155</cx:f>
        <cx:lvl ptCount="2" formatCode="General">
          <cx:pt idx="0">-11</cx:pt>
          <cx:pt idx="1">2.3999999999999999</cx:pt>
        </cx:lvl>
      </cx:numDim>
    </cx:data>
    <cx:data id="154">
      <cx:strDim type="cat">
        <cx:f dir="row">Sheet1!$B$1:$C$1</cx:f>
        <cx:lvl ptCount="2">
          <cx:pt idx="0">Permit Page-Cross</cx:pt>
          <cx:pt idx="1">DRIPPER</cx:pt>
        </cx:lvl>
      </cx:strDim>
      <cx:numDim type="val">
        <cx:f dir="row">Sheet1!$B$156:$C$156</cx:f>
        <cx:lvl ptCount="2" formatCode="General">
          <cx:pt idx="0">-2.5</cx:pt>
          <cx:pt idx="1">2.3999999999999999</cx:pt>
        </cx:lvl>
      </cx:numDim>
    </cx:data>
    <cx:data id="155">
      <cx:strDim type="cat">
        <cx:f dir="row">Sheet1!$B$1:$C$1</cx:f>
        <cx:lvl ptCount="2">
          <cx:pt idx="0">Permit Page-Cross</cx:pt>
          <cx:pt idx="1">DRIPPER</cx:pt>
        </cx:lvl>
      </cx:strDim>
      <cx:numDim type="val">
        <cx:f dir="row">Sheet1!$B$157:$C$157</cx:f>
        <cx:lvl ptCount="2" formatCode="General">
          <cx:pt idx="0">-1.8999999999999999</cx:pt>
          <cx:pt idx="1">2.3999999999999999</cx:pt>
        </cx:lvl>
      </cx:numDim>
    </cx:data>
    <cx:data id="156">
      <cx:strDim type="cat">
        <cx:f dir="row">Sheet1!$B$1:$C$1</cx:f>
        <cx:lvl ptCount="2">
          <cx:pt idx="0">Permit Page-Cross</cx:pt>
          <cx:pt idx="1">DRIPPER</cx:pt>
        </cx:lvl>
      </cx:strDim>
      <cx:numDim type="val">
        <cx:f dir="row">Sheet1!$B$158:$C$158</cx:f>
        <cx:lvl ptCount="2" formatCode="General">
          <cx:pt idx="0">-7.5</cx:pt>
          <cx:pt idx="1">2.5</cx:pt>
        </cx:lvl>
      </cx:numDim>
    </cx:data>
    <cx:data id="157">
      <cx:strDim type="cat">
        <cx:f dir="row">Sheet1!$B$1:$C$1</cx:f>
        <cx:lvl ptCount="2">
          <cx:pt idx="0">Permit Page-Cross</cx:pt>
          <cx:pt idx="1">DRIPPER</cx:pt>
        </cx:lvl>
      </cx:strDim>
      <cx:numDim type="val">
        <cx:f dir="row">Sheet1!$B$159:$C$159</cx:f>
        <cx:lvl ptCount="2" formatCode="General">
          <cx:pt idx="0">1</cx:pt>
          <cx:pt idx="1">2.6000000000000001</cx:pt>
        </cx:lvl>
      </cx:numDim>
    </cx:data>
    <cx:data id="158">
      <cx:strDim type="cat">
        <cx:f dir="row">Sheet1!$B$1:$C$1</cx:f>
        <cx:lvl ptCount="2">
          <cx:pt idx="0">Permit Page-Cross</cx:pt>
          <cx:pt idx="1">DRIPPER</cx:pt>
        </cx:lvl>
      </cx:strDim>
      <cx:numDim type="val">
        <cx:f dir="row">Sheet1!$B$160:$C$160</cx:f>
        <cx:lvl ptCount="2" formatCode="General">
          <cx:pt idx="0">-1.3</cx:pt>
          <cx:pt idx="1">2.6000000000000001</cx:pt>
        </cx:lvl>
      </cx:numDim>
    </cx:data>
    <cx:data id="159">
      <cx:strDim type="cat">
        <cx:f dir="row">Sheet1!$B$1:$C$1</cx:f>
        <cx:lvl ptCount="2">
          <cx:pt idx="0">Permit Page-Cross</cx:pt>
          <cx:pt idx="1">DRIPPER</cx:pt>
        </cx:lvl>
      </cx:strDim>
      <cx:numDim type="val">
        <cx:f dir="row">Sheet1!$B$161:$C$161</cx:f>
        <cx:lvl ptCount="2" formatCode="General">
          <cx:pt idx="0">1.8999999999999999</cx:pt>
          <cx:pt idx="1">2.6000000000000001</cx:pt>
        </cx:lvl>
      </cx:numDim>
    </cx:data>
    <cx:data id="160">
      <cx:strDim type="cat">
        <cx:f dir="row">Sheet1!$B$1:$C$1</cx:f>
        <cx:lvl ptCount="2">
          <cx:pt idx="0">Permit Page-Cross</cx:pt>
          <cx:pt idx="1">DRIPPER</cx:pt>
        </cx:lvl>
      </cx:strDim>
      <cx:numDim type="val">
        <cx:f dir="row">Sheet1!$B$162:$C$162</cx:f>
        <cx:lvl ptCount="2" formatCode="General">
          <cx:pt idx="0">2.2999999999999998</cx:pt>
          <cx:pt idx="1">2.7000000000000002</cx:pt>
        </cx:lvl>
      </cx:numDim>
    </cx:data>
    <cx:data id="161">
      <cx:strDim type="cat">
        <cx:f dir="row">Sheet1!$B$1:$C$1</cx:f>
        <cx:lvl ptCount="2">
          <cx:pt idx="0">Permit Page-Cross</cx:pt>
          <cx:pt idx="1">DRIPPER</cx:pt>
        </cx:lvl>
      </cx:strDim>
      <cx:numDim type="val">
        <cx:f dir="row">Sheet1!$B$163:$C$163</cx:f>
        <cx:lvl ptCount="2" formatCode="General">
          <cx:pt idx="0">2.6000000000000001</cx:pt>
          <cx:pt idx="1">2.7000000000000002</cx:pt>
        </cx:lvl>
      </cx:numDim>
    </cx:data>
    <cx:data id="162">
      <cx:strDim type="cat">
        <cx:f dir="row">Sheet1!$B$1:$C$1</cx:f>
        <cx:lvl ptCount="2">
          <cx:pt idx="0">Permit Page-Cross</cx:pt>
          <cx:pt idx="1">DRIPPER</cx:pt>
        </cx:lvl>
      </cx:strDim>
      <cx:numDim type="val">
        <cx:f dir="row">Sheet1!$B$164:$C$164</cx:f>
        <cx:lvl ptCount="2" formatCode="General">
          <cx:pt idx="0">3.1000000000000001</cx:pt>
          <cx:pt idx="1">2.7000000000000002</cx:pt>
        </cx:lvl>
      </cx:numDim>
    </cx:data>
    <cx:data id="163">
      <cx:strDim type="cat">
        <cx:f dir="row">Sheet1!$B$1:$C$1</cx:f>
        <cx:lvl ptCount="2">
          <cx:pt idx="0">Permit Page-Cross</cx:pt>
          <cx:pt idx="1">DRIPPER</cx:pt>
        </cx:lvl>
      </cx:strDim>
      <cx:numDim type="val">
        <cx:f dir="row">Sheet1!$B$165:$C$165</cx:f>
        <cx:lvl ptCount="2" formatCode="General">
          <cx:pt idx="0">-7.5999999999999996</cx:pt>
          <cx:pt idx="1">2.7000000000000002</cx:pt>
        </cx:lvl>
      </cx:numDim>
    </cx:data>
    <cx:data id="164">
      <cx:strDim type="cat">
        <cx:f dir="row">Sheet1!$B$1:$C$1</cx:f>
        <cx:lvl ptCount="2">
          <cx:pt idx="0">Permit Page-Cross</cx:pt>
          <cx:pt idx="1">DRIPPER</cx:pt>
        </cx:lvl>
      </cx:strDim>
      <cx:numDim type="val">
        <cx:f dir="row">Sheet1!$B$166:$C$166</cx:f>
        <cx:lvl ptCount="2" formatCode="General">
          <cx:pt idx="0">4.2999999999999998</cx:pt>
          <cx:pt idx="1">2.7000000000000002</cx:pt>
        </cx:lvl>
      </cx:numDim>
    </cx:data>
    <cx:data id="165">
      <cx:strDim type="cat">
        <cx:f dir="row">Sheet1!$B$1:$C$1</cx:f>
        <cx:lvl ptCount="2">
          <cx:pt idx="0">Permit Page-Cross</cx:pt>
          <cx:pt idx="1">DRIPPER</cx:pt>
        </cx:lvl>
      </cx:strDim>
      <cx:numDim type="val">
        <cx:f dir="row">Sheet1!$B$167:$C$167</cx:f>
        <cx:lvl ptCount="2" formatCode="General">
          <cx:pt idx="0">-7.5</cx:pt>
          <cx:pt idx="1">2.7999999999999998</cx:pt>
        </cx:lvl>
      </cx:numDim>
    </cx:data>
    <cx:data id="166">
      <cx:strDim type="cat">
        <cx:f dir="row">Sheet1!$B$1:$C$1</cx:f>
        <cx:lvl ptCount="2">
          <cx:pt idx="0">Permit Page-Cross</cx:pt>
          <cx:pt idx="1">DRIPPER</cx:pt>
        </cx:lvl>
      </cx:strDim>
      <cx:numDim type="val">
        <cx:f dir="row">Sheet1!$B$168:$C$168</cx:f>
        <cx:lvl ptCount="2" formatCode="General">
          <cx:pt idx="0">0.40000000000000002</cx:pt>
          <cx:pt idx="1">2.7999999999999998</cx:pt>
        </cx:lvl>
      </cx:numDim>
    </cx:data>
    <cx:data id="167">
      <cx:strDim type="cat">
        <cx:f dir="row">Sheet1!$B$1:$C$1</cx:f>
        <cx:lvl ptCount="2">
          <cx:pt idx="0">Permit Page-Cross</cx:pt>
          <cx:pt idx="1">DRIPPER</cx:pt>
        </cx:lvl>
      </cx:strDim>
      <cx:numDim type="val">
        <cx:f dir="row">Sheet1!$B$169:$C$169</cx:f>
        <cx:lvl ptCount="2" formatCode="General">
          <cx:pt idx="0">0.59999999999999998</cx:pt>
          <cx:pt idx="1">2.7999999999999998</cx:pt>
        </cx:lvl>
      </cx:numDim>
    </cx:data>
    <cx:data id="168">
      <cx:strDim type="cat">
        <cx:f dir="row">Sheet1!$B$1:$C$1</cx:f>
        <cx:lvl ptCount="2">
          <cx:pt idx="0">Permit Page-Cross</cx:pt>
          <cx:pt idx="1">DRIPPER</cx:pt>
        </cx:lvl>
      </cx:strDim>
      <cx:numDim type="val">
        <cx:f dir="row">Sheet1!$B$170:$C$170</cx:f>
        <cx:lvl ptCount="2" formatCode="General">
          <cx:pt idx="0">0.5</cx:pt>
          <cx:pt idx="1">2.8999999999999999</cx:pt>
        </cx:lvl>
      </cx:numDim>
    </cx:data>
    <cx:data id="169">
      <cx:strDim type="cat">
        <cx:f dir="row">Sheet1!$B$1:$C$1</cx:f>
        <cx:lvl ptCount="2">
          <cx:pt idx="0">Permit Page-Cross</cx:pt>
          <cx:pt idx="1">DRIPPER</cx:pt>
        </cx:lvl>
      </cx:strDim>
      <cx:numDim type="val">
        <cx:f dir="row">Sheet1!$B$171:$C$171</cx:f>
        <cx:lvl ptCount="2" formatCode="General">
          <cx:pt idx="0">1.3</cx:pt>
          <cx:pt idx="1">3</cx:pt>
        </cx:lvl>
      </cx:numDim>
    </cx:data>
    <cx:data id="170">
      <cx:strDim type="cat">
        <cx:f dir="row">Sheet1!$B$1:$C$1</cx:f>
        <cx:lvl ptCount="2">
          <cx:pt idx="0">Permit Page-Cross</cx:pt>
          <cx:pt idx="1">DRIPPER</cx:pt>
        </cx:lvl>
      </cx:strDim>
      <cx:numDim type="val">
        <cx:f dir="row">Sheet1!$B$172:$C$172</cx:f>
        <cx:lvl ptCount="2" formatCode="General">
          <cx:pt idx="0">2</cx:pt>
          <cx:pt idx="1">3</cx:pt>
        </cx:lvl>
      </cx:numDim>
    </cx:data>
    <cx:data id="171">
      <cx:strDim type="cat">
        <cx:f dir="row">Sheet1!$B$1:$C$1</cx:f>
        <cx:lvl ptCount="2">
          <cx:pt idx="0">Permit Page-Cross</cx:pt>
          <cx:pt idx="1">DRIPPER</cx:pt>
        </cx:lvl>
      </cx:strDim>
      <cx:numDim type="val">
        <cx:f dir="row">Sheet1!$B$173:$C$173</cx:f>
        <cx:lvl ptCount="2" formatCode="General">
          <cx:pt idx="0">3.1000000000000001</cx:pt>
          <cx:pt idx="1">3.2000000000000002</cx:pt>
        </cx:lvl>
      </cx:numDim>
    </cx:data>
    <cx:data id="172">
      <cx:strDim type="cat">
        <cx:f dir="row">Sheet1!$B$1:$C$1</cx:f>
        <cx:lvl ptCount="2">
          <cx:pt idx="0">Permit Page-Cross</cx:pt>
          <cx:pt idx="1">DRIPPER</cx:pt>
        </cx:lvl>
      </cx:strDim>
      <cx:numDim type="val">
        <cx:f dir="row">Sheet1!$B$174:$C$174</cx:f>
        <cx:lvl ptCount="2" formatCode="General">
          <cx:pt idx="0">2.8999999999999999</cx:pt>
          <cx:pt idx="1">3.2999999999999998</cx:pt>
        </cx:lvl>
      </cx:numDim>
    </cx:data>
    <cx:data id="173">
      <cx:strDim type="cat">
        <cx:f dir="row">Sheet1!$B$1:$C$1</cx:f>
        <cx:lvl ptCount="2">
          <cx:pt idx="0">Permit Page-Cross</cx:pt>
          <cx:pt idx="1">DRIPPER</cx:pt>
        </cx:lvl>
      </cx:strDim>
      <cx:numDim type="val">
        <cx:f dir="row">Sheet1!$B$175:$C$175</cx:f>
        <cx:lvl ptCount="2" formatCode="General">
          <cx:pt idx="0">2.8999999999999999</cx:pt>
          <cx:pt idx="1">3.5</cx:pt>
        </cx:lvl>
      </cx:numDim>
    </cx:data>
    <cx:data id="174">
      <cx:strDim type="cat">
        <cx:f dir="row">Sheet1!$B$1:$C$1</cx:f>
        <cx:lvl ptCount="2">
          <cx:pt idx="0">Permit Page-Cross</cx:pt>
          <cx:pt idx="1">DRIPPER</cx:pt>
        </cx:lvl>
      </cx:strDim>
      <cx:numDim type="val">
        <cx:f dir="row">Sheet1!$B$176:$C$176</cx:f>
        <cx:lvl ptCount="2" formatCode="General">
          <cx:pt idx="0">3</cx:pt>
          <cx:pt idx="1">3.6000000000000001</cx:pt>
        </cx:lvl>
      </cx:numDim>
    </cx:data>
    <cx:data id="175">
      <cx:strDim type="cat">
        <cx:f dir="row">Sheet1!$B$1:$C$1</cx:f>
        <cx:lvl ptCount="2">
          <cx:pt idx="0">Permit Page-Cross</cx:pt>
          <cx:pt idx="1">DRIPPER</cx:pt>
        </cx:lvl>
      </cx:strDim>
      <cx:numDim type="val">
        <cx:f dir="row">Sheet1!$B$177:$C$177</cx:f>
        <cx:lvl ptCount="2" formatCode="General">
          <cx:pt idx="0">3.2999999999999998</cx:pt>
          <cx:pt idx="1">3.6000000000000001</cx:pt>
        </cx:lvl>
      </cx:numDim>
    </cx:data>
    <cx:data id="176">
      <cx:strDim type="cat">
        <cx:f dir="row">Sheet1!$B$1:$C$1</cx:f>
        <cx:lvl ptCount="2">
          <cx:pt idx="0">Permit Page-Cross</cx:pt>
          <cx:pt idx="1">DRIPPER</cx:pt>
        </cx:lvl>
      </cx:strDim>
      <cx:numDim type="val">
        <cx:f dir="row">Sheet1!$B$178:$C$178</cx:f>
        <cx:lvl ptCount="2" formatCode="General">
          <cx:pt idx="0">5.2000000000000002</cx:pt>
          <cx:pt idx="1">3.7000000000000002</cx:pt>
        </cx:lvl>
      </cx:numDim>
    </cx:data>
    <cx:data id="177">
      <cx:strDim type="cat">
        <cx:f dir="row">Sheet1!$B$1:$C$1</cx:f>
        <cx:lvl ptCount="2">
          <cx:pt idx="0">Permit Page-Cross</cx:pt>
          <cx:pt idx="1">DRIPPER</cx:pt>
        </cx:lvl>
      </cx:strDim>
      <cx:numDim type="val">
        <cx:f dir="row">Sheet1!$B$179:$C$179</cx:f>
        <cx:lvl ptCount="2" formatCode="General">
          <cx:pt idx="0">4.5999999999999996</cx:pt>
          <cx:pt idx="1">3.7999999999999998</cx:pt>
        </cx:lvl>
      </cx:numDim>
    </cx:data>
    <cx:data id="178">
      <cx:strDim type="cat">
        <cx:f dir="row">Sheet1!$B$1:$C$1</cx:f>
        <cx:lvl ptCount="2">
          <cx:pt idx="0">Permit Page-Cross</cx:pt>
          <cx:pt idx="1">DRIPPER</cx:pt>
        </cx:lvl>
      </cx:strDim>
      <cx:numDim type="val">
        <cx:f dir="row">Sheet1!$B$180:$C$180</cx:f>
        <cx:lvl ptCount="2" formatCode="General">
          <cx:pt idx="0">4.7999999999999998</cx:pt>
          <cx:pt idx="1">3.7999999999999998</cx:pt>
        </cx:lvl>
      </cx:numDim>
    </cx:data>
    <cx:data id="179">
      <cx:strDim type="cat">
        <cx:f dir="row">Sheet1!$B$1:$C$1</cx:f>
        <cx:lvl ptCount="2">
          <cx:pt idx="0">Permit Page-Cross</cx:pt>
          <cx:pt idx="1">DRIPPER</cx:pt>
        </cx:lvl>
      </cx:strDim>
      <cx:numDim type="val">
        <cx:f dir="row">Sheet1!$B$181:$C$181</cx:f>
        <cx:lvl ptCount="2" formatCode="General">
          <cx:pt idx="0">3.6000000000000001</cx:pt>
          <cx:pt idx="1">3.8999999999999999</cx:pt>
        </cx:lvl>
      </cx:numDim>
    </cx:data>
    <cx:data id="180">
      <cx:strDim type="cat">
        <cx:f dir="row">Sheet1!$B$1:$C$1</cx:f>
        <cx:lvl ptCount="2">
          <cx:pt idx="0">Permit Page-Cross</cx:pt>
          <cx:pt idx="1">DRIPPER</cx:pt>
        </cx:lvl>
      </cx:strDim>
      <cx:numDim type="val">
        <cx:f dir="row">Sheet1!$B$182:$C$182</cx:f>
        <cx:lvl ptCount="2" formatCode="General">
          <cx:pt idx="0">-4.7999999999999998</cx:pt>
          <cx:pt idx="1">4</cx:pt>
        </cx:lvl>
      </cx:numDim>
    </cx:data>
    <cx:data id="181">
      <cx:strDim type="cat">
        <cx:f dir="row">Sheet1!$B$1:$C$1</cx:f>
        <cx:lvl ptCount="2">
          <cx:pt idx="0">Permit Page-Cross</cx:pt>
          <cx:pt idx="1">DRIPPER</cx:pt>
        </cx:lvl>
      </cx:strDim>
      <cx:numDim type="val">
        <cx:f dir="row">Sheet1!$B$183:$C$183</cx:f>
        <cx:lvl ptCount="2" formatCode="General">
          <cx:pt idx="0">0.69999999999999996</cx:pt>
          <cx:pt idx="1">4</cx:pt>
        </cx:lvl>
      </cx:numDim>
    </cx:data>
    <cx:data id="182">
      <cx:strDim type="cat">
        <cx:f dir="row">Sheet1!$B$1:$C$1</cx:f>
        <cx:lvl ptCount="2">
          <cx:pt idx="0">Permit Page-Cross</cx:pt>
          <cx:pt idx="1">DRIPPER</cx:pt>
        </cx:lvl>
      </cx:strDim>
      <cx:numDim type="val">
        <cx:f dir="row">Sheet1!$B$184:$C$184</cx:f>
        <cx:lvl ptCount="2" formatCode="General">
          <cx:pt idx="0">-2.7000000000000002</cx:pt>
          <cx:pt idx="1">4</cx:pt>
        </cx:lvl>
      </cx:numDim>
    </cx:data>
    <cx:data id="183">
      <cx:strDim type="cat">
        <cx:f dir="row">Sheet1!$B$1:$C$1</cx:f>
        <cx:lvl ptCount="2">
          <cx:pt idx="0">Permit Page-Cross</cx:pt>
          <cx:pt idx="1">DRIPPER</cx:pt>
        </cx:lvl>
      </cx:strDim>
      <cx:numDim type="val">
        <cx:f dir="row">Sheet1!$B$185:$C$185</cx:f>
        <cx:lvl ptCount="2" formatCode="General">
          <cx:pt idx="0">-1</cx:pt>
          <cx:pt idx="1">4.0999999999999996</cx:pt>
        </cx:lvl>
      </cx:numDim>
    </cx:data>
    <cx:data id="184">
      <cx:strDim type="cat">
        <cx:f dir="row">Sheet1!$B$1:$C$1</cx:f>
        <cx:lvl ptCount="2">
          <cx:pt idx="0">Permit Page-Cross</cx:pt>
          <cx:pt idx="1">DRIPPER</cx:pt>
        </cx:lvl>
      </cx:strDim>
      <cx:numDim type="val">
        <cx:f dir="row">Sheet1!$B$186:$C$186</cx:f>
        <cx:lvl ptCount="2" formatCode="General">
          <cx:pt idx="0">6</cx:pt>
          <cx:pt idx="1">4.2000000000000002</cx:pt>
        </cx:lvl>
      </cx:numDim>
    </cx:data>
    <cx:data id="185">
      <cx:strDim type="cat">
        <cx:f dir="row">Sheet1!$B$1:$C$1</cx:f>
        <cx:lvl ptCount="2">
          <cx:pt idx="0">Permit Page-Cross</cx:pt>
          <cx:pt idx="1">DRIPPER</cx:pt>
        </cx:lvl>
      </cx:strDim>
      <cx:numDim type="val">
        <cx:f dir="row">Sheet1!$B$187:$C$187</cx:f>
        <cx:lvl ptCount="2" formatCode="General">
          <cx:pt idx="0">2.2000000000000002</cx:pt>
          <cx:pt idx="1">4.2000000000000002</cx:pt>
        </cx:lvl>
      </cx:numDim>
    </cx:data>
    <cx:data id="186">
      <cx:strDim type="cat">
        <cx:f dir="row">Sheet1!$B$1:$C$1</cx:f>
        <cx:lvl ptCount="2">
          <cx:pt idx="0">Permit Page-Cross</cx:pt>
          <cx:pt idx="1">DRIPPER</cx:pt>
        </cx:lvl>
      </cx:strDim>
      <cx:numDim type="val">
        <cx:f dir="row">Sheet1!$B$188:$C$188</cx:f>
        <cx:lvl ptCount="2" formatCode="General">
          <cx:pt idx="0">5.2000000000000002</cx:pt>
          <cx:pt idx="1">4.2000000000000002</cx:pt>
        </cx:lvl>
      </cx:numDim>
    </cx:data>
    <cx:data id="187">
      <cx:strDim type="cat">
        <cx:f dir="row">Sheet1!$B$1:$C$1</cx:f>
        <cx:lvl ptCount="2">
          <cx:pt idx="0">Permit Page-Cross</cx:pt>
          <cx:pt idx="1">DRIPPER</cx:pt>
        </cx:lvl>
      </cx:strDim>
      <cx:numDim type="val">
        <cx:f dir="row">Sheet1!$B$189:$C$189</cx:f>
        <cx:lvl ptCount="2" formatCode="General">
          <cx:pt idx="0">6.2000000000000002</cx:pt>
          <cx:pt idx="1">4.5999999999999996</cx:pt>
        </cx:lvl>
      </cx:numDim>
    </cx:data>
    <cx:data id="188">
      <cx:strDim type="cat">
        <cx:f dir="row">Sheet1!$B$1:$C$1</cx:f>
        <cx:lvl ptCount="2">
          <cx:pt idx="0">Permit Page-Cross</cx:pt>
          <cx:pt idx="1">DRIPPER</cx:pt>
        </cx:lvl>
      </cx:strDim>
      <cx:numDim type="val">
        <cx:f dir="row">Sheet1!$B$190:$C$190</cx:f>
        <cx:lvl ptCount="2" formatCode="General">
          <cx:pt idx="0">7</cx:pt>
          <cx:pt idx="1">4.7999999999999998</cx:pt>
        </cx:lvl>
      </cx:numDim>
    </cx:data>
    <cx:data id="189">
      <cx:strDim type="cat">
        <cx:f dir="row">Sheet1!$B$1:$C$1</cx:f>
        <cx:lvl ptCount="2">
          <cx:pt idx="0">Permit Page-Cross</cx:pt>
          <cx:pt idx="1">DRIPPER</cx:pt>
        </cx:lvl>
      </cx:strDim>
      <cx:numDim type="val">
        <cx:f dir="row">Sheet1!$B$191:$C$191</cx:f>
        <cx:lvl ptCount="2" formatCode="General">
          <cx:pt idx="0">-5.4000000000000004</cx:pt>
          <cx:pt idx="1">4.7999999999999998</cx:pt>
        </cx:lvl>
      </cx:numDim>
    </cx:data>
    <cx:data id="190">
      <cx:strDim type="cat">
        <cx:f dir="row">Sheet1!$B$1:$C$1</cx:f>
        <cx:lvl ptCount="2">
          <cx:pt idx="0">Permit Page-Cross</cx:pt>
          <cx:pt idx="1">DRIPPER</cx:pt>
        </cx:lvl>
      </cx:strDim>
      <cx:numDim type="val">
        <cx:f dir="row">Sheet1!$B$192:$C$192</cx:f>
        <cx:lvl ptCount="2" formatCode="General">
          <cx:pt idx="0">7</cx:pt>
          <cx:pt idx="1">4.7999999999999998</cx:pt>
        </cx:lvl>
      </cx:numDim>
    </cx:data>
    <cx:data id="191">
      <cx:strDim type="cat">
        <cx:f dir="row">Sheet1!$B$1:$C$1</cx:f>
        <cx:lvl ptCount="2">
          <cx:pt idx="0">Permit Page-Cross</cx:pt>
          <cx:pt idx="1">DRIPPER</cx:pt>
        </cx:lvl>
      </cx:strDim>
      <cx:numDim type="val">
        <cx:f dir="row">Sheet1!$B$193:$C$193</cx:f>
        <cx:lvl ptCount="2" formatCode="General">
          <cx:pt idx="0">5</cx:pt>
          <cx:pt idx="1">4.9000000000000004</cx:pt>
        </cx:lvl>
      </cx:numDim>
    </cx:data>
    <cx:data id="192">
      <cx:strDim type="cat">
        <cx:f dir="row">Sheet1!$B$1:$C$1</cx:f>
        <cx:lvl ptCount="2">
          <cx:pt idx="0">Permit Page-Cross</cx:pt>
          <cx:pt idx="1">DRIPPER</cx:pt>
        </cx:lvl>
      </cx:strDim>
      <cx:numDim type="val">
        <cx:f dir="row">Sheet1!$B$194:$C$194</cx:f>
        <cx:lvl ptCount="2" formatCode="General">
          <cx:pt idx="0">6.7000000000000002</cx:pt>
          <cx:pt idx="1">5.2000000000000002</cx:pt>
        </cx:lvl>
      </cx:numDim>
    </cx:data>
    <cx:data id="193">
      <cx:strDim type="cat">
        <cx:f dir="row">Sheet1!$B$1:$C$1</cx:f>
        <cx:lvl ptCount="2">
          <cx:pt idx="0">Permit Page-Cross</cx:pt>
          <cx:pt idx="1">DRIPPER</cx:pt>
        </cx:lvl>
      </cx:strDim>
      <cx:numDim type="val">
        <cx:f dir="row">Sheet1!$B$195:$C$195</cx:f>
        <cx:lvl ptCount="2" formatCode="General">
          <cx:pt idx="0">6.5999999999999996</cx:pt>
          <cx:pt idx="1">5.5</cx:pt>
        </cx:lvl>
      </cx:numDim>
    </cx:data>
    <cx:data id="194">
      <cx:strDim type="cat">
        <cx:f dir="row">Sheet1!$B$1:$C$1</cx:f>
        <cx:lvl ptCount="2">
          <cx:pt idx="0">Permit Page-Cross</cx:pt>
          <cx:pt idx="1">DRIPPER</cx:pt>
        </cx:lvl>
      </cx:strDim>
      <cx:numDim type="val">
        <cx:f dir="row">Sheet1!$B$196:$C$196</cx:f>
        <cx:lvl ptCount="2" formatCode="General">
          <cx:pt idx="0">5.7000000000000002</cx:pt>
          <cx:pt idx="1">5.9000000000000004</cx:pt>
        </cx:lvl>
      </cx:numDim>
    </cx:data>
    <cx:data id="195">
      <cx:strDim type="cat">
        <cx:f dir="row">Sheet1!$B$1:$C$1</cx:f>
        <cx:lvl ptCount="2">
          <cx:pt idx="0">Permit Page-Cross</cx:pt>
          <cx:pt idx="1">DRIPPER</cx:pt>
        </cx:lvl>
      </cx:strDim>
      <cx:numDim type="val">
        <cx:f dir="row">Sheet1!$B$197:$C$197</cx:f>
        <cx:lvl ptCount="2" formatCode="General">
          <cx:pt idx="0">6.2000000000000002</cx:pt>
          <cx:pt idx="1">6.0999999999999996</cx:pt>
        </cx:lvl>
      </cx:numDim>
    </cx:data>
    <cx:data id="196">
      <cx:strDim type="cat">
        <cx:f dir="row">Sheet1!$B$1:$C$1</cx:f>
        <cx:lvl ptCount="2">
          <cx:pt idx="0">Permit Page-Cross</cx:pt>
          <cx:pt idx="1">DRIPPER</cx:pt>
        </cx:lvl>
      </cx:strDim>
      <cx:numDim type="val">
        <cx:f dir="row">Sheet1!$B$198:$C$198</cx:f>
        <cx:lvl ptCount="2" formatCode="General">
          <cx:pt idx="0">-1.1000000000000001</cx:pt>
          <cx:pt idx="1">6.5</cx:pt>
        </cx:lvl>
      </cx:numDim>
    </cx:data>
    <cx:data id="197">
      <cx:strDim type="cat">
        <cx:f dir="row">Sheet1!$B$1:$C$1</cx:f>
        <cx:lvl ptCount="2">
          <cx:pt idx="0">Permit Page-Cross</cx:pt>
          <cx:pt idx="1">DRIPPER</cx:pt>
        </cx:lvl>
      </cx:strDim>
      <cx:numDim type="val">
        <cx:f dir="row">Sheet1!$B$199:$C$199</cx:f>
        <cx:lvl ptCount="2" formatCode="General">
          <cx:pt idx="0">-3.3999999999999999</cx:pt>
          <cx:pt idx="1">6.9000000000000004</cx:pt>
        </cx:lvl>
      </cx:numDim>
    </cx:data>
    <cx:data id="198">
      <cx:strDim type="cat">
        <cx:f dir="row">Sheet1!$B$1:$C$1</cx:f>
        <cx:lvl ptCount="2">
          <cx:pt idx="0">Permit Page-Cross</cx:pt>
          <cx:pt idx="1">DRIPPER</cx:pt>
        </cx:lvl>
      </cx:strDim>
      <cx:numDim type="val">
        <cx:f dir="row">Sheet1!$B$200:$C$200</cx:f>
        <cx:lvl ptCount="2" formatCode="General">
          <cx:pt idx="0">7</cx:pt>
          <cx:pt idx="1">7.2000000000000002</cx:pt>
        </cx:lvl>
      </cx:numDim>
    </cx:data>
    <cx:data id="199">
      <cx:strDim type="cat">
        <cx:f dir="row">Sheet1!$B$1:$C$1</cx:f>
        <cx:lvl ptCount="2">
          <cx:pt idx="0">Permit Page-Cross</cx:pt>
          <cx:pt idx="1">DRIPPER</cx:pt>
        </cx:lvl>
      </cx:strDim>
      <cx:numDim type="val">
        <cx:f dir="row">Sheet1!$B$201:$C$201</cx:f>
        <cx:lvl ptCount="2" formatCode="General">
          <cx:pt idx="0">0.5</cx:pt>
          <cx:pt idx="1">7.2000000000000002</cx:pt>
        </cx:lvl>
      </cx:numDim>
    </cx:data>
    <cx:data id="200">
      <cx:strDim type="cat">
        <cx:f dir="row">Sheet1!$B$1:$C$1</cx:f>
        <cx:lvl ptCount="2">
          <cx:pt idx="0">Permit Page-Cross</cx:pt>
          <cx:pt idx="1">DRIPPER</cx:pt>
        </cx:lvl>
      </cx:strDim>
      <cx:numDim type="val">
        <cx:f dir="row">Sheet1!$B$202:$C$202</cx:f>
        <cx:lvl ptCount="2" formatCode="General">
          <cx:pt idx="0">-0.59999999999999998</cx:pt>
          <cx:pt idx="1">8</cx:pt>
        </cx:lvl>
      </cx:numDim>
    </cx:data>
    <cx:data id="201">
      <cx:strDim type="cat">
        <cx:f dir="row">Sheet1!$B$1:$C$1</cx:f>
        <cx:lvl ptCount="2">
          <cx:pt idx="0">Permit Page-Cross</cx:pt>
          <cx:pt idx="1">DRIPPER</cx:pt>
        </cx:lvl>
      </cx:strDim>
      <cx:numDim type="val">
        <cx:f dir="row">Sheet1!$B$203:$C$203</cx:f>
        <cx:lvl ptCount="2" formatCode="General">
          <cx:pt idx="0">4.2000000000000002</cx:pt>
          <cx:pt idx="1">8.1999999999999993</cx:pt>
        </cx:lvl>
      </cx:numDim>
    </cx:data>
    <cx:data id="202">
      <cx:strDim type="cat">
        <cx:f dir="row">Sheet1!$B$1:$C$1</cx:f>
        <cx:lvl ptCount="2">
          <cx:pt idx="0">Permit Page-Cross</cx:pt>
          <cx:pt idx="1">DRIPPER</cx:pt>
        </cx:lvl>
      </cx:strDim>
      <cx:numDim type="val">
        <cx:f dir="row">Sheet1!$B$204:$C$204</cx:f>
        <cx:lvl ptCount="2" formatCode="General">
          <cx:pt idx="0">6.5</cx:pt>
          <cx:pt idx="1">8.4000000000000004</cx:pt>
        </cx:lvl>
      </cx:numDim>
    </cx:data>
    <cx:data id="203">
      <cx:strDim type="cat">
        <cx:f dir="row">Sheet1!$B$1:$C$1</cx:f>
        <cx:lvl ptCount="2">
          <cx:pt idx="0">Permit Page-Cross</cx:pt>
          <cx:pt idx="1">DRIPPER</cx:pt>
        </cx:lvl>
      </cx:strDim>
      <cx:numDim type="val">
        <cx:f dir="row">Sheet1!$B$205:$C$205</cx:f>
        <cx:lvl ptCount="2" formatCode="General">
          <cx:pt idx="0">5.7999999999999998</cx:pt>
          <cx:pt idx="1">8.8000000000000007</cx:pt>
        </cx:lvl>
      </cx:numDim>
    </cx:data>
    <cx:data id="204">
      <cx:strDim type="cat">
        <cx:f dir="row">Sheet1!$B$1:$C$1</cx:f>
        <cx:lvl ptCount="2">
          <cx:pt idx="0">Permit Page-Cross</cx:pt>
          <cx:pt idx="1">DRIPPER</cx:pt>
        </cx:lvl>
      </cx:strDim>
      <cx:numDim type="val">
        <cx:f dir="row">Sheet1!$B$206:$C$206</cx:f>
        <cx:lvl ptCount="2" formatCode="General">
          <cx:pt idx="0">7.4000000000000004</cx:pt>
          <cx:pt idx="1">9.9000000000000004</cx:pt>
        </cx:lvl>
      </cx:numDim>
    </cx:data>
    <cx:data id="205">
      <cx:strDim type="cat">
        <cx:f dir="row">Sheet1!$B$1:$C$1</cx:f>
        <cx:lvl ptCount="2">
          <cx:pt idx="0">Permit Page-Cross</cx:pt>
          <cx:pt idx="1">DRIPPER</cx:pt>
        </cx:lvl>
      </cx:strDim>
      <cx:numDim type="val">
        <cx:f dir="row">Sheet1!$B$207:$C$207</cx:f>
        <cx:lvl ptCount="2" formatCode="General">
          <cx:pt idx="0">12.199999999999999</cx:pt>
          <cx:pt idx="1">12.6</cx:pt>
        </cx:lvl>
      </cx:numDim>
    </cx:data>
    <cx:data id="206">
      <cx:strDim type="cat">
        <cx:f dir="row">Sheet1!$B$1:$C$1</cx:f>
        <cx:lvl ptCount="2">
          <cx:pt idx="0">Permit Page-Cross</cx:pt>
          <cx:pt idx="1">DRIPPER</cx:pt>
        </cx:lvl>
      </cx:strDim>
      <cx:numDim type="val">
        <cx:f dir="row">Sheet1!$B$208:$C$208</cx:f>
        <cx:lvl ptCount="2" formatCode="General">
          <cx:pt idx="0">5.4000000000000004</cx:pt>
          <cx:pt idx="1">12.9</cx:pt>
        </cx:lvl>
      </cx:numDim>
    </cx:data>
    <cx:data id="207">
      <cx:strDim type="cat">
        <cx:f dir="row">Sheet1!$B$1:$C$1</cx:f>
        <cx:lvl ptCount="2">
          <cx:pt idx="0">Permit Page-Cross</cx:pt>
          <cx:pt idx="1">DRIPPER</cx:pt>
        </cx:lvl>
      </cx:strDim>
      <cx:numDim type="val">
        <cx:f dir="row">Sheet1!$B$209:$C$209</cx:f>
        <cx:lvl ptCount="2" formatCode="General">
          <cx:pt idx="0">10.699999999999999</cx:pt>
          <cx:pt idx="1">13.1</cx:pt>
        </cx:lvl>
      </cx:numDim>
    </cx:data>
    <cx:data id="208">
      <cx:strDim type="cat">
        <cx:f dir="row">Sheet1!$B$1:$C$1</cx:f>
        <cx:lvl ptCount="2">
          <cx:pt idx="0">Permit Page-Cross</cx:pt>
          <cx:pt idx="1">DRIPPER</cx:pt>
        </cx:lvl>
      </cx:strDim>
      <cx:numDim type="val">
        <cx:f dir="row">Sheet1!$B$210:$C$210</cx:f>
        <cx:lvl ptCount="2" formatCode="General"/>
      </cx:numDim>
    </cx:data>
    <cx:data id="209">
      <cx:strDim type="cat">
        <cx:f dir="row">Sheet1!$B$1:$C$1</cx:f>
        <cx:lvl ptCount="2">
          <cx:pt idx="0">Permit Page-Cross</cx:pt>
          <cx:pt idx="1">DRIPPER</cx:pt>
        </cx:lvl>
      </cx:strDim>
      <cx:numDim type="val">
        <cx:f dir="row">Sheet1!$B$211:$C$211</cx:f>
        <cx:lvl ptCount="2" formatCode="General"/>
      </cx:numDim>
    </cx:data>
    <cx:data id="210">
      <cx:strDim type="cat">
        <cx:f dir="row">Sheet1!$B$1:$C$1</cx:f>
        <cx:lvl ptCount="2">
          <cx:pt idx="0">Permit Page-Cross</cx:pt>
          <cx:pt idx="1">DRIPPER</cx:pt>
        </cx:lvl>
      </cx:strDim>
      <cx:numDim type="val">
        <cx:f dir="row">Sheet1!$B$212:$C$212</cx:f>
        <cx:lvl ptCount="2" formatCode="General"/>
      </cx:numDim>
    </cx:data>
    <cx:data id="211">
      <cx:strDim type="cat">
        <cx:f dir="row">Sheet1!$B$1:$C$1</cx:f>
        <cx:lvl ptCount="2">
          <cx:pt idx="0">Permit Page-Cross</cx:pt>
          <cx:pt idx="1">DRIPPER</cx:pt>
        </cx:lvl>
      </cx:strDim>
      <cx:numDim type="val">
        <cx:f dir="row">Sheet1!$B$213:$C$213</cx:f>
        <cx:lvl ptCount="2" formatCode="General"/>
      </cx:numDim>
    </cx:data>
    <cx:data id="212">
      <cx:strDim type="cat">
        <cx:f dir="row">Sheet1!$B$1:$C$1</cx:f>
        <cx:lvl ptCount="2">
          <cx:pt idx="0">Permit Page-Cross</cx:pt>
          <cx:pt idx="1">DRIPPER</cx:pt>
        </cx:lvl>
      </cx:strDim>
      <cx:numDim type="val">
        <cx:f dir="row">Sheet1!$B$214:$C$214</cx:f>
        <cx:lvl ptCount="2" formatCode="General"/>
      </cx:numDim>
    </cx:data>
    <cx:data id="213">
      <cx:strDim type="cat">
        <cx:f dir="row">Sheet1!$B$1:$C$1</cx:f>
        <cx:lvl ptCount="2">
          <cx:pt idx="0">Permit Page-Cross</cx:pt>
          <cx:pt idx="1">DRIPPER</cx:pt>
        </cx:lvl>
      </cx:strDim>
      <cx:numDim type="val">
        <cx:f dir="row">Sheet1!$B$215:$C$215</cx:f>
        <cx:lvl ptCount="2" formatCode="General"/>
      </cx:numDim>
    </cx:data>
    <cx:data id="214">
      <cx:strDim type="cat">
        <cx:f dir="row">Sheet1!$B$1:$C$1</cx:f>
        <cx:lvl ptCount="2">
          <cx:pt idx="0">Permit Page-Cross</cx:pt>
          <cx:pt idx="1">DRIPPER</cx:pt>
        </cx:lvl>
      </cx:strDim>
      <cx:numDim type="val">
        <cx:f dir="row">Sheet1!$B$216:$C$216</cx:f>
        <cx:lvl ptCount="2" formatCode="General"/>
      </cx:numDim>
    </cx:data>
    <cx:data id="215">
      <cx:strDim type="cat">
        <cx:f dir="row">Sheet1!$B$1:$C$1</cx:f>
        <cx:lvl ptCount="2">
          <cx:pt idx="0">Permit Page-Cross</cx:pt>
          <cx:pt idx="1">DRIPPER</cx:pt>
        </cx:lvl>
      </cx:strDim>
      <cx:numDim type="val">
        <cx:f dir="row">Sheet1!$B$217:$C$217</cx:f>
        <cx:lvl ptCount="2" formatCode="General"/>
      </cx:numDim>
    </cx:data>
    <cx:data id="216">
      <cx:strDim type="cat">
        <cx:f dir="row">Sheet1!$B$1:$C$1</cx:f>
        <cx:lvl ptCount="2">
          <cx:pt idx="0">Permit Page-Cross</cx:pt>
          <cx:pt idx="1">DRIPPER</cx:pt>
        </cx:lvl>
      </cx:strDim>
      <cx:numDim type="val">
        <cx:f dir="row">Sheet1!$B$218:$C$218</cx:f>
        <cx:lvl ptCount="2" formatCode="General"/>
      </cx:numDim>
    </cx:data>
    <cx:data id="217">
      <cx:strDim type="cat">
        <cx:f dir="row">Sheet1!$B$1:$C$1</cx:f>
        <cx:lvl ptCount="2">
          <cx:pt idx="0">Permit Page-Cross</cx:pt>
          <cx:pt idx="1">DRIPPER</cx:pt>
        </cx:lvl>
      </cx:strDim>
      <cx:numDim type="val">
        <cx:f dir="row">Sheet1!$B$219:$C$219</cx:f>
        <cx:lvl ptCount="2" formatCode="General"/>
      </cx:numDim>
    </cx:data>
  </cx:chartData>
  <cx:chart>
    <cx:plotArea>
      <cx:plotAreaRegion>
        <cx:series layoutId="boxWhisker" uniqueId="{3EBC0585-83DA-4D58-9A21-171432948FFD}">
          <cx:tx>
            <cx:txData>
              <cx:f>Sheet1!$A$2</cx:f>
              <cx:v>mix_199</cx:v>
            </cx:txData>
          </cx:tx>
          <cx:dataId val="0"/>
          <cx:layoutPr>
            <cx:visibility meanLine="0" meanMarker="1" nonoutliers="0" outliers="1"/>
            <cx:statistics quartileMethod="exclusive"/>
          </cx:layoutPr>
        </cx:series>
        <cx:series layoutId="boxWhisker" uniqueId="{5FABF092-9645-4A1F-B515-D810A761DC0D}">
          <cx:tx>
            <cx:txData>
              <cx:f>Sheet1!$A$3</cx:f>
              <cx:v>mix_157</cx:v>
            </cx:txData>
          </cx:tx>
          <cx:dataId val="1"/>
          <cx:layoutPr>
            <cx:visibility meanLine="0" meanMarker="1" nonoutliers="0" outliers="1"/>
            <cx:statistics quartileMethod="exclusive"/>
          </cx:layoutPr>
        </cx:series>
        <cx:series layoutId="boxWhisker" uniqueId="{5D314B48-237E-484A-990A-1E737E1E9EE7}">
          <cx:tx>
            <cx:txData>
              <cx:f>Sheet1!$A$4</cx:f>
              <cx:v>mix_178</cx:v>
            </cx:txData>
          </cx:tx>
          <cx:dataId val="2"/>
          <cx:layoutPr>
            <cx:visibility meanLine="0" meanMarker="1" nonoutliers="0" outliers="1"/>
            <cx:statistics quartileMethod="exclusive"/>
          </cx:layoutPr>
        </cx:series>
        <cx:series layoutId="boxWhisker" uniqueId="{06CC8522-06F5-4207-98A7-87137D5719F9}">
          <cx:tx>
            <cx:txData>
              <cx:f>Sheet1!$A$5</cx:f>
              <cx:v>mix_145</cx:v>
            </cx:txData>
          </cx:tx>
          <cx:dataId val="3"/>
          <cx:layoutPr>
            <cx:visibility meanLine="0" meanMarker="1" nonoutliers="0" outliers="1"/>
            <cx:statistics quartileMethod="exclusive"/>
          </cx:layoutPr>
        </cx:series>
        <cx:series layoutId="boxWhisker" uniqueId="{1219FDED-28A7-4140-8930-187824A290D3}">
          <cx:tx>
            <cx:txData>
              <cx:f>Sheet1!$A$6</cx:f>
              <cx:v>mix_182</cx:v>
            </cx:txData>
          </cx:tx>
          <cx:dataId val="4"/>
          <cx:layoutPr>
            <cx:visibility meanLine="0" meanMarker="1" nonoutliers="0" outliers="1"/>
            <cx:statistics quartileMethod="exclusive"/>
          </cx:layoutPr>
        </cx:series>
        <cx:series layoutId="boxWhisker" uniqueId="{CC2FBF5F-1BD3-4419-BB44-86FD2B012063}">
          <cx:tx>
            <cx:txData>
              <cx:f>Sheet1!$A$7</cx:f>
              <cx:v>mix_191</cx:v>
            </cx:txData>
          </cx:tx>
          <cx:dataId val="5"/>
          <cx:layoutPr>
            <cx:visibility meanLine="0" meanMarker="1" nonoutliers="0" outliers="1"/>
            <cx:statistics quartileMethod="exclusive"/>
          </cx:layoutPr>
        </cx:series>
        <cx:series layoutId="boxWhisker" uniqueId="{07EEC36F-A663-41A0-8D4F-B20892F6E77C}">
          <cx:tx>
            <cx:txData>
              <cx:f>Sheet1!$A$8</cx:f>
              <cx:v>mix_129</cx:v>
            </cx:txData>
          </cx:tx>
          <cx:dataId val="6"/>
          <cx:layoutPr>
            <cx:visibility meanLine="0" meanMarker="1" nonoutliers="0" outliers="1"/>
            <cx:statistics quartileMethod="exclusive"/>
          </cx:layoutPr>
        </cx:series>
        <cx:series layoutId="boxWhisker" uniqueId="{696FC794-161C-49B0-A299-1382D3712F8C}">
          <cx:tx>
            <cx:txData>
              <cx:f>Sheet1!$A$9</cx:f>
              <cx:v>mix_76</cx:v>
            </cx:txData>
          </cx:tx>
          <cx:dataId val="7"/>
          <cx:layoutPr>
            <cx:visibility meanLine="0" meanMarker="1" nonoutliers="0" outliers="1"/>
            <cx:statistics quartileMethod="exclusive"/>
          </cx:layoutPr>
        </cx:series>
        <cx:series layoutId="boxWhisker" uniqueId="{AEEB3844-D0F3-47D5-91EB-C5AB65A60D9A}">
          <cx:tx>
            <cx:txData>
              <cx:f>Sheet1!$A$10</cx:f>
              <cx:v>mix_180</cx:v>
            </cx:txData>
          </cx:tx>
          <cx:dataId val="8"/>
          <cx:layoutPr>
            <cx:visibility meanLine="0" meanMarker="1" nonoutliers="0" outliers="1"/>
            <cx:statistics quartileMethod="exclusive"/>
          </cx:layoutPr>
        </cx:series>
        <cx:series layoutId="boxWhisker" uniqueId="{AB3C8D77-CFE7-458D-BACF-80FD3ED1D21A}">
          <cx:tx>
            <cx:txData>
              <cx:f>Sheet1!$A$11</cx:f>
              <cx:v>mix_302</cx:v>
            </cx:txData>
          </cx:tx>
          <cx:dataId val="9"/>
          <cx:layoutPr>
            <cx:visibility meanLine="0" meanMarker="1" nonoutliers="0" outliers="1"/>
            <cx:statistics quartileMethod="exclusive"/>
          </cx:layoutPr>
        </cx:series>
        <cx:series layoutId="boxWhisker" uniqueId="{F033DE98-B4CE-4A56-83B2-0C862A5A0041}">
          <cx:tx>
            <cx:txData>
              <cx:f>Sheet1!$A$12</cx:f>
              <cx:v>mix_543</cx:v>
            </cx:txData>
          </cx:tx>
          <cx:dataId val="10"/>
          <cx:layoutPr>
            <cx:visibility meanLine="0" meanMarker="1" nonoutliers="0" outliers="1"/>
            <cx:statistics quartileMethod="exclusive"/>
          </cx:layoutPr>
        </cx:series>
        <cx:series layoutId="boxWhisker" uniqueId="{14F00EE6-DE8A-4D31-8BA4-CA8083BB659D}">
          <cx:tx>
            <cx:txData>
              <cx:f>Sheet1!$A$13</cx:f>
              <cx:v>mix_306</cx:v>
            </cx:txData>
          </cx:tx>
          <cx:dataId val="11"/>
          <cx:layoutPr>
            <cx:visibility meanLine="0" meanMarker="1" nonoutliers="0" outliers="1"/>
            <cx:statistics quartileMethod="exclusive"/>
          </cx:layoutPr>
        </cx:series>
        <cx:series layoutId="boxWhisker" uniqueId="{8CF74979-48D0-48F7-91BF-483CBB4BB940}">
          <cx:tx>
            <cx:txData>
              <cx:f>Sheet1!$A$14</cx:f>
              <cx:v>mix_2</cx:v>
            </cx:txData>
          </cx:tx>
          <cx:dataId val="12"/>
          <cx:layoutPr>
            <cx:visibility meanLine="0" meanMarker="1" nonoutliers="0" outliers="1"/>
            <cx:statistics quartileMethod="exclusive"/>
          </cx:layoutPr>
        </cx:series>
        <cx:series layoutId="boxWhisker" uniqueId="{DB866517-11D7-4D64-9AB6-3BC54368307D}">
          <cx:tx>
            <cx:txData>
              <cx:f>Sheet1!$A$15</cx:f>
              <cx:v>mix_529</cx:v>
            </cx:txData>
          </cx:tx>
          <cx:dataId val="13"/>
          <cx:layoutPr>
            <cx:visibility meanLine="0" meanMarker="1" nonoutliers="0" outliers="1"/>
            <cx:statistics quartileMethod="exclusive"/>
          </cx:layoutPr>
        </cx:series>
        <cx:series layoutId="boxWhisker" uniqueId="{F5DAC795-FA89-4220-B1EB-6BCDA7A540C9}">
          <cx:tx>
            <cx:txData>
              <cx:f>Sheet1!$A$16</cx:f>
              <cx:v>mix_547</cx:v>
            </cx:txData>
          </cx:tx>
          <cx:dataId val="14"/>
          <cx:layoutPr>
            <cx:visibility meanLine="0" meanMarker="1" nonoutliers="0" outliers="1"/>
            <cx:statistics quartileMethod="exclusive"/>
          </cx:layoutPr>
        </cx:series>
        <cx:series layoutId="boxWhisker" uniqueId="{B1F7A055-34A6-4724-9279-6C4FDCBD0307}">
          <cx:tx>
            <cx:txData>
              <cx:f>Sheet1!$A$17</cx:f>
              <cx:v>mix_94</cx:v>
            </cx:txData>
          </cx:tx>
          <cx:dataId val="15"/>
          <cx:layoutPr>
            <cx:visibility meanLine="0" meanMarker="1" nonoutliers="0" outliers="1"/>
            <cx:statistics quartileMethod="exclusive"/>
          </cx:layoutPr>
        </cx:series>
        <cx:series layoutId="boxWhisker" uniqueId="{4A575640-83B3-472D-A6EB-33CB3C1A9161}">
          <cx:tx>
            <cx:txData>
              <cx:f>Sheet1!$A$18</cx:f>
              <cx:v>mix_16</cx:v>
            </cx:txData>
          </cx:tx>
          <cx:dataId val="16"/>
          <cx:layoutPr>
            <cx:visibility meanLine="0" meanMarker="1" nonoutliers="0" outliers="1"/>
            <cx:statistics quartileMethod="exclusive"/>
          </cx:layoutPr>
        </cx:series>
        <cx:series layoutId="boxWhisker" uniqueId="{C10F0EF3-5F59-472A-BEB4-07161FFFC2E6}">
          <cx:tx>
            <cx:txData>
              <cx:f>Sheet1!$A$19</cx:f>
              <cx:v>mix_50</cx:v>
            </cx:txData>
          </cx:tx>
          <cx:dataId val="17"/>
          <cx:layoutPr>
            <cx:visibility meanLine="0" meanMarker="1" nonoutliers="0" outliers="1"/>
            <cx:statistics quartileMethod="exclusive"/>
          </cx:layoutPr>
        </cx:series>
        <cx:series layoutId="boxWhisker" uniqueId="{A7445C10-8F51-4912-835A-6A5D42D68371}">
          <cx:tx>
            <cx:txData>
              <cx:f>Sheet1!$A$20</cx:f>
              <cx:v>mix_536</cx:v>
            </cx:txData>
          </cx:tx>
          <cx:dataId val="18"/>
          <cx:layoutPr>
            <cx:visibility meanLine="0" meanMarker="1" nonoutliers="0" outliers="1"/>
            <cx:statistics quartileMethod="exclusive"/>
          </cx:layoutPr>
        </cx:series>
        <cx:series layoutId="boxWhisker" uniqueId="{EB39C2EB-4112-46F9-92D4-040012D94F0C}">
          <cx:tx>
            <cx:txData>
              <cx:f>Sheet1!$A$21</cx:f>
              <cx:v>mix_27</cx:v>
            </cx:txData>
          </cx:tx>
          <cx:dataId val="19"/>
          <cx:layoutPr>
            <cx:visibility meanLine="0" meanMarker="1" nonoutliers="0" outliers="1"/>
            <cx:statistics quartileMethod="exclusive"/>
          </cx:layoutPr>
        </cx:series>
        <cx:series layoutId="boxWhisker" uniqueId="{FA4CDFC5-6A43-4044-86D1-02735F21E8C5}">
          <cx:tx>
            <cx:txData>
              <cx:f>Sheet1!$A$22</cx:f>
              <cx:v>mix_804</cx:v>
            </cx:txData>
          </cx:tx>
          <cx:dataId val="20"/>
          <cx:layoutPr>
            <cx:visibility meanLine="0" meanMarker="1" nonoutliers="0" outliers="1"/>
            <cx:statistics quartileMethod="exclusive"/>
          </cx:layoutPr>
        </cx:series>
        <cx:series layoutId="boxWhisker" uniqueId="{19F6CE0A-4031-4DC7-94BC-DC109B0624B0}">
          <cx:tx>
            <cx:txData>
              <cx:f>Sheet1!$A$23</cx:f>
              <cx:v>mix_518</cx:v>
            </cx:txData>
          </cx:tx>
          <cx:dataId val="21"/>
          <cx:layoutPr>
            <cx:visibility meanLine="0" meanMarker="1" nonoutliers="0" outliers="1"/>
            <cx:statistics quartileMethod="exclusive"/>
          </cx:layoutPr>
        </cx:series>
        <cx:series layoutId="boxWhisker" uniqueId="{65A731F0-9F3D-478F-BFE0-E5F130EC0026}">
          <cx:tx>
            <cx:txData>
              <cx:f>Sheet1!$A$24</cx:f>
              <cx:v>mix_169</cx:v>
            </cx:txData>
          </cx:tx>
          <cx:dataId val="22"/>
          <cx:layoutPr>
            <cx:visibility meanLine="0" meanMarker="1" nonoutliers="0" outliers="1"/>
            <cx:statistics quartileMethod="exclusive"/>
          </cx:layoutPr>
        </cx:series>
        <cx:series layoutId="boxWhisker" uniqueId="{5812CB2E-E9B5-4CF6-AC1A-4D8ECB90D82C}">
          <cx:tx>
            <cx:txData>
              <cx:f>Sheet1!$A$25</cx:f>
              <cx:v>mix_185</cx:v>
            </cx:txData>
          </cx:tx>
          <cx:dataId val="23"/>
          <cx:layoutPr>
            <cx:visibility meanLine="0" meanMarker="1" nonoutliers="0" outliers="1"/>
            <cx:statistics quartileMethod="exclusive"/>
          </cx:layoutPr>
        </cx:series>
        <cx:series layoutId="boxWhisker" uniqueId="{A17B892A-F1DE-4E87-BAC7-E64632854AC0}">
          <cx:tx>
            <cx:txData>
              <cx:f>Sheet1!$A$26</cx:f>
              <cx:v>mix_26</cx:v>
            </cx:txData>
          </cx:tx>
          <cx:dataId val="24"/>
          <cx:layoutPr>
            <cx:visibility meanLine="0" meanMarker="1" nonoutliers="0" outliers="1"/>
            <cx:statistics quartileMethod="exclusive"/>
          </cx:layoutPr>
        </cx:series>
        <cx:series layoutId="boxWhisker" uniqueId="{0F966213-970E-4B31-9187-F362D493B00D}">
          <cx:tx>
            <cx:txData>
              <cx:f>Sheet1!$A$27</cx:f>
              <cx:v>mix_96</cx:v>
            </cx:txData>
          </cx:tx>
          <cx:dataId val="25"/>
          <cx:layoutPr>
            <cx:visibility meanLine="0" meanMarker="1" nonoutliers="0" outliers="1"/>
            <cx:statistics quartileMethod="exclusive"/>
          </cx:layoutPr>
        </cx:series>
        <cx:series layoutId="boxWhisker" uniqueId="{0A3C6549-728C-4030-88FC-BDEB872E3491}">
          <cx:tx>
            <cx:txData>
              <cx:f>Sheet1!$A$28</cx:f>
              <cx:v>mix_309</cx:v>
            </cx:txData>
          </cx:tx>
          <cx:dataId val="26"/>
          <cx:layoutPr>
            <cx:visibility meanLine="0" meanMarker="1" nonoutliers="0" outliers="1"/>
            <cx:statistics quartileMethod="exclusive"/>
          </cx:layoutPr>
        </cx:series>
        <cx:series layoutId="boxWhisker" uniqueId="{FBEBFE35-C511-41D3-B80D-0434E54DFB23}">
          <cx:tx>
            <cx:txData>
              <cx:f>Sheet1!$A$29</cx:f>
              <cx:v>mix_31</cx:v>
            </cx:txData>
          </cx:tx>
          <cx:dataId val="27"/>
          <cx:layoutPr>
            <cx:visibility meanLine="0" meanMarker="1" nonoutliers="0" outliers="1"/>
            <cx:statistics quartileMethod="exclusive"/>
          </cx:layoutPr>
        </cx:series>
        <cx:series layoutId="boxWhisker" uniqueId="{C66DF7D1-FCDB-42AD-A9F0-4C6FD7FF0038}">
          <cx:tx>
            <cx:txData>
              <cx:f>Sheet1!$A$30</cx:f>
              <cx:v>mix_95</cx:v>
            </cx:txData>
          </cx:tx>
          <cx:dataId val="28"/>
          <cx:layoutPr>
            <cx:visibility meanLine="0" meanMarker="1" nonoutliers="0" outliers="1"/>
            <cx:statistics quartileMethod="exclusive"/>
          </cx:layoutPr>
        </cx:series>
        <cx:series layoutId="boxWhisker" uniqueId="{6C737FBF-AFD8-4F14-ACE3-9457135CA803}">
          <cx:tx>
            <cx:txData>
              <cx:f>Sheet1!$A$31</cx:f>
              <cx:v>mix_165</cx:v>
            </cx:txData>
          </cx:tx>
          <cx:dataId val="29"/>
          <cx:layoutPr>
            <cx:visibility meanLine="0" meanMarker="1" nonoutliers="0" outliers="1"/>
            <cx:statistics quartileMethod="exclusive"/>
          </cx:layoutPr>
        </cx:series>
        <cx:series layoutId="boxWhisker" uniqueId="{261F2F73-5256-436B-BBAB-BD2B98B80E76}">
          <cx:tx>
            <cx:txData>
              <cx:f>Sheet1!$A$32</cx:f>
              <cx:v>mix_124</cx:v>
            </cx:txData>
          </cx:tx>
          <cx:dataId val="30"/>
          <cx:layoutPr>
            <cx:visibility meanLine="0" meanMarker="1" nonoutliers="0" outliers="1"/>
            <cx:statistics quartileMethod="exclusive"/>
          </cx:layoutPr>
        </cx:series>
        <cx:series layoutId="boxWhisker" uniqueId="{3A591B4B-0DB4-452F-BBCE-82E0751273C7}">
          <cx:tx>
            <cx:txData>
              <cx:f>Sheet1!$A$33</cx:f>
              <cx:v>mix_25</cx:v>
            </cx:txData>
          </cx:tx>
          <cx:dataId val="31"/>
          <cx:layoutPr>
            <cx:visibility meanLine="0" meanMarker="1" nonoutliers="0" outliers="1"/>
            <cx:statistics quartileMethod="exclusive"/>
          </cx:layoutPr>
        </cx:series>
        <cx:series layoutId="boxWhisker" uniqueId="{943A3FC8-A1A1-47A8-9435-B98DA6064049}">
          <cx:tx>
            <cx:txData>
              <cx:f>Sheet1!$A$34</cx:f>
              <cx:v>mix_45</cx:v>
            </cx:txData>
          </cx:tx>
          <cx:dataId val="32"/>
          <cx:layoutPr>
            <cx:visibility meanLine="0" meanMarker="1" nonoutliers="0" outliers="1"/>
            <cx:statistics quartileMethod="exclusive"/>
          </cx:layoutPr>
        </cx:series>
        <cx:series layoutId="boxWhisker" uniqueId="{007D28E1-8E38-466C-9D89-A518300C82C2}">
          <cx:tx>
            <cx:txData>
              <cx:f>Sheet1!$A$35</cx:f>
              <cx:v>mix_521</cx:v>
            </cx:txData>
          </cx:tx>
          <cx:dataId val="33"/>
          <cx:layoutPr>
            <cx:visibility meanLine="0" meanMarker="1" nonoutliers="0" outliers="1"/>
            <cx:statistics quartileMethod="exclusive"/>
          </cx:layoutPr>
        </cx:series>
        <cx:series layoutId="boxWhisker" uniqueId="{BC02FC79-E672-4156-9661-D9E881946B6B}">
          <cx:tx>
            <cx:txData>
              <cx:f>Sheet1!$A$36</cx:f>
              <cx:v>mix_849</cx:v>
            </cx:txData>
          </cx:tx>
          <cx:dataId val="34"/>
          <cx:layoutPr>
            <cx:visibility meanLine="0" meanMarker="1" nonoutliers="0" outliers="1"/>
            <cx:statistics quartileMethod="exclusive"/>
          </cx:layoutPr>
        </cx:series>
        <cx:series layoutId="boxWhisker" uniqueId="{AC92641E-A13E-4CF4-BB3E-A841AD3A2DA2}">
          <cx:tx>
            <cx:txData>
              <cx:f>Sheet1!$A$37</cx:f>
              <cx:v>mix_848</cx:v>
            </cx:txData>
          </cx:tx>
          <cx:dataId val="35"/>
          <cx:layoutPr>
            <cx:visibility meanLine="0" meanMarker="1" nonoutliers="0" outliers="1"/>
            <cx:statistics quartileMethod="exclusive"/>
          </cx:layoutPr>
        </cx:series>
        <cx:series layoutId="boxWhisker" uniqueId="{D646061B-5135-495A-A555-C2C9169E81E5}">
          <cx:tx>
            <cx:txData>
              <cx:f>Sheet1!$A$38</cx:f>
              <cx:v>mix_57</cx:v>
            </cx:txData>
          </cx:tx>
          <cx:dataId val="36"/>
          <cx:layoutPr>
            <cx:visibility meanLine="0" meanMarker="1" nonoutliers="0" outliers="1"/>
            <cx:statistics quartileMethod="exclusive"/>
          </cx:layoutPr>
        </cx:series>
        <cx:series layoutId="boxWhisker" uniqueId="{5C3DA938-8475-4356-9E3F-315456BDD89E}">
          <cx:tx>
            <cx:txData>
              <cx:f>Sheet1!$A$39</cx:f>
              <cx:v>mix_69</cx:v>
            </cx:txData>
          </cx:tx>
          <cx:dataId val="37"/>
          <cx:layoutPr>
            <cx:visibility meanLine="0" meanMarker="1" nonoutliers="0" outliers="1"/>
            <cx:statistics quartileMethod="exclusive"/>
          </cx:layoutPr>
        </cx:series>
        <cx:series layoutId="boxWhisker" uniqueId="{4604DC41-4F5A-4A9F-A8A5-F96343FEB67F}">
          <cx:tx>
            <cx:txData>
              <cx:f>Sheet1!$A$40</cx:f>
              <cx:v>mix_522</cx:v>
            </cx:txData>
          </cx:tx>
          <cx:dataId val="38"/>
          <cx:layoutPr>
            <cx:visibility meanLine="0" meanMarker="1" nonoutliers="0" outliers="1"/>
            <cx:statistics quartileMethod="exclusive"/>
          </cx:layoutPr>
        </cx:series>
        <cx:series layoutId="boxWhisker" uniqueId="{0A99A815-F0C6-4556-B3A4-4B6D6E27BEA9}">
          <cx:tx>
            <cx:txData>
              <cx:f>Sheet1!$A$41</cx:f>
              <cx:v>mix_800</cx:v>
            </cx:txData>
          </cx:tx>
          <cx:dataId val="39"/>
          <cx:layoutPr>
            <cx:visibility meanLine="0" meanMarker="1" nonoutliers="0" outliers="1"/>
            <cx:statistics quartileMethod="exclusive"/>
          </cx:layoutPr>
        </cx:series>
        <cx:series layoutId="boxWhisker" uniqueId="{E882DB41-AEF6-4641-87D4-328427520EB0}">
          <cx:tx>
            <cx:txData>
              <cx:f>Sheet1!$A$42</cx:f>
              <cx:v>mix_5</cx:v>
            </cx:txData>
          </cx:tx>
          <cx:dataId val="40"/>
          <cx:layoutPr>
            <cx:visibility meanLine="0" meanMarker="1" nonoutliers="0" outliers="1"/>
            <cx:statistics quartileMethod="exclusive"/>
          </cx:layoutPr>
        </cx:series>
        <cx:series layoutId="boxWhisker" uniqueId="{F0C1D87B-E1A3-44B8-B001-ECFB148C5736}">
          <cx:tx>
            <cx:txData>
              <cx:f>Sheet1!$A$43</cx:f>
              <cx:v>mix_136</cx:v>
            </cx:txData>
          </cx:tx>
          <cx:dataId val="41"/>
          <cx:layoutPr>
            <cx:visibility meanLine="0" meanMarker="1" nonoutliers="0" outliers="1"/>
            <cx:statistics quartileMethod="exclusive"/>
          </cx:layoutPr>
        </cx:series>
        <cx:series layoutId="boxWhisker" uniqueId="{6144E568-8E0B-4292-A133-E6731B609716}">
          <cx:tx>
            <cx:txData>
              <cx:f>Sheet1!$A$44</cx:f>
              <cx:v>mix_549</cx:v>
            </cx:txData>
          </cx:tx>
          <cx:dataId val="42"/>
          <cx:layoutPr>
            <cx:visibility meanLine="0" meanMarker="1" nonoutliers="0" outliers="1"/>
            <cx:statistics quartileMethod="exclusive"/>
          </cx:layoutPr>
        </cx:series>
        <cx:series layoutId="boxWhisker" uniqueId="{6B086EBE-7483-48C0-BE6D-387F93838585}">
          <cx:tx>
            <cx:txData>
              <cx:f>Sheet1!$A$45</cx:f>
              <cx:v>mix_514</cx:v>
            </cx:txData>
          </cx:tx>
          <cx:dataId val="43"/>
          <cx:layoutPr>
            <cx:visibility meanLine="0" meanMarker="1" nonoutliers="0" outliers="1"/>
            <cx:statistics quartileMethod="exclusive"/>
          </cx:layoutPr>
        </cx:series>
        <cx:series layoutId="boxWhisker" uniqueId="{73E6F094-04AE-46D3-BEC8-891C3C996FBD}">
          <cx:tx>
            <cx:txData>
              <cx:f>Sheet1!$A$46</cx:f>
              <cx:v>mix_54</cx:v>
            </cx:txData>
          </cx:tx>
          <cx:dataId val="44"/>
          <cx:layoutPr>
            <cx:visibility meanLine="0" meanMarker="1" nonoutliers="0" outliers="1"/>
            <cx:statistics quartileMethod="exclusive"/>
          </cx:layoutPr>
        </cx:series>
        <cx:series layoutId="boxWhisker" uniqueId="{E376319C-BCD7-4837-B7DC-8338C690A3C1}">
          <cx:tx>
            <cx:txData>
              <cx:f>Sheet1!$A$47</cx:f>
              <cx:v>mix_304</cx:v>
            </cx:txData>
          </cx:tx>
          <cx:dataId val="45"/>
          <cx:layoutPr>
            <cx:visibility meanLine="0" meanMarker="1" nonoutliers="0" outliers="1"/>
            <cx:statistics quartileMethod="exclusive"/>
          </cx:layoutPr>
        </cx:series>
        <cx:series layoutId="boxWhisker" uniqueId="{FD9C0B56-50AC-401E-8FE8-5DC9E099724D}">
          <cx:tx>
            <cx:txData>
              <cx:f>Sheet1!$A$48</cx:f>
              <cx:v>mix_99</cx:v>
            </cx:txData>
          </cx:tx>
          <cx:dataId val="46"/>
          <cx:layoutPr>
            <cx:visibility meanLine="0" meanMarker="1" nonoutliers="0" outliers="1"/>
            <cx:statistics quartileMethod="exclusive"/>
          </cx:layoutPr>
        </cx:series>
        <cx:series layoutId="boxWhisker" uniqueId="{C7BA2696-2A01-42B4-85F0-AF21F36318C4}">
          <cx:tx>
            <cx:txData>
              <cx:f>Sheet1!$A$49</cx:f>
              <cx:v>mix_109</cx:v>
            </cx:txData>
          </cx:tx>
          <cx:dataId val="47"/>
          <cx:layoutPr>
            <cx:visibility meanLine="0" meanMarker="1" nonoutliers="0" outliers="1"/>
            <cx:statistics quartileMethod="exclusive"/>
          </cx:layoutPr>
        </cx:series>
        <cx:series layoutId="boxWhisker" uniqueId="{7DFE924F-EE47-4B16-AE79-EFF5FA2F1A4D}">
          <cx:tx>
            <cx:txData>
              <cx:f>Sheet1!$A$50</cx:f>
              <cx:v>mix_62</cx:v>
            </cx:txData>
          </cx:tx>
          <cx:dataId val="48"/>
          <cx:layoutPr>
            <cx:visibility meanLine="0" meanMarker="1" nonoutliers="0" outliers="1"/>
            <cx:statistics quartileMethod="exclusive"/>
          </cx:layoutPr>
        </cx:series>
        <cx:series layoutId="boxWhisker" uniqueId="{C3501DC9-5FD9-4BEB-9BD2-66B40DB54CCC}">
          <cx:tx>
            <cx:txData>
              <cx:f>Sheet1!$A$51</cx:f>
              <cx:v>mix_0</cx:v>
            </cx:txData>
          </cx:tx>
          <cx:dataId val="49"/>
          <cx:layoutPr>
            <cx:visibility meanLine="0" meanMarker="1" nonoutliers="0" outliers="1"/>
            <cx:statistics quartileMethod="exclusive"/>
          </cx:layoutPr>
        </cx:series>
        <cx:series layoutId="boxWhisker" uniqueId="{8B8E8140-5C30-4868-B286-24E0A38AE2F0}">
          <cx:tx>
            <cx:txData>
              <cx:f>Sheet1!$A$52</cx:f>
              <cx:v>mix_546</cx:v>
            </cx:txData>
          </cx:tx>
          <cx:dataId val="50"/>
          <cx:layoutPr>
            <cx:visibility meanLine="0" meanMarker="1" nonoutliers="0" outliers="1"/>
            <cx:statistics quartileMethod="exclusive"/>
          </cx:layoutPr>
        </cx:series>
        <cx:series layoutId="boxWhisker" uniqueId="{6F142B06-A419-4CE5-8FCA-AF2E10F8D19B}">
          <cx:tx>
            <cx:txData>
              <cx:f>Sheet1!$A$53</cx:f>
              <cx:v>mix_111</cx:v>
            </cx:txData>
          </cx:tx>
          <cx:dataId val="51"/>
          <cx:layoutPr>
            <cx:visibility meanLine="0" meanMarker="1" nonoutliers="0" outliers="1"/>
            <cx:statistics quartileMethod="exclusive"/>
          </cx:layoutPr>
        </cx:series>
        <cx:series layoutId="boxWhisker" uniqueId="{532FEDD4-5E8F-4436-AE9B-A4C880D4540C}">
          <cx:tx>
            <cx:txData>
              <cx:f>Sheet1!$A$54</cx:f>
              <cx:v>mix_840</cx:v>
            </cx:txData>
          </cx:tx>
          <cx:dataId val="52"/>
          <cx:layoutPr>
            <cx:visibility meanLine="0" meanMarker="1" nonoutliers="0" outliers="1"/>
            <cx:statistics quartileMethod="exclusive"/>
          </cx:layoutPr>
        </cx:series>
        <cx:series layoutId="boxWhisker" uniqueId="{8365E089-6454-4650-BB6C-2030DA5398ED}">
          <cx:tx>
            <cx:txData>
              <cx:f>Sheet1!$A$55</cx:f>
              <cx:v>mix_107</cx:v>
            </cx:txData>
          </cx:tx>
          <cx:dataId val="53"/>
          <cx:layoutPr>
            <cx:visibility meanLine="0" meanMarker="1" nonoutliers="0" outliers="1"/>
            <cx:statistics quartileMethod="exclusive"/>
          </cx:layoutPr>
        </cx:series>
        <cx:series layoutId="boxWhisker" uniqueId="{51C9DE3C-D304-4854-853C-C2CF1AB3CADA}">
          <cx:tx>
            <cx:txData>
              <cx:f>Sheet1!$A$56</cx:f>
              <cx:v>mix_3</cx:v>
            </cx:txData>
          </cx:tx>
          <cx:dataId val="54"/>
          <cx:layoutPr>
            <cx:visibility meanLine="0" meanMarker="1" nonoutliers="0" outliers="1"/>
            <cx:statistics quartileMethod="exclusive"/>
          </cx:layoutPr>
        </cx:series>
        <cx:series layoutId="boxWhisker" uniqueId="{4ACF33F3-42B3-400E-BA12-3EE005974AA0}">
          <cx:tx>
            <cx:txData>
              <cx:f>Sheet1!$A$57</cx:f>
              <cx:v>mix_528</cx:v>
            </cx:txData>
          </cx:tx>
          <cx:dataId val="55"/>
          <cx:layoutPr>
            <cx:visibility meanLine="0" meanMarker="1" nonoutliers="0" outliers="1"/>
            <cx:statistics quartileMethod="exclusive"/>
          </cx:layoutPr>
        </cx:series>
        <cx:series layoutId="boxWhisker" uniqueId="{8A294A04-46C5-4163-99E7-F8D2CA6ED9D2}">
          <cx:tx>
            <cx:txData>
              <cx:f>Sheet1!$A$58</cx:f>
              <cx:v>mix_504</cx:v>
            </cx:txData>
          </cx:tx>
          <cx:dataId val="56"/>
          <cx:layoutPr>
            <cx:visibility meanLine="0" meanMarker="1" nonoutliers="0" outliers="1"/>
            <cx:statistics quartileMethod="exclusive"/>
          </cx:layoutPr>
        </cx:series>
        <cx:series layoutId="boxWhisker" uniqueId="{B1075A3D-BB89-4010-A152-CC9C6F9DE9C4}">
          <cx:tx>
            <cx:txData>
              <cx:f>Sheet1!$A$59</cx:f>
              <cx:v>mix_194</cx:v>
            </cx:txData>
          </cx:tx>
          <cx:dataId val="57"/>
          <cx:layoutPr>
            <cx:visibility meanLine="0" meanMarker="1" nonoutliers="0" outliers="1"/>
            <cx:statistics quartileMethod="exclusive"/>
          </cx:layoutPr>
        </cx:series>
        <cx:series layoutId="boxWhisker" uniqueId="{12514DDC-243E-441B-A61B-B2A45DEB4ADB}">
          <cx:tx>
            <cx:txData>
              <cx:f>Sheet1!$A$60</cx:f>
              <cx:v>mix_18</cx:v>
            </cx:txData>
          </cx:tx>
          <cx:dataId val="58"/>
          <cx:layoutPr>
            <cx:visibility meanLine="0" meanMarker="1" nonoutliers="0" outliers="1"/>
            <cx:statistics quartileMethod="exclusive"/>
          </cx:layoutPr>
        </cx:series>
        <cx:series layoutId="boxWhisker" uniqueId="{9F1B0A72-7578-4C1E-B60D-B7B7A7760A67}">
          <cx:tx>
            <cx:txData>
              <cx:f>Sheet1!$A$61</cx:f>
              <cx:v>mix_316</cx:v>
            </cx:txData>
          </cx:tx>
          <cx:dataId val="59"/>
          <cx:layoutPr>
            <cx:visibility meanLine="0" meanMarker="1" nonoutliers="0" outliers="1"/>
            <cx:statistics quartileMethod="exclusive"/>
          </cx:layoutPr>
        </cx:series>
        <cx:series layoutId="boxWhisker" uniqueId="{7924FC6C-6F7C-48E3-A5A4-81D21A2411B9}">
          <cx:tx>
            <cx:txData>
              <cx:f>Sheet1!$A$62</cx:f>
              <cx:v>mix_807</cx:v>
            </cx:txData>
          </cx:tx>
          <cx:dataId val="60"/>
          <cx:layoutPr>
            <cx:visibility meanLine="0" meanMarker="1" nonoutliers="0" outliers="1"/>
            <cx:statistics quartileMethod="exclusive"/>
          </cx:layoutPr>
        </cx:series>
        <cx:series layoutId="boxWhisker" uniqueId="{6E406569-4B88-4A7B-BBDB-56F86E1C780B}">
          <cx:tx>
            <cx:txData>
              <cx:f>Sheet1!$A$63</cx:f>
              <cx:v>mix_144</cx:v>
            </cx:txData>
          </cx:tx>
          <cx:dataId val="61"/>
          <cx:layoutPr>
            <cx:visibility meanLine="0" meanMarker="1" nonoutliers="0" outliers="1"/>
            <cx:statistics quartileMethod="exclusive"/>
          </cx:layoutPr>
        </cx:series>
        <cx:series layoutId="boxWhisker" uniqueId="{8F9B3E00-0F2C-4145-A142-63C8542BADD2}">
          <cx:tx>
            <cx:txData>
              <cx:f>Sheet1!$A$64</cx:f>
              <cx:v>mix_92</cx:v>
            </cx:txData>
          </cx:tx>
          <cx:dataId val="62"/>
          <cx:layoutPr>
            <cx:visibility meanLine="0" meanMarker="1" nonoutliers="0" outliers="1"/>
            <cx:statistics quartileMethod="exclusive"/>
          </cx:layoutPr>
        </cx:series>
        <cx:series layoutId="boxWhisker" uniqueId="{3F2D2937-941F-4F23-9FDB-C96D872E98E0}">
          <cx:tx>
            <cx:txData>
              <cx:f>Sheet1!$A$65</cx:f>
              <cx:v>mix_181</cx:v>
            </cx:txData>
          </cx:tx>
          <cx:dataId val="63"/>
          <cx:layoutPr>
            <cx:visibility meanLine="0" meanMarker="1" nonoutliers="0" outliers="1"/>
            <cx:statistics quartileMethod="exclusive"/>
          </cx:layoutPr>
        </cx:series>
        <cx:series layoutId="boxWhisker" uniqueId="{E6C25F02-3293-433A-A631-D47B5811BA3E}">
          <cx:tx>
            <cx:txData>
              <cx:f>Sheet1!$A$66</cx:f>
              <cx:v>mix_42</cx:v>
            </cx:txData>
          </cx:tx>
          <cx:dataId val="64"/>
          <cx:layoutPr>
            <cx:visibility meanLine="0" meanMarker="1" nonoutliers="0" outliers="1"/>
            <cx:statistics quartileMethod="exclusive"/>
          </cx:layoutPr>
        </cx:series>
        <cx:series layoutId="boxWhisker" uniqueId="{34925E86-3D07-4753-9894-85AAA5C51F00}">
          <cx:tx>
            <cx:txData>
              <cx:f>Sheet1!$A$67</cx:f>
              <cx:v>mix_505</cx:v>
            </cx:txData>
          </cx:tx>
          <cx:dataId val="65"/>
          <cx:layoutPr>
            <cx:visibility meanLine="0" meanMarker="1" nonoutliers="0" outliers="1"/>
            <cx:statistics quartileMethod="exclusive"/>
          </cx:layoutPr>
        </cx:series>
        <cx:series layoutId="boxWhisker" uniqueId="{08F4E6EF-B64B-4884-B85F-6F71EFC7A831}">
          <cx:tx>
            <cx:txData>
              <cx:f>Sheet1!$A$68</cx:f>
              <cx:v>mix_526</cx:v>
            </cx:txData>
          </cx:tx>
          <cx:dataId val="66"/>
          <cx:layoutPr>
            <cx:visibility meanLine="0" meanMarker="1" nonoutliers="0" outliers="1"/>
            <cx:statistics quartileMethod="exclusive"/>
          </cx:layoutPr>
        </cx:series>
        <cx:series layoutId="boxWhisker" uniqueId="{4E08A38D-C8AD-491F-9FB7-780F88DCCB27}">
          <cx:tx>
            <cx:txData>
              <cx:f>Sheet1!$A$69</cx:f>
              <cx:v>mix_49</cx:v>
            </cx:txData>
          </cx:tx>
          <cx:dataId val="67"/>
          <cx:layoutPr>
            <cx:visibility meanLine="0" meanMarker="1" nonoutliers="0" outliers="1"/>
            <cx:statistics quartileMethod="exclusive"/>
          </cx:layoutPr>
        </cx:series>
        <cx:series layoutId="boxWhisker" uniqueId="{A0E9F528-7B84-4EA4-9378-2D56564B8A18}">
          <cx:tx>
            <cx:txData>
              <cx:f>Sheet1!$A$70</cx:f>
              <cx:v>mix_103</cx:v>
            </cx:txData>
          </cx:tx>
          <cx:dataId val="68"/>
          <cx:layoutPr>
            <cx:visibility meanLine="0" meanMarker="1" nonoutliers="0" outliers="1"/>
            <cx:statistics quartileMethod="exclusive"/>
          </cx:layoutPr>
        </cx:series>
        <cx:series layoutId="boxWhisker" uniqueId="{039D2715-93B0-4C13-81D9-BB34373C2A5D}">
          <cx:tx>
            <cx:txData>
              <cx:f>Sheet1!$A$71</cx:f>
              <cx:v>mix_102</cx:v>
            </cx:txData>
          </cx:tx>
          <cx:dataId val="69"/>
          <cx:layoutPr>
            <cx:visibility meanLine="0" meanMarker="1" nonoutliers="0" outliers="1"/>
            <cx:statistics quartileMethod="exclusive"/>
          </cx:layoutPr>
        </cx:series>
        <cx:series layoutId="boxWhisker" uniqueId="{71739B44-B60C-40F9-A5D9-E12067DA4E1A}">
          <cx:tx>
            <cx:txData>
              <cx:f>Sheet1!$A$72</cx:f>
              <cx:v>mix_113</cx:v>
            </cx:txData>
          </cx:tx>
          <cx:dataId val="70"/>
          <cx:layoutPr>
            <cx:visibility meanLine="0" meanMarker="1" nonoutliers="0" outliers="1"/>
            <cx:statistics quartileMethod="exclusive"/>
          </cx:layoutPr>
        </cx:series>
        <cx:series layoutId="boxWhisker" uniqueId="{EB085716-BB67-4CC3-AE58-920595BFD5AA}">
          <cx:tx>
            <cx:txData>
              <cx:f>Sheet1!$A$73</cx:f>
              <cx:v>mix_135</cx:v>
            </cx:txData>
          </cx:tx>
          <cx:dataId val="71"/>
          <cx:layoutPr>
            <cx:visibility meanLine="0" meanMarker="1" nonoutliers="0" outliers="1"/>
            <cx:statistics quartileMethod="exclusive"/>
          </cx:layoutPr>
        </cx:series>
        <cx:series layoutId="boxWhisker" uniqueId="{AA8054CA-5FF6-47AD-B640-E038F34B71B7}">
          <cx:tx>
            <cx:txData>
              <cx:f>Sheet1!$A$74</cx:f>
              <cx:v>mix_844</cx:v>
            </cx:txData>
          </cx:tx>
          <cx:dataId val="72"/>
          <cx:layoutPr>
            <cx:visibility meanLine="0" meanMarker="1" nonoutliers="0" outliers="1"/>
            <cx:statistics quartileMethod="exclusive"/>
          </cx:layoutPr>
        </cx:series>
        <cx:series layoutId="boxWhisker" uniqueId="{E4145FDF-FC1D-43AA-9F01-927BCE528CC3}">
          <cx:tx>
            <cx:txData>
              <cx:f>Sheet1!$A$75</cx:f>
              <cx:v>mix_174</cx:v>
            </cx:txData>
          </cx:tx>
          <cx:dataId val="73"/>
          <cx:layoutPr>
            <cx:visibility meanLine="0" meanMarker="1" nonoutliers="0" outliers="1"/>
            <cx:statistics quartileMethod="exclusive"/>
          </cx:layoutPr>
        </cx:series>
        <cx:series layoutId="boxWhisker" uniqueId="{CCA7030B-43CB-44DF-BB96-75F47E22BA37}">
          <cx:tx>
            <cx:txData>
              <cx:f>Sheet1!$A$76</cx:f>
              <cx:v>mix_507</cx:v>
            </cx:txData>
          </cx:tx>
          <cx:dataId val="74"/>
          <cx:layoutPr>
            <cx:visibility meanLine="0" meanMarker="1" nonoutliers="0" outliers="1"/>
            <cx:statistics quartileMethod="exclusive"/>
          </cx:layoutPr>
        </cx:series>
        <cx:series layoutId="boxWhisker" uniqueId="{4468B9E1-744B-4064-9D05-FA33FF41C65A}">
          <cx:tx>
            <cx:txData>
              <cx:f>Sheet1!$A$77</cx:f>
              <cx:v>mix_48</cx:v>
            </cx:txData>
          </cx:tx>
          <cx:dataId val="75"/>
          <cx:layoutPr>
            <cx:visibility meanLine="0" meanMarker="1" nonoutliers="0" outliers="1"/>
            <cx:statistics quartileMethod="exclusive"/>
          </cx:layoutPr>
        </cx:series>
        <cx:series layoutId="boxWhisker" uniqueId="{D6C40F91-5881-4C8F-930C-57963933566F}">
          <cx:tx>
            <cx:txData>
              <cx:f>Sheet1!$A$78</cx:f>
              <cx:v>mix_43</cx:v>
            </cx:txData>
          </cx:tx>
          <cx:dataId val="76"/>
          <cx:layoutPr>
            <cx:visibility meanLine="0" meanMarker="1" nonoutliers="0" outliers="1"/>
            <cx:statistics quartileMethod="exclusive"/>
          </cx:layoutPr>
        </cx:series>
        <cx:series layoutId="boxWhisker" uniqueId="{71FDFA64-AD34-40E7-A63F-607F69674F46}">
          <cx:tx>
            <cx:txData>
              <cx:f>Sheet1!$A$79</cx:f>
              <cx:v>mix_51</cx:v>
            </cx:txData>
          </cx:tx>
          <cx:dataId val="77"/>
          <cx:layoutPr>
            <cx:visibility meanLine="0" meanMarker="1" nonoutliers="0" outliers="1"/>
            <cx:statistics quartileMethod="exclusive"/>
          </cx:layoutPr>
        </cx:series>
        <cx:series layoutId="boxWhisker" uniqueId="{7D69DC88-0946-4E93-B7BD-A6A9F6739FBF}">
          <cx:tx>
            <cx:txData>
              <cx:f>Sheet1!$A$80</cx:f>
              <cx:v>mix_525</cx:v>
            </cx:txData>
          </cx:tx>
          <cx:dataId val="78"/>
          <cx:layoutPr>
            <cx:visibility meanLine="0" meanMarker="1" nonoutliers="0" outliers="1"/>
            <cx:statistics quartileMethod="exclusive"/>
          </cx:layoutPr>
        </cx:series>
        <cx:series layoutId="boxWhisker" uniqueId="{096BCF9F-AC17-4AEC-9FF0-42130DEA0CC6}">
          <cx:tx>
            <cx:txData>
              <cx:f>Sheet1!$A$81</cx:f>
              <cx:v>mix_73</cx:v>
            </cx:txData>
          </cx:tx>
          <cx:dataId val="79"/>
          <cx:layoutPr>
            <cx:visibility meanLine="0" meanMarker="1" nonoutliers="0" outliers="1"/>
            <cx:statistics quartileMethod="exclusive"/>
          </cx:layoutPr>
        </cx:series>
        <cx:series layoutId="boxWhisker" uniqueId="{25505E4E-2CA9-4C80-93C2-4A4631699791}">
          <cx:tx>
            <cx:txData>
              <cx:f>Sheet1!$A$82</cx:f>
              <cx:v>mix_38</cx:v>
            </cx:txData>
          </cx:tx>
          <cx:dataId val="80"/>
          <cx:layoutPr>
            <cx:visibility meanLine="0" meanMarker="1" nonoutliers="0" outliers="1"/>
            <cx:statistics quartileMethod="exclusive"/>
          </cx:layoutPr>
        </cx:series>
        <cx:series layoutId="boxWhisker" uniqueId="{8B60636D-B26A-41D1-B241-00C0EEAFEE79}">
          <cx:tx>
            <cx:txData>
              <cx:f>Sheet1!$A$83</cx:f>
              <cx:v>mix_149</cx:v>
            </cx:txData>
          </cx:tx>
          <cx:dataId val="81"/>
          <cx:layoutPr>
            <cx:visibility meanLine="0" meanMarker="1" nonoutliers="0" outliers="1"/>
            <cx:statistics quartileMethod="exclusive"/>
          </cx:layoutPr>
        </cx:series>
        <cx:series layoutId="boxWhisker" uniqueId="{1B4E3AFE-DB6D-4B04-83E0-F6DAC8F4D512}">
          <cx:tx>
            <cx:txData>
              <cx:f>Sheet1!$A$84</cx:f>
              <cx:v>mix_138</cx:v>
            </cx:txData>
          </cx:tx>
          <cx:dataId val="82"/>
          <cx:layoutPr>
            <cx:visibility meanLine="0" meanMarker="1" nonoutliers="0" outliers="1"/>
            <cx:statistics quartileMethod="exclusive"/>
          </cx:layoutPr>
        </cx:series>
        <cx:series layoutId="boxWhisker" uniqueId="{F696901A-0935-414A-AD07-6425149AC522}">
          <cx:tx>
            <cx:txData>
              <cx:f>Sheet1!$A$85</cx:f>
              <cx:v>mix_184</cx:v>
            </cx:txData>
          </cx:tx>
          <cx:dataId val="83"/>
          <cx:layoutPr>
            <cx:visibility meanLine="0" meanMarker="1" nonoutliers="0" outliers="1"/>
            <cx:statistics quartileMethod="exclusive"/>
          </cx:layoutPr>
        </cx:series>
        <cx:series layoutId="boxWhisker" uniqueId="{2D9177FD-39CA-4F39-96A2-ACE6F967C18E}">
          <cx:tx>
            <cx:txData>
              <cx:f>Sheet1!$A$86</cx:f>
              <cx:v>mix_527</cx:v>
            </cx:txData>
          </cx:tx>
          <cx:dataId val="84"/>
          <cx:layoutPr>
            <cx:visibility meanLine="0" meanMarker="1" nonoutliers="0" outliers="1"/>
            <cx:statistics quartileMethod="exclusive"/>
          </cx:layoutPr>
        </cx:series>
        <cx:series layoutId="boxWhisker" uniqueId="{C2CA3CD2-FAF5-4EEA-A6DB-9EA76DC6E8B9}">
          <cx:tx>
            <cx:txData>
              <cx:f>Sheet1!$A$87</cx:f>
              <cx:v>mix_519</cx:v>
            </cx:txData>
          </cx:tx>
          <cx:dataId val="85"/>
          <cx:layoutPr>
            <cx:visibility meanLine="0" meanMarker="1" nonoutliers="0" outliers="1"/>
            <cx:statistics quartileMethod="exclusive"/>
          </cx:layoutPr>
        </cx:series>
        <cx:series layoutId="boxWhisker" uniqueId="{C18876A7-AEB2-4C10-8B5E-1B11B594674F}">
          <cx:tx>
            <cx:txData>
              <cx:f>Sheet1!$A$88</cx:f>
              <cx:v>mix_71</cx:v>
            </cx:txData>
          </cx:tx>
          <cx:dataId val="86"/>
          <cx:layoutPr>
            <cx:visibility meanLine="0" meanMarker="1" nonoutliers="0" outliers="1"/>
            <cx:statistics quartileMethod="exclusive"/>
          </cx:layoutPr>
        </cx:series>
        <cx:series layoutId="boxWhisker" uniqueId="{373D0896-CC7D-4597-8173-1C0F43AF9299}">
          <cx:tx>
            <cx:txData>
              <cx:f>Sheet1!$A$89</cx:f>
              <cx:v>mix_72</cx:v>
            </cx:txData>
          </cx:tx>
          <cx:dataId val="87"/>
          <cx:layoutPr>
            <cx:visibility meanLine="0" meanMarker="1" nonoutliers="0" outliers="1"/>
            <cx:statistics quartileMethod="exclusive"/>
          </cx:layoutPr>
        </cx:series>
        <cx:series layoutId="boxWhisker" uniqueId="{10CA3B97-0714-4363-B853-C5CA22A6B99C}">
          <cx:tx>
            <cx:txData>
              <cx:f>Sheet1!$A$90</cx:f>
              <cx:v>mix_150</cx:v>
            </cx:txData>
          </cx:tx>
          <cx:dataId val="88"/>
          <cx:layoutPr>
            <cx:visibility meanLine="0" meanMarker="1" nonoutliers="0" outliers="1"/>
            <cx:statistics quartileMethod="exclusive"/>
          </cx:layoutPr>
        </cx:series>
        <cx:series layoutId="boxWhisker" uniqueId="{D7AAD763-F388-4042-9559-C4B5E9F53743}">
          <cx:tx>
            <cx:txData>
              <cx:f>Sheet1!$A$91</cx:f>
              <cx:v>mix_540</cx:v>
            </cx:txData>
          </cx:tx>
          <cx:dataId val="89"/>
          <cx:layoutPr>
            <cx:visibility meanLine="0" meanMarker="1" nonoutliers="0" outliers="1"/>
            <cx:statistics quartileMethod="exclusive"/>
          </cx:layoutPr>
        </cx:series>
        <cx:series layoutId="boxWhisker" uniqueId="{BE67F1B8-A0C6-4238-BEFD-96F10C8EEE72}">
          <cx:tx>
            <cx:txData>
              <cx:f>Sheet1!$A$92</cx:f>
              <cx:v>mix_106</cx:v>
            </cx:txData>
          </cx:tx>
          <cx:dataId val="90"/>
          <cx:layoutPr>
            <cx:visibility meanLine="0" meanMarker="1" nonoutliers="0" outliers="1"/>
            <cx:statistics quartileMethod="exclusive"/>
          </cx:layoutPr>
        </cx:series>
        <cx:series layoutId="boxWhisker" uniqueId="{37DB1FEA-83B5-4159-A53C-26AC8AD1485E}">
          <cx:tx>
            <cx:txData>
              <cx:f>Sheet1!$A$93</cx:f>
              <cx:v>mix_509</cx:v>
            </cx:txData>
          </cx:tx>
          <cx:dataId val="91"/>
          <cx:layoutPr>
            <cx:visibility meanLine="0" meanMarker="1" nonoutliers="0" outliers="1"/>
            <cx:statistics quartileMethod="exclusive"/>
          </cx:layoutPr>
        </cx:series>
        <cx:series layoutId="boxWhisker" uniqueId="{73CDEA42-B3C2-4421-B991-FD9DC5BD645B}">
          <cx:tx>
            <cx:txData>
              <cx:f>Sheet1!$A$94</cx:f>
              <cx:v>mix_22</cx:v>
            </cx:txData>
          </cx:tx>
          <cx:dataId val="92"/>
          <cx:layoutPr>
            <cx:visibility meanLine="0" meanMarker="1" nonoutliers="0" outliers="1"/>
            <cx:statistics quartileMethod="exclusive"/>
          </cx:layoutPr>
        </cx:series>
        <cx:series layoutId="boxWhisker" uniqueId="{18512AA6-2F30-4BEA-A9A0-608480756D09}">
          <cx:tx>
            <cx:txData>
              <cx:f>Sheet1!$A$95</cx:f>
              <cx:v>mix_162</cx:v>
            </cx:txData>
          </cx:tx>
          <cx:dataId val="93"/>
          <cx:layoutPr>
            <cx:visibility meanLine="0" meanMarker="1" nonoutliers="0" outliers="1"/>
            <cx:statistics quartileMethod="exclusive"/>
          </cx:layoutPr>
        </cx:series>
        <cx:series layoutId="boxWhisker" uniqueId="{5D7229E4-50D8-4E64-AFA7-06DC58D69B78}">
          <cx:tx>
            <cx:txData>
              <cx:f>Sheet1!$A$96</cx:f>
              <cx:v>mix_13</cx:v>
            </cx:txData>
          </cx:tx>
          <cx:dataId val="94"/>
          <cx:layoutPr>
            <cx:visibility meanLine="0" meanMarker="1" nonoutliers="0" outliers="1"/>
            <cx:statistics quartileMethod="exclusive"/>
          </cx:layoutPr>
        </cx:series>
        <cx:series layoutId="boxWhisker" uniqueId="{DF701D02-ADDB-4370-A4F7-0E936BE34092}">
          <cx:tx>
            <cx:txData>
              <cx:f>Sheet1!$A$97</cx:f>
              <cx:v>mix_74</cx:v>
            </cx:txData>
          </cx:tx>
          <cx:dataId val="95"/>
          <cx:layoutPr>
            <cx:visibility meanLine="0" meanMarker="1" nonoutliers="0" outliers="1"/>
            <cx:statistics quartileMethod="exclusive"/>
          </cx:layoutPr>
        </cx:series>
        <cx:series layoutId="boxWhisker" uniqueId="{6A018ADB-607E-4BE8-A99E-CA00C9BF4CE0}">
          <cx:tx>
            <cx:txData>
              <cx:f>Sheet1!$A$98</cx:f>
              <cx:v>mix_172</cx:v>
            </cx:txData>
          </cx:tx>
          <cx:dataId val="96"/>
          <cx:layoutPr>
            <cx:visibility meanLine="0" meanMarker="1" nonoutliers="0" outliers="1"/>
            <cx:statistics quartileMethod="exclusive"/>
          </cx:layoutPr>
        </cx:series>
        <cx:series layoutId="boxWhisker" uniqueId="{CBAFCA7A-A737-4F13-B23A-4F853D47BA42}">
          <cx:tx>
            <cx:txData>
              <cx:f>Sheet1!$A$99</cx:f>
              <cx:v>mix_168</cx:v>
            </cx:txData>
          </cx:tx>
          <cx:dataId val="97"/>
          <cx:layoutPr>
            <cx:visibility meanLine="0" meanMarker="1" nonoutliers="0" outliers="1"/>
            <cx:statistics quartileMethod="exclusive"/>
          </cx:layoutPr>
        </cx:series>
        <cx:series layoutId="boxWhisker" uniqueId="{1DF24946-BD3C-49AF-B474-41EA7B1ECE63}">
          <cx:tx>
            <cx:txData>
              <cx:f>Sheet1!$A$100</cx:f>
              <cx:v>mix_825</cx:v>
            </cx:txData>
          </cx:tx>
          <cx:dataId val="98"/>
          <cx:layoutPr>
            <cx:visibility meanLine="0" meanMarker="1" nonoutliers="0" outliers="1"/>
            <cx:statistics quartileMethod="exclusive"/>
          </cx:layoutPr>
        </cx:series>
        <cx:series layoutId="boxWhisker" uniqueId="{A9943145-9568-4D0E-8D58-D13714955824}">
          <cx:tx>
            <cx:txData>
              <cx:f>Sheet1!$A$101</cx:f>
              <cx:v>mix_137</cx:v>
            </cx:txData>
          </cx:tx>
          <cx:dataId val="99"/>
          <cx:layoutPr>
            <cx:visibility meanLine="0" meanMarker="1" nonoutliers="0" outliers="1"/>
            <cx:statistics quartileMethod="exclusive"/>
          </cx:layoutPr>
        </cx:series>
        <cx:series layoutId="boxWhisker" uniqueId="{99C5B5ED-99B7-488E-9DF5-E0BF753226B4}">
          <cx:tx>
            <cx:txData>
              <cx:f>Sheet1!$A$102</cx:f>
              <cx:v>mix_503</cx:v>
            </cx:txData>
          </cx:tx>
          <cx:dataId val="100"/>
          <cx:layoutPr>
            <cx:visibility meanLine="0" meanMarker="1" nonoutliers="0" outliers="1"/>
            <cx:statistics quartileMethod="exclusive"/>
          </cx:layoutPr>
        </cx:series>
        <cx:series layoutId="boxWhisker" uniqueId="{9BF4C42D-F311-4B9E-8CCF-4B895CC75535}">
          <cx:tx>
            <cx:txData>
              <cx:f>Sheet1!$A$103</cx:f>
              <cx:v>mix_86</cx:v>
            </cx:txData>
          </cx:tx>
          <cx:dataId val="101"/>
          <cx:layoutPr>
            <cx:visibility meanLine="0" meanMarker="1" nonoutliers="0" outliers="1"/>
            <cx:statistics quartileMethod="exclusive"/>
          </cx:layoutPr>
        </cx:series>
        <cx:series layoutId="boxWhisker" uniqueId="{1FEA1737-61C0-468B-9D11-ECBD4DBCAD74}">
          <cx:tx>
            <cx:txData>
              <cx:f>Sheet1!$A$104</cx:f>
              <cx:v>mix_66</cx:v>
            </cx:txData>
          </cx:tx>
          <cx:dataId val="102"/>
          <cx:layoutPr>
            <cx:visibility meanLine="0" meanMarker="1" nonoutliers="0" outliers="1"/>
            <cx:statistics quartileMethod="exclusive"/>
          </cx:layoutPr>
        </cx:series>
        <cx:series layoutId="boxWhisker" uniqueId="{19EF245C-CC50-4F9B-B6F0-D09CCC311AD4}">
          <cx:tx>
            <cx:txData>
              <cx:f>Sheet1!$A$105</cx:f>
              <cx:v>mix_817</cx:v>
            </cx:txData>
          </cx:tx>
          <cx:dataId val="103"/>
          <cx:layoutPr>
            <cx:visibility meanLine="0" meanMarker="1" nonoutliers="0" outliers="1"/>
            <cx:statistics quartileMethod="exclusive"/>
          </cx:layoutPr>
        </cx:series>
        <cx:series layoutId="boxWhisker" uniqueId="{9060AAA0-E57D-4980-83A8-36D99525B963}">
          <cx:tx>
            <cx:txData>
              <cx:f>Sheet1!$A$106</cx:f>
              <cx:v>mix_311</cx:v>
            </cx:txData>
          </cx:tx>
          <cx:dataId val="104"/>
          <cx:layoutPr>
            <cx:visibility meanLine="0" meanMarker="1" nonoutliers="0" outliers="1"/>
            <cx:statistics quartileMethod="exclusive"/>
          </cx:layoutPr>
        </cx:series>
        <cx:series layoutId="boxWhisker" uniqueId="{E89FAC59-41AF-4F2E-89FE-273A393B969E}">
          <cx:tx>
            <cx:txData>
              <cx:f>Sheet1!$A$107</cx:f>
              <cx:v>mix_10</cx:v>
            </cx:txData>
          </cx:tx>
          <cx:dataId val="105"/>
          <cx:layoutPr>
            <cx:visibility meanLine="0" meanMarker="1" nonoutliers="0" outliers="1"/>
            <cx:statistics quartileMethod="exclusive"/>
          </cx:layoutPr>
        </cx:series>
        <cx:series layoutId="boxWhisker" uniqueId="{4B3FD6D1-F8B5-42CD-BEC4-6F274DD5EB34}">
          <cx:tx>
            <cx:txData>
              <cx:f>Sheet1!$A$108</cx:f>
              <cx:v>mix_183</cx:v>
            </cx:txData>
          </cx:tx>
          <cx:dataId val="106"/>
          <cx:layoutPr>
            <cx:visibility meanLine="0" meanMarker="1" nonoutliers="0" outliers="1"/>
            <cx:statistics quartileMethod="exclusive"/>
          </cx:layoutPr>
        </cx:series>
        <cx:series layoutId="boxWhisker" uniqueId="{9ACFAD39-F0B9-430A-8DB1-A3779B28CBF7}">
          <cx:tx>
            <cx:txData>
              <cx:f>Sheet1!$A$109</cx:f>
              <cx:v>mix_820</cx:v>
            </cx:txData>
          </cx:tx>
          <cx:dataId val="107"/>
          <cx:layoutPr>
            <cx:visibility meanLine="0" meanMarker="1" nonoutliers="0" outliers="1"/>
            <cx:statistics quartileMethod="exclusive"/>
          </cx:layoutPr>
        </cx:series>
        <cx:series layoutId="boxWhisker" uniqueId="{7E955FF5-655F-4D9C-9F5C-DF78FE49298C}">
          <cx:tx>
            <cx:txData>
              <cx:f>Sheet1!$A$110</cx:f>
              <cx:v>mix_63</cx:v>
            </cx:txData>
          </cx:tx>
          <cx:dataId val="108"/>
          <cx:layoutPr>
            <cx:visibility meanLine="0" meanMarker="1" nonoutliers="0" outliers="1"/>
            <cx:statistics quartileMethod="exclusive"/>
          </cx:layoutPr>
        </cx:series>
        <cx:series layoutId="boxWhisker" uniqueId="{A1EEA75B-7155-4208-A705-7F259A18FA0B}">
          <cx:tx>
            <cx:txData>
              <cx:f>Sheet1!$A$111</cx:f>
              <cx:v>mix_58</cx:v>
            </cx:txData>
          </cx:tx>
          <cx:dataId val="109"/>
          <cx:layoutPr>
            <cx:visibility meanLine="0" meanMarker="1" nonoutliers="0" outliers="1"/>
            <cx:statistics quartileMethod="exclusive"/>
          </cx:layoutPr>
        </cx:series>
        <cx:series layoutId="boxWhisker" uniqueId="{16899BA9-6630-4D77-8DCA-4D1EC4991C97}">
          <cx:tx>
            <cx:txData>
              <cx:f>Sheet1!$A$112</cx:f>
              <cx:v>mix_105</cx:v>
            </cx:txData>
          </cx:tx>
          <cx:dataId val="110"/>
          <cx:layoutPr>
            <cx:visibility meanLine="0" meanMarker="1" nonoutliers="0" outliers="1"/>
            <cx:statistics quartileMethod="exclusive"/>
          </cx:layoutPr>
        </cx:series>
        <cx:series layoutId="boxWhisker" uniqueId="{73035FA2-5CAE-4989-9038-A5D052B92875}">
          <cx:tx>
            <cx:txData>
              <cx:f>Sheet1!$A$113</cx:f>
              <cx:v>mix_539</cx:v>
            </cx:txData>
          </cx:tx>
          <cx:dataId val="111"/>
          <cx:layoutPr>
            <cx:visibility meanLine="0" meanMarker="1" nonoutliers="0" outliers="1"/>
            <cx:statistics quartileMethod="exclusive"/>
          </cx:layoutPr>
        </cx:series>
        <cx:series layoutId="boxWhisker" uniqueId="{574A496F-907E-4C8E-B6A9-4E95CDD3EA48}">
          <cx:tx>
            <cx:txData>
              <cx:f>Sheet1!$A$114</cx:f>
              <cx:v>mix_821</cx:v>
            </cx:txData>
          </cx:tx>
          <cx:dataId val="112"/>
          <cx:layoutPr>
            <cx:visibility meanLine="0" meanMarker="1" nonoutliers="0" outliers="1"/>
            <cx:statistics quartileMethod="exclusive"/>
          </cx:layoutPr>
        </cx:series>
        <cx:series layoutId="boxWhisker" uniqueId="{2A75500D-A0C3-4770-A5F3-E71431AF51D9}">
          <cx:tx>
            <cx:txData>
              <cx:f>Sheet1!$A$115</cx:f>
              <cx:v>mix_512</cx:v>
            </cx:txData>
          </cx:tx>
          <cx:dataId val="113"/>
          <cx:layoutPr>
            <cx:visibility meanLine="0" meanMarker="1" nonoutliers="0" outliers="1"/>
            <cx:statistics quartileMethod="exclusive"/>
          </cx:layoutPr>
        </cx:series>
        <cx:series layoutId="boxWhisker" uniqueId="{3D181F6C-9897-4D46-9339-3DF4CF8FAC04}">
          <cx:tx>
            <cx:txData>
              <cx:f>Sheet1!$A$116</cx:f>
              <cx:v>mix_153</cx:v>
            </cx:txData>
          </cx:tx>
          <cx:dataId val="114"/>
          <cx:layoutPr>
            <cx:visibility meanLine="0" meanMarker="1" nonoutliers="0" outliers="1"/>
            <cx:statistics quartileMethod="exclusive"/>
          </cx:layoutPr>
        </cx:series>
        <cx:series layoutId="boxWhisker" uniqueId="{D12DD85C-9A40-4CC9-8377-87F47ECDC16A}">
          <cx:tx>
            <cx:txData>
              <cx:f>Sheet1!$A$117</cx:f>
              <cx:v>mix_516</cx:v>
            </cx:txData>
          </cx:tx>
          <cx:dataId val="115"/>
          <cx:layoutPr>
            <cx:visibility meanLine="0" meanMarker="1" nonoutliers="0" outliers="1"/>
            <cx:statistics quartileMethod="exclusive"/>
          </cx:layoutPr>
        </cx:series>
        <cx:series layoutId="boxWhisker" uniqueId="{707F0E4F-5758-4450-9BF5-2F629F5BD2F7}">
          <cx:tx>
            <cx:txData>
              <cx:f>Sheet1!$A$118</cx:f>
              <cx:v>mix_56</cx:v>
            </cx:txData>
          </cx:tx>
          <cx:dataId val="116"/>
          <cx:layoutPr>
            <cx:visibility meanLine="0" meanMarker="1" nonoutliers="0" outliers="1"/>
            <cx:statistics quartileMethod="exclusive"/>
          </cx:layoutPr>
        </cx:series>
        <cx:series layoutId="boxWhisker" uniqueId="{146FBAF9-2049-4014-BECA-F4BC9A1621AF}">
          <cx:tx>
            <cx:txData>
              <cx:f>Sheet1!$A$119</cx:f>
              <cx:v>mix_78</cx:v>
            </cx:txData>
          </cx:tx>
          <cx:dataId val="117"/>
          <cx:layoutPr>
            <cx:visibility meanLine="0" meanMarker="1" nonoutliers="0" outliers="1"/>
            <cx:statistics quartileMethod="exclusive"/>
          </cx:layoutPr>
        </cx:series>
        <cx:series layoutId="boxWhisker" uniqueId="{D4481BB6-3633-4CD8-99B0-E3F8DEA675A0}">
          <cx:tx>
            <cx:txData>
              <cx:f>Sheet1!$A$120</cx:f>
              <cx:v>mix_196</cx:v>
            </cx:txData>
          </cx:tx>
          <cx:dataId val="118"/>
          <cx:layoutPr>
            <cx:visibility meanLine="0" meanMarker="1" nonoutliers="0" outliers="1"/>
            <cx:statistics quartileMethod="exclusive"/>
          </cx:layoutPr>
        </cx:series>
        <cx:series layoutId="boxWhisker" uniqueId="{D07AA268-B72B-4F23-9B23-7BC19E2846CB}">
          <cx:tx>
            <cx:txData>
              <cx:f>Sheet1!$A$121</cx:f>
              <cx:v>mix_160</cx:v>
            </cx:txData>
          </cx:tx>
          <cx:dataId val="119"/>
          <cx:layoutPr>
            <cx:visibility meanLine="0" meanMarker="1" nonoutliers="0" outliers="1"/>
            <cx:statistics quartileMethod="exclusive"/>
          </cx:layoutPr>
        </cx:series>
        <cx:series layoutId="boxWhisker" uniqueId="{3DB73233-C7D9-4FC6-9445-9CE73F9164E7}">
          <cx:tx>
            <cx:txData>
              <cx:f>Sheet1!$A$122</cx:f>
              <cx:v>mix_700</cx:v>
            </cx:txData>
          </cx:tx>
          <cx:dataId val="120"/>
          <cx:layoutPr>
            <cx:visibility meanLine="0" meanMarker="1" nonoutliers="0" outliers="1"/>
            <cx:statistics quartileMethod="exclusive"/>
          </cx:layoutPr>
        </cx:series>
        <cx:series layoutId="boxWhisker" uniqueId="{7194A311-1D4F-4C56-8C06-70BFA7580794}">
          <cx:tx>
            <cx:txData>
              <cx:f>Sheet1!$A$123</cx:f>
              <cx:v>mix_318</cx:v>
            </cx:txData>
          </cx:tx>
          <cx:dataId val="121"/>
          <cx:layoutPr>
            <cx:visibility meanLine="0" meanMarker="1" nonoutliers="0" outliers="1"/>
            <cx:statistics quartileMethod="exclusive"/>
          </cx:layoutPr>
        </cx:series>
        <cx:series layoutId="boxWhisker" uniqueId="{E99C067E-8CED-4C57-BCC9-DA0EE367FD2A}">
          <cx:tx>
            <cx:txData>
              <cx:f>Sheet1!$A$124</cx:f>
              <cx:v>mix_68</cx:v>
            </cx:txData>
          </cx:tx>
          <cx:dataId val="122"/>
          <cx:layoutPr>
            <cx:visibility meanLine="0" meanMarker="1" nonoutliers="0" outliers="1"/>
            <cx:statistics quartileMethod="exclusive"/>
          </cx:layoutPr>
        </cx:series>
        <cx:series layoutId="boxWhisker" uniqueId="{CD0893E9-FDCD-4A98-AAD2-C4755DC4663A}">
          <cx:tx>
            <cx:txData>
              <cx:f>Sheet1!$A$125</cx:f>
              <cx:v>mix_147</cx:v>
            </cx:txData>
          </cx:tx>
          <cx:dataId val="123"/>
          <cx:layoutPr>
            <cx:visibility meanLine="0" meanMarker="1" nonoutliers="0" outliers="1"/>
            <cx:statistics quartileMethod="exclusive"/>
          </cx:layoutPr>
        </cx:series>
        <cx:series layoutId="boxWhisker" uniqueId="{1CAF5485-1CFB-4616-9729-FD3F832DB566}">
          <cx:tx>
            <cx:txData>
              <cx:f>Sheet1!$A$126</cx:f>
              <cx:v>mix_126</cx:v>
            </cx:txData>
          </cx:tx>
          <cx:dataId val="124"/>
          <cx:layoutPr>
            <cx:visibility meanLine="0" meanMarker="1" nonoutliers="0" outliers="1"/>
            <cx:statistics quartileMethod="exclusive"/>
          </cx:layoutPr>
        </cx:series>
        <cx:series layoutId="boxWhisker" uniqueId="{77665E88-9161-4500-8FEB-3EC0B50703F8}">
          <cx:tx>
            <cx:txData>
              <cx:f>Sheet1!$A$127</cx:f>
              <cx:v>mix_166</cx:v>
            </cx:txData>
          </cx:tx>
          <cx:dataId val="125"/>
          <cx:layoutPr>
            <cx:visibility meanLine="0" meanMarker="1" nonoutliers="0" outliers="1"/>
            <cx:statistics quartileMethod="exclusive"/>
          </cx:layoutPr>
        </cx:series>
        <cx:series layoutId="boxWhisker" uniqueId="{887BCEFD-57CF-4251-9596-947AC64ACC17}">
          <cx:tx>
            <cx:txData>
              <cx:f>Sheet1!$A$128</cx:f>
              <cx:v>mix_36</cx:v>
            </cx:txData>
          </cx:tx>
          <cx:dataId val="126"/>
          <cx:layoutPr>
            <cx:visibility meanLine="0" meanMarker="1" nonoutliers="0" outliers="1"/>
            <cx:statistics quartileMethod="exclusive"/>
          </cx:layoutPr>
        </cx:series>
        <cx:series layoutId="boxWhisker" uniqueId="{C88B884D-ACCD-4D7A-B7A7-CA608A780B5E}">
          <cx:tx>
            <cx:txData>
              <cx:f>Sheet1!$A$129</cx:f>
              <cx:v>mix_4</cx:v>
            </cx:txData>
          </cx:tx>
          <cx:dataId val="127"/>
          <cx:layoutPr>
            <cx:visibility meanLine="0" meanMarker="1" nonoutliers="0" outliers="1"/>
            <cx:statistics quartileMethod="exclusive"/>
          </cx:layoutPr>
        </cx:series>
        <cx:series layoutId="boxWhisker" uniqueId="{12B17FC7-0E42-444B-9687-9033402C42BB}">
          <cx:tx>
            <cx:txData>
              <cx:f>Sheet1!$A$130</cx:f>
              <cx:v>mix_319</cx:v>
            </cx:txData>
          </cx:tx>
          <cx:dataId val="128"/>
          <cx:layoutPr>
            <cx:visibility meanLine="0" meanMarker="1" nonoutliers="0" outliers="1"/>
            <cx:statistics quartileMethod="exclusive"/>
          </cx:layoutPr>
        </cx:series>
        <cx:series layoutId="boxWhisker" uniqueId="{3DD6C82D-5553-42BF-93B8-71150CD1C144}">
          <cx:tx>
            <cx:txData>
              <cx:f>Sheet1!$A$131</cx:f>
              <cx:v>mix_189</cx:v>
            </cx:txData>
          </cx:tx>
          <cx:dataId val="129"/>
          <cx:layoutPr>
            <cx:visibility meanLine="0" meanMarker="1" nonoutliers="0" outliers="1"/>
            <cx:statistics quartileMethod="exclusive"/>
          </cx:layoutPr>
        </cx:series>
        <cx:series layoutId="boxWhisker" uniqueId="{16E1C05A-7C29-4195-B4A8-83229503EA74}">
          <cx:tx>
            <cx:txData>
              <cx:f>Sheet1!$A$132</cx:f>
              <cx:v>mix_506</cx:v>
            </cx:txData>
          </cx:tx>
          <cx:dataId val="130"/>
          <cx:layoutPr>
            <cx:visibility meanLine="0" meanMarker="1" nonoutliers="0" outliers="1"/>
            <cx:statistics quartileMethod="exclusive"/>
          </cx:layoutPr>
        </cx:series>
        <cx:series layoutId="boxWhisker" uniqueId="{BA17A622-130A-462E-863B-554A2816B355}">
          <cx:tx>
            <cx:txData>
              <cx:f>Sheet1!$A$133</cx:f>
              <cx:v>mix_813</cx:v>
            </cx:txData>
          </cx:tx>
          <cx:dataId val="131"/>
          <cx:layoutPr>
            <cx:visibility meanLine="0" meanMarker="1" nonoutliers="0" outliers="1"/>
            <cx:statistics quartileMethod="exclusive"/>
          </cx:layoutPr>
        </cx:series>
        <cx:series layoutId="boxWhisker" uniqueId="{E3097319-78D1-4656-A8D0-682EBADFC552}">
          <cx:tx>
            <cx:txData>
              <cx:f>Sheet1!$A$134</cx:f>
              <cx:v>mix_44</cx:v>
            </cx:txData>
          </cx:tx>
          <cx:dataId val="132"/>
          <cx:layoutPr>
            <cx:visibility meanLine="0" meanMarker="1" nonoutliers="0" outliers="1"/>
            <cx:statistics quartileMethod="exclusive"/>
          </cx:layoutPr>
        </cx:series>
        <cx:series layoutId="boxWhisker" uniqueId="{982330A5-A98D-44DA-AA96-60B318ED1F3A}">
          <cx:tx>
            <cx:txData>
              <cx:f>Sheet1!$A$135</cx:f>
              <cx:v>mix_808</cx:v>
            </cx:txData>
          </cx:tx>
          <cx:dataId val="133"/>
          <cx:layoutPr>
            <cx:visibility meanLine="0" meanMarker="1" nonoutliers="0" outliers="1"/>
            <cx:statistics quartileMethod="exclusive"/>
          </cx:layoutPr>
        </cx:series>
        <cx:series layoutId="boxWhisker" uniqueId="{61E89037-051F-4A95-A877-D3D24B73E991}">
          <cx:tx>
            <cx:txData>
              <cx:f>Sheet1!$A$136</cx:f>
              <cx:v>mix_803</cx:v>
            </cx:txData>
          </cx:tx>
          <cx:dataId val="134"/>
          <cx:layoutPr>
            <cx:visibility meanLine="0" meanMarker="1" nonoutliers="0" outliers="1"/>
            <cx:statistics quartileMethod="exclusive"/>
          </cx:layoutPr>
        </cx:series>
        <cx:series layoutId="boxWhisker" uniqueId="{B04C7549-0615-4763-B3B5-AD34EF870628}">
          <cx:tx>
            <cx:txData>
              <cx:f>Sheet1!$A$137</cx:f>
              <cx:v>mix_836</cx:v>
            </cx:txData>
          </cx:tx>
          <cx:dataId val="135"/>
          <cx:layoutPr>
            <cx:visibility meanLine="0" meanMarker="1" nonoutliers="0" outliers="1"/>
            <cx:statistics quartileMethod="exclusive"/>
          </cx:layoutPr>
        </cx:series>
        <cx:series layoutId="boxWhisker" uniqueId="{A8727720-213C-48A0-A8CC-48C67662A785}">
          <cx:tx>
            <cx:txData>
              <cx:f>Sheet1!$A$138</cx:f>
              <cx:v>mix_21</cx:v>
            </cx:txData>
          </cx:tx>
          <cx:dataId val="136"/>
          <cx:layoutPr>
            <cx:visibility meanLine="0" meanMarker="1" nonoutliers="0" outliers="1"/>
            <cx:statistics quartileMethod="exclusive"/>
          </cx:layoutPr>
        </cx:series>
        <cx:series layoutId="boxWhisker" uniqueId="{F104332C-6D94-43D6-B912-45A470995B05}">
          <cx:tx>
            <cx:txData>
              <cx:f>Sheet1!$A$139</cx:f>
              <cx:v>mix_75</cx:v>
            </cx:txData>
          </cx:tx>
          <cx:dataId val="137"/>
          <cx:layoutPr>
            <cx:visibility meanLine="0" meanMarker="1" nonoutliers="0" outliers="1"/>
            <cx:statistics quartileMethod="exclusive"/>
          </cx:layoutPr>
        </cx:series>
        <cx:series layoutId="boxWhisker" uniqueId="{F7C62644-9462-4324-A5EC-051DAF5BE0D3}">
          <cx:tx>
            <cx:txData>
              <cx:f>Sheet1!$A$140</cx:f>
              <cx:v>mix_151</cx:v>
            </cx:txData>
          </cx:tx>
          <cx:dataId val="138"/>
          <cx:layoutPr>
            <cx:visibility meanLine="0" meanMarker="1" nonoutliers="0" outliers="1"/>
            <cx:statistics quartileMethod="exclusive"/>
          </cx:layoutPr>
        </cx:series>
        <cx:series layoutId="boxWhisker" uniqueId="{C43DD554-7C1E-4213-89C8-5BE79E4E0763}">
          <cx:tx>
            <cx:txData>
              <cx:f>Sheet1!$A$141</cx:f>
              <cx:v>mix_701</cx:v>
            </cx:txData>
          </cx:tx>
          <cx:dataId val="139"/>
          <cx:layoutPr>
            <cx:visibility meanLine="0" meanMarker="1" nonoutliers="0" outliers="1"/>
            <cx:statistics quartileMethod="exclusive"/>
          </cx:layoutPr>
        </cx:series>
        <cx:series layoutId="boxWhisker" uniqueId="{3E8F74EF-72DB-4A41-97E3-3CEC05314F59}">
          <cx:tx>
            <cx:txData>
              <cx:f>Sheet1!$A$142</cx:f>
              <cx:v>mix_108</cx:v>
            </cx:txData>
          </cx:tx>
          <cx:dataId val="140"/>
          <cx:layoutPr>
            <cx:visibility meanLine="0" meanMarker="1" nonoutliers="0" outliers="1"/>
            <cx:statistics quartileMethod="exclusive"/>
          </cx:layoutPr>
        </cx:series>
        <cx:series layoutId="boxWhisker" uniqueId="{691D976F-7207-4C00-8838-16039D316CA2}">
          <cx:tx>
            <cx:txData>
              <cx:f>Sheet1!$A$143</cx:f>
              <cx:v>mix_832</cx:v>
            </cx:txData>
          </cx:tx>
          <cx:dataId val="141"/>
          <cx:layoutPr>
            <cx:visibility meanLine="0" meanMarker="1" nonoutliers="0" outliers="1"/>
            <cx:statistics quartileMethod="exclusive"/>
          </cx:layoutPr>
        </cx:series>
        <cx:series layoutId="boxWhisker" uniqueId="{6DFEFD8F-7CDA-47C4-BEFA-B91E935009E9}">
          <cx:tx>
            <cx:txData>
              <cx:f>Sheet1!$A$144</cx:f>
              <cx:v>mix_801</cx:v>
            </cx:txData>
          </cx:tx>
          <cx:dataId val="142"/>
          <cx:layoutPr>
            <cx:visibility meanLine="0" meanMarker="1" nonoutliers="0" outliers="1"/>
            <cx:statistics quartileMethod="exclusive"/>
          </cx:layoutPr>
        </cx:series>
        <cx:series layoutId="boxWhisker" uniqueId="{44E7834C-DCED-4524-B5F1-85A7DDAADFBB}">
          <cx:tx>
            <cx:txData>
              <cx:f>Sheet1!$A$145</cx:f>
              <cx:v>mix_188</cx:v>
            </cx:txData>
          </cx:tx>
          <cx:dataId val="143"/>
          <cx:layoutPr>
            <cx:visibility meanLine="0" meanMarker="1" nonoutliers="0" outliers="1"/>
            <cx:statistics quartileMethod="exclusive"/>
          </cx:layoutPr>
        </cx:series>
        <cx:series layoutId="boxWhisker" uniqueId="{2A8D3D1B-9802-48A6-9688-450FE47D4581}">
          <cx:tx>
            <cx:txData>
              <cx:f>Sheet1!$A$146</cx:f>
              <cx:v>mix_70</cx:v>
            </cx:txData>
          </cx:tx>
          <cx:dataId val="144"/>
          <cx:layoutPr>
            <cx:visibility meanLine="0" meanMarker="1" nonoutliers="0" outliers="1"/>
            <cx:statistics quartileMethod="exclusive"/>
          </cx:layoutPr>
        </cx:series>
        <cx:series layoutId="boxWhisker" uniqueId="{F04CCACC-7093-4F54-9131-F81B7FB9B5C4}">
          <cx:tx>
            <cx:txData>
              <cx:f>Sheet1!$A$147</cx:f>
              <cx:v>mix_65</cx:v>
            </cx:txData>
          </cx:tx>
          <cx:dataId val="145"/>
          <cx:layoutPr>
            <cx:visibility meanLine="0" meanMarker="1" nonoutliers="0" outliers="1"/>
            <cx:statistics quartileMethod="exclusive"/>
          </cx:layoutPr>
        </cx:series>
        <cx:series layoutId="boxWhisker" uniqueId="{A3A3D367-B8CF-4233-9FFD-281E5CC162BF}">
          <cx:tx>
            <cx:txData>
              <cx:f>Sheet1!$A$148</cx:f>
              <cx:v>mix_47</cx:v>
            </cx:txData>
          </cx:tx>
          <cx:dataId val="146"/>
          <cx:layoutPr>
            <cx:visibility meanLine="0" meanMarker="1" nonoutliers="0" outliers="1"/>
            <cx:statistics quartileMethod="exclusive"/>
          </cx:layoutPr>
        </cx:series>
        <cx:series layoutId="boxWhisker" uniqueId="{3672361E-5D08-4CBF-9131-0A0097614C6C}">
          <cx:tx>
            <cx:txData>
              <cx:f>Sheet1!$A$149</cx:f>
              <cx:v>mix_119</cx:v>
            </cx:txData>
          </cx:tx>
          <cx:dataId val="147"/>
          <cx:layoutPr>
            <cx:visibility meanLine="0" meanMarker="1" nonoutliers="0" outliers="1"/>
            <cx:statistics quartileMethod="exclusive"/>
          </cx:layoutPr>
        </cx:series>
        <cx:series layoutId="boxWhisker" uniqueId="{B2A92A73-3A73-481E-BB95-AEF642045FB9}">
          <cx:tx>
            <cx:txData>
              <cx:f>Sheet1!$A$150</cx:f>
              <cx:v>mix_706</cx:v>
            </cx:txData>
          </cx:tx>
          <cx:dataId val="148"/>
          <cx:layoutPr>
            <cx:visibility meanLine="0" meanMarker="1" nonoutliers="0" outliers="1"/>
            <cx:statistics quartileMethod="exclusive"/>
          </cx:layoutPr>
        </cx:series>
        <cx:series layoutId="boxWhisker" uniqueId="{67C7C125-454F-4B85-93D2-AEA85F3415AC}">
          <cx:tx>
            <cx:txData>
              <cx:f>Sheet1!$A$151</cx:f>
              <cx:v>mix_83</cx:v>
            </cx:txData>
          </cx:tx>
          <cx:dataId val="149"/>
          <cx:layoutPr>
            <cx:visibility meanLine="0" meanMarker="1" nonoutliers="0" outliers="1"/>
            <cx:statistics quartileMethod="exclusive"/>
          </cx:layoutPr>
        </cx:series>
        <cx:series layoutId="boxWhisker" uniqueId="{E81AD602-B805-4BA5-94CD-4F932A9B4E96}">
          <cx:tx>
            <cx:txData>
              <cx:f>Sheet1!$A$152</cx:f>
              <cx:v>mix_116</cx:v>
            </cx:txData>
          </cx:tx>
          <cx:dataId val="150"/>
          <cx:layoutPr>
            <cx:visibility meanLine="0" meanMarker="1" nonoutliers="0" outliers="1"/>
            <cx:statistics quartileMethod="exclusive"/>
          </cx:layoutPr>
        </cx:series>
        <cx:series layoutId="boxWhisker" uniqueId="{B34135FC-B0E2-4968-8C5A-77AA9C68FE80}">
          <cx:tx>
            <cx:txData>
              <cx:f>Sheet1!$A$153</cx:f>
              <cx:v>mix_513</cx:v>
            </cx:txData>
          </cx:tx>
          <cx:dataId val="151"/>
          <cx:layoutPr>
            <cx:visibility meanLine="0" meanMarker="1" nonoutliers="0" outliers="1"/>
            <cx:statistics quartileMethod="exclusive"/>
          </cx:layoutPr>
        </cx:series>
        <cx:series layoutId="boxWhisker" uniqueId="{0BC9ACCB-1AB9-4EAC-ABC6-E5D7F8153C2C}">
          <cx:tx>
            <cx:txData>
              <cx:f>Sheet1!$A$154</cx:f>
              <cx:v>mix_80</cx:v>
            </cx:txData>
          </cx:tx>
          <cx:dataId val="152"/>
          <cx:layoutPr>
            <cx:visibility meanLine="0" meanMarker="1" nonoutliers="0" outliers="1"/>
            <cx:statistics quartileMethod="exclusive"/>
          </cx:layoutPr>
        </cx:series>
        <cx:series layoutId="boxWhisker" uniqueId="{32D6C682-7DA9-4F45-B088-273C6DA963A7}">
          <cx:tx>
            <cx:txData>
              <cx:f>Sheet1!$A$155</cx:f>
              <cx:v>mix_82</cx:v>
            </cx:txData>
          </cx:tx>
          <cx:dataId val="153"/>
          <cx:layoutPr>
            <cx:visibility meanLine="0" meanMarker="1" nonoutliers="0" outliers="1"/>
            <cx:statistics quartileMethod="exclusive"/>
          </cx:layoutPr>
        </cx:series>
        <cx:series layoutId="boxWhisker" uniqueId="{4C445F26-3410-480F-AE70-BF4183B716C6}">
          <cx:tx>
            <cx:txData>
              <cx:f>Sheet1!$A$156</cx:f>
              <cx:v>mix_14</cx:v>
            </cx:txData>
          </cx:tx>
          <cx:dataId val="154"/>
          <cx:layoutPr>
            <cx:visibility meanLine="0" meanMarker="1" nonoutliers="0" outliers="1"/>
            <cx:statistics quartileMethod="exclusive"/>
          </cx:layoutPr>
        </cx:series>
        <cx:series layoutId="boxWhisker" uniqueId="{C4B13675-CE00-42F3-8B70-198A29FD0DBD}">
          <cx:tx>
            <cx:txData>
              <cx:f>Sheet1!$A$157</cx:f>
              <cx:v>mix_35</cx:v>
            </cx:txData>
          </cx:tx>
          <cx:dataId val="155"/>
          <cx:layoutPr>
            <cx:visibility meanLine="0" meanMarker="1" nonoutliers="0" outliers="1"/>
            <cx:statistics quartileMethod="exclusive"/>
          </cx:layoutPr>
        </cx:series>
        <cx:series layoutId="boxWhisker" uniqueId="{271E0C55-61E5-4882-B3EA-1354F1F0E00A}">
          <cx:tx>
            <cx:txData>
              <cx:f>Sheet1!$A$158</cx:f>
              <cx:v>mix_32</cx:v>
            </cx:txData>
          </cx:tx>
          <cx:dataId val="156"/>
          <cx:layoutPr>
            <cx:visibility meanLine="0" meanMarker="1" nonoutliers="1" outliers="1"/>
            <cx:statistics quartileMethod="exclusive"/>
          </cx:layoutPr>
        </cx:series>
        <cx:series layoutId="boxWhisker" uniqueId="{FE95A9DF-0590-415B-9372-31853C8CF50B}">
          <cx:tx>
            <cx:txData>
              <cx:f>Sheet1!$A$159</cx:f>
              <cx:v>mix_12</cx:v>
            </cx:txData>
          </cx:tx>
          <cx:dataId val="157"/>
          <cx:layoutPr>
            <cx:visibility meanLine="0" meanMarker="1" nonoutliers="0" outliers="1"/>
            <cx:statistics quartileMethod="exclusive"/>
          </cx:layoutPr>
        </cx:series>
        <cx:series layoutId="boxWhisker" uniqueId="{46A48C67-C40C-433C-87AE-551C72F94CAC}">
          <cx:tx>
            <cx:txData>
              <cx:f>Sheet1!$A$160</cx:f>
              <cx:v>mix_130</cx:v>
            </cx:txData>
          </cx:tx>
          <cx:dataId val="158"/>
          <cx:layoutPr>
            <cx:visibility meanLine="0" meanMarker="1" nonoutliers="0" outliers="1"/>
            <cx:statistics quartileMethod="exclusive"/>
          </cx:layoutPr>
        </cx:series>
        <cx:series layoutId="boxWhisker" uniqueId="{A99295F2-2166-4CC9-B64B-5FF0F543518D}">
          <cx:tx>
            <cx:txData>
              <cx:f>Sheet1!$A$161</cx:f>
              <cx:v>mix_117</cx:v>
            </cx:txData>
          </cx:tx>
          <cx:dataId val="159"/>
          <cx:layoutPr>
            <cx:visibility meanLine="0" meanMarker="1" nonoutliers="0" outliers="1"/>
            <cx:statistics quartileMethod="exclusive"/>
          </cx:layoutPr>
        </cx:series>
        <cx:series layoutId="boxWhisker" uniqueId="{2886D730-43D4-4A32-A96A-3FB323E89CDF}">
          <cx:tx>
            <cx:txData>
              <cx:f>Sheet1!$A$162</cx:f>
              <cx:v>mix_177</cx:v>
            </cx:txData>
          </cx:tx>
          <cx:dataId val="160"/>
          <cx:layoutPr>
            <cx:visibility meanLine="0" meanMarker="1" nonoutliers="0" outliers="1"/>
            <cx:statistics quartileMethod="exclusive"/>
          </cx:layoutPr>
        </cx:series>
        <cx:series layoutId="boxWhisker" uniqueId="{ADD6CA06-F9A8-4B9F-B435-EEA93ED99882}">
          <cx:tx>
            <cx:txData>
              <cx:f>Sheet1!$A$163</cx:f>
              <cx:v>mix_41</cx:v>
            </cx:txData>
          </cx:tx>
          <cx:dataId val="161"/>
          <cx:layoutPr>
            <cx:visibility meanLine="0" meanMarker="1" nonoutliers="0" outliers="1"/>
            <cx:statistics quartileMethod="exclusive"/>
          </cx:layoutPr>
        </cx:series>
        <cx:series layoutId="boxWhisker" uniqueId="{C5761FA2-F26E-4E70-BC50-15FE614078AD}">
          <cx:tx>
            <cx:txData>
              <cx:f>Sheet1!$A$164</cx:f>
              <cx:v>mix_163</cx:v>
            </cx:txData>
          </cx:tx>
          <cx:dataId val="162"/>
          <cx:layoutPr>
            <cx:visibility meanLine="0" meanMarker="1" nonoutliers="0" outliers="1"/>
            <cx:statistics quartileMethod="exclusive"/>
          </cx:layoutPr>
        </cx:series>
        <cx:series layoutId="boxWhisker" uniqueId="{3737B511-04D5-4207-AB16-57E8E8E7914D}">
          <cx:tx>
            <cx:txData>
              <cx:f>Sheet1!$A$165</cx:f>
              <cx:v>mix_104</cx:v>
            </cx:txData>
          </cx:tx>
          <cx:dataId val="163"/>
          <cx:layoutPr>
            <cx:visibility meanLine="0" meanMarker="1" nonoutliers="0" outliers="1"/>
            <cx:statistics quartileMethod="exclusive"/>
          </cx:layoutPr>
        </cx:series>
        <cx:series layoutId="boxWhisker" uniqueId="{C380BBF6-8167-4204-889F-86E0CCEC5A5D}">
          <cx:tx>
            <cx:txData>
              <cx:f>Sheet1!$A$166</cx:f>
              <cx:v>mix_101</cx:v>
            </cx:txData>
          </cx:tx>
          <cx:dataId val="164"/>
          <cx:layoutPr>
            <cx:visibility meanLine="0" meanMarker="1" nonoutliers="0" outliers="1"/>
            <cx:statistics quartileMethod="exclusive"/>
          </cx:layoutPr>
        </cx:series>
        <cx:series layoutId="boxWhisker" uniqueId="{6FDB810E-0E89-4000-AA17-2DDE32D45683}">
          <cx:tx>
            <cx:txData>
              <cx:f>Sheet1!$A$167</cx:f>
              <cx:v>mix_167</cx:v>
            </cx:txData>
          </cx:tx>
          <cx:dataId val="165"/>
          <cx:layoutPr>
            <cx:visibility meanLine="0" meanMarker="1" nonoutliers="0" outliers="1"/>
            <cx:statistics quartileMethod="exclusive"/>
          </cx:layoutPr>
        </cx:series>
        <cx:series layoutId="boxWhisker" uniqueId="{FD5A44B4-D2F0-4FE6-AABC-F827828A7341}">
          <cx:tx>
            <cx:txData>
              <cx:f>Sheet1!$A$168</cx:f>
              <cx:v>mix_40</cx:v>
            </cx:txData>
          </cx:tx>
          <cx:dataId val="166"/>
          <cx:layoutPr>
            <cx:visibility meanLine="0" meanMarker="1" nonoutliers="0" outliers="1"/>
            <cx:statistics quartileMethod="exclusive"/>
          </cx:layoutPr>
        </cx:series>
        <cx:series layoutId="boxWhisker" uniqueId="{EEF380CD-B316-4B8B-AF62-62DC8AB8BA10}">
          <cx:tx>
            <cx:txData>
              <cx:f>Sheet1!$A$169</cx:f>
              <cx:v>mix_8</cx:v>
            </cx:txData>
          </cx:tx>
          <cx:dataId val="167"/>
          <cx:layoutPr>
            <cx:visibility meanLine="0" meanMarker="1" nonoutliers="0" outliers="1"/>
            <cx:statistics quartileMethod="exclusive"/>
          </cx:layoutPr>
        </cx:series>
        <cx:series layoutId="boxWhisker" uniqueId="{9E18D47B-6063-4E35-B6A3-C2FE0ADA8E0B}">
          <cx:tx>
            <cx:txData>
              <cx:f>Sheet1!$A$170</cx:f>
              <cx:v>mix_141</cx:v>
            </cx:txData>
          </cx:tx>
          <cx:dataId val="168"/>
          <cx:layoutPr>
            <cx:visibility meanLine="0" meanMarker="1" nonoutliers="0" outliers="1"/>
            <cx:statistics quartileMethod="exclusive"/>
          </cx:layoutPr>
        </cx:series>
        <cx:series layoutId="boxWhisker" uniqueId="{C09F91B0-A474-4D86-B9D6-39B6CAEFB2FF}">
          <cx:tx>
            <cx:txData>
              <cx:f>Sheet1!$A$171</cx:f>
              <cx:v>mix_847</cx:v>
            </cx:txData>
          </cx:tx>
          <cx:dataId val="169"/>
          <cx:layoutPr>
            <cx:visibility meanLine="0" meanMarker="1" nonoutliers="0" outliers="1"/>
            <cx:statistics quartileMethod="exclusive"/>
          </cx:layoutPr>
        </cx:series>
        <cx:series layoutId="boxWhisker" uniqueId="{00E113D4-A381-4586-A26E-2E9D78F7DD7D}">
          <cx:tx>
            <cx:txData>
              <cx:f>Sheet1!$A$172</cx:f>
              <cx:v>mix_30</cx:v>
            </cx:txData>
          </cx:tx>
          <cx:dataId val="170"/>
          <cx:layoutPr>
            <cx:visibility meanLine="0" meanMarker="1" nonoutliers="0" outliers="1"/>
            <cx:statistics quartileMethod="exclusive"/>
          </cx:layoutPr>
        </cx:series>
        <cx:series layoutId="boxWhisker" uniqueId="{35DF71F4-9891-4B05-B33C-96614E7154AF}">
          <cx:tx>
            <cx:txData>
              <cx:f>Sheet1!$A$173</cx:f>
              <cx:v>mix_812</cx:v>
            </cx:txData>
          </cx:tx>
          <cx:dataId val="171"/>
          <cx:layoutPr>
            <cx:visibility meanLine="0" meanMarker="1" nonoutliers="0" outliers="1"/>
            <cx:statistics quartileMethod="exclusive"/>
          </cx:layoutPr>
        </cx:series>
        <cx:series layoutId="boxWhisker" uniqueId="{77E3CECC-3906-4D9D-BC16-869457642A76}">
          <cx:tx>
            <cx:txData>
              <cx:f>Sheet1!$A$174</cx:f>
              <cx:v>mix_195</cx:v>
            </cx:txData>
          </cx:tx>
          <cx:dataId val="172"/>
          <cx:layoutPr>
            <cx:visibility meanLine="0" meanMarker="1" nonoutliers="0" outliers="1"/>
            <cx:statistics quartileMethod="exclusive"/>
          </cx:layoutPr>
        </cx:series>
        <cx:series layoutId="boxWhisker" uniqueId="{5AF1EF6D-7D33-4D7A-B23C-B788BB6BC06B}">
          <cx:tx>
            <cx:txData>
              <cx:f>Sheet1!$A$175</cx:f>
              <cx:v>mix_704</cx:v>
            </cx:txData>
          </cx:tx>
          <cx:dataId val="173"/>
          <cx:layoutPr>
            <cx:visibility meanLine="0" meanMarker="1" nonoutliers="0" outliers="1"/>
            <cx:statistics quartileMethod="exclusive"/>
          </cx:layoutPr>
        </cx:series>
        <cx:series layoutId="boxWhisker" uniqueId="{0582F019-53E0-4FCB-908B-B43B0B277B0C}">
          <cx:tx>
            <cx:txData>
              <cx:f>Sheet1!$A$176</cx:f>
              <cx:v>mix_709</cx:v>
            </cx:txData>
          </cx:tx>
          <cx:dataId val="174"/>
          <cx:layoutPr>
            <cx:visibility meanLine="0" meanMarker="1" nonoutliers="0" outliers="1"/>
            <cx:statistics quartileMethod="exclusive"/>
          </cx:layoutPr>
        </cx:series>
        <cx:series layoutId="boxWhisker" uniqueId="{EA2DC0CD-713D-4D88-9F52-22BC7FEC0ED6}">
          <cx:tx>
            <cx:txData>
              <cx:f>Sheet1!$A$177</cx:f>
              <cx:v>mix_843</cx:v>
            </cx:txData>
          </cx:tx>
          <cx:dataId val="175"/>
          <cx:layoutPr>
            <cx:visibility meanLine="0" meanMarker="1" nonoutliers="0" outliers="1"/>
            <cx:statistics quartileMethod="exclusive"/>
          </cx:layoutPr>
        </cx:series>
        <cx:series layoutId="boxWhisker" uniqueId="{C1EFB618-3BE2-4984-8D15-3802341896B3}">
          <cx:tx>
            <cx:txData>
              <cx:f>Sheet1!$A$178</cx:f>
              <cx:v>mix_834</cx:v>
            </cx:txData>
          </cx:tx>
          <cx:dataId val="176"/>
          <cx:layoutPr>
            <cx:visibility meanLine="0" meanMarker="1" nonoutliers="0" outliers="1"/>
            <cx:statistics quartileMethod="exclusive"/>
          </cx:layoutPr>
        </cx:series>
        <cx:series layoutId="boxWhisker" uniqueId="{88D94F81-7846-4239-AF62-33F10D3AC493}">
          <cx:tx>
            <cx:txData>
              <cx:f>Sheet1!$A$179</cx:f>
              <cx:v>mix_132</cx:v>
            </cx:txData>
          </cx:tx>
          <cx:dataId val="177"/>
          <cx:layoutPr>
            <cx:visibility meanLine="0" meanMarker="1" nonoutliers="0" outliers="1"/>
            <cx:statistics quartileMethod="exclusive"/>
          </cx:layoutPr>
        </cx:series>
        <cx:series layoutId="boxWhisker" uniqueId="{5C7A043C-14C5-40BF-9F2E-E78B5F9E3A87}">
          <cx:tx>
            <cx:txData>
              <cx:f>Sheet1!$A$180</cx:f>
              <cx:v>mix_703</cx:v>
            </cx:txData>
          </cx:tx>
          <cx:dataId val="178"/>
          <cx:layoutPr>
            <cx:visibility meanLine="0" meanMarker="1" nonoutliers="0" outliers="1"/>
            <cx:statistics quartileMethod="exclusive"/>
          </cx:layoutPr>
        </cx:series>
        <cx:series layoutId="boxWhisker" uniqueId="{BE438920-6319-4273-8EF8-65E5E994329F}">
          <cx:tx>
            <cx:txData>
              <cx:f>Sheet1!$A$181</cx:f>
              <cx:v>mix_88</cx:v>
            </cx:txData>
          </cx:tx>
          <cx:dataId val="179"/>
          <cx:layoutPr>
            <cx:visibility meanLine="0" meanMarker="1" nonoutliers="0" outliers="1"/>
            <cx:statistics quartileMethod="exclusive"/>
          </cx:layoutPr>
        </cx:series>
        <cx:series layoutId="boxWhisker" uniqueId="{34F24D6F-F09A-405C-9624-E76CA8AE7137}">
          <cx:tx>
            <cx:txData>
              <cx:f>Sheet1!$A$182</cx:f>
              <cx:v>mix_15</cx:v>
            </cx:txData>
          </cx:tx>
          <cx:dataId val="180"/>
          <cx:layoutPr>
            <cx:visibility meanLine="0" meanMarker="1" nonoutliers="0" outliers="1"/>
            <cx:statistics quartileMethod="exclusive"/>
          </cx:layoutPr>
        </cx:series>
        <cx:series layoutId="boxWhisker" uniqueId="{4C87E2A6-C751-4BA6-A11F-BFC7FC98CFD6}">
          <cx:tx>
            <cx:txData>
              <cx:f>Sheet1!$A$183</cx:f>
              <cx:v>mix_175</cx:v>
            </cx:txData>
          </cx:tx>
          <cx:dataId val="181"/>
          <cx:layoutPr>
            <cx:visibility meanLine="0" meanMarker="1" nonoutliers="0" outliers="1"/>
            <cx:statistics quartileMethod="exclusive"/>
          </cx:layoutPr>
        </cx:series>
        <cx:series layoutId="boxWhisker" uniqueId="{AE841FA5-A313-40F0-9B7E-ABF0E6F89B32}">
          <cx:tx>
            <cx:txData>
              <cx:f>Sheet1!$A$184</cx:f>
              <cx:v>mix_317</cx:v>
            </cx:txData>
          </cx:tx>
          <cx:dataId val="182"/>
          <cx:layoutPr>
            <cx:visibility meanLine="0" meanMarker="1" nonoutliers="0" outliers="1"/>
            <cx:statistics quartileMethod="exclusive"/>
          </cx:layoutPr>
        </cx:series>
        <cx:series layoutId="boxWhisker" uniqueId="{D44ABD1E-ED65-46B7-BE30-116F018E5B9D}">
          <cx:tx>
            <cx:txData>
              <cx:f>Sheet1!$A$185</cx:f>
              <cx:v>mix_85</cx:v>
            </cx:txData>
          </cx:tx>
          <cx:dataId val="183"/>
          <cx:layoutPr>
            <cx:visibility meanLine="0" meanMarker="1" nonoutliers="0" outliers="1"/>
            <cx:statistics quartileMethod="exclusive"/>
          </cx:layoutPr>
        </cx:series>
        <cx:series layoutId="boxWhisker" uniqueId="{A6F0DB4D-394F-44F0-8CAA-C5D13B3E142A}">
          <cx:tx>
            <cx:txData>
              <cx:f>Sheet1!$A$186</cx:f>
              <cx:v>mix_839</cx:v>
            </cx:txData>
          </cx:tx>
          <cx:dataId val="184"/>
          <cx:layoutPr>
            <cx:visibility meanLine="0" meanMarker="1" nonoutliers="0" outliers="1"/>
            <cx:statistics quartileMethod="exclusive"/>
          </cx:layoutPr>
        </cx:series>
        <cx:series layoutId="boxWhisker" uniqueId="{9841064D-32BF-48F3-8DBC-1FDD78EF01D6}">
          <cx:tx>
            <cx:txData>
              <cx:f>Sheet1!$A$187</cx:f>
              <cx:v>mix_55</cx:v>
            </cx:txData>
          </cx:tx>
          <cx:dataId val="185"/>
          <cx:layoutPr>
            <cx:visibility meanLine="0" meanMarker="1" nonoutliers="0" outliers="1"/>
            <cx:statistics quartileMethod="exclusive"/>
          </cx:layoutPr>
        </cx:series>
        <cx:series layoutId="boxWhisker" uniqueId="{B16ABFA7-F24E-4B44-9D83-3770AFA1DD2A}">
          <cx:tx>
            <cx:txData>
              <cx:f>Sheet1!$A$188</cx:f>
              <cx:v>mix_81</cx:v>
            </cx:txData>
          </cx:tx>
          <cx:dataId val="186"/>
          <cx:layoutPr>
            <cx:visibility meanLine="0" meanMarker="1" nonoutliers="0" outliers="1"/>
            <cx:statistics quartileMethod="exclusive"/>
          </cx:layoutPr>
        </cx:series>
        <cx:series layoutId="boxWhisker" uniqueId="{4835D1BC-0B94-422C-A975-D92AFF25EEC3}">
          <cx:tx>
            <cx:txData>
              <cx:f>Sheet1!$A$189</cx:f>
              <cx:v>mix_90</cx:v>
            </cx:txData>
          </cx:tx>
          <cx:dataId val="187"/>
          <cx:layoutPr>
            <cx:visibility meanLine="0" meanMarker="1" nonoutliers="0" outliers="1"/>
            <cx:statistics quartileMethod="exclusive"/>
          </cx:layoutPr>
        </cx:series>
        <cx:series layoutId="boxWhisker" uniqueId="{35DB8655-A02A-40AF-8E1F-AA5FA57C2571}">
          <cx:tx>
            <cx:txData>
              <cx:f>Sheet1!$A$190</cx:f>
              <cx:v>mix_134</cx:v>
            </cx:txData>
          </cx:tx>
          <cx:dataId val="188"/>
          <cx:layoutPr>
            <cx:visibility meanLine="0" meanMarker="1" nonoutliers="0" outliers="1"/>
            <cx:statistics quartileMethod="exclusive"/>
          </cx:layoutPr>
        </cx:series>
        <cx:series layoutId="boxWhisker" uniqueId="{BCD67BD8-40DB-4CEF-B3C8-9D26AA573269}">
          <cx:tx>
            <cx:txData>
              <cx:f>Sheet1!$A$191</cx:f>
              <cx:v>mix_118</cx:v>
            </cx:txData>
          </cx:tx>
          <cx:dataId val="189"/>
          <cx:layoutPr>
            <cx:visibility meanLine="0" meanMarker="1" nonoutliers="0" outliers="1"/>
            <cx:statistics quartileMethod="exclusive"/>
          </cx:layoutPr>
        </cx:series>
        <cx:series layoutId="boxWhisker" uniqueId="{6F42B859-23BB-49E7-B8E6-C0900A5F77CC}">
          <cx:tx>
            <cx:txData>
              <cx:f>Sheet1!$A$192</cx:f>
              <cx:v>mix_708</cx:v>
            </cx:txData>
          </cx:tx>
          <cx:dataId val="190"/>
          <cx:layoutPr>
            <cx:visibility meanLine="0" meanMarker="1" nonoutliers="0" outliers="1"/>
            <cx:statistics quartileMethod="exclusive"/>
          </cx:layoutPr>
        </cx:series>
        <cx:series layoutId="boxWhisker" uniqueId="{F796B513-1F77-4E0E-8AC7-0063AC00B3EA}">
          <cx:tx>
            <cx:txData>
              <cx:f>Sheet1!$A$193</cx:f>
              <cx:v>mix_115</cx:v>
            </cx:txData>
          </cx:tx>
          <cx:dataId val="191"/>
          <cx:layoutPr>
            <cx:visibility meanLine="0" meanMarker="1" nonoutliers="0" outliers="1"/>
            <cx:statistics quartileMethod="exclusive"/>
          </cx:layoutPr>
        </cx:series>
        <cx:series layoutId="boxWhisker" uniqueId="{8F2EBE73-AEB3-4960-98B8-16499FF10059}">
          <cx:tx>
            <cx:txData>
              <cx:f>Sheet1!$A$194</cx:f>
              <cx:v>mix_114</cx:v>
            </cx:txData>
          </cx:tx>
          <cx:dataId val="192"/>
          <cx:layoutPr>
            <cx:visibility meanLine="0" meanMarker="1" nonoutliers="0" outliers="1"/>
            <cx:statistics quartileMethod="exclusive"/>
          </cx:layoutPr>
        </cx:series>
        <cx:series layoutId="boxWhisker" uniqueId="{4799B292-B155-495E-A1FC-ED23AE4DA536}">
          <cx:tx>
            <cx:txData>
              <cx:f>Sheet1!$A$195</cx:f>
              <cx:v>mix_705</cx:v>
            </cx:txData>
          </cx:tx>
          <cx:dataId val="193"/>
          <cx:layoutPr>
            <cx:visibility meanLine="0" meanMarker="1" nonoutliers="0" outliers="1"/>
            <cx:statistics quartileMethod="exclusive"/>
          </cx:layoutPr>
        </cx:series>
        <cx:series layoutId="boxWhisker" uniqueId="{0DFE1128-F1FA-4C29-89FE-624E9EF23074}">
          <cx:tx>
            <cx:txData>
              <cx:f>Sheet1!$A$196</cx:f>
              <cx:v>mix_19</cx:v>
            </cx:txData>
          </cx:tx>
          <cx:dataId val="194"/>
          <cx:layoutPr>
            <cx:visibility meanLine="0" meanMarker="1" nonoutliers="0" outliers="1"/>
            <cx:statistics quartileMethod="exclusive"/>
          </cx:layoutPr>
        </cx:series>
        <cx:series layoutId="boxWhisker" uniqueId="{5B0D4E6D-2626-4120-88EB-A04572BB0169}">
          <cx:tx>
            <cx:txData>
              <cx:f>Sheet1!$A$197</cx:f>
              <cx:v>mix_702</cx:v>
            </cx:txData>
          </cx:tx>
          <cx:dataId val="195"/>
          <cx:layoutPr>
            <cx:visibility meanLine="0" meanMarker="1" nonoutliers="0" outliers="1"/>
            <cx:statistics quartileMethod="exclusive"/>
          </cx:layoutPr>
        </cx:series>
        <cx:series layoutId="boxWhisker" uniqueId="{EC7C97DF-6912-4384-9224-1358E75C546B}">
          <cx:tx>
            <cx:txData>
              <cx:f>Sheet1!$A$198</cx:f>
              <cx:v>mix_315</cx:v>
            </cx:txData>
          </cx:tx>
          <cx:dataId val="196"/>
          <cx:layoutPr>
            <cx:visibility meanLine="0" meanMarker="1" nonoutliers="0" outliers="1"/>
            <cx:statistics quartileMethod="exclusive"/>
          </cx:layoutPr>
        </cx:series>
        <cx:series layoutId="boxWhisker" uniqueId="{FC6F6A0F-A325-4579-BFF0-9306EB4543C3}">
          <cx:tx>
            <cx:txData>
              <cx:f>Sheet1!$A$199</cx:f>
              <cx:v>mix_131</cx:v>
            </cx:txData>
          </cx:tx>
          <cx:dataId val="197"/>
          <cx:layoutPr>
            <cx:visibility meanLine="0" meanMarker="1" nonoutliers="0" outliers="1"/>
            <cx:statistics quartileMethod="exclusive"/>
          </cx:layoutPr>
        </cx:series>
        <cx:series layoutId="boxWhisker" uniqueId="{E8906A47-F5E4-402D-98BE-879BB6814865}">
          <cx:tx>
            <cx:txData>
              <cx:f>Sheet1!$A$200</cx:f>
              <cx:v>mix_120</cx:v>
            </cx:txData>
          </cx:tx>
          <cx:dataId val="198"/>
          <cx:layoutPr>
            <cx:visibility meanLine="0" meanMarker="1" nonoutliers="0" outliers="1"/>
            <cx:statistics quartileMethod="exclusive"/>
          </cx:layoutPr>
        </cx:series>
        <cx:series layoutId="boxWhisker" uniqueId="{F8910C14-5F90-4B0B-9973-F7A286AB7D8A}">
          <cx:tx>
            <cx:txData>
              <cx:f>Sheet1!$A$201</cx:f>
              <cx:v>mix_23</cx:v>
            </cx:txData>
          </cx:tx>
          <cx:dataId val="199"/>
          <cx:layoutPr>
            <cx:visibility meanLine="0" meanMarker="1" nonoutliers="0" outliers="1"/>
            <cx:statistics quartileMethod="exclusive"/>
          </cx:layoutPr>
        </cx:series>
        <cx:series layoutId="boxWhisker" uniqueId="{1DA3B53A-F09C-414D-A9F0-92AE9FA42C93}">
          <cx:tx>
            <cx:txData>
              <cx:f>Sheet1!$A$202</cx:f>
              <cx:v>mix_308</cx:v>
            </cx:txData>
          </cx:tx>
          <cx:dataId val="200"/>
          <cx:layoutPr>
            <cx:visibility meanLine="0" meanMarker="1" nonoutliers="0" outliers="1"/>
            <cx:statistics quartileMethod="exclusive"/>
          </cx:layoutPr>
        </cx:series>
        <cx:series layoutId="boxWhisker" uniqueId="{FE15E4B4-B0FB-4D20-B6E6-BF6538C09680}">
          <cx:tx>
            <cx:txData>
              <cx:f>Sheet1!$A$203</cx:f>
              <cx:v>mix_305</cx:v>
            </cx:txData>
          </cx:tx>
          <cx:dataId val="201"/>
          <cx:layoutPr>
            <cx:visibility meanLine="0" meanMarker="1" nonoutliers="0" outliers="1"/>
            <cx:statistics quartileMethod="exclusive"/>
          </cx:layoutPr>
        </cx:series>
        <cx:series layoutId="boxWhisker" uniqueId="{5705739D-3924-4763-B384-869971B98E90}">
          <cx:tx>
            <cx:txData>
              <cx:f>Sheet1!$A$204</cx:f>
              <cx:v>mix_313</cx:v>
            </cx:txData>
          </cx:tx>
          <cx:dataId val="202"/>
          <cx:layoutPr>
            <cx:visibility meanLine="0" meanMarker="1" nonoutliers="0" outliers="1"/>
            <cx:statistics quartileMethod="exclusive"/>
          </cx:layoutPr>
        </cx:series>
        <cx:series layoutId="boxWhisker" uniqueId="{D25F4137-3F0D-4934-8B25-59889CC3CC34}">
          <cx:tx>
            <cx:txData>
              <cx:f>Sheet1!$A$205</cx:f>
              <cx:v>mix_842</cx:v>
            </cx:txData>
          </cx:tx>
          <cx:dataId val="203"/>
          <cx:layoutPr>
            <cx:visibility meanLine="0" meanMarker="1" nonoutliers="0" outliers="1"/>
            <cx:statistics quartileMethod="exclusive"/>
          </cx:layoutPr>
        </cx:series>
        <cx:series layoutId="boxWhisker" uniqueId="{647F7E51-25E7-4E83-8D2C-E7D7A528B646}">
          <cx:tx>
            <cx:txData>
              <cx:f>Sheet1!$A$206</cx:f>
              <cx:v>mix_824</cx:v>
            </cx:txData>
          </cx:tx>
          <cx:dataId val="204"/>
          <cx:layoutPr>
            <cx:visibility meanLine="0" meanMarker="1" nonoutliers="0" outliers="1"/>
            <cx:statistics quartileMethod="exclusive"/>
          </cx:layoutPr>
        </cx:series>
        <cx:series layoutId="boxWhisker" uniqueId="{4EEF812D-4A16-4786-8CB5-5FF6592DC4D0}">
          <cx:tx>
            <cx:txData>
              <cx:f>Sheet1!$A$207</cx:f>
              <cx:v>mix_829</cx:v>
            </cx:txData>
          </cx:tx>
          <cx:dataId val="205"/>
          <cx:layoutPr>
            <cx:visibility meanLine="0" meanMarker="1" nonoutliers="0" outliers="1"/>
            <cx:statistics quartileMethod="exclusive"/>
          </cx:layoutPr>
        </cx:series>
        <cx:series layoutId="boxWhisker" uniqueId="{F299AD34-4BA9-40DB-9121-7548C6666BA0}">
          <cx:tx>
            <cx:txData>
              <cx:f>Sheet1!$A$208</cx:f>
              <cx:v>mix_303</cx:v>
            </cx:txData>
          </cx:tx>
          <cx:dataId val="206"/>
          <cx:layoutPr>
            <cx:visibility meanLine="0" meanMarker="1" nonoutliers="0" outliers="1"/>
            <cx:statistics quartileMethod="exclusive"/>
          </cx:layoutPr>
        </cx:series>
        <cx:series layoutId="boxWhisker" uniqueId="{4490CD14-AA4D-4E4D-AD42-AE04C57C8D26}">
          <cx:tx>
            <cx:txData>
              <cx:f>Sheet1!$A$209</cx:f>
              <cx:v>mix_307</cx:v>
            </cx:txData>
          </cx:tx>
          <cx:dataId val="207"/>
          <cx:layoutPr>
            <cx:visibility meanLine="0" meanMarker="1" nonoutliers="0" outliers="1"/>
            <cx:statistics quartileMethod="exclusive"/>
          </cx:layoutPr>
        </cx:series>
        <cx:series layoutId="boxWhisker" uniqueId="{594F8813-0528-4EC6-800B-3B07E334D61A}">
          <cx:tx>
            <cx:txData>
              <cx:f>Sheet1!$A$210</cx:f>
              <cx:v/>
            </cx:txData>
          </cx:tx>
          <cx:dataId val="208"/>
          <cx:layoutPr>
            <cx:visibility meanLine="0" meanMarker="1" nonoutliers="0" outliers="1"/>
            <cx:statistics quartileMethod="exclusive"/>
          </cx:layoutPr>
        </cx:series>
        <cx:series layoutId="boxWhisker" uniqueId="{8842AB96-2291-4685-93C6-2571C1385FCE}">
          <cx:tx>
            <cx:txData>
              <cx:f>Sheet1!$A$211</cx:f>
              <cx:v/>
            </cx:txData>
          </cx:tx>
          <cx:dataId val="209"/>
          <cx:layoutPr>
            <cx:visibility meanLine="0" meanMarker="1" nonoutliers="0" outliers="1"/>
            <cx:statistics quartileMethod="exclusive"/>
          </cx:layoutPr>
        </cx:series>
        <cx:series layoutId="boxWhisker" uniqueId="{1031357F-2881-416F-ABA9-07A06F00E30D}">
          <cx:tx>
            <cx:txData>
              <cx:f>Sheet1!$A$212</cx:f>
              <cx:v/>
            </cx:txData>
          </cx:tx>
          <cx:dataId val="210"/>
          <cx:layoutPr>
            <cx:visibility meanLine="0" meanMarker="1" nonoutliers="0" outliers="1"/>
            <cx:statistics quartileMethod="exclusive"/>
          </cx:layoutPr>
        </cx:series>
        <cx:series layoutId="boxWhisker" uniqueId="{7B0031B5-9CBB-469D-ABE4-1E59D08282C3}">
          <cx:tx>
            <cx:txData>
              <cx:f>Sheet1!$A$213</cx:f>
              <cx:v/>
            </cx:txData>
          </cx:tx>
          <cx:dataId val="211"/>
          <cx:layoutPr>
            <cx:visibility meanLine="0" meanMarker="1" nonoutliers="0" outliers="1"/>
            <cx:statistics quartileMethod="exclusive"/>
          </cx:layoutPr>
        </cx:series>
        <cx:series layoutId="boxWhisker" uniqueId="{F4FB6A3B-6A20-49F4-AA55-5F3623D93B5F}">
          <cx:tx>
            <cx:txData>
              <cx:f>Sheet1!$A$214</cx:f>
              <cx:v/>
            </cx:txData>
          </cx:tx>
          <cx:dataId val="212"/>
          <cx:layoutPr>
            <cx:visibility meanLine="0" meanMarker="1" nonoutliers="0" outliers="1"/>
            <cx:statistics quartileMethod="exclusive"/>
          </cx:layoutPr>
        </cx:series>
        <cx:series layoutId="boxWhisker" uniqueId="{74813297-1E33-492D-9195-822218421C83}">
          <cx:tx>
            <cx:txData>
              <cx:f>Sheet1!$A$215</cx:f>
              <cx:v/>
            </cx:txData>
          </cx:tx>
          <cx:dataId val="213"/>
          <cx:layoutPr>
            <cx:visibility meanLine="0" meanMarker="1" nonoutliers="0" outliers="1"/>
            <cx:statistics quartileMethod="exclusive"/>
          </cx:layoutPr>
        </cx:series>
        <cx:series layoutId="boxWhisker" uniqueId="{64B5428E-FB53-4DCA-AF86-62DA0DB2A0F1}">
          <cx:tx>
            <cx:txData>
              <cx:f>Sheet1!$A$216</cx:f>
              <cx:v/>
            </cx:txData>
          </cx:tx>
          <cx:dataId val="214"/>
          <cx:layoutPr>
            <cx:visibility meanLine="0" meanMarker="1" nonoutliers="0" outliers="1"/>
            <cx:statistics quartileMethod="exclusive"/>
          </cx:layoutPr>
        </cx:series>
        <cx:series layoutId="boxWhisker" uniqueId="{237582EE-3CA3-46D4-9392-EC8920237C2C}">
          <cx:tx>
            <cx:txData>
              <cx:f>Sheet1!$A$217</cx:f>
              <cx:v/>
            </cx:txData>
          </cx:tx>
          <cx:dataId val="215"/>
          <cx:layoutPr>
            <cx:visibility meanLine="0" meanMarker="1" nonoutliers="0" outliers="1"/>
            <cx:statistics quartileMethod="exclusive"/>
          </cx:layoutPr>
        </cx:series>
        <cx:series layoutId="boxWhisker" uniqueId="{11A394E5-0C15-4E08-B8F2-12D773332634}">
          <cx:tx>
            <cx:txData>
              <cx:f>Sheet1!$A$218</cx:f>
              <cx:v/>
            </cx:txData>
          </cx:tx>
          <cx:dataId val="216"/>
          <cx:layoutPr>
            <cx:visibility meanLine="0" meanMarker="1" nonoutliers="0" outliers="1"/>
            <cx:statistics quartileMethod="exclusive"/>
          </cx:layoutPr>
        </cx:series>
        <cx:series layoutId="boxWhisker" uniqueId="{C87BD84B-0F21-4CC0-9015-02434C27069A}">
          <cx:tx>
            <cx:txData>
              <cx:f>Sheet1!$A$219</cx:f>
              <cx:v/>
            </cx:txData>
          </cx:tx>
          <cx:dataId val="217"/>
          <cx:layoutPr>
            <cx:visibility meanLine="0" meanMarker="1" nonoutliers="0" outliers="1"/>
            <cx:statistics quartileMethod="exclusive"/>
          </cx:layoutPr>
        </cx:series>
      </cx:plotAreaRegion>
      <cx:axis id="0">
        <cx:catScaling gapWidth="1"/>
        <cx:tickLabels/>
        <cx:txPr>
          <a:bodyPr spcFirstLastPara="1" vertOverflow="ellipsis" horzOverflow="overflow" wrap="square" lIns="0" tIns="0" rIns="0" bIns="0" anchor="ctr" anchorCtr="1"/>
          <a:lstStyle/>
          <a:p>
            <a:pPr algn="ctr" rtl="0">
              <a:defRPr sz="2000">
                <a:solidFill>
                  <a:schemeClr val="tx1"/>
                </a:solidFill>
              </a:defRPr>
            </a:pPr>
            <a:endParaRPr lang="en-US" sz="2000" b="0" i="0" u="none" strike="noStrike" baseline="0">
              <a:solidFill>
                <a:schemeClr val="tx1"/>
              </a:solidFill>
              <a:latin typeface="FrutigerNext LT Medium"/>
              <a:ea typeface="华文细黑"/>
            </a:endParaRPr>
          </a:p>
        </cx:txPr>
      </cx:axis>
      <cx:axis id="1">
        <cx:valScaling max="15" min="-15"/>
        <cx:title>
          <cx:tx>
            <cx:rich>
              <a:bodyPr spcFirstLastPara="1" vertOverflow="ellipsis" horzOverflow="overflow" wrap="square" lIns="0" tIns="0" rIns="0" bIns="0" anchor="ctr" anchorCtr="1"/>
              <a:lstStyle/>
              <a:p>
                <a:pPr algn="ctr" rtl="0">
                  <a:defRPr sz="2000"/>
                </a:pPr>
                <a:r>
                  <a:rPr lang="en-US" sz="2000" b="0" i="0" u="none" strike="noStrike" baseline="0" dirty="0">
                    <a:solidFill>
                      <a:schemeClr val="tx1"/>
                    </a:solidFill>
                    <a:latin typeface="FrutigerNext LT Medium"/>
                    <a:ea typeface="华文细黑"/>
                  </a:rPr>
                  <a:t>IPC Speedup (%) </a:t>
                </a:r>
              </a:p>
              <a:p>
                <a:pPr algn="ctr" rtl="0">
                  <a:defRPr sz="2000"/>
                </a:pPr>
                <a:r>
                  <a:rPr lang="en-US" sz="2000" b="0" i="0" u="none" strike="noStrike" baseline="0" dirty="0">
                    <a:solidFill>
                      <a:schemeClr val="tx1"/>
                    </a:solidFill>
                    <a:latin typeface="FrutigerNext LT Medium"/>
                    <a:ea typeface="华文细黑"/>
                  </a:rPr>
                  <a:t>over</a:t>
                </a:r>
              </a:p>
              <a:p>
                <a:pPr algn="ctr" rtl="0">
                  <a:defRPr sz="2000"/>
                </a:pPr>
                <a:r>
                  <a:rPr lang="en-US" sz="2000" b="0" i="0" u="none" strike="noStrike" baseline="0" dirty="0">
                    <a:solidFill>
                      <a:schemeClr val="tx1"/>
                    </a:solidFill>
                    <a:latin typeface="FrutigerNext LT Medium"/>
                    <a:ea typeface="华文细黑"/>
                  </a:rPr>
                  <a:t>Discard Page-Cross</a:t>
                </a:r>
              </a:p>
            </cx:rich>
          </cx:tx>
        </cx:title>
        <cx:majorGridlines/>
        <cx:tickLabels/>
        <cx:txPr>
          <a:bodyPr spcFirstLastPara="1" vertOverflow="ellipsis" horzOverflow="overflow" wrap="square" lIns="0" tIns="0" rIns="0" bIns="0" anchor="ctr" anchorCtr="1"/>
          <a:lstStyle/>
          <a:p>
            <a:pPr algn="ctr" rtl="0">
              <a:defRPr sz="2000"/>
            </a:pPr>
            <a:endParaRPr lang="en-US" sz="2000" b="0" i="0" u="none" strike="noStrike" baseline="0">
              <a:solidFill>
                <a:srgbClr val="000000">
                  <a:lumMod val="65000"/>
                  <a:lumOff val="35000"/>
                </a:srgbClr>
              </a:solidFill>
              <a:latin typeface="FrutigerNext LT Medium"/>
              <a:ea typeface="华文细黑"/>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5">
  <a:schemeClr val="accent5"/>
</cs:colorStyle>
</file>

<file path=ppt/charts/colors11.xml><?xml version="1.0" encoding="utf-8"?>
<cs:colorStyle xmlns:cs="http://schemas.microsoft.com/office/drawing/2012/chartStyle" xmlns:a="http://schemas.openxmlformats.org/drawingml/2006/main" meth="withinLinearReversed" id="25">
  <a:schemeClr val="accent5"/>
</cs:colorStyle>
</file>

<file path=ppt/charts/colors12.xml><?xml version="1.0" encoding="utf-8"?>
<cs:colorStyle xmlns:cs="http://schemas.microsoft.com/office/drawing/2012/chartStyle" xmlns:a="http://schemas.openxmlformats.org/drawingml/2006/main" meth="withinLinearReversed" id="25">
  <a:schemeClr val="accent5"/>
</cs:colorStyle>
</file>

<file path=ppt/charts/colors13.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5">
  <a:schemeClr val="accent5"/>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406">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tx1"/>
    </cs:fontRef>
    <cs:spPr>
      <a:solidFill>
        <a:schemeClr val="phClr"/>
      </a:solidFill>
      <a:ln>
        <a:solidFill>
          <a:schemeClr val="phClr"/>
        </a:solidFill>
      </a:ln>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1" y="0"/>
            <a:ext cx="3066732" cy="468154"/>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4008706" y="0"/>
            <a:ext cx="3066732" cy="468154"/>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0" hangingPunct="0">
              <a:defRPr sz="1200">
                <a:ea typeface="宋体" pitchFamily="2" charset="-122"/>
              </a:defRPr>
            </a:lvl1pPr>
          </a:lstStyle>
          <a:p>
            <a:pPr>
              <a:defRPr/>
            </a:pPr>
            <a:fld id="{5956AC1B-3849-468B-B3D6-71D2EAC0CF70}" type="datetimeFigureOut">
              <a:rPr lang="zh-CN" altLang="en-US"/>
              <a:pPr>
                <a:defRPr/>
              </a:pPr>
              <a:t>2025/4/29</a:t>
            </a:fld>
            <a:endParaRPr lang="en-US" altLang="zh-CN" dirty="0"/>
          </a:p>
        </p:txBody>
      </p:sp>
      <p:sp>
        <p:nvSpPr>
          <p:cNvPr id="227332" name="Rectangle 4"/>
          <p:cNvSpPr>
            <a:spLocks noGrp="1" noChangeArrowheads="1"/>
          </p:cNvSpPr>
          <p:nvPr>
            <p:ph type="ftr" sz="quarter" idx="2"/>
          </p:nvPr>
        </p:nvSpPr>
        <p:spPr bwMode="auto">
          <a:xfrm>
            <a:off x="1" y="8893296"/>
            <a:ext cx="3066732" cy="468154"/>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0" hangingPunct="0">
              <a:defRPr sz="1200">
                <a:ea typeface="宋体" pitchFamily="2" charset="-122"/>
              </a:defRPr>
            </a:lvl1pPr>
          </a:lstStyle>
          <a:p>
            <a:pPr>
              <a:defRPr/>
            </a:pPr>
            <a:endParaRPr lang="en-US" altLang="zh-CN" dirty="0"/>
          </a:p>
        </p:txBody>
      </p:sp>
      <p:sp>
        <p:nvSpPr>
          <p:cNvPr id="227333" name="Rectangle 5"/>
          <p:cNvSpPr>
            <a:spLocks noGrp="1" noChangeArrowheads="1"/>
          </p:cNvSpPr>
          <p:nvPr>
            <p:ph type="sldNum" sz="quarter" idx="3"/>
          </p:nvPr>
        </p:nvSpPr>
        <p:spPr bwMode="auto">
          <a:xfrm>
            <a:off x="4008706" y="8893296"/>
            <a:ext cx="3066732" cy="468154"/>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0" hangingPunct="0">
              <a:defRPr sz="1200">
                <a:ea typeface="宋体" pitchFamily="2" charset="-122"/>
              </a:defRPr>
            </a:lvl1pPr>
          </a:lstStyle>
          <a:p>
            <a:pPr>
              <a:defRPr/>
            </a:pPr>
            <a:fld id="{B30A5575-028F-456A-AFEC-97C97239BC48}" type="slidenum">
              <a:rPr lang="zh-CN" altLang="en-US"/>
              <a:pPr>
                <a:defRPr/>
              </a:pPr>
              <a:t>‹#›</a:t>
            </a:fld>
            <a:endParaRPr lang="en-US" altLang="zh-CN" dirty="0"/>
          </a:p>
        </p:txBody>
      </p:sp>
    </p:spTree>
    <p:extLst>
      <p:ext uri="{BB962C8B-B14F-4D97-AF65-F5344CB8AC3E}">
        <p14:creationId xmlns:p14="http://schemas.microsoft.com/office/powerpoint/2010/main" val="14964425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1" y="0"/>
            <a:ext cx="3066732" cy="46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vl1pPr>
          </a:lstStyle>
          <a:p>
            <a:endParaRPr lang="zh-CN" altLang="en-US"/>
          </a:p>
        </p:txBody>
      </p:sp>
      <p:sp>
        <p:nvSpPr>
          <p:cNvPr id="29699" name="Rectangle 3"/>
          <p:cNvSpPr>
            <a:spLocks noGrp="1" noChangeArrowheads="1"/>
          </p:cNvSpPr>
          <p:nvPr>
            <p:ph type="dt" idx="1"/>
          </p:nvPr>
        </p:nvSpPr>
        <p:spPr bwMode="auto">
          <a:xfrm>
            <a:off x="4008706" y="0"/>
            <a:ext cx="3066732" cy="46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vl1pPr>
          </a:lstStyle>
          <a:p>
            <a:fld id="{CF01BC75-03AA-4997-A092-C90D85226FF4}" type="datetimeFigureOut">
              <a:rPr lang="zh-CN" altLang="en-US"/>
              <a:pPr/>
              <a:t>2025/4/29</a:t>
            </a:fld>
            <a:endParaRPr lang="en-US" altLang="zh-CN" dirty="0"/>
          </a:p>
        </p:txBody>
      </p:sp>
      <p:sp>
        <p:nvSpPr>
          <p:cNvPr id="29700" name="Rectangle 4"/>
          <p:cNvSpPr>
            <a:spLocks noGrp="1" noRot="1" noChangeAspect="1" noChangeArrowheads="1" noTextEdit="1"/>
          </p:cNvSpPr>
          <p:nvPr>
            <p:ph type="sldImg" idx="2"/>
          </p:nvPr>
        </p:nvSpPr>
        <p:spPr bwMode="auto">
          <a:xfrm>
            <a:off x="417513" y="701675"/>
            <a:ext cx="6242050" cy="351155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701" name="Rectangle 5"/>
          <p:cNvSpPr>
            <a:spLocks noGrp="1" noChangeArrowheads="1"/>
          </p:cNvSpPr>
          <p:nvPr>
            <p:ph type="body" sz="quarter" idx="3"/>
          </p:nvPr>
        </p:nvSpPr>
        <p:spPr bwMode="auto">
          <a:xfrm>
            <a:off x="707708" y="4447461"/>
            <a:ext cx="5661660" cy="4213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02" name="Rectangle 6"/>
          <p:cNvSpPr>
            <a:spLocks noGrp="1" noChangeArrowheads="1"/>
          </p:cNvSpPr>
          <p:nvPr>
            <p:ph type="ftr" sz="quarter" idx="4"/>
          </p:nvPr>
        </p:nvSpPr>
        <p:spPr bwMode="auto">
          <a:xfrm>
            <a:off x="1" y="8893296"/>
            <a:ext cx="3066732" cy="46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vl1pPr>
          </a:lstStyle>
          <a:p>
            <a:endParaRPr lang="en-US" altLang="zh-CN" dirty="0"/>
          </a:p>
        </p:txBody>
      </p:sp>
      <p:sp>
        <p:nvSpPr>
          <p:cNvPr id="29703" name="Rectangle 7"/>
          <p:cNvSpPr>
            <a:spLocks noGrp="1" noChangeArrowheads="1"/>
          </p:cNvSpPr>
          <p:nvPr>
            <p:ph type="sldNum" sz="quarter" idx="5"/>
          </p:nvPr>
        </p:nvSpPr>
        <p:spPr bwMode="auto">
          <a:xfrm>
            <a:off x="4008706" y="8893296"/>
            <a:ext cx="3066732" cy="468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vl1pPr>
          </a:lstStyle>
          <a:p>
            <a:fld id="{E3D1208B-ABB5-48F0-93EC-79B837E3F925}" type="slidenum">
              <a:rPr lang="zh-CN" altLang="en-US"/>
              <a:pPr/>
              <a:t>‹#›</a:t>
            </a:fld>
            <a:endParaRPr lang="en-US" altLang="zh-CN" dirty="0"/>
          </a:p>
        </p:txBody>
      </p:sp>
    </p:spTree>
    <p:extLst>
      <p:ext uri="{BB962C8B-B14F-4D97-AF65-F5344CB8AC3E}">
        <p14:creationId xmlns:p14="http://schemas.microsoft.com/office/powerpoint/2010/main" val="371123565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600" kern="1200">
        <a:solidFill>
          <a:schemeClr val="tx1"/>
        </a:solidFill>
        <a:latin typeface="Calibri" pitchFamily="34" charset="0"/>
        <a:ea typeface="宋体" pitchFamily="2" charset="-122"/>
        <a:cs typeface="+mn-cs"/>
      </a:defRPr>
    </a:lvl1pPr>
    <a:lvl2pPr marL="609585" algn="l" rtl="0" fontAlgn="base">
      <a:spcBef>
        <a:spcPct val="30000"/>
      </a:spcBef>
      <a:spcAft>
        <a:spcPct val="0"/>
      </a:spcAft>
      <a:defRPr sz="1600" kern="1200">
        <a:solidFill>
          <a:schemeClr val="tx1"/>
        </a:solidFill>
        <a:latin typeface="Calibri" pitchFamily="34" charset="0"/>
        <a:ea typeface="宋体" pitchFamily="2" charset="-122"/>
        <a:cs typeface="+mn-cs"/>
      </a:defRPr>
    </a:lvl2pPr>
    <a:lvl3pPr marL="1219170" algn="l" rtl="0" fontAlgn="base">
      <a:spcBef>
        <a:spcPct val="30000"/>
      </a:spcBef>
      <a:spcAft>
        <a:spcPct val="0"/>
      </a:spcAft>
      <a:defRPr sz="1600" kern="1200">
        <a:solidFill>
          <a:schemeClr val="tx1"/>
        </a:solidFill>
        <a:latin typeface="Calibri" pitchFamily="34" charset="0"/>
        <a:ea typeface="宋体" pitchFamily="2" charset="-122"/>
        <a:cs typeface="+mn-cs"/>
      </a:defRPr>
    </a:lvl3pPr>
    <a:lvl4pPr marL="1828754" algn="l" rtl="0" fontAlgn="base">
      <a:spcBef>
        <a:spcPct val="30000"/>
      </a:spcBef>
      <a:spcAft>
        <a:spcPct val="0"/>
      </a:spcAft>
      <a:defRPr sz="1600" kern="1200">
        <a:solidFill>
          <a:schemeClr val="tx1"/>
        </a:solidFill>
        <a:latin typeface="Calibri" pitchFamily="34" charset="0"/>
        <a:ea typeface="宋体" pitchFamily="2" charset="-122"/>
        <a:cs typeface="+mn-cs"/>
      </a:defRPr>
    </a:lvl4pPr>
    <a:lvl5pPr marL="2438339" algn="l" rtl="0" fontAlgn="base">
      <a:spcBef>
        <a:spcPct val="30000"/>
      </a:spcBef>
      <a:spcAft>
        <a:spcPct val="0"/>
      </a:spcAft>
      <a:defRPr sz="1600" kern="1200">
        <a:solidFill>
          <a:schemeClr val="tx1"/>
        </a:solidFill>
        <a:latin typeface="Calibri" pitchFamily="34" charset="0"/>
        <a:ea typeface="宋体" pitchFamily="2" charset="-122"/>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D1208B-ABB5-48F0-93EC-79B837E3F925}" type="slidenum">
              <a:rPr lang="zh-CN" altLang="en-US" smtClean="0"/>
              <a:pPr/>
              <a:t>3</a:t>
            </a:fld>
            <a:endParaRPr lang="en-US" altLang="zh-CN" dirty="0"/>
          </a:p>
        </p:txBody>
      </p:sp>
    </p:spTree>
    <p:extLst>
      <p:ext uri="{BB962C8B-B14F-4D97-AF65-F5344CB8AC3E}">
        <p14:creationId xmlns:p14="http://schemas.microsoft.com/office/powerpoint/2010/main" val="4088198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D1208B-ABB5-48F0-93EC-79B837E3F925}" type="slidenum">
              <a:rPr lang="zh-CN" altLang="en-US" smtClean="0"/>
              <a:pPr/>
              <a:t>4</a:t>
            </a:fld>
            <a:endParaRPr lang="en-US" altLang="zh-CN" dirty="0"/>
          </a:p>
        </p:txBody>
      </p:sp>
    </p:spTree>
    <p:extLst>
      <p:ext uri="{BB962C8B-B14F-4D97-AF65-F5344CB8AC3E}">
        <p14:creationId xmlns:p14="http://schemas.microsoft.com/office/powerpoint/2010/main" val="23963320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3D1208B-ABB5-48F0-93EC-79B837E3F925}" type="slidenum">
              <a:rPr lang="zh-CN" altLang="en-US" smtClean="0"/>
              <a:pPr/>
              <a:t>5</a:t>
            </a:fld>
            <a:endParaRPr lang="en-US" altLang="zh-CN" dirty="0"/>
          </a:p>
        </p:txBody>
      </p:sp>
    </p:spTree>
    <p:extLst>
      <p:ext uri="{BB962C8B-B14F-4D97-AF65-F5344CB8AC3E}">
        <p14:creationId xmlns:p14="http://schemas.microsoft.com/office/powerpoint/2010/main" val="8137744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descr="E:\01 日常工作\10 多媒体\PPT内部汇报用模板\PPT封面03副本.jpg"/>
          <p:cNvPicPr>
            <a:picLocks noChangeAspect="1" noChangeArrowheads="1"/>
          </p:cNvPicPr>
          <p:nvPr userDrawn="1"/>
        </p:nvPicPr>
        <p:blipFill>
          <a:blip r:embed="rId2" cstate="print"/>
          <a:srcRect/>
          <a:stretch>
            <a:fillRect/>
          </a:stretch>
        </p:blipFill>
        <p:spPr bwMode="auto">
          <a:xfrm>
            <a:off x="0" y="0"/>
            <a:ext cx="12192000" cy="6858000"/>
          </a:xfrm>
          <a:prstGeom prst="rect">
            <a:avLst/>
          </a:prstGeom>
          <a:noFill/>
        </p:spPr>
      </p:pic>
      <p:sp>
        <p:nvSpPr>
          <p:cNvPr id="6" name="Rectangle 8"/>
          <p:cNvSpPr>
            <a:spLocks noGrp="1" noChangeArrowheads="1"/>
          </p:cNvSpPr>
          <p:nvPr>
            <p:ph type="title" hasCustomPrompt="1"/>
          </p:nvPr>
        </p:nvSpPr>
        <p:spPr bwMode="auto">
          <a:xfrm>
            <a:off x="877325" y="2117254"/>
            <a:ext cx="10622697" cy="76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380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873569" y="1176276"/>
            <a:ext cx="5545301" cy="307777"/>
          </a:xfrm>
          <a:prstGeom prst="rect">
            <a:avLst/>
          </a:prstGeom>
          <a:noFill/>
        </p:spPr>
        <p:txBody>
          <a:bodyPr wrap="none" lIns="0" rIns="0" rtlCol="0">
            <a:spAutoFit/>
          </a:bodyPr>
          <a:lstStyle/>
          <a:p>
            <a:pPr algn="l"/>
            <a:r>
              <a:rPr lang="en-US" altLang="zh-CN" sz="1400" b="1" dirty="0"/>
              <a:t>Computing</a:t>
            </a:r>
            <a:r>
              <a:rPr lang="en-US" altLang="zh-CN" sz="1400" b="1" baseline="0" dirty="0"/>
              <a:t> Systems Laboratory   </a:t>
            </a:r>
            <a:r>
              <a:rPr lang="en-US" altLang="zh-CN" sz="1400" b="1" dirty="0">
                <a:solidFill>
                  <a:srgbClr val="6A6A6A"/>
                </a:solidFill>
              </a:rPr>
              <a:t>|</a:t>
            </a:r>
            <a:r>
              <a:rPr lang="en-US" altLang="zh-CN" sz="1400" b="1" baseline="0" dirty="0"/>
              <a:t>  </a:t>
            </a:r>
            <a:r>
              <a:rPr lang="en-US" altLang="zh-CN" sz="1400" b="1" dirty="0"/>
              <a:t>HUAWEI   </a:t>
            </a:r>
            <a:r>
              <a:rPr lang="en-US" altLang="zh-CN" sz="1400" b="1" dirty="0">
                <a:solidFill>
                  <a:srgbClr val="6A6A6A"/>
                </a:solidFill>
              </a:rPr>
              <a:t>|</a:t>
            </a:r>
            <a:r>
              <a:rPr lang="en-US" altLang="zh-CN" sz="1400" b="1" dirty="0"/>
              <a:t>   </a:t>
            </a:r>
            <a:r>
              <a:rPr lang="en-US" altLang="zh-CN" sz="1400" b="1" dirty="0">
                <a:solidFill>
                  <a:srgbClr val="6A6A6A"/>
                </a:solidFill>
              </a:rPr>
              <a:t>ZURICH </a:t>
            </a:r>
            <a:r>
              <a:rPr lang="en-US" altLang="zh-CN" sz="1400" b="1" dirty="0">
                <a:solidFill>
                  <a:schemeClr val="accent2"/>
                </a:solidFill>
              </a:rPr>
              <a:t>RESEARCH</a:t>
            </a:r>
            <a:r>
              <a:rPr lang="en-US" altLang="zh-CN" sz="1400" b="1" dirty="0"/>
              <a:t> </a:t>
            </a:r>
            <a:r>
              <a:rPr lang="en-US" altLang="zh-CN" sz="1400" b="1" dirty="0">
                <a:solidFill>
                  <a:srgbClr val="6A6A6A"/>
                </a:solidFill>
              </a:rPr>
              <a:t>CENTER</a:t>
            </a:r>
          </a:p>
        </p:txBody>
      </p:sp>
      <p:sp>
        <p:nvSpPr>
          <p:cNvPr id="11" name="TextBox 10"/>
          <p:cNvSpPr txBox="1"/>
          <p:nvPr userDrawn="1"/>
        </p:nvSpPr>
        <p:spPr>
          <a:xfrm>
            <a:off x="873569" y="6248500"/>
            <a:ext cx="2737929" cy="153888"/>
          </a:xfrm>
          <a:prstGeom prst="rect">
            <a:avLst/>
          </a:prstGeom>
          <a:noFill/>
        </p:spPr>
        <p:txBody>
          <a:bodyPr wrap="none" lIns="0" tIns="0" rIns="0" bIns="0" rtlCol="0">
            <a:spAutoFit/>
          </a:bodyPr>
          <a:lstStyle/>
          <a:p>
            <a:pPr algn="l"/>
            <a:r>
              <a:rPr lang="en-US" sz="1000" b="0" noProof="0" dirty="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873570" y="3927819"/>
            <a:ext cx="6750049" cy="533400"/>
          </a:xfrm>
          <a:prstGeom prst="rect">
            <a:avLst/>
          </a:prstGeom>
        </p:spPr>
        <p:txBody>
          <a:bodyPr lIns="0" rIns="0"/>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873569" y="2890978"/>
            <a:ext cx="10626453" cy="639233"/>
          </a:xfrm>
          <a:prstGeom prst="rect">
            <a:avLst/>
          </a:prstGeom>
        </p:spPr>
        <p:txBody>
          <a:bodyPr lIns="0" tIns="0" rIns="0" bIns="0" anchor="ctr"/>
          <a:lstStyle>
            <a:lvl1pPr marL="0" indent="0">
              <a:buNone/>
              <a:defRPr sz="2400" b="0">
                <a:solidFill>
                  <a:schemeClr val="bg1"/>
                </a:solidFill>
                <a:latin typeface="Arial" panose="020B0604020202020204" pitchFamily="34" charset="0"/>
                <a:cs typeface="Arial" panose="020B0604020202020204" pitchFamily="34" charset="0"/>
              </a:defRPr>
            </a:lvl1pPr>
            <a:lvl2pPr marL="609585" indent="0">
              <a:buNone/>
              <a:defRPr sz="3200">
                <a:solidFill>
                  <a:schemeClr val="bg1"/>
                </a:solidFill>
              </a:defRPr>
            </a:lvl2pPr>
            <a:lvl3pPr marL="1219170" indent="0">
              <a:buNone/>
              <a:defRPr sz="3200">
                <a:solidFill>
                  <a:schemeClr val="bg1"/>
                </a:solidFill>
              </a:defRPr>
            </a:lvl3pPr>
            <a:lvl4pPr marL="1828754" indent="0">
              <a:buNone/>
              <a:defRPr sz="3200">
                <a:solidFill>
                  <a:schemeClr val="bg1"/>
                </a:solidFill>
              </a:defRPr>
            </a:lvl4pPr>
            <a:lvl5pPr marL="2438339" indent="0">
              <a:buNone/>
              <a:defRPr sz="32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3" cstate="print"/>
          <a:srcRect t="2860" b="4536"/>
          <a:stretch/>
        </p:blipFill>
        <p:spPr bwMode="auto">
          <a:xfrm>
            <a:off x="10355863" y="5379313"/>
            <a:ext cx="1144159" cy="1023075"/>
          </a:xfrm>
          <a:prstGeom prst="rect">
            <a:avLst/>
          </a:prstGeom>
          <a:noFill/>
        </p:spPr>
      </p:pic>
    </p:spTree>
    <p:extLst>
      <p:ext uri="{BB962C8B-B14F-4D97-AF65-F5344CB8AC3E}">
        <p14:creationId xmlns:p14="http://schemas.microsoft.com/office/powerpoint/2010/main" val="296604118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Blank) 1">
    <p:spTree>
      <p:nvGrpSpPr>
        <p:cNvPr id="1" name=""/>
        <p:cNvGrpSpPr/>
        <p:nvPr/>
      </p:nvGrpSpPr>
      <p:grpSpPr>
        <a:xfrm>
          <a:off x="0" y="0"/>
          <a:ext cx="0" cy="0"/>
          <a:chOff x="0" y="0"/>
          <a:chExt cx="0" cy="0"/>
        </a:xfrm>
      </p:grpSpPr>
      <p:sp>
        <p:nvSpPr>
          <p:cNvPr id="2" name="Rectangle 1"/>
          <p:cNvSpPr/>
          <p:nvPr userDrawn="1"/>
        </p:nvSpPr>
        <p:spPr bwMode="auto">
          <a:xfrm>
            <a:off x="0" y="6007100"/>
            <a:ext cx="12192000" cy="8509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877325" y="2117254"/>
            <a:ext cx="10622697" cy="76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380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873569" y="1176276"/>
            <a:ext cx="5545301" cy="307777"/>
          </a:xfrm>
          <a:prstGeom prst="rect">
            <a:avLst/>
          </a:prstGeom>
          <a:noFill/>
        </p:spPr>
        <p:txBody>
          <a:bodyPr wrap="none" lIns="0" rIns="0" rtlCol="0">
            <a:spAutoFit/>
          </a:bodyPr>
          <a:lstStyle/>
          <a:p>
            <a:pPr algn="l"/>
            <a:r>
              <a:rPr lang="en-US" altLang="zh-CN" sz="1400" b="1" dirty="0"/>
              <a:t>Computing</a:t>
            </a:r>
            <a:r>
              <a:rPr lang="en-US" altLang="zh-CN" sz="1400" b="1" baseline="0" dirty="0"/>
              <a:t> Systems Laboratory   </a:t>
            </a:r>
            <a:r>
              <a:rPr lang="en-US" altLang="zh-CN" sz="1400" b="1" dirty="0">
                <a:solidFill>
                  <a:srgbClr val="6A6A6A"/>
                </a:solidFill>
              </a:rPr>
              <a:t>|</a:t>
            </a:r>
            <a:r>
              <a:rPr lang="en-US" altLang="zh-CN" sz="1400" b="1" baseline="0" dirty="0"/>
              <a:t>  </a:t>
            </a:r>
            <a:r>
              <a:rPr lang="en-US" altLang="zh-CN" sz="1400" b="1" dirty="0"/>
              <a:t>HUAWEI   </a:t>
            </a:r>
            <a:r>
              <a:rPr lang="en-US" altLang="zh-CN" sz="1400" b="1" dirty="0">
                <a:solidFill>
                  <a:srgbClr val="6A6A6A"/>
                </a:solidFill>
              </a:rPr>
              <a:t>|</a:t>
            </a:r>
            <a:r>
              <a:rPr lang="en-US" altLang="zh-CN" sz="1400" b="1" dirty="0"/>
              <a:t>   </a:t>
            </a:r>
            <a:r>
              <a:rPr lang="en-US" altLang="zh-CN" sz="1400" b="1" dirty="0">
                <a:solidFill>
                  <a:srgbClr val="6A6A6A"/>
                </a:solidFill>
              </a:rPr>
              <a:t>ZURICH </a:t>
            </a:r>
            <a:r>
              <a:rPr lang="en-US" altLang="zh-CN" sz="1400" b="1" dirty="0">
                <a:solidFill>
                  <a:schemeClr val="accent2"/>
                </a:solidFill>
              </a:rPr>
              <a:t>RESEARCH</a:t>
            </a:r>
            <a:r>
              <a:rPr lang="en-US" altLang="zh-CN" sz="1400" b="1" dirty="0"/>
              <a:t> </a:t>
            </a:r>
            <a:r>
              <a:rPr lang="en-US" altLang="zh-CN" sz="1400" b="1" dirty="0">
                <a:solidFill>
                  <a:srgbClr val="6A6A6A"/>
                </a:solidFill>
              </a:rPr>
              <a:t>CENTER</a:t>
            </a:r>
          </a:p>
        </p:txBody>
      </p:sp>
      <p:sp>
        <p:nvSpPr>
          <p:cNvPr id="11" name="TextBox 10"/>
          <p:cNvSpPr txBox="1"/>
          <p:nvPr userDrawn="1"/>
        </p:nvSpPr>
        <p:spPr>
          <a:xfrm>
            <a:off x="873569" y="6248500"/>
            <a:ext cx="2737929" cy="153888"/>
          </a:xfrm>
          <a:prstGeom prst="rect">
            <a:avLst/>
          </a:prstGeom>
          <a:noFill/>
        </p:spPr>
        <p:txBody>
          <a:bodyPr wrap="none" lIns="0" tIns="0" rIns="0" bIns="0" rtlCol="0">
            <a:spAutoFit/>
          </a:bodyPr>
          <a:lstStyle/>
          <a:p>
            <a:pPr algn="l"/>
            <a:r>
              <a:rPr lang="en-US" sz="1000" b="0" noProof="0" dirty="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873570" y="3927819"/>
            <a:ext cx="6750049" cy="533400"/>
          </a:xfrm>
          <a:prstGeom prst="rect">
            <a:avLst/>
          </a:prstGeom>
        </p:spPr>
        <p:txBody>
          <a:bodyPr lIns="0" rIns="0"/>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873569" y="2890978"/>
            <a:ext cx="10626453" cy="639233"/>
          </a:xfrm>
          <a:prstGeom prst="rect">
            <a:avLst/>
          </a:prstGeom>
        </p:spPr>
        <p:txBody>
          <a:bodyPr lIns="0" tIns="0" rIns="0" bIns="0" anchor="ctr"/>
          <a:lstStyle>
            <a:lvl1pPr marL="0" indent="0">
              <a:buNone/>
              <a:defRPr sz="2400" b="0">
                <a:solidFill>
                  <a:schemeClr val="bg1"/>
                </a:solidFill>
                <a:latin typeface="Arial" panose="020B0604020202020204" pitchFamily="34" charset="0"/>
                <a:cs typeface="Arial" panose="020B0604020202020204" pitchFamily="34" charset="0"/>
              </a:defRPr>
            </a:lvl1pPr>
            <a:lvl2pPr marL="609585" indent="0">
              <a:buNone/>
              <a:defRPr sz="3200">
                <a:solidFill>
                  <a:schemeClr val="bg1"/>
                </a:solidFill>
              </a:defRPr>
            </a:lvl2pPr>
            <a:lvl3pPr marL="1219170" indent="0">
              <a:buNone/>
              <a:defRPr sz="3200">
                <a:solidFill>
                  <a:schemeClr val="bg1"/>
                </a:solidFill>
              </a:defRPr>
            </a:lvl3pPr>
            <a:lvl4pPr marL="1828754" indent="0">
              <a:buNone/>
              <a:defRPr sz="3200">
                <a:solidFill>
                  <a:schemeClr val="bg1"/>
                </a:solidFill>
              </a:defRPr>
            </a:lvl4pPr>
            <a:lvl5pPr marL="2438339" indent="0">
              <a:buNone/>
              <a:defRPr sz="3200">
                <a:solidFill>
                  <a:schemeClr val="bg1"/>
                </a:solidFill>
              </a:defRPr>
            </a:lvl5pPr>
          </a:lstStyle>
          <a:p>
            <a:pPr lvl="0"/>
            <a:r>
              <a:rPr lang="en-US" dirty="0"/>
              <a:t>Click to edit subtitle</a:t>
            </a:r>
          </a:p>
        </p:txBody>
      </p:sp>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srcRect t="2860" b="4536"/>
          <a:stretch/>
        </p:blipFill>
        <p:spPr bwMode="auto">
          <a:xfrm>
            <a:off x="10355863" y="5379313"/>
            <a:ext cx="1144159" cy="1023075"/>
          </a:xfrm>
          <a:prstGeom prst="rect">
            <a:avLst/>
          </a:prstGeom>
          <a:noFill/>
        </p:spPr>
      </p:pic>
      <p:sp>
        <p:nvSpPr>
          <p:cNvPr id="13" name="Rectangle 12"/>
          <p:cNvSpPr/>
          <p:nvPr userDrawn="1"/>
        </p:nvSpPr>
        <p:spPr bwMode="auto">
          <a:xfrm>
            <a:off x="0" y="5366"/>
            <a:ext cx="12192000" cy="96315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bg1"/>
              </a:solidFill>
              <a:effectLst/>
              <a:latin typeface="Arial" charset="0"/>
              <a:ea typeface="宋体" charset="-122"/>
            </a:endParaRPr>
          </a:p>
        </p:txBody>
      </p:sp>
    </p:spTree>
    <p:extLst>
      <p:ext uri="{BB962C8B-B14F-4D97-AF65-F5344CB8AC3E}">
        <p14:creationId xmlns:p14="http://schemas.microsoft.com/office/powerpoint/2010/main" val="141338118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Blank) 2">
    <p:spTree>
      <p:nvGrpSpPr>
        <p:cNvPr id="1" name=""/>
        <p:cNvGrpSpPr/>
        <p:nvPr/>
      </p:nvGrpSpPr>
      <p:grpSpPr>
        <a:xfrm>
          <a:off x="0" y="0"/>
          <a:ext cx="0" cy="0"/>
          <a:chOff x="0" y="0"/>
          <a:chExt cx="0" cy="0"/>
        </a:xfrm>
      </p:grpSpPr>
      <p:sp>
        <p:nvSpPr>
          <p:cNvPr id="13" name="Rectangle 12"/>
          <p:cNvSpPr/>
          <p:nvPr userDrawn="1"/>
        </p:nvSpPr>
        <p:spPr bwMode="auto">
          <a:xfrm>
            <a:off x="0" y="5366"/>
            <a:ext cx="12192000" cy="963159"/>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bg1"/>
              </a:solidFill>
              <a:effectLst/>
              <a:latin typeface="Arial" charset="0"/>
              <a:ea typeface="宋体" charset="-122"/>
            </a:endParaRPr>
          </a:p>
        </p:txBody>
      </p:sp>
      <p:sp>
        <p:nvSpPr>
          <p:cNvPr id="2" name="Rectangle 1"/>
          <p:cNvSpPr/>
          <p:nvPr userDrawn="1"/>
        </p:nvSpPr>
        <p:spPr bwMode="auto">
          <a:xfrm>
            <a:off x="0" y="6007100"/>
            <a:ext cx="12192000" cy="850900"/>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bg1"/>
              </a:solidFill>
              <a:effectLst/>
              <a:latin typeface="Arial" charset="0"/>
              <a:ea typeface="宋体" charset="-122"/>
            </a:endParaRPr>
          </a:p>
        </p:txBody>
      </p:sp>
      <p:sp>
        <p:nvSpPr>
          <p:cNvPr id="6" name="Rectangle 8"/>
          <p:cNvSpPr>
            <a:spLocks noGrp="1" noChangeArrowheads="1"/>
          </p:cNvSpPr>
          <p:nvPr>
            <p:ph type="title" hasCustomPrompt="1"/>
          </p:nvPr>
        </p:nvSpPr>
        <p:spPr bwMode="auto">
          <a:xfrm>
            <a:off x="877325" y="2117254"/>
            <a:ext cx="10622697" cy="766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90000" rIns="0" bIns="90000" numCol="1" anchor="t" anchorCtr="0" compatLnSpc="1">
            <a:prstTxWarp prst="textNoShape">
              <a:avLst/>
            </a:prstTxWarp>
            <a:spAutoFit/>
          </a:bodyPr>
          <a:lstStyle>
            <a:lvl1pPr algn="l">
              <a:defRPr sz="3800">
                <a:solidFill>
                  <a:schemeClr val="bg1"/>
                </a:solidFill>
                <a:latin typeface="Arial" panose="020B0604020202020204" pitchFamily="34" charset="0"/>
                <a:cs typeface="Arial" panose="020B0604020202020204" pitchFamily="34" charset="0"/>
              </a:defRPr>
            </a:lvl1pPr>
          </a:lstStyle>
          <a:p>
            <a:pPr lvl="0"/>
            <a:r>
              <a:rPr lang="en-US" altLang="zh-CN" dirty="0"/>
              <a:t>Click to edit title</a:t>
            </a:r>
            <a:endParaRPr lang="zh-CN" altLang="en-US" dirty="0"/>
          </a:p>
        </p:txBody>
      </p:sp>
      <p:sp>
        <p:nvSpPr>
          <p:cNvPr id="9" name="TextBox 8"/>
          <p:cNvSpPr txBox="1"/>
          <p:nvPr userDrawn="1"/>
        </p:nvSpPr>
        <p:spPr>
          <a:xfrm>
            <a:off x="873569" y="1176276"/>
            <a:ext cx="5545301" cy="307777"/>
          </a:xfrm>
          <a:prstGeom prst="rect">
            <a:avLst/>
          </a:prstGeom>
          <a:noFill/>
        </p:spPr>
        <p:txBody>
          <a:bodyPr wrap="none" lIns="0" rIns="0" rtlCol="0">
            <a:spAutoFit/>
          </a:bodyPr>
          <a:lstStyle/>
          <a:p>
            <a:pPr algn="l"/>
            <a:r>
              <a:rPr lang="en-US" altLang="zh-CN" sz="1400" b="1" dirty="0"/>
              <a:t>Computing</a:t>
            </a:r>
            <a:r>
              <a:rPr lang="en-US" altLang="zh-CN" sz="1400" b="1" baseline="0" dirty="0"/>
              <a:t> Systems Laboratory   </a:t>
            </a:r>
            <a:r>
              <a:rPr lang="en-US" altLang="zh-CN" sz="1400" b="1" dirty="0">
                <a:solidFill>
                  <a:srgbClr val="6A6A6A"/>
                </a:solidFill>
              </a:rPr>
              <a:t>|</a:t>
            </a:r>
            <a:r>
              <a:rPr lang="en-US" altLang="zh-CN" sz="1400" b="1" baseline="0" dirty="0"/>
              <a:t>  </a:t>
            </a:r>
            <a:r>
              <a:rPr lang="en-US" altLang="zh-CN" sz="1400" b="1" dirty="0"/>
              <a:t>HUAWEI   </a:t>
            </a:r>
            <a:r>
              <a:rPr lang="en-US" altLang="zh-CN" sz="1400" b="1" dirty="0">
                <a:solidFill>
                  <a:srgbClr val="6A6A6A"/>
                </a:solidFill>
              </a:rPr>
              <a:t>|</a:t>
            </a:r>
            <a:r>
              <a:rPr lang="en-US" altLang="zh-CN" sz="1400" b="1" dirty="0"/>
              <a:t>   </a:t>
            </a:r>
            <a:r>
              <a:rPr lang="en-US" altLang="zh-CN" sz="1400" b="1" dirty="0">
                <a:solidFill>
                  <a:srgbClr val="6A6A6A"/>
                </a:solidFill>
              </a:rPr>
              <a:t>ZURICH </a:t>
            </a:r>
            <a:r>
              <a:rPr lang="en-US" altLang="zh-CN" sz="1400" b="1" dirty="0">
                <a:solidFill>
                  <a:schemeClr val="accent2"/>
                </a:solidFill>
              </a:rPr>
              <a:t>RESEARCH</a:t>
            </a:r>
            <a:r>
              <a:rPr lang="en-US" altLang="zh-CN" sz="1400" b="1" dirty="0"/>
              <a:t> </a:t>
            </a:r>
            <a:r>
              <a:rPr lang="en-US" altLang="zh-CN" sz="1400" b="1" dirty="0">
                <a:solidFill>
                  <a:srgbClr val="6A6A6A"/>
                </a:solidFill>
              </a:rPr>
              <a:t>CENTER</a:t>
            </a:r>
          </a:p>
        </p:txBody>
      </p:sp>
      <p:sp>
        <p:nvSpPr>
          <p:cNvPr id="11" name="TextBox 10"/>
          <p:cNvSpPr txBox="1"/>
          <p:nvPr userDrawn="1"/>
        </p:nvSpPr>
        <p:spPr>
          <a:xfrm>
            <a:off x="873569" y="6248500"/>
            <a:ext cx="2737929" cy="153888"/>
          </a:xfrm>
          <a:prstGeom prst="rect">
            <a:avLst/>
          </a:prstGeom>
          <a:noFill/>
        </p:spPr>
        <p:txBody>
          <a:bodyPr wrap="none" lIns="0" tIns="0" rIns="0" bIns="0" rtlCol="0">
            <a:spAutoFit/>
          </a:bodyPr>
          <a:lstStyle/>
          <a:p>
            <a:pPr algn="l"/>
            <a:r>
              <a:rPr lang="en-US" sz="1000" b="0" noProof="0" dirty="0">
                <a:solidFill>
                  <a:schemeClr val="bg1">
                    <a:lumMod val="75000"/>
                  </a:schemeClr>
                </a:solidFill>
                <a:latin typeface="Arial" panose="020B0604020202020204" pitchFamily="34" charset="0"/>
                <a:cs typeface="Arial" panose="020B0604020202020204" pitchFamily="34" charset="0"/>
              </a:rPr>
              <a:t>HUAWEI TECHNOLOGIES SWITZERLAND AG</a:t>
            </a:r>
          </a:p>
        </p:txBody>
      </p:sp>
      <p:sp>
        <p:nvSpPr>
          <p:cNvPr id="20" name="Text Placeholder 19"/>
          <p:cNvSpPr>
            <a:spLocks noGrp="1"/>
          </p:cNvSpPr>
          <p:nvPr>
            <p:ph type="body" sz="quarter" idx="10" hasCustomPrompt="1"/>
          </p:nvPr>
        </p:nvSpPr>
        <p:spPr>
          <a:xfrm>
            <a:off x="873570" y="3927819"/>
            <a:ext cx="6750049" cy="533400"/>
          </a:xfrm>
          <a:prstGeom prst="rect">
            <a:avLst/>
          </a:prstGeom>
        </p:spPr>
        <p:txBody>
          <a:bodyPr lIns="0" rIns="0"/>
          <a:lstStyle>
            <a:lvl1pPr marL="0" indent="0">
              <a:buNone/>
              <a:defRPr sz="1800" b="0">
                <a:solidFill>
                  <a:schemeClr val="bg1"/>
                </a:solidFill>
                <a:latin typeface="Arial" panose="020B0604020202020204" pitchFamily="34" charset="0"/>
                <a:cs typeface="Arial" panose="020B0604020202020204" pitchFamily="34" charset="0"/>
              </a:defRPr>
            </a:lvl1pPr>
          </a:lstStyle>
          <a:p>
            <a:pPr lvl="0"/>
            <a:r>
              <a:rPr lang="en-US" dirty="0"/>
              <a:t>Click to edit author</a:t>
            </a:r>
          </a:p>
        </p:txBody>
      </p:sp>
      <p:sp>
        <p:nvSpPr>
          <p:cNvPr id="4" name="Text Placeholder 3"/>
          <p:cNvSpPr>
            <a:spLocks noGrp="1"/>
          </p:cNvSpPr>
          <p:nvPr>
            <p:ph type="body" sz="quarter" idx="11" hasCustomPrompt="1"/>
          </p:nvPr>
        </p:nvSpPr>
        <p:spPr>
          <a:xfrm>
            <a:off x="873569" y="2890978"/>
            <a:ext cx="10626453" cy="639233"/>
          </a:xfrm>
          <a:prstGeom prst="rect">
            <a:avLst/>
          </a:prstGeom>
        </p:spPr>
        <p:txBody>
          <a:bodyPr lIns="0" tIns="0" rIns="0" bIns="0" anchor="ctr"/>
          <a:lstStyle>
            <a:lvl1pPr marL="0" indent="0">
              <a:buNone/>
              <a:defRPr sz="2400" b="0">
                <a:solidFill>
                  <a:schemeClr val="bg1"/>
                </a:solidFill>
                <a:latin typeface="Arial" panose="020B0604020202020204" pitchFamily="34" charset="0"/>
                <a:cs typeface="Arial" panose="020B0604020202020204" pitchFamily="34" charset="0"/>
              </a:defRPr>
            </a:lvl1pPr>
            <a:lvl2pPr marL="609585" indent="0">
              <a:buNone/>
              <a:defRPr sz="3200">
                <a:solidFill>
                  <a:schemeClr val="bg1"/>
                </a:solidFill>
              </a:defRPr>
            </a:lvl2pPr>
            <a:lvl3pPr marL="1219170" indent="0">
              <a:buNone/>
              <a:defRPr sz="3200">
                <a:solidFill>
                  <a:schemeClr val="bg1"/>
                </a:solidFill>
              </a:defRPr>
            </a:lvl3pPr>
            <a:lvl4pPr marL="1828754" indent="0">
              <a:buNone/>
              <a:defRPr sz="3200">
                <a:solidFill>
                  <a:schemeClr val="bg1"/>
                </a:solidFill>
              </a:defRPr>
            </a:lvl4pPr>
            <a:lvl5pPr marL="2438339" indent="0">
              <a:buNone/>
              <a:defRPr sz="3200">
                <a:solidFill>
                  <a:schemeClr val="bg1"/>
                </a:solidFill>
              </a:defRPr>
            </a:lvl5pPr>
          </a:lstStyle>
          <a:p>
            <a:pPr lvl="0"/>
            <a:r>
              <a:rPr lang="en-US" dirty="0"/>
              <a:t>Click to edit subtitle</a:t>
            </a:r>
          </a:p>
        </p:txBody>
      </p:sp>
      <p:pic>
        <p:nvPicPr>
          <p:cNvPr id="12" name="Picture 11"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2" cstate="print"/>
          <a:srcRect t="2860" b="4536"/>
          <a:stretch/>
        </p:blipFill>
        <p:spPr bwMode="auto">
          <a:xfrm>
            <a:off x="10355862" y="460978"/>
            <a:ext cx="1144159" cy="1023075"/>
          </a:xfrm>
          <a:prstGeom prst="rect">
            <a:avLst/>
          </a:prstGeom>
          <a:noFill/>
        </p:spPr>
      </p:pic>
    </p:spTree>
    <p:extLst>
      <p:ext uri="{BB962C8B-B14F-4D97-AF65-F5344CB8AC3E}">
        <p14:creationId xmlns:p14="http://schemas.microsoft.com/office/powerpoint/2010/main" val="379393946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7534" y="449284"/>
            <a:ext cx="10176933" cy="871537"/>
          </a:xfrm>
          <a:prstGeom prst="rect">
            <a:avLst/>
          </a:prstGeom>
        </p:spPr>
        <p:txBody>
          <a:bodyPr/>
          <a:lstStyle>
            <a:lvl1pPr>
              <a:defRPr sz="24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1018784" y="1628384"/>
            <a:ext cx="10154432" cy="4584744"/>
          </a:xfrm>
          <a:prstGeom prst="rect">
            <a:avLst/>
          </a:prstGeom>
        </p:spPr>
        <p:txBody>
          <a:bodyPr/>
          <a:lstStyle>
            <a:lvl1pPr>
              <a:buClr>
                <a:schemeClr val="tx1"/>
              </a:buClr>
              <a:defRPr sz="2000">
                <a:solidFill>
                  <a:schemeClr val="tx1">
                    <a:lumMod val="95000"/>
                    <a:lumOff val="5000"/>
                  </a:schemeClr>
                </a:solidFill>
                <a:latin typeface="Arial" panose="020B0604020202020204" pitchFamily="34" charset="0"/>
                <a:cs typeface="Arial" panose="020B0604020202020204" pitchFamily="34" charset="0"/>
              </a:defRPr>
            </a:lvl1pPr>
            <a:lvl2pPr marL="990575" indent="-380990">
              <a:buClr>
                <a:schemeClr val="tx1"/>
              </a:buClr>
              <a:buSzPct val="100000"/>
              <a:buFont typeface="Wingdings" charset="2"/>
              <a:buChar char="§"/>
              <a:defRPr sz="2000">
                <a:solidFill>
                  <a:schemeClr val="tx1">
                    <a:lumMod val="95000"/>
                    <a:lumOff val="5000"/>
                  </a:schemeClr>
                </a:solidFill>
                <a:latin typeface="Arial" panose="020B0604020202020204" pitchFamily="34" charset="0"/>
                <a:cs typeface="Arial" panose="020B0604020202020204" pitchFamily="34" charset="0"/>
              </a:defRPr>
            </a:lvl2pPr>
            <a:lvl3pPr marL="1523962" indent="-304792">
              <a:buClr>
                <a:schemeClr val="tx1"/>
              </a:buClr>
              <a:buSzPct val="100000"/>
              <a:buFont typeface="Arial" charset="0"/>
              <a:buChar char="•"/>
              <a:defRPr sz="20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0137319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07534" y="449284"/>
            <a:ext cx="10176933" cy="871537"/>
          </a:xfrm>
          <a:prstGeom prst="rect">
            <a:avLst/>
          </a:prstGeom>
        </p:spPr>
        <p:txBody>
          <a:bodyPr/>
          <a:lstStyle>
            <a:lvl1pPr>
              <a:defRPr sz="240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
        <p:nvSpPr>
          <p:cNvPr id="4" name="Content Placeholder 3"/>
          <p:cNvSpPr>
            <a:spLocks noGrp="1"/>
          </p:cNvSpPr>
          <p:nvPr>
            <p:ph sz="quarter" idx="10" hasCustomPrompt="1"/>
          </p:nvPr>
        </p:nvSpPr>
        <p:spPr>
          <a:xfrm>
            <a:off x="1018784" y="1628384"/>
            <a:ext cx="5040000" cy="4584744"/>
          </a:xfrm>
          <a:prstGeom prst="rect">
            <a:avLst/>
          </a:prstGeom>
        </p:spPr>
        <p:txBody>
          <a:bodyPr/>
          <a:lstStyle>
            <a:lvl1pPr>
              <a:buClr>
                <a:schemeClr val="tx1"/>
              </a:buClr>
              <a:defRPr sz="2000">
                <a:solidFill>
                  <a:schemeClr val="tx1">
                    <a:lumMod val="95000"/>
                    <a:lumOff val="5000"/>
                  </a:schemeClr>
                </a:solidFill>
                <a:latin typeface="Arial" panose="020B0604020202020204" pitchFamily="34" charset="0"/>
                <a:cs typeface="Arial" panose="020B0604020202020204" pitchFamily="34" charset="0"/>
              </a:defRPr>
            </a:lvl1pPr>
            <a:lvl2pPr marL="990575" indent="-380990">
              <a:buClr>
                <a:schemeClr val="tx1"/>
              </a:buClr>
              <a:buSzPct val="100000"/>
              <a:buFont typeface="Wingdings" charset="2"/>
              <a:buChar char="§"/>
              <a:defRPr sz="2000">
                <a:solidFill>
                  <a:schemeClr val="tx1">
                    <a:lumMod val="95000"/>
                    <a:lumOff val="5000"/>
                  </a:schemeClr>
                </a:solidFill>
                <a:latin typeface="Arial" panose="020B0604020202020204" pitchFamily="34" charset="0"/>
                <a:cs typeface="Arial" panose="020B0604020202020204" pitchFamily="34" charset="0"/>
              </a:defRPr>
            </a:lvl2pPr>
            <a:lvl3pPr marL="1523962" indent="-304792">
              <a:buClr>
                <a:schemeClr val="tx1"/>
              </a:buClr>
              <a:buSzPct val="100000"/>
              <a:buFont typeface="Arial" charset="0"/>
              <a:buChar char="•"/>
              <a:defRPr sz="20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quarter" idx="11" hasCustomPrompt="1"/>
          </p:nvPr>
        </p:nvSpPr>
        <p:spPr>
          <a:xfrm>
            <a:off x="6144467" y="1628384"/>
            <a:ext cx="5040000" cy="4584744"/>
          </a:xfrm>
          <a:prstGeom prst="rect">
            <a:avLst/>
          </a:prstGeom>
        </p:spPr>
        <p:txBody>
          <a:bodyPr/>
          <a:lstStyle>
            <a:lvl1pPr>
              <a:buClr>
                <a:schemeClr val="tx1"/>
              </a:buClr>
              <a:defRPr sz="2000">
                <a:solidFill>
                  <a:schemeClr val="tx1">
                    <a:lumMod val="95000"/>
                    <a:lumOff val="5000"/>
                  </a:schemeClr>
                </a:solidFill>
                <a:latin typeface="Arial" panose="020B0604020202020204" pitchFamily="34" charset="0"/>
                <a:cs typeface="Arial" panose="020B0604020202020204" pitchFamily="34" charset="0"/>
              </a:defRPr>
            </a:lvl1pPr>
            <a:lvl2pPr marL="990575" indent="-380990">
              <a:buClr>
                <a:schemeClr val="tx1"/>
              </a:buClr>
              <a:buSzPct val="100000"/>
              <a:buFont typeface="Wingdings" charset="2"/>
              <a:buChar char="§"/>
              <a:defRPr sz="2000">
                <a:solidFill>
                  <a:schemeClr val="tx1">
                    <a:lumMod val="95000"/>
                    <a:lumOff val="5000"/>
                  </a:schemeClr>
                </a:solidFill>
                <a:latin typeface="Arial" panose="020B0604020202020204" pitchFamily="34" charset="0"/>
                <a:cs typeface="Arial" panose="020B0604020202020204" pitchFamily="34" charset="0"/>
              </a:defRPr>
            </a:lvl2pPr>
            <a:lvl3pPr marL="1523962" indent="-304792">
              <a:buClr>
                <a:schemeClr val="tx1"/>
              </a:buClr>
              <a:buSzPct val="100000"/>
              <a:buFont typeface="Arial" charset="0"/>
              <a:buChar char="•"/>
              <a:defRPr sz="2000">
                <a:solidFill>
                  <a:schemeClr val="tx1">
                    <a:lumMod val="95000"/>
                    <a:lumOff val="5000"/>
                  </a:schemeClr>
                </a:solidFill>
                <a:latin typeface="Arial" panose="020B0604020202020204" pitchFamily="34" charset="0"/>
                <a:cs typeface="Arial" panose="020B0604020202020204" pitchFamily="34" charset="0"/>
              </a:defRPr>
            </a:lvl3pPr>
            <a:lvl4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4pPr>
            <a:lvl5pPr>
              <a:buClr>
                <a:schemeClr val="tx1"/>
              </a:buClr>
              <a:defRPr sz="1600">
                <a:solidFill>
                  <a:schemeClr val="tx1">
                    <a:lumMod val="95000"/>
                    <a:lumOff val="5000"/>
                  </a:schemeClr>
                </a:solidFill>
                <a:latin typeface="Arial" panose="020B0604020202020204" pitchFamily="34" charset="0"/>
                <a:cs typeface="Arial" panose="020B0604020202020204" pitchFamily="34" charset="0"/>
              </a:defRPr>
            </a:lvl5pPr>
          </a:lstStyle>
          <a:p>
            <a:pPr lvl="0"/>
            <a:r>
              <a:rPr lang="en-US"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8045315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Title 1"/>
          <p:cNvSpPr>
            <a:spLocks noGrp="1"/>
          </p:cNvSpPr>
          <p:nvPr>
            <p:ph type="title" hasCustomPrompt="1"/>
          </p:nvPr>
        </p:nvSpPr>
        <p:spPr>
          <a:xfrm>
            <a:off x="1007534" y="449284"/>
            <a:ext cx="10176933" cy="871537"/>
          </a:xfrm>
          <a:prstGeom prst="rect">
            <a:avLst/>
          </a:prstGeom>
        </p:spPr>
        <p:txBody>
          <a:bodyPr/>
          <a:lstStyle>
            <a:lvl1pPr>
              <a:defRPr sz="2400" baseline="0">
                <a:solidFill>
                  <a:srgbClr val="CC0000"/>
                </a:solidFill>
                <a:latin typeface="Arial" panose="020B0604020202020204" pitchFamily="34" charset="0"/>
                <a:cs typeface="Arial" panose="020B0604020202020204" pitchFamily="34" charset="0"/>
              </a:defRPr>
            </a:lvl1pPr>
          </a:lstStyle>
          <a:p>
            <a:r>
              <a:rPr lang="en-US" dirty="0"/>
              <a:t>Click to edit title</a:t>
            </a:r>
          </a:p>
        </p:txBody>
      </p:sp>
    </p:spTree>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89832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inal Slide">
    <p:spTree>
      <p:nvGrpSpPr>
        <p:cNvPr id="1" name=""/>
        <p:cNvGrpSpPr/>
        <p:nvPr/>
      </p:nvGrpSpPr>
      <p:grpSpPr>
        <a:xfrm>
          <a:off x="0" y="0"/>
          <a:ext cx="0" cy="0"/>
          <a:chOff x="0" y="0"/>
          <a:chExt cx="0" cy="0"/>
        </a:xfrm>
      </p:grpSpPr>
      <p:sp>
        <p:nvSpPr>
          <p:cNvPr id="6" name="Rectangle 5"/>
          <p:cNvSpPr/>
          <p:nvPr userDrawn="1"/>
        </p:nvSpPr>
        <p:spPr bwMode="auto">
          <a:xfrm>
            <a:off x="0" y="0"/>
            <a:ext cx="12192000" cy="6858000"/>
          </a:xfrm>
          <a:prstGeom prst="rect">
            <a:avLst/>
          </a:prstGeom>
          <a:solidFill>
            <a:schemeClr val="bg1"/>
          </a:solidFill>
          <a:ln>
            <a:noFill/>
          </a:ln>
          <a:effectLst/>
        </p:spPr>
        <p:txBody>
          <a:bodyPr vert="horz" wrap="square" lIns="121920" tIns="60960" rIns="121920" bIns="60960" numCol="1" rtlCol="0" anchor="t" anchorCtr="0" compatLnSpc="1">
            <a:prstTxWarp prst="textNoShape">
              <a:avLst/>
            </a:prstTxWarp>
          </a:bodyPr>
          <a:lstStyle/>
          <a:p>
            <a:pPr marL="0" marR="0" indent="0" algn="l" defTabSz="121917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2400" b="0" i="0" u="none" strike="noStrike" cap="none" normalizeH="0" baseline="0">
              <a:ln>
                <a:noFill/>
              </a:ln>
              <a:solidFill>
                <a:schemeClr val="tx1"/>
              </a:solidFill>
              <a:effectLst/>
              <a:latin typeface="Arial" charset="0"/>
              <a:ea typeface="宋体" charset="-122"/>
            </a:endParaRPr>
          </a:p>
        </p:txBody>
      </p:sp>
      <p:pic>
        <p:nvPicPr>
          <p:cNvPr id="3" name="Picture 2" descr="E:\01 日常工作\03 品牌规范设计\企业业务视觉规范\投标标书规范\设计文档\大平台相关资料整理\Template A\源文件\HW LOGO副本.png"/>
          <p:cNvPicPr>
            <a:picLocks noChangeAspect="1" noChangeArrowheads="1"/>
          </p:cNvPicPr>
          <p:nvPr userDrawn="1"/>
        </p:nvPicPr>
        <p:blipFill>
          <a:blip r:embed="rId2" cstate="print"/>
          <a:srcRect/>
          <a:stretch>
            <a:fillRect/>
          </a:stretch>
        </p:blipFill>
        <p:spPr bwMode="auto">
          <a:xfrm>
            <a:off x="5044228" y="1267735"/>
            <a:ext cx="2209800" cy="2133749"/>
          </a:xfrm>
          <a:prstGeom prst="rect">
            <a:avLst/>
          </a:prstGeom>
          <a:noFill/>
        </p:spPr>
      </p:pic>
      <p:sp>
        <p:nvSpPr>
          <p:cNvPr id="4" name="TextBox 3"/>
          <p:cNvSpPr txBox="1"/>
          <p:nvPr userDrawn="1"/>
        </p:nvSpPr>
        <p:spPr>
          <a:xfrm>
            <a:off x="639055" y="5566942"/>
            <a:ext cx="11020147" cy="861774"/>
          </a:xfrm>
          <a:prstGeom prst="rect">
            <a:avLst/>
          </a:prstGeom>
          <a:noFill/>
        </p:spPr>
        <p:txBody>
          <a:bodyPr wrap="square" rtlCol="0">
            <a:spAutoFit/>
          </a:bodyPr>
          <a:lstStyle/>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  © Huawei Technologies Switzerland AG. All Rights Reserved.</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7" name="TextBox 6"/>
          <p:cNvSpPr txBox="1"/>
          <p:nvPr userDrawn="1"/>
        </p:nvSpPr>
        <p:spPr>
          <a:xfrm>
            <a:off x="4405577" y="3930215"/>
            <a:ext cx="3487109" cy="369332"/>
          </a:xfrm>
          <a:prstGeom prst="rect">
            <a:avLst/>
          </a:prstGeom>
          <a:noFill/>
        </p:spPr>
        <p:txBody>
          <a:bodyPr wrap="none" lIns="0" tIns="0" rIns="0" bIns="0" rtlCol="0">
            <a:spAutoFit/>
          </a:bodyPr>
          <a:lstStyle/>
          <a:p>
            <a:pPr algn="ctr"/>
            <a:r>
              <a:rPr lang="en-US" altLang="zh-CN" sz="2400" b="1" dirty="0">
                <a:solidFill>
                  <a:srgbClr val="6A6A6A"/>
                </a:solidFill>
              </a:rPr>
              <a:t>ZURICH</a:t>
            </a:r>
            <a:r>
              <a:rPr lang="en-US" altLang="zh-CN" sz="2400" b="1" baseline="0" dirty="0">
                <a:solidFill>
                  <a:srgbClr val="6A6A6A"/>
                </a:solidFill>
              </a:rPr>
              <a:t>  </a:t>
            </a:r>
            <a:r>
              <a:rPr lang="en-US" sz="2400" b="1" dirty="0">
                <a:solidFill>
                  <a:schemeClr val="accent2"/>
                </a:solidFill>
              </a:rPr>
              <a:t>RESEARCH</a:t>
            </a:r>
            <a:r>
              <a:rPr lang="en-US" sz="2400" b="1" dirty="0"/>
              <a:t> </a:t>
            </a:r>
            <a:r>
              <a:rPr lang="en-US" sz="2400" b="1" dirty="0">
                <a:solidFill>
                  <a:srgbClr val="6A6A6A"/>
                </a:solidFill>
              </a:rPr>
              <a:t>CENTER</a:t>
            </a:r>
          </a:p>
        </p:txBody>
      </p:sp>
    </p:spTree>
    <p:extLst>
      <p:ext uri="{BB962C8B-B14F-4D97-AF65-F5344CB8AC3E}">
        <p14:creationId xmlns:p14="http://schemas.microsoft.com/office/powerpoint/2010/main" val="3208139016"/>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image" Target="../media/image6.png"/><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4" name="组合 13"/>
          <p:cNvGrpSpPr/>
          <p:nvPr userDrawn="1"/>
        </p:nvGrpSpPr>
        <p:grpSpPr>
          <a:xfrm>
            <a:off x="0" y="6783917"/>
            <a:ext cx="12192000" cy="74083"/>
            <a:chOff x="0" y="5087938"/>
            <a:chExt cx="9144000" cy="55562"/>
          </a:xfrm>
        </p:grpSpPr>
        <p:pic>
          <p:nvPicPr>
            <p:cNvPr id="13" name="Picture 2" descr="E:\01 日常工作\10 多媒体\PPT内部汇报用模板\红条.jpg"/>
            <p:cNvPicPr>
              <a:picLocks noChangeAspect="1" noChangeArrowheads="1"/>
            </p:cNvPicPr>
            <p:nvPr userDrawn="1"/>
          </p:nvPicPr>
          <p:blipFill>
            <a:blip r:embed="rId10" cstate="print"/>
            <a:srcRect r="5813"/>
            <a:stretch>
              <a:fillRect/>
            </a:stretch>
          </p:blipFill>
          <p:spPr bwMode="auto">
            <a:xfrm>
              <a:off x="0" y="5087938"/>
              <a:ext cx="8616950" cy="55562"/>
            </a:xfrm>
            <a:prstGeom prst="rect">
              <a:avLst/>
            </a:prstGeom>
            <a:noFill/>
          </p:spPr>
        </p:pic>
        <p:pic>
          <p:nvPicPr>
            <p:cNvPr id="86" name="Picture 2" descr="E:\01 日常工作\10 多媒体\PPT内部汇报用模板\红条.jpg"/>
            <p:cNvPicPr>
              <a:picLocks noChangeAspect="1" noChangeArrowheads="1"/>
            </p:cNvPicPr>
            <p:nvPr userDrawn="1"/>
          </p:nvPicPr>
          <p:blipFill>
            <a:blip r:embed="rId10" cstate="print"/>
            <a:srcRect r="5813"/>
            <a:stretch>
              <a:fillRect/>
            </a:stretch>
          </p:blipFill>
          <p:spPr bwMode="auto">
            <a:xfrm>
              <a:off x="527050" y="5087938"/>
              <a:ext cx="8616950" cy="55562"/>
            </a:xfrm>
            <a:prstGeom prst="rect">
              <a:avLst/>
            </a:prstGeom>
            <a:noFill/>
          </p:spPr>
        </p:pic>
      </p:grpSp>
      <p:sp>
        <p:nvSpPr>
          <p:cNvPr id="20" name="TextBox 19"/>
          <p:cNvSpPr txBox="1"/>
          <p:nvPr userDrawn="1"/>
        </p:nvSpPr>
        <p:spPr>
          <a:xfrm>
            <a:off x="7006789" y="132412"/>
            <a:ext cx="4737194" cy="184666"/>
          </a:xfrm>
          <a:prstGeom prst="rect">
            <a:avLst/>
          </a:prstGeom>
          <a:noFill/>
        </p:spPr>
        <p:txBody>
          <a:bodyPr wrap="none" lIns="0" tIns="0" rIns="0" bIns="0" rtlCol="0">
            <a:spAutoFit/>
          </a:bodyPr>
          <a:lstStyle/>
          <a:p>
            <a:pPr algn="r"/>
            <a:r>
              <a:rPr lang="en-US" altLang="zh-CN" sz="1200" b="1" dirty="0"/>
              <a:t>Computing</a:t>
            </a:r>
            <a:r>
              <a:rPr lang="en-US" altLang="zh-CN" sz="1200" b="1" baseline="0" dirty="0"/>
              <a:t> Systems Laboratory  </a:t>
            </a:r>
            <a:r>
              <a:rPr lang="en-US" altLang="zh-CN" sz="1200" b="1" dirty="0">
                <a:solidFill>
                  <a:schemeClr val="tx2"/>
                </a:solidFill>
              </a:rPr>
              <a:t>|</a:t>
            </a:r>
            <a:r>
              <a:rPr lang="en-US" altLang="zh-CN" sz="1200" b="1" baseline="0" dirty="0"/>
              <a:t>  </a:t>
            </a:r>
            <a:r>
              <a:rPr lang="en-US" altLang="zh-CN" sz="1200" b="1" dirty="0"/>
              <a:t>HUAWEI   </a:t>
            </a:r>
            <a:r>
              <a:rPr lang="en-US" altLang="zh-CN" sz="1200" b="1" dirty="0">
                <a:solidFill>
                  <a:schemeClr val="tx2"/>
                </a:solidFill>
              </a:rPr>
              <a:t>|</a:t>
            </a:r>
            <a:r>
              <a:rPr lang="en-US" altLang="zh-CN" sz="1200" b="1" dirty="0"/>
              <a:t>   </a:t>
            </a:r>
            <a:r>
              <a:rPr lang="en-US" altLang="zh-CN" sz="1200" b="1" dirty="0">
                <a:solidFill>
                  <a:srgbClr val="6A6A6A"/>
                </a:solidFill>
              </a:rPr>
              <a:t>ZURICH</a:t>
            </a:r>
            <a:r>
              <a:rPr lang="en-US" altLang="zh-CN" sz="1200" b="1" dirty="0"/>
              <a:t> </a:t>
            </a:r>
            <a:r>
              <a:rPr lang="en-US" altLang="zh-CN" sz="1200" b="1" dirty="0">
                <a:solidFill>
                  <a:schemeClr val="accent2"/>
                </a:solidFill>
              </a:rPr>
              <a:t>RESEARCH</a:t>
            </a:r>
            <a:r>
              <a:rPr lang="en-US" altLang="zh-CN" sz="1200" b="1" dirty="0"/>
              <a:t> </a:t>
            </a:r>
            <a:r>
              <a:rPr lang="en-US" altLang="zh-CN" sz="1200" b="1" dirty="0">
                <a:solidFill>
                  <a:srgbClr val="6A6A6A"/>
                </a:solidFill>
              </a:rPr>
              <a:t>CENTER</a:t>
            </a:r>
          </a:p>
        </p:txBody>
      </p:sp>
      <p:grpSp>
        <p:nvGrpSpPr>
          <p:cNvPr id="2" name="Group 1"/>
          <p:cNvGrpSpPr/>
          <p:nvPr userDrawn="1"/>
        </p:nvGrpSpPr>
        <p:grpSpPr>
          <a:xfrm>
            <a:off x="10026551" y="6316180"/>
            <a:ext cx="1728862" cy="400826"/>
            <a:chOff x="10065011" y="6250583"/>
            <a:chExt cx="1728862" cy="400826"/>
          </a:xfrm>
        </p:grpSpPr>
        <p:pic>
          <p:nvPicPr>
            <p:cNvPr id="8" name="Picture 7"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srcRect t="77179" b="4536"/>
            <a:stretch/>
          </p:blipFill>
          <p:spPr bwMode="auto">
            <a:xfrm>
              <a:off x="10649925" y="6380319"/>
              <a:ext cx="1143948" cy="201968"/>
            </a:xfrm>
            <a:prstGeom prst="rect">
              <a:avLst/>
            </a:prstGeom>
            <a:noFill/>
          </p:spPr>
        </p:pic>
        <p:pic>
          <p:nvPicPr>
            <p:cNvPr id="10" name="Picture 9" descr="E:\01 日常工作\03 品牌规范设计\企业业务视觉规范\投标标书规范\设计文档\大平台相关资料整理\Template A\源文件\HW LOGO副本.png"/>
            <p:cNvPicPr>
              <a:picLocks noChangeAspect="1" noChangeArrowheads="1"/>
            </p:cNvPicPr>
            <p:nvPr userDrawn="1"/>
          </p:nvPicPr>
          <p:blipFill rotWithShape="1">
            <a:blip r:embed="rId11" cstate="print"/>
            <a:srcRect t="2860" b="25088"/>
            <a:stretch/>
          </p:blipFill>
          <p:spPr bwMode="auto">
            <a:xfrm>
              <a:off x="10065011" y="6250583"/>
              <a:ext cx="576128" cy="400826"/>
            </a:xfrm>
            <a:prstGeom prst="rect">
              <a:avLst/>
            </a:prstGeom>
            <a:noFill/>
          </p:spPr>
        </p:pic>
      </p:grpSp>
      <p:sp>
        <p:nvSpPr>
          <p:cNvPr id="11" name="TextBox 10"/>
          <p:cNvSpPr txBox="1"/>
          <p:nvPr userDrawn="1"/>
        </p:nvSpPr>
        <p:spPr>
          <a:xfrm>
            <a:off x="1007534" y="6469679"/>
            <a:ext cx="464576" cy="246221"/>
          </a:xfrm>
          <a:prstGeom prst="rect">
            <a:avLst/>
          </a:prstGeom>
          <a:noFill/>
        </p:spPr>
        <p:txBody>
          <a:bodyPr wrap="square" rtlCol="0" anchor="t">
            <a:spAutoFit/>
          </a:bodyPr>
          <a:lstStyle/>
          <a:p>
            <a:fld id="{196A046C-4164-4165-98C3-051A40B86014}" type="slidenum">
              <a:rPr lang="en-US" sz="1000" smtClean="0">
                <a:solidFill>
                  <a:schemeClr val="bg1">
                    <a:lumMod val="75000"/>
                  </a:schemeClr>
                </a:solidFill>
                <a:latin typeface="Arial" panose="020B0604020202020204" pitchFamily="34" charset="0"/>
                <a:cs typeface="Arial" panose="020B0604020202020204" pitchFamily="34" charset="0"/>
              </a:rPr>
              <a:t>‹#›</a:t>
            </a:fld>
            <a:endParaRPr lang="en-US" sz="1000" dirty="0">
              <a:solidFill>
                <a:schemeClr val="bg1">
                  <a:lumMod val="75000"/>
                </a:schemeClr>
              </a:solidFill>
              <a:latin typeface="Arial" panose="020B0604020202020204" pitchFamily="34" charset="0"/>
              <a:cs typeface="Arial" panose="020B0604020202020204" pitchFamily="34" charset="0"/>
            </a:endParaRPr>
          </a:p>
        </p:txBody>
      </p:sp>
      <p:pic>
        <p:nvPicPr>
          <p:cNvPr id="12" name="Picture 11"/>
          <p:cNvPicPr>
            <a:picLocks noChangeAspect="1"/>
          </p:cNvPicPr>
          <p:nvPr userDrawn="1"/>
        </p:nvPicPr>
        <p:blipFill>
          <a:blip r:embed="rId12">
            <a:extLst>
              <a:ext uri="{28A0092B-C50C-407E-A947-70E740481C1C}">
                <a14:useLocalDpi xmlns:a14="http://schemas.microsoft.com/office/drawing/2010/main" val="0"/>
              </a:ext>
            </a:extLst>
          </a:blip>
          <a:stretch>
            <a:fillRect/>
          </a:stretch>
        </p:blipFill>
        <p:spPr>
          <a:xfrm>
            <a:off x="0" y="7065539"/>
            <a:ext cx="2253177" cy="288000"/>
          </a:xfrm>
          <a:prstGeom prst="rect">
            <a:avLst/>
          </a:prstGeom>
        </p:spPr>
      </p:pic>
      <p:pic>
        <p:nvPicPr>
          <p:cNvPr id="16" name="Picture 15"/>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7456745" y="7065155"/>
            <a:ext cx="2744470" cy="288000"/>
          </a:xfrm>
          <a:prstGeom prst="rect">
            <a:avLst/>
          </a:prstGeom>
        </p:spPr>
      </p:pic>
      <p:sp>
        <p:nvSpPr>
          <p:cNvPr id="17" name="TextBox 16"/>
          <p:cNvSpPr txBox="1"/>
          <p:nvPr userDrawn="1"/>
        </p:nvSpPr>
        <p:spPr>
          <a:xfrm>
            <a:off x="5458646" y="6485067"/>
            <a:ext cx="1274708" cy="215444"/>
          </a:xfrm>
          <a:prstGeom prst="rect">
            <a:avLst/>
          </a:prstGeom>
          <a:noFill/>
        </p:spPr>
        <p:txBody>
          <a:bodyPr wrap="none" rtlCol="0">
            <a:spAutoFit/>
          </a:bodyPr>
          <a:lstStyle/>
          <a:p>
            <a:pPr algn="ctr"/>
            <a:r>
              <a:rPr lang="en-US" sz="800" baseline="0">
                <a:solidFill>
                  <a:srgbClr val="FF0000"/>
                </a:solidFill>
                <a:latin typeface="Arial" charset="0"/>
                <a:ea typeface="Arial" charset="0"/>
                <a:cs typeface="Arial" charset="0"/>
              </a:rPr>
              <a:t>– Huawei </a:t>
            </a:r>
            <a:r>
              <a:rPr lang="en-US" sz="800">
                <a:solidFill>
                  <a:srgbClr val="FF0000"/>
                </a:solidFill>
                <a:latin typeface="Arial" charset="0"/>
                <a:ea typeface="Arial" charset="0"/>
                <a:cs typeface="Arial" charset="0"/>
              </a:rPr>
              <a:t>Confidential</a:t>
            </a:r>
            <a:r>
              <a:rPr lang="en-US" sz="800" baseline="0">
                <a:solidFill>
                  <a:srgbClr val="FF0000"/>
                </a:solidFill>
                <a:latin typeface="Arial" charset="0"/>
                <a:ea typeface="Arial" charset="0"/>
                <a:cs typeface="Arial" charset="0"/>
              </a:rPr>
              <a:t> </a:t>
            </a:r>
            <a:r>
              <a:rPr lang="en-US" sz="800" baseline="0" dirty="0">
                <a:solidFill>
                  <a:srgbClr val="FF0000"/>
                </a:solidFill>
                <a:latin typeface="Arial" charset="0"/>
                <a:ea typeface="Arial" charset="0"/>
                <a:cs typeface="Arial" charset="0"/>
              </a:rPr>
              <a:t>–</a:t>
            </a:r>
            <a:endParaRPr lang="en-US" sz="800" dirty="0">
              <a:solidFill>
                <a:srgbClr val="FF0000"/>
              </a:solidFill>
              <a:latin typeface="Arial" charset="0"/>
              <a:ea typeface="Arial" charset="0"/>
              <a:cs typeface="Arial" charset="0"/>
            </a:endParaRPr>
          </a:p>
        </p:txBody>
      </p:sp>
      <p:pic>
        <p:nvPicPr>
          <p:cNvPr id="3" name="Picture 2"/>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4687126" y="7059194"/>
            <a:ext cx="2326454" cy="297366"/>
          </a:xfrm>
          <a:prstGeom prst="rect">
            <a:avLst/>
          </a:prstGeom>
        </p:spPr>
      </p:pic>
      <p:pic>
        <p:nvPicPr>
          <p:cNvPr id="4" name="Picture 3"/>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644381" y="7059194"/>
            <a:ext cx="1547618" cy="293961"/>
          </a:xfrm>
          <a:prstGeom prst="rect">
            <a:avLst/>
          </a:prstGeom>
        </p:spPr>
      </p:pic>
    </p:spTree>
  </p:cSld>
  <p:clrMap bg1="lt1" tx1="dk1" bg2="lt2" tx2="dk2" accent1="accent1" accent2="accent2" accent3="accent3" accent4="accent4" accent5="accent5" accent6="accent6" hlink="hlink" folHlink="folHlink"/>
  <p:sldLayoutIdLst>
    <p:sldLayoutId id="2147483848" r:id="rId1"/>
    <p:sldLayoutId id="2147483853" r:id="rId2"/>
    <p:sldLayoutId id="2147483854" r:id="rId3"/>
    <p:sldLayoutId id="2147483849" r:id="rId4"/>
    <p:sldLayoutId id="2147483851" r:id="rId5"/>
    <p:sldLayoutId id="2147483822" r:id="rId6"/>
    <p:sldLayoutId id="2147483847" r:id="rId7"/>
    <p:sldLayoutId id="2147483850" r:id="rId8"/>
  </p:sldLayoutIdLst>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hf hdr="0" ftr="0" dt="0"/>
  <p:txStyles>
    <p:titleStyle>
      <a:lvl1pPr algn="l" rtl="0" eaLnBrk="0" fontAlgn="base" hangingPunct="0">
        <a:spcBef>
          <a:spcPct val="0"/>
        </a:spcBef>
        <a:spcAft>
          <a:spcPct val="0"/>
        </a:spcAft>
        <a:defRPr sz="4267" b="1">
          <a:solidFill>
            <a:srgbClr val="990000"/>
          </a:solidFill>
          <a:latin typeface="FrutigerNext LT Medium" pitchFamily="34" charset="0"/>
          <a:ea typeface="黑体" pitchFamily="49" charset="-122"/>
          <a:cs typeface="+mj-cs"/>
        </a:defRPr>
      </a:lvl1pPr>
      <a:lvl2pPr algn="l" rtl="0" eaLnBrk="0" fontAlgn="base" hangingPunct="0">
        <a:spcBef>
          <a:spcPct val="0"/>
        </a:spcBef>
        <a:spcAft>
          <a:spcPct val="0"/>
        </a:spcAft>
        <a:defRPr sz="3733" b="1">
          <a:solidFill>
            <a:srgbClr val="990000"/>
          </a:solidFill>
          <a:latin typeface="FrutigerNext LT Medium" pitchFamily="34" charset="0"/>
          <a:ea typeface="黑体" pitchFamily="49" charset="-122"/>
          <a:cs typeface="宋体" charset="-122"/>
        </a:defRPr>
      </a:lvl2pPr>
      <a:lvl3pPr algn="l" rtl="0" eaLnBrk="0" fontAlgn="base" hangingPunct="0">
        <a:spcBef>
          <a:spcPct val="0"/>
        </a:spcBef>
        <a:spcAft>
          <a:spcPct val="0"/>
        </a:spcAft>
        <a:defRPr sz="3733" b="1">
          <a:solidFill>
            <a:srgbClr val="990000"/>
          </a:solidFill>
          <a:latin typeface="FrutigerNext LT Medium" pitchFamily="34" charset="0"/>
          <a:ea typeface="黑体" pitchFamily="49" charset="-122"/>
          <a:cs typeface="宋体" charset="-122"/>
        </a:defRPr>
      </a:lvl3pPr>
      <a:lvl4pPr algn="l" rtl="0" eaLnBrk="0" fontAlgn="base" hangingPunct="0">
        <a:spcBef>
          <a:spcPct val="0"/>
        </a:spcBef>
        <a:spcAft>
          <a:spcPct val="0"/>
        </a:spcAft>
        <a:defRPr sz="3733" b="1">
          <a:solidFill>
            <a:srgbClr val="990000"/>
          </a:solidFill>
          <a:latin typeface="FrutigerNext LT Medium" pitchFamily="34" charset="0"/>
          <a:ea typeface="黑体" pitchFamily="49" charset="-122"/>
          <a:cs typeface="宋体" charset="-122"/>
        </a:defRPr>
      </a:lvl4pPr>
      <a:lvl5pPr algn="l" rtl="0" eaLnBrk="0" fontAlgn="base" hangingPunct="0">
        <a:spcBef>
          <a:spcPct val="0"/>
        </a:spcBef>
        <a:spcAft>
          <a:spcPct val="0"/>
        </a:spcAft>
        <a:defRPr sz="3733" b="1">
          <a:solidFill>
            <a:srgbClr val="990000"/>
          </a:solidFill>
          <a:latin typeface="FrutigerNext LT Medium" pitchFamily="34" charset="0"/>
          <a:ea typeface="黑体" pitchFamily="49" charset="-122"/>
          <a:cs typeface="宋体" charset="-122"/>
        </a:defRPr>
      </a:lvl5pPr>
      <a:lvl6pPr marL="609585" algn="l" rtl="0" eaLnBrk="1" fontAlgn="base" hangingPunct="1">
        <a:spcBef>
          <a:spcPct val="0"/>
        </a:spcBef>
        <a:spcAft>
          <a:spcPct val="0"/>
        </a:spcAft>
        <a:defRPr sz="4267" b="1">
          <a:solidFill>
            <a:srgbClr val="990000"/>
          </a:solidFill>
          <a:latin typeface="FrutigerNext LT Medium" pitchFamily="34" charset="0"/>
          <a:ea typeface="华文细黑" pitchFamily="2" charset="-122"/>
          <a:cs typeface="宋体" charset="-122"/>
        </a:defRPr>
      </a:lvl6pPr>
      <a:lvl7pPr marL="1219170" algn="l" rtl="0" eaLnBrk="1" fontAlgn="base" hangingPunct="1">
        <a:spcBef>
          <a:spcPct val="0"/>
        </a:spcBef>
        <a:spcAft>
          <a:spcPct val="0"/>
        </a:spcAft>
        <a:defRPr sz="4267" b="1">
          <a:solidFill>
            <a:srgbClr val="990000"/>
          </a:solidFill>
          <a:latin typeface="FrutigerNext LT Medium" pitchFamily="34" charset="0"/>
          <a:ea typeface="华文细黑" pitchFamily="2" charset="-122"/>
          <a:cs typeface="宋体" charset="-122"/>
        </a:defRPr>
      </a:lvl7pPr>
      <a:lvl8pPr marL="1828754" algn="l" rtl="0" eaLnBrk="1" fontAlgn="base" hangingPunct="1">
        <a:spcBef>
          <a:spcPct val="0"/>
        </a:spcBef>
        <a:spcAft>
          <a:spcPct val="0"/>
        </a:spcAft>
        <a:defRPr sz="4267" b="1">
          <a:solidFill>
            <a:srgbClr val="990000"/>
          </a:solidFill>
          <a:latin typeface="FrutigerNext LT Medium" pitchFamily="34" charset="0"/>
          <a:ea typeface="华文细黑" pitchFamily="2" charset="-122"/>
          <a:cs typeface="宋体" charset="-122"/>
        </a:defRPr>
      </a:lvl8pPr>
      <a:lvl9pPr marL="2438339" algn="l" rtl="0" eaLnBrk="1" fontAlgn="base" hangingPunct="1">
        <a:spcBef>
          <a:spcPct val="0"/>
        </a:spcBef>
        <a:spcAft>
          <a:spcPct val="0"/>
        </a:spcAft>
        <a:defRPr sz="4267" b="1">
          <a:solidFill>
            <a:srgbClr val="990000"/>
          </a:solidFill>
          <a:latin typeface="FrutigerNext LT Medium" pitchFamily="34" charset="0"/>
          <a:ea typeface="华文细黑" pitchFamily="2" charset="-122"/>
          <a:cs typeface="宋体" charset="-122"/>
        </a:defRPr>
      </a:lvl9pPr>
    </p:titleStyle>
    <p:bodyStyle>
      <a:lvl1pPr marL="457189" indent="-457189" algn="l" rtl="0" eaLnBrk="0" fontAlgn="base" hangingPunct="0">
        <a:lnSpc>
          <a:spcPct val="140000"/>
        </a:lnSpc>
        <a:spcBef>
          <a:spcPct val="0"/>
        </a:spcBef>
        <a:spcAft>
          <a:spcPct val="0"/>
        </a:spcAft>
        <a:buClr>
          <a:srgbClr val="777777"/>
        </a:buClr>
        <a:buSzPct val="60000"/>
        <a:buFont typeface="Wingdings" pitchFamily="2" charset="2"/>
        <a:buChar char="l"/>
        <a:defRPr sz="2667" b="1">
          <a:solidFill>
            <a:schemeClr val="tx1"/>
          </a:solidFill>
          <a:latin typeface="FrutigerNext LT Regular" pitchFamily="34" charset="0"/>
          <a:ea typeface="黑体" pitchFamily="49" charset="-122"/>
          <a:cs typeface="+mn-cs"/>
        </a:defRPr>
      </a:lvl1pPr>
      <a:lvl2pPr marL="990575" indent="-380990" algn="l" rtl="0" eaLnBrk="0" fontAlgn="base" hangingPunct="0">
        <a:lnSpc>
          <a:spcPct val="140000"/>
        </a:lnSpc>
        <a:spcBef>
          <a:spcPct val="0"/>
        </a:spcBef>
        <a:spcAft>
          <a:spcPct val="0"/>
        </a:spcAft>
        <a:buSzPct val="50000"/>
        <a:buFont typeface="Wingdings" pitchFamily="2" charset="2"/>
        <a:buChar char="p"/>
        <a:defRPr>
          <a:solidFill>
            <a:schemeClr val="tx1"/>
          </a:solidFill>
          <a:latin typeface="+mn-lt"/>
          <a:ea typeface="+mn-ea"/>
          <a:cs typeface="+mn-cs"/>
        </a:defRPr>
      </a:lvl2pPr>
      <a:lvl3pPr marL="1523962" indent="-304792" algn="l" rtl="0" eaLnBrk="0" fontAlgn="base" hangingPunct="0">
        <a:lnSpc>
          <a:spcPct val="140000"/>
        </a:lnSpc>
        <a:spcBef>
          <a:spcPct val="0"/>
        </a:spcBef>
        <a:spcAft>
          <a:spcPct val="0"/>
        </a:spcAft>
        <a:buSzPct val="50000"/>
        <a:buFont typeface="Wingdings" pitchFamily="2" charset="2"/>
        <a:buChar char="n"/>
        <a:defRPr sz="2133">
          <a:solidFill>
            <a:schemeClr val="tx1"/>
          </a:solidFill>
          <a:latin typeface="FrutigerNext LT Regular" pitchFamily="34" charset="0"/>
          <a:ea typeface="+mn-ea"/>
          <a:cs typeface="+mn-cs"/>
        </a:defRPr>
      </a:lvl3pPr>
      <a:lvl4pPr marL="2133547" indent="-304792" algn="l" rtl="0" eaLnBrk="0" fontAlgn="base" hangingPunct="0">
        <a:lnSpc>
          <a:spcPct val="140000"/>
        </a:lnSpc>
        <a:spcBef>
          <a:spcPct val="0"/>
        </a:spcBef>
        <a:spcAft>
          <a:spcPct val="0"/>
        </a:spcAft>
        <a:buChar char="–"/>
        <a:defRPr sz="1867">
          <a:solidFill>
            <a:schemeClr val="tx1"/>
          </a:solidFill>
          <a:latin typeface="FrutigerNext LT Regular" pitchFamily="34" charset="0"/>
          <a:ea typeface="+mn-ea"/>
          <a:cs typeface="+mn-cs"/>
        </a:defRPr>
      </a:lvl4pPr>
      <a:lvl5pPr marL="2743131" indent="-304792" algn="l" rtl="0" eaLnBrk="0" fontAlgn="base" hangingPunct="0">
        <a:lnSpc>
          <a:spcPct val="140000"/>
        </a:lnSpc>
        <a:spcBef>
          <a:spcPct val="0"/>
        </a:spcBef>
        <a:spcAft>
          <a:spcPct val="0"/>
        </a:spcAft>
        <a:buFont typeface="Arial" pitchFamily="34" charset="0"/>
        <a:buChar char="~"/>
        <a:defRPr sz="1600">
          <a:solidFill>
            <a:schemeClr val="tx1"/>
          </a:solidFill>
          <a:latin typeface="FrutigerNext LT Regular" pitchFamily="34" charset="0"/>
          <a:ea typeface="+mn-ea"/>
          <a:cs typeface="+mn-cs"/>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p:bodyStyle>
    <p:otherStyle>
      <a:defPPr>
        <a:defRPr lang="zh-CN"/>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chart" Target="../charts/chart3.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4.xml"/><Relationship Id="rId5" Type="http://schemas.openxmlformats.org/officeDocument/2006/relationships/chart" Target="../charts/chart8.xml"/><Relationship Id="rId4" Type="http://schemas.openxmlformats.org/officeDocument/2006/relationships/chart" Target="../charts/chart7.xml"/></Relationships>
</file>

<file path=ppt/slides/_rels/slide18.xml.rels><?xml version="1.0" encoding="UTF-8" standalone="yes"?>
<Relationships xmlns="http://schemas.openxmlformats.org/package/2006/relationships"><Relationship Id="rId8" Type="http://schemas.microsoft.com/office/2014/relationships/chartEx" Target="../charts/chartEx4.xml"/><Relationship Id="rId3" Type="http://schemas.openxmlformats.org/officeDocument/2006/relationships/image" Target="../media/image22.png"/><Relationship Id="rId7" Type="http://schemas.openxmlformats.org/officeDocument/2006/relationships/image" Target="../media/image24.png"/><Relationship Id="rId2" Type="http://schemas.microsoft.com/office/2014/relationships/chartEx" Target="../charts/chartEx1.xml"/><Relationship Id="rId1" Type="http://schemas.openxmlformats.org/officeDocument/2006/relationships/slideLayout" Target="../slideLayouts/slideLayout4.xml"/><Relationship Id="rId6" Type="http://schemas.microsoft.com/office/2014/relationships/chartEx" Target="../charts/chartEx3.xml"/><Relationship Id="rId5" Type="http://schemas.openxmlformats.org/officeDocument/2006/relationships/image" Target="../media/image23.png"/><Relationship Id="rId4" Type="http://schemas.microsoft.com/office/2014/relationships/chartEx" Target="../charts/chartEx2.xml"/><Relationship Id="rId9"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jpeg"/><Relationship Id="rId1" Type="http://schemas.openxmlformats.org/officeDocument/2006/relationships/slideLayout" Target="../slideLayouts/slideLayout8.xml"/><Relationship Id="rId5" Type="http://schemas.openxmlformats.org/officeDocument/2006/relationships/image" Target="../media/image21.sv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300.png"/><Relationship Id="rId2" Type="http://schemas.microsoft.com/office/2014/relationships/chartEx" Target="../charts/chartEx5.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chart" Target="../charts/chart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2" descr="D:\华为素材\shutterstock\光纤\01副本加深.jpg"/>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15786" t="11056" b="37938"/>
          <a:stretch/>
        </p:blipFill>
        <p:spPr bwMode="auto">
          <a:xfrm>
            <a:off x="-1" y="1600201"/>
            <a:ext cx="12195175" cy="3105152"/>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p:cNvSpPr>
            <a:spLocks noGrp="1"/>
          </p:cNvSpPr>
          <p:nvPr>
            <p:ph type="title"/>
          </p:nvPr>
        </p:nvSpPr>
        <p:spPr>
          <a:xfrm>
            <a:off x="873570" y="2008574"/>
            <a:ext cx="7187175" cy="1443642"/>
          </a:xfrm>
        </p:spPr>
        <p:txBody>
          <a:bodyPr/>
          <a:lstStyle/>
          <a:p>
            <a:r>
              <a:rPr lang="en-US" sz="4100" dirty="0"/>
              <a:t>To Cross, or Not to Cross </a:t>
            </a:r>
            <a:br>
              <a:rPr lang="en-US" sz="4100" dirty="0"/>
            </a:br>
            <a:r>
              <a:rPr lang="en-US" sz="4100" dirty="0"/>
              <a:t>Pages for Prefetching?</a:t>
            </a:r>
          </a:p>
        </p:txBody>
      </p:sp>
      <p:sp>
        <p:nvSpPr>
          <p:cNvPr id="6" name="Text Placeholder 5"/>
          <p:cNvSpPr>
            <a:spLocks noGrp="1"/>
          </p:cNvSpPr>
          <p:nvPr>
            <p:ph type="body" sz="quarter" idx="10"/>
          </p:nvPr>
        </p:nvSpPr>
        <p:spPr>
          <a:xfrm>
            <a:off x="873570" y="4216331"/>
            <a:ext cx="11318430" cy="533400"/>
          </a:xfrm>
          <a:prstGeom prst="rect">
            <a:avLst/>
          </a:prstGeom>
        </p:spPr>
        <p:txBody>
          <a:bodyPr/>
          <a:lstStyle/>
          <a:p>
            <a:r>
              <a:rPr lang="en-US" b="1" baseline="30000" dirty="0"/>
              <a:t>1</a:t>
            </a:r>
            <a:r>
              <a:rPr lang="en-US" dirty="0"/>
              <a:t>Huawei Technologies   </a:t>
            </a:r>
            <a:r>
              <a:rPr lang="en-US" b="1" baseline="30000" dirty="0"/>
              <a:t>2</a:t>
            </a:r>
            <a:r>
              <a:rPr lang="en-US" dirty="0"/>
              <a:t>Barcelona Supercomputing Center   </a:t>
            </a:r>
            <a:r>
              <a:rPr lang="en-US" b="1" baseline="30000" dirty="0"/>
              <a:t>3</a:t>
            </a:r>
            <a:r>
              <a:rPr lang="en-US" dirty="0"/>
              <a:t>University of Edinburgh</a:t>
            </a:r>
          </a:p>
        </p:txBody>
      </p:sp>
      <p:sp>
        <p:nvSpPr>
          <p:cNvPr id="5" name="Text Placeholder 4"/>
          <p:cNvSpPr>
            <a:spLocks noGrp="1"/>
          </p:cNvSpPr>
          <p:nvPr>
            <p:ph type="body" sz="quarter" idx="11"/>
          </p:nvPr>
        </p:nvSpPr>
        <p:spPr>
          <a:xfrm>
            <a:off x="873570" y="3514657"/>
            <a:ext cx="10586909" cy="639233"/>
          </a:xfrm>
        </p:spPr>
        <p:txBody>
          <a:bodyPr/>
          <a:lstStyle/>
          <a:p>
            <a:pPr>
              <a:lnSpc>
                <a:spcPct val="100000"/>
              </a:lnSpc>
            </a:pPr>
            <a:r>
              <a:rPr lang="en-US" b="1" dirty="0"/>
              <a:t>Georgios Vavouliotis</a:t>
            </a:r>
            <a:r>
              <a:rPr lang="en-US" b="1" baseline="30000" dirty="0"/>
              <a:t>1</a:t>
            </a:r>
            <a:r>
              <a:rPr lang="en-US" b="1" dirty="0"/>
              <a:t>  </a:t>
            </a:r>
            <a:r>
              <a:rPr lang="en-US" sz="2200" b="1" dirty="0"/>
              <a:t>Marti Torrents</a:t>
            </a:r>
            <a:r>
              <a:rPr lang="en-US" sz="2000" b="1" baseline="30000" dirty="0"/>
              <a:t>2</a:t>
            </a:r>
            <a:r>
              <a:rPr lang="en-US" sz="2200" b="1" dirty="0"/>
              <a:t>  Boris Grot</a:t>
            </a:r>
            <a:r>
              <a:rPr lang="en-US" sz="2000" b="1" baseline="30000" dirty="0"/>
              <a:t>1,3</a:t>
            </a:r>
            <a:r>
              <a:rPr lang="en-US" sz="2200" b="1" dirty="0"/>
              <a:t>  Kleovoulos Kalaitzidis</a:t>
            </a:r>
            <a:r>
              <a:rPr lang="en-US" sz="2000" b="1" baseline="30000" dirty="0"/>
              <a:t>1</a:t>
            </a:r>
            <a:r>
              <a:rPr lang="en-US" sz="2200" b="1" dirty="0"/>
              <a:t> Leeor Peled</a:t>
            </a:r>
            <a:r>
              <a:rPr lang="en-US" sz="2000" b="1" baseline="30000" dirty="0"/>
              <a:t>1</a:t>
            </a:r>
            <a:r>
              <a:rPr lang="en-US" sz="2200" b="1" dirty="0"/>
              <a:t>  Marc Casas</a:t>
            </a:r>
            <a:r>
              <a:rPr lang="en-US" sz="2000" b="1" baseline="30000" dirty="0"/>
              <a:t>2</a:t>
            </a:r>
            <a:endParaRPr lang="en-US" sz="2200" b="1" dirty="0"/>
          </a:p>
        </p:txBody>
      </p:sp>
      <p:sp>
        <p:nvSpPr>
          <p:cNvPr id="7" name="Rectangle 6"/>
          <p:cNvSpPr/>
          <p:nvPr/>
        </p:nvSpPr>
        <p:spPr>
          <a:xfrm>
            <a:off x="5382244" y="6570229"/>
            <a:ext cx="1526380" cy="287771"/>
          </a:xfrm>
          <a:prstGeom prst="rect">
            <a:avLst/>
          </a:prstGeom>
        </p:spPr>
        <p:txBody>
          <a:bodyPr wrap="none">
            <a:spAutoFit/>
          </a:bodyPr>
          <a:lstStyle/>
          <a:p>
            <a:pPr lvl="0" algn="ctr" eaLnBrk="0" hangingPunct="0">
              <a:lnSpc>
                <a:spcPct val="140000"/>
              </a:lnSpc>
              <a:buClr>
                <a:srgbClr val="777777"/>
              </a:buClr>
              <a:buSzPct val="60000"/>
              <a:defRPr/>
            </a:pPr>
            <a:r>
              <a:rPr lang="en-US" sz="1000" dirty="0">
                <a:solidFill>
                  <a:schemeClr val="bg2">
                    <a:lumMod val="60000"/>
                    <a:lumOff val="40000"/>
                  </a:schemeClr>
                </a:solidFill>
              </a:rPr>
              <a:t>— Huawei Confidential —</a:t>
            </a:r>
          </a:p>
        </p:txBody>
      </p:sp>
    </p:spTree>
    <p:extLst>
      <p:ext uri="{BB962C8B-B14F-4D97-AF65-F5344CB8AC3E}">
        <p14:creationId xmlns:p14="http://schemas.microsoft.com/office/powerpoint/2010/main" val="517404210"/>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Static Policies are Suboptimal</a:t>
            </a:r>
          </a:p>
        </p:txBody>
      </p:sp>
      <p:graphicFrame>
        <p:nvGraphicFramePr>
          <p:cNvPr id="17" name="Chart 16">
            <a:extLst>
              <a:ext uri="{FF2B5EF4-FFF2-40B4-BE49-F238E27FC236}">
                <a16:creationId xmlns:a16="http://schemas.microsoft.com/office/drawing/2014/main" id="{76456F99-DB46-470E-8FEB-6BB992DEC8A9}"/>
              </a:ext>
            </a:extLst>
          </p:cNvPr>
          <p:cNvGraphicFramePr/>
          <p:nvPr/>
        </p:nvGraphicFramePr>
        <p:xfrm>
          <a:off x="0" y="1238490"/>
          <a:ext cx="12191999" cy="2546110"/>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3">
            <a:extLst>
              <a:ext uri="{FF2B5EF4-FFF2-40B4-BE49-F238E27FC236}">
                <a16:creationId xmlns:a16="http://schemas.microsoft.com/office/drawing/2014/main" id="{F3B8B8CE-4DAF-4997-8B8E-9B569012FC03}"/>
              </a:ext>
            </a:extLst>
          </p:cNvPr>
          <p:cNvSpPr txBox="1">
            <a:spLocks/>
          </p:cNvSpPr>
          <p:nvPr/>
        </p:nvSpPr>
        <p:spPr>
          <a:xfrm>
            <a:off x="376015" y="1389888"/>
            <a:ext cx="205099" cy="203911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0" name="Content Placeholder 3">
            <a:extLst>
              <a:ext uri="{FF2B5EF4-FFF2-40B4-BE49-F238E27FC236}">
                <a16:creationId xmlns:a16="http://schemas.microsoft.com/office/drawing/2014/main" id="{8AD64182-5C0B-4C25-AF35-6E202B6E1A6E}"/>
              </a:ext>
            </a:extLst>
          </p:cNvPr>
          <p:cNvSpPr txBox="1">
            <a:spLocks/>
          </p:cNvSpPr>
          <p:nvPr/>
        </p:nvSpPr>
        <p:spPr>
          <a:xfrm rot="5400000">
            <a:off x="6717000" y="376025"/>
            <a:ext cx="199632" cy="222736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1" name="Content Placeholder 3">
            <a:extLst>
              <a:ext uri="{FF2B5EF4-FFF2-40B4-BE49-F238E27FC236}">
                <a16:creationId xmlns:a16="http://schemas.microsoft.com/office/drawing/2014/main" id="{FA92CB5D-7751-40EE-A052-4A9BBE6A98E9}"/>
              </a:ext>
            </a:extLst>
          </p:cNvPr>
          <p:cNvSpPr txBox="1">
            <a:spLocks/>
          </p:cNvSpPr>
          <p:nvPr/>
        </p:nvSpPr>
        <p:spPr>
          <a:xfrm rot="5400000">
            <a:off x="6414613" y="711041"/>
            <a:ext cx="199632" cy="5857018"/>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2" name="TextBox 11">
            <a:extLst>
              <a:ext uri="{FF2B5EF4-FFF2-40B4-BE49-F238E27FC236}">
                <a16:creationId xmlns:a16="http://schemas.microsoft.com/office/drawing/2014/main" id="{C2244F94-70DA-4FA0-859C-862B327B2F93}"/>
              </a:ext>
            </a:extLst>
          </p:cNvPr>
          <p:cNvSpPr txBox="1"/>
          <p:nvPr/>
        </p:nvSpPr>
        <p:spPr>
          <a:xfrm>
            <a:off x="-79869" y="0"/>
            <a:ext cx="3810000" cy="276999"/>
          </a:xfrm>
          <a:prstGeom prst="rect">
            <a:avLst/>
          </a:prstGeom>
          <a:noFill/>
        </p:spPr>
        <p:txBody>
          <a:bodyPr wrap="square" rtlCol="0">
            <a:spAutoFit/>
          </a:bodyPr>
          <a:lstStyle/>
          <a:p>
            <a:pPr algn="ctr"/>
            <a:r>
              <a:rPr lang="it-IT" sz="1200" baseline="30000" dirty="0"/>
              <a:t>1</a:t>
            </a:r>
            <a:r>
              <a:rPr lang="it-IT" sz="1200" dirty="0"/>
              <a:t>Berti: an Accurate Local-Delta Data Prefetcher, MICRO’22</a:t>
            </a:r>
          </a:p>
        </p:txBody>
      </p:sp>
      <p:sp>
        <p:nvSpPr>
          <p:cNvPr id="40" name="Rectangle: Rounded Corners 39">
            <a:extLst>
              <a:ext uri="{FF2B5EF4-FFF2-40B4-BE49-F238E27FC236}">
                <a16:creationId xmlns:a16="http://schemas.microsoft.com/office/drawing/2014/main" id="{BB67DF5C-6CCF-4A78-8E34-D9897BB38775}"/>
              </a:ext>
            </a:extLst>
          </p:cNvPr>
          <p:cNvSpPr/>
          <p:nvPr/>
        </p:nvSpPr>
        <p:spPr bwMode="auto">
          <a:xfrm>
            <a:off x="0" y="3862307"/>
            <a:ext cx="12192000" cy="666679"/>
          </a:xfrm>
          <a:prstGeom prst="roundRect">
            <a:avLst>
              <a:gd name="adj" fmla="val 0"/>
            </a:avLst>
          </a:prstGeom>
          <a:solidFill>
            <a:schemeClr val="accent2"/>
          </a:solidFill>
          <a:ln>
            <a:noFill/>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0" i="0" u="none" strike="noStrike" cap="none" normalizeH="0" baseline="0" dirty="0">
              <a:ln>
                <a:noFill/>
              </a:ln>
              <a:solidFill>
                <a:schemeClr val="tx1"/>
              </a:solidFill>
              <a:effectLst/>
              <a:latin typeface="Arial" charset="0"/>
              <a:ea typeface="宋体" charset="-122"/>
            </a:endParaRPr>
          </a:p>
        </p:txBody>
      </p:sp>
      <p:sp>
        <p:nvSpPr>
          <p:cNvPr id="41" name="Rectangle 40">
            <a:extLst>
              <a:ext uri="{FF2B5EF4-FFF2-40B4-BE49-F238E27FC236}">
                <a16:creationId xmlns:a16="http://schemas.microsoft.com/office/drawing/2014/main" id="{411F7331-DD62-4FA4-B085-E6AFF33B061F}"/>
              </a:ext>
            </a:extLst>
          </p:cNvPr>
          <p:cNvSpPr/>
          <p:nvPr/>
        </p:nvSpPr>
        <p:spPr>
          <a:xfrm>
            <a:off x="0" y="3956719"/>
            <a:ext cx="12192000" cy="477054"/>
          </a:xfrm>
          <a:prstGeom prst="rect">
            <a:avLst/>
          </a:prstGeom>
        </p:spPr>
        <p:txBody>
          <a:bodyPr wrap="square">
            <a:spAutoFit/>
          </a:bodyPr>
          <a:lstStyle/>
          <a:p>
            <a:pPr algn="ctr">
              <a:buClr>
                <a:srgbClr val="CC9900"/>
              </a:buClr>
            </a:pPr>
            <a:r>
              <a:rPr lang="en-US" altLang="zh-CN" sz="2500" b="1" dirty="0">
                <a:solidFill>
                  <a:schemeClr val="bg1"/>
                </a:solidFill>
                <a:cs typeface="Calibri" panose="020F0502020204030204" pitchFamily="34" charset="0"/>
              </a:rPr>
              <a:t>Constantly permitting or discarding page-cross prefetching provides suboptimal gains</a:t>
            </a:r>
          </a:p>
        </p:txBody>
      </p:sp>
      <p:pic>
        <p:nvPicPr>
          <p:cNvPr id="43" name="Picture 22" descr="File:Red X.svg - Wikipedia">
            <a:extLst>
              <a:ext uri="{FF2B5EF4-FFF2-40B4-BE49-F238E27FC236}">
                <a16:creationId xmlns:a16="http://schemas.microsoft.com/office/drawing/2014/main" id="{F9915CEB-5495-4A4F-9DB0-2D78E0A9CB5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3332" y="2623023"/>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2" descr="File:Red X.svg - Wikipedia">
            <a:extLst>
              <a:ext uri="{FF2B5EF4-FFF2-40B4-BE49-F238E27FC236}">
                <a16:creationId xmlns:a16="http://schemas.microsoft.com/office/drawing/2014/main" id="{CE5FE6C5-240F-426D-938A-9F5210C58BF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01092" y="2718817"/>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2" descr="File:Red X.svg - Wikipedia">
            <a:extLst>
              <a:ext uri="{FF2B5EF4-FFF2-40B4-BE49-F238E27FC236}">
                <a16:creationId xmlns:a16="http://schemas.microsoft.com/office/drawing/2014/main" id="{98C6CFB5-8632-4429-80B9-626EE5C68A7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5412" y="2761489"/>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2" descr="File:Red X.svg - Wikipedia">
            <a:extLst>
              <a:ext uri="{FF2B5EF4-FFF2-40B4-BE49-F238E27FC236}">
                <a16:creationId xmlns:a16="http://schemas.microsoft.com/office/drawing/2014/main" id="{0F4135B5-F4AA-4F77-9718-6A6467B0CC8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06034" y="2680064"/>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2" descr="File:Red X.svg - Wikipedia">
            <a:extLst>
              <a:ext uri="{FF2B5EF4-FFF2-40B4-BE49-F238E27FC236}">
                <a16:creationId xmlns:a16="http://schemas.microsoft.com/office/drawing/2014/main" id="{5E7F7BAA-5B17-49B0-8F8E-2CE3183E0CA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1504" y="2916067"/>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2" descr="File:Red X.svg - Wikipedia">
            <a:extLst>
              <a:ext uri="{FF2B5EF4-FFF2-40B4-BE49-F238E27FC236}">
                <a16:creationId xmlns:a16="http://schemas.microsoft.com/office/drawing/2014/main" id="{92BEF66F-B371-4038-89D8-F9676604264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45614" y="2623023"/>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2" descr="File:Red X.svg - Wikipedia">
            <a:extLst>
              <a:ext uri="{FF2B5EF4-FFF2-40B4-BE49-F238E27FC236}">
                <a16:creationId xmlns:a16="http://schemas.microsoft.com/office/drawing/2014/main" id="{B14BE692-FD69-4243-A405-139E491E5A6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49072" y="3261225"/>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2" descr="File:Red X.svg - Wikipedia">
            <a:extLst>
              <a:ext uri="{FF2B5EF4-FFF2-40B4-BE49-F238E27FC236}">
                <a16:creationId xmlns:a16="http://schemas.microsoft.com/office/drawing/2014/main" id="{CBCEA386-52AF-49EE-B8BA-ADD7DB74FED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03808" y="3122759"/>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22" descr="File:Red X.svg - Wikipedia">
            <a:extLst>
              <a:ext uri="{FF2B5EF4-FFF2-40B4-BE49-F238E27FC236}">
                <a16:creationId xmlns:a16="http://schemas.microsoft.com/office/drawing/2014/main" id="{93E1DDC1-7475-48FA-BF5E-3BC600D08D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96416" y="2830722"/>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2" descr="File:Red X.svg - Wikipedia">
            <a:extLst>
              <a:ext uri="{FF2B5EF4-FFF2-40B4-BE49-F238E27FC236}">
                <a16:creationId xmlns:a16="http://schemas.microsoft.com/office/drawing/2014/main" id="{DCE1654F-C63C-4C8E-BBDA-DB09D06FF7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70736" y="3150855"/>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22" descr="File:Red X.svg - Wikipedia">
            <a:extLst>
              <a:ext uri="{FF2B5EF4-FFF2-40B4-BE49-F238E27FC236}">
                <a16:creationId xmlns:a16="http://schemas.microsoft.com/office/drawing/2014/main" id="{58B7AD5E-DA11-48DA-AE12-BBEC5599EC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27038" y="2818530"/>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2" descr="File:Red X.svg - Wikipedia">
            <a:extLst>
              <a:ext uri="{FF2B5EF4-FFF2-40B4-BE49-F238E27FC236}">
                <a16:creationId xmlns:a16="http://schemas.microsoft.com/office/drawing/2014/main" id="{508882F4-DB8B-4C0D-9AEF-3C972ACB899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385627" y="2761489"/>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5" name="Picture 22" descr="File:Red X.svg - Wikipedia">
            <a:extLst>
              <a:ext uri="{FF2B5EF4-FFF2-40B4-BE49-F238E27FC236}">
                <a16:creationId xmlns:a16="http://schemas.microsoft.com/office/drawing/2014/main" id="{B3DF6156-DBAE-477B-89AD-F73E6AC0810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950312" y="2969188"/>
            <a:ext cx="138466" cy="138466"/>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2" descr="File:Red X.svg - Wikipedia">
            <a:extLst>
              <a:ext uri="{FF2B5EF4-FFF2-40B4-BE49-F238E27FC236}">
                <a16:creationId xmlns:a16="http://schemas.microsoft.com/office/drawing/2014/main" id="{6FA8A48F-2D85-46BD-8C8B-0A6465945F8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506919" y="2749162"/>
            <a:ext cx="138466" cy="138466"/>
          </a:xfrm>
          <a:prstGeom prst="rect">
            <a:avLst/>
          </a:prstGeom>
          <a:noFill/>
          <a:extLst>
            <a:ext uri="{909E8E84-426E-40DD-AFC4-6F175D3DCCD1}">
              <a14:hiddenFill xmlns:a14="http://schemas.microsoft.com/office/drawing/2010/main">
                <a:solidFill>
                  <a:srgbClr val="FFFFFF"/>
                </a:solidFill>
              </a14:hiddenFill>
            </a:ext>
          </a:extLst>
        </p:spPr>
      </p:pic>
      <p:sp>
        <p:nvSpPr>
          <p:cNvPr id="57" name="Rectangle: Rounded Corners 56">
            <a:extLst>
              <a:ext uri="{FF2B5EF4-FFF2-40B4-BE49-F238E27FC236}">
                <a16:creationId xmlns:a16="http://schemas.microsoft.com/office/drawing/2014/main" id="{FF14B424-DC72-4C6B-97FA-F451DDBB0FAC}"/>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graphicFrame>
        <p:nvGraphicFramePr>
          <p:cNvPr id="59" name="Chart 58">
            <a:extLst>
              <a:ext uri="{FF2B5EF4-FFF2-40B4-BE49-F238E27FC236}">
                <a16:creationId xmlns:a16="http://schemas.microsoft.com/office/drawing/2014/main" id="{5C25CFAC-50CD-4D8A-BD29-6C2FE387F3C3}"/>
              </a:ext>
            </a:extLst>
          </p:cNvPr>
          <p:cNvGraphicFramePr/>
          <p:nvPr>
            <p:extLst>
              <p:ext uri="{D42A27DB-BD31-4B8C-83A1-F6EECF244321}">
                <p14:modId xmlns:p14="http://schemas.microsoft.com/office/powerpoint/2010/main" val="3270265107"/>
              </p:ext>
            </p:extLst>
          </p:nvPr>
        </p:nvGraphicFramePr>
        <p:xfrm>
          <a:off x="121829" y="4106157"/>
          <a:ext cx="4305783" cy="2546110"/>
        </p:xfrm>
        <a:graphic>
          <a:graphicData uri="http://schemas.openxmlformats.org/drawingml/2006/chart">
            <c:chart xmlns:c="http://schemas.openxmlformats.org/drawingml/2006/chart" xmlns:r="http://schemas.openxmlformats.org/officeDocument/2006/relationships" r:id="rId4"/>
          </a:graphicData>
        </a:graphic>
      </p:graphicFrame>
      <p:sp>
        <p:nvSpPr>
          <p:cNvPr id="60" name="Rectangle: Rounded Corners 59">
            <a:extLst>
              <a:ext uri="{FF2B5EF4-FFF2-40B4-BE49-F238E27FC236}">
                <a16:creationId xmlns:a16="http://schemas.microsoft.com/office/drawing/2014/main" id="{A091FE6F-79FF-46B1-8CF3-202AA28FA062}"/>
              </a:ext>
            </a:extLst>
          </p:cNvPr>
          <p:cNvSpPr/>
          <p:nvPr/>
        </p:nvSpPr>
        <p:spPr bwMode="auto">
          <a:xfrm>
            <a:off x="4503494" y="4679865"/>
            <a:ext cx="7688506" cy="756002"/>
          </a:xfrm>
          <a:prstGeom prst="roundRect">
            <a:avLst>
              <a:gd name="adj" fmla="val 0"/>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algn="ctr">
              <a:buClr>
                <a:srgbClr val="CC9900"/>
              </a:buClr>
            </a:pPr>
            <a:r>
              <a:rPr lang="en-US" sz="2500" b="1" dirty="0">
                <a:solidFill>
                  <a:schemeClr val="bg1"/>
                </a:solidFill>
              </a:rPr>
              <a:t>&gt;40% of the page-cross prefetches are inaccurate </a:t>
            </a:r>
            <a:endParaRPr kumimoji="0" lang="en-US" sz="2500" b="1" i="0" u="none" strike="noStrike" cap="none" normalizeH="0" baseline="0" dirty="0">
              <a:ln>
                <a:noFill/>
              </a:ln>
              <a:solidFill>
                <a:schemeClr val="bg1"/>
              </a:solidFill>
              <a:effectLst/>
              <a:latin typeface="Arial" charset="0"/>
              <a:ea typeface="宋体" charset="-122"/>
            </a:endParaRPr>
          </a:p>
        </p:txBody>
      </p:sp>
      <p:sp>
        <p:nvSpPr>
          <p:cNvPr id="61" name="Rectangle: Rounded Corners 60">
            <a:extLst>
              <a:ext uri="{FF2B5EF4-FFF2-40B4-BE49-F238E27FC236}">
                <a16:creationId xmlns:a16="http://schemas.microsoft.com/office/drawing/2014/main" id="{0606387F-E741-4466-AAEC-955A11F366A7}"/>
              </a:ext>
            </a:extLst>
          </p:cNvPr>
          <p:cNvSpPr/>
          <p:nvPr/>
        </p:nvSpPr>
        <p:spPr bwMode="auto">
          <a:xfrm>
            <a:off x="4503494" y="5625512"/>
            <a:ext cx="7688506" cy="756002"/>
          </a:xfrm>
          <a:prstGeom prst="roundRect">
            <a:avLst>
              <a:gd name="adj" fmla="val 0"/>
            </a:avLst>
          </a:prstGeom>
          <a:solidFill>
            <a:schemeClr val="accent2"/>
          </a:solidFill>
          <a:ln>
            <a:noFill/>
          </a:ln>
          <a:effectLst/>
        </p:spPr>
        <p:txBody>
          <a:bodyPr vert="horz" wrap="square" lIns="91440" tIns="45720" rIns="91440" bIns="45720" numCol="1" rtlCol="0" anchor="ctr" anchorCtr="0" compatLnSpc="1">
            <a:prstTxWarp prst="textNoShape">
              <a:avLst/>
            </a:prstTxWarp>
          </a:bodyPr>
          <a:lstStyle/>
          <a:p>
            <a:pPr algn="ctr">
              <a:buClr>
                <a:srgbClr val="CC9900"/>
              </a:buClr>
            </a:pPr>
            <a:r>
              <a:rPr lang="en-US" sz="2500" b="1" dirty="0">
                <a:solidFill>
                  <a:schemeClr val="bg1"/>
                </a:solidFill>
              </a:rPr>
              <a:t>Can we filter out the useless page-cross prefetches?</a:t>
            </a:r>
            <a:endParaRPr kumimoji="0" lang="en-US" sz="2500" b="1" i="0" u="none" strike="noStrike" cap="none" normalizeH="0" baseline="0" dirty="0">
              <a:ln>
                <a:noFill/>
              </a:ln>
              <a:solidFill>
                <a:schemeClr val="bg1"/>
              </a:solidFill>
              <a:effectLst/>
              <a:latin typeface="Arial" charset="0"/>
              <a:ea typeface="宋体" charset="-122"/>
            </a:endParaRPr>
          </a:p>
        </p:txBody>
      </p:sp>
      <p:pic>
        <p:nvPicPr>
          <p:cNvPr id="62" name="Picture 20" descr="File:Eo circle green checkmark.svg - Wikimedia Commons">
            <a:extLst>
              <a:ext uri="{FF2B5EF4-FFF2-40B4-BE49-F238E27FC236}">
                <a16:creationId xmlns:a16="http://schemas.microsoft.com/office/drawing/2014/main" id="{955E72C8-F789-4683-9631-E0856A8D5BB4}"/>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60311" y="2181422"/>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20" descr="File:Eo circle green checkmark.svg - Wikimedia Commons">
            <a:extLst>
              <a:ext uri="{FF2B5EF4-FFF2-40B4-BE49-F238E27FC236}">
                <a16:creationId xmlns:a16="http://schemas.microsoft.com/office/drawing/2014/main" id="{7E815277-50AC-400D-A58E-84DE62DA86DA}"/>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639711" y="2039577"/>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4" name="Picture 20" descr="File:Eo circle green checkmark.svg - Wikimedia Commons">
            <a:extLst>
              <a:ext uri="{FF2B5EF4-FFF2-40B4-BE49-F238E27FC236}">
                <a16:creationId xmlns:a16="http://schemas.microsoft.com/office/drawing/2014/main" id="{0EC442F5-CED1-4CC4-98F7-298065F16A0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72091" y="2108467"/>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5" name="Picture 20" descr="File:Eo circle green checkmark.svg - Wikimedia Commons">
            <a:extLst>
              <a:ext uri="{FF2B5EF4-FFF2-40B4-BE49-F238E27FC236}">
                <a16:creationId xmlns:a16="http://schemas.microsoft.com/office/drawing/2014/main" id="{3237325B-6DBB-4174-861B-41F16547D6A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464191" y="1900144"/>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6" name="Picture 20" descr="File:Eo circle green checkmark.svg - Wikimedia Commons">
            <a:extLst>
              <a:ext uri="{FF2B5EF4-FFF2-40B4-BE49-F238E27FC236}">
                <a16:creationId xmlns:a16="http://schemas.microsoft.com/office/drawing/2014/main" id="{1774FE8C-17C0-483C-BD4E-4A89E0120E9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595742" y="1916046"/>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7" name="Picture 20" descr="File:Eo circle green checkmark.svg - Wikimedia Commons">
            <a:extLst>
              <a:ext uri="{FF2B5EF4-FFF2-40B4-BE49-F238E27FC236}">
                <a16:creationId xmlns:a16="http://schemas.microsoft.com/office/drawing/2014/main" id="{65E4EC85-A5F7-4502-ADC8-081474BB7AA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881473" y="2015980"/>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20" descr="File:Eo circle green checkmark.svg - Wikimedia Commons">
            <a:extLst>
              <a:ext uri="{FF2B5EF4-FFF2-40B4-BE49-F238E27FC236}">
                <a16:creationId xmlns:a16="http://schemas.microsoft.com/office/drawing/2014/main" id="{7117D528-7585-4BE1-9D9E-C81387418D53}"/>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704471" y="2077063"/>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69" name="Picture 20" descr="File:Eo circle green checkmark.svg - Wikimedia Commons">
            <a:extLst>
              <a:ext uri="{FF2B5EF4-FFF2-40B4-BE49-F238E27FC236}">
                <a16:creationId xmlns:a16="http://schemas.microsoft.com/office/drawing/2014/main" id="{EDCF4875-3C5B-4818-AE72-2A23E6204B57}"/>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60712" y="1917451"/>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0" name="Picture 20" descr="File:Eo circle green checkmark.svg - Wikimedia Commons">
            <a:extLst>
              <a:ext uri="{FF2B5EF4-FFF2-40B4-BE49-F238E27FC236}">
                <a16:creationId xmlns:a16="http://schemas.microsoft.com/office/drawing/2014/main" id="{48EB0F23-4F17-4F8E-B6C6-552E599CCC22}"/>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546499" y="1890298"/>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1" name="Picture 20" descr="File:Eo circle green checkmark.svg - Wikimedia Commons">
            <a:extLst>
              <a:ext uri="{FF2B5EF4-FFF2-40B4-BE49-F238E27FC236}">
                <a16:creationId xmlns:a16="http://schemas.microsoft.com/office/drawing/2014/main" id="{04088224-BBA7-453C-A189-BEAA0CC88DD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128122" y="2018038"/>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2" name="Picture 20" descr="File:Eo circle green checkmark.svg - Wikimedia Commons">
            <a:extLst>
              <a:ext uri="{FF2B5EF4-FFF2-40B4-BE49-F238E27FC236}">
                <a16:creationId xmlns:a16="http://schemas.microsoft.com/office/drawing/2014/main" id="{47442835-63E0-46DC-949A-9B265FDE444B}"/>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236851" y="2076051"/>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3" name="Picture 20" descr="File:Eo circle green checkmark.svg - Wikimedia Commons">
            <a:extLst>
              <a:ext uri="{FF2B5EF4-FFF2-40B4-BE49-F238E27FC236}">
                <a16:creationId xmlns:a16="http://schemas.microsoft.com/office/drawing/2014/main" id="{0E70AC6B-3FEA-4309-BB3E-C5CB1C0A87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532741" y="2076050"/>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0" descr="File:Eo circle green checkmark.svg - Wikimedia Commons">
            <a:extLst>
              <a:ext uri="{FF2B5EF4-FFF2-40B4-BE49-F238E27FC236}">
                <a16:creationId xmlns:a16="http://schemas.microsoft.com/office/drawing/2014/main" id="{C3470375-9AE1-4443-AE79-2FA978951C3E}"/>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0666831" y="1443613"/>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75" name="Picture 20" descr="File:Eo circle green checkmark.svg - Wikimedia Commons">
            <a:extLst>
              <a:ext uri="{FF2B5EF4-FFF2-40B4-BE49-F238E27FC236}">
                <a16:creationId xmlns:a16="http://schemas.microsoft.com/office/drawing/2014/main" id="{043C6AC4-EB6E-41C7-8689-7587BE5BD47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10430" y="2015979"/>
            <a:ext cx="145909" cy="145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901438"/>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6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Graphic spid="59" grpId="0">
        <p:bldAsOne/>
      </p:bldGraphic>
      <p:bldP spid="60" grpId="0" animBg="1"/>
      <p:bldP spid="6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44500" y="449284"/>
            <a:ext cx="11747500" cy="871537"/>
          </a:xfrm>
        </p:spPr>
        <p:txBody>
          <a:bodyPr/>
          <a:lstStyle/>
          <a:p>
            <a:r>
              <a:rPr lang="en-US" sz="3500" dirty="0"/>
              <a:t>MOKA: A Framework for Designing Page-Cross Filters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856892830"/>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70638C68-00F4-4736-B596-B23E3FCF33B8}"/>
              </a:ext>
            </a:extLst>
          </p:cNvPr>
          <p:cNvCxnSpPr>
            <a:cxnSpLocks/>
            <a:stCxn id="23" idx="3"/>
            <a:endCxn id="60" idx="1"/>
          </p:cNvCxnSpPr>
          <p:nvPr/>
        </p:nvCxnSpPr>
        <p:spPr bwMode="auto">
          <a:xfrm>
            <a:off x="5785772" y="4900005"/>
            <a:ext cx="781559" cy="2129"/>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onnector: Elbow 40">
            <a:extLst>
              <a:ext uri="{FF2B5EF4-FFF2-40B4-BE49-F238E27FC236}">
                <a16:creationId xmlns:a16="http://schemas.microsoft.com/office/drawing/2014/main" id="{8A1FB337-3752-443E-9835-FC085F171C90}"/>
              </a:ext>
            </a:extLst>
          </p:cNvPr>
          <p:cNvCxnSpPr>
            <a:cxnSpLocks/>
          </p:cNvCxnSpPr>
          <p:nvPr/>
        </p:nvCxnSpPr>
        <p:spPr bwMode="auto">
          <a:xfrm flipV="1">
            <a:off x="7596750" y="3384611"/>
            <a:ext cx="255025" cy="1517523"/>
          </a:xfrm>
          <a:prstGeom prst="bentConnector2">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Rounded Corners 58">
            <a:extLst>
              <a:ext uri="{FF2B5EF4-FFF2-40B4-BE49-F238E27FC236}">
                <a16:creationId xmlns:a16="http://schemas.microsoft.com/office/drawing/2014/main" id="{004F6AEF-4AC6-4E8C-8D83-0E2E76E8683C}"/>
              </a:ext>
            </a:extLst>
          </p:cNvPr>
          <p:cNvSpPr/>
          <p:nvPr/>
        </p:nvSpPr>
        <p:spPr bwMode="auto">
          <a:xfrm>
            <a:off x="3982073" y="4527506"/>
            <a:ext cx="1001865" cy="767591"/>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TLB</a:t>
            </a:r>
          </a:p>
        </p:txBody>
      </p:sp>
      <p:sp>
        <p:nvSpPr>
          <p:cNvPr id="3" name="Title 2"/>
          <p:cNvSpPr>
            <a:spLocks noGrp="1"/>
          </p:cNvSpPr>
          <p:nvPr>
            <p:ph type="title"/>
          </p:nvPr>
        </p:nvSpPr>
        <p:spPr>
          <a:xfrm>
            <a:off x="444500" y="449284"/>
            <a:ext cx="11747500" cy="871537"/>
          </a:xfrm>
        </p:spPr>
        <p:txBody>
          <a:bodyPr/>
          <a:lstStyle/>
          <a:p>
            <a:r>
              <a:rPr lang="en-US" sz="3500" dirty="0"/>
              <a:t>MOKA: A Framework for Designing Page-Cross Filters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9" name="Rectangle: Rounded Corners 8">
            <a:extLst>
              <a:ext uri="{FF2B5EF4-FFF2-40B4-BE49-F238E27FC236}">
                <a16:creationId xmlns:a16="http://schemas.microsoft.com/office/drawing/2014/main" id="{A6F7B7FB-3467-4FC1-B4CC-81D57AEED0CA}"/>
              </a:ext>
            </a:extLst>
          </p:cNvPr>
          <p:cNvSpPr/>
          <p:nvPr/>
        </p:nvSpPr>
        <p:spPr bwMode="auto">
          <a:xfrm>
            <a:off x="3982073" y="5560512"/>
            <a:ext cx="1795863" cy="761839"/>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L1D</a:t>
            </a:r>
          </a:p>
        </p:txBody>
      </p:sp>
      <p:sp>
        <p:nvSpPr>
          <p:cNvPr id="10" name="Rectangle: Rounded Corners 9">
            <a:extLst>
              <a:ext uri="{FF2B5EF4-FFF2-40B4-BE49-F238E27FC236}">
                <a16:creationId xmlns:a16="http://schemas.microsoft.com/office/drawing/2014/main" id="{3201DD60-F718-4227-AFFF-7F7841C5D912}"/>
              </a:ext>
            </a:extLst>
          </p:cNvPr>
          <p:cNvSpPr/>
          <p:nvPr/>
        </p:nvSpPr>
        <p:spPr bwMode="auto">
          <a:xfrm>
            <a:off x="6308529" y="5560512"/>
            <a:ext cx="2091289" cy="761838"/>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CC9900"/>
              </a:buClr>
            </a:pPr>
            <a:r>
              <a:rPr lang="en-US" b="1" dirty="0">
                <a:latin typeface="Arial" charset="0"/>
                <a:ea typeface="宋体" charset="-122"/>
              </a:rPr>
              <a:t>L2C/LLC/DRAM</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cxnSp>
        <p:nvCxnSpPr>
          <p:cNvPr id="11" name="Straight Connector 10">
            <a:extLst>
              <a:ext uri="{FF2B5EF4-FFF2-40B4-BE49-F238E27FC236}">
                <a16:creationId xmlns:a16="http://schemas.microsoft.com/office/drawing/2014/main" id="{5DC3F065-2BBE-4749-BE8A-E9DC5FA1A11A}"/>
              </a:ext>
            </a:extLst>
          </p:cNvPr>
          <p:cNvCxnSpPr>
            <a:cxnSpLocks/>
          </p:cNvCxnSpPr>
          <p:nvPr/>
        </p:nvCxnSpPr>
        <p:spPr bwMode="auto">
          <a:xfrm>
            <a:off x="5785775" y="6013436"/>
            <a:ext cx="522754" cy="0"/>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Rounded Corners 14">
            <a:extLst>
              <a:ext uri="{FF2B5EF4-FFF2-40B4-BE49-F238E27FC236}">
                <a16:creationId xmlns:a16="http://schemas.microsoft.com/office/drawing/2014/main" id="{29B49E24-4EFC-4ACC-A436-716697448A42}"/>
              </a:ext>
            </a:extLst>
          </p:cNvPr>
          <p:cNvSpPr/>
          <p:nvPr/>
        </p:nvSpPr>
        <p:spPr bwMode="auto">
          <a:xfrm>
            <a:off x="643454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6" name="Rectangle: Rounded Corners 15">
            <a:extLst>
              <a:ext uri="{FF2B5EF4-FFF2-40B4-BE49-F238E27FC236}">
                <a16:creationId xmlns:a16="http://schemas.microsoft.com/office/drawing/2014/main" id="{64662EF4-53C9-4877-A24C-9DB08A5E6A5B}"/>
              </a:ext>
            </a:extLst>
          </p:cNvPr>
          <p:cNvSpPr/>
          <p:nvPr/>
        </p:nvSpPr>
        <p:spPr bwMode="auto">
          <a:xfrm>
            <a:off x="676590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7" name="Rectangle: Rounded Corners 16">
            <a:extLst>
              <a:ext uri="{FF2B5EF4-FFF2-40B4-BE49-F238E27FC236}">
                <a16:creationId xmlns:a16="http://schemas.microsoft.com/office/drawing/2014/main" id="{1651153A-0759-402C-A934-66108A451263}"/>
              </a:ext>
            </a:extLst>
          </p:cNvPr>
          <p:cNvSpPr/>
          <p:nvPr/>
        </p:nvSpPr>
        <p:spPr bwMode="auto">
          <a:xfrm>
            <a:off x="709727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8" name="Rectangle: Rounded Corners 17">
            <a:extLst>
              <a:ext uri="{FF2B5EF4-FFF2-40B4-BE49-F238E27FC236}">
                <a16:creationId xmlns:a16="http://schemas.microsoft.com/office/drawing/2014/main" id="{C8A1EEB7-EF1E-429D-AF99-AEA87013DA96}"/>
              </a:ext>
            </a:extLst>
          </p:cNvPr>
          <p:cNvSpPr/>
          <p:nvPr/>
        </p:nvSpPr>
        <p:spPr bwMode="auto">
          <a:xfrm>
            <a:off x="742863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1" name="Rectangle: Rounded Corners 20">
            <a:extLst>
              <a:ext uri="{FF2B5EF4-FFF2-40B4-BE49-F238E27FC236}">
                <a16:creationId xmlns:a16="http://schemas.microsoft.com/office/drawing/2014/main" id="{3F873641-BB73-4996-ABA5-3CA21CA88D39}"/>
              </a:ext>
            </a:extLst>
          </p:cNvPr>
          <p:cNvSpPr/>
          <p:nvPr/>
        </p:nvSpPr>
        <p:spPr bwMode="auto">
          <a:xfrm>
            <a:off x="7765477"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2" name="Rectangle: Rounded Corners 21">
            <a:extLst>
              <a:ext uri="{FF2B5EF4-FFF2-40B4-BE49-F238E27FC236}">
                <a16:creationId xmlns:a16="http://schemas.microsoft.com/office/drawing/2014/main" id="{A445E396-F868-41A6-A969-612884E23558}"/>
              </a:ext>
            </a:extLst>
          </p:cNvPr>
          <p:cNvSpPr/>
          <p:nvPr/>
        </p:nvSpPr>
        <p:spPr bwMode="auto">
          <a:xfrm>
            <a:off x="8096842"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3" name="Rectangle: Rounded Corners 22">
            <a:extLst>
              <a:ext uri="{FF2B5EF4-FFF2-40B4-BE49-F238E27FC236}">
                <a16:creationId xmlns:a16="http://schemas.microsoft.com/office/drawing/2014/main" id="{7479279E-1533-4982-B313-3416E9988E85}"/>
              </a:ext>
            </a:extLst>
          </p:cNvPr>
          <p:cNvSpPr/>
          <p:nvPr/>
        </p:nvSpPr>
        <p:spPr bwMode="auto">
          <a:xfrm>
            <a:off x="5085224" y="4527506"/>
            <a:ext cx="700548" cy="744997"/>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effectLst/>
                <a:latin typeface="Arial" charset="0"/>
                <a:ea typeface="宋体" charset="-122"/>
              </a:rPr>
              <a:t>HW</a:t>
            </a:r>
          </a:p>
          <a:p>
            <a:pPr marL="0" marR="0" indent="0" algn="ctr" defTabSz="914400" rtl="0" eaLnBrk="1" fontAlgn="base" latinLnBrk="0" hangingPunct="1">
              <a:lnSpc>
                <a:spcPct val="100000"/>
              </a:lnSpc>
              <a:spcBef>
                <a:spcPct val="0"/>
              </a:spcBef>
              <a:spcAft>
                <a:spcPct val="0"/>
              </a:spcAft>
              <a:buClr>
                <a:srgbClr val="CC9900"/>
              </a:buClr>
              <a:buSzTx/>
              <a:tabLst/>
            </a:pPr>
            <a:r>
              <a:rPr lang="en-US" b="1" dirty="0">
                <a:latin typeface="Arial" charset="0"/>
                <a:ea typeface="宋体" charset="-122"/>
              </a:rPr>
              <a:t>Pref</a:t>
            </a:r>
            <a:endParaRPr kumimoji="0" lang="en-US" sz="1800" b="1" i="0" strike="noStrike" cap="none" normalizeH="0" baseline="0" dirty="0">
              <a:ln>
                <a:noFill/>
              </a:ln>
              <a:effectLst/>
              <a:latin typeface="Arial" charset="0"/>
              <a:ea typeface="宋体" charset="-122"/>
            </a:endParaRPr>
          </a:p>
        </p:txBody>
      </p:sp>
      <p:sp>
        <p:nvSpPr>
          <p:cNvPr id="26" name="Rectangle: Rounded Corners 25">
            <a:extLst>
              <a:ext uri="{FF2B5EF4-FFF2-40B4-BE49-F238E27FC236}">
                <a16:creationId xmlns:a16="http://schemas.microsoft.com/office/drawing/2014/main" id="{0641E9AB-71A0-4117-BB3D-9E58FAC13909}"/>
              </a:ext>
            </a:extLst>
          </p:cNvPr>
          <p:cNvSpPr/>
          <p:nvPr/>
        </p:nvSpPr>
        <p:spPr bwMode="auto">
          <a:xfrm>
            <a:off x="4129347" y="4974802"/>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cxnSp>
        <p:nvCxnSpPr>
          <p:cNvPr id="30" name="Connector: Elbow 29">
            <a:extLst>
              <a:ext uri="{FF2B5EF4-FFF2-40B4-BE49-F238E27FC236}">
                <a16:creationId xmlns:a16="http://schemas.microsoft.com/office/drawing/2014/main" id="{D144B0C9-025A-44C1-8656-397ADC29FB03}"/>
              </a:ext>
            </a:extLst>
          </p:cNvPr>
          <p:cNvCxnSpPr>
            <a:cxnSpLocks/>
          </p:cNvCxnSpPr>
          <p:nvPr/>
        </p:nvCxnSpPr>
        <p:spPr bwMode="auto">
          <a:xfrm>
            <a:off x="5394129" y="5042744"/>
            <a:ext cx="914400" cy="914400"/>
          </a:xfrm>
          <a:prstGeom prst="bent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0E2607A9-4123-430C-9505-B08C312334D7}"/>
              </a:ext>
            </a:extLst>
          </p:cNvPr>
          <p:cNvCxnSpPr>
            <a:cxnSpLocks/>
          </p:cNvCxnSpPr>
          <p:nvPr/>
        </p:nvCxnSpPr>
        <p:spPr bwMode="auto">
          <a:xfrm>
            <a:off x="5477309" y="5289742"/>
            <a:ext cx="0" cy="251208"/>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Rounded Corners 55">
            <a:extLst>
              <a:ext uri="{FF2B5EF4-FFF2-40B4-BE49-F238E27FC236}">
                <a16:creationId xmlns:a16="http://schemas.microsoft.com/office/drawing/2014/main" id="{AB71FCD5-7DEC-4B85-94DE-C0CA1707AFCE}"/>
              </a:ext>
            </a:extLst>
          </p:cNvPr>
          <p:cNvSpPr/>
          <p:nvPr/>
        </p:nvSpPr>
        <p:spPr bwMode="auto">
          <a:xfrm>
            <a:off x="4330100" y="4971746"/>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7" name="Rectangle: Rounded Corners 56">
            <a:extLst>
              <a:ext uri="{FF2B5EF4-FFF2-40B4-BE49-F238E27FC236}">
                <a16:creationId xmlns:a16="http://schemas.microsoft.com/office/drawing/2014/main" id="{430514E1-932A-4488-B8E1-E549ED1048ED}"/>
              </a:ext>
            </a:extLst>
          </p:cNvPr>
          <p:cNvSpPr/>
          <p:nvPr/>
        </p:nvSpPr>
        <p:spPr bwMode="auto">
          <a:xfrm>
            <a:off x="4530853" y="4968690"/>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8" name="Rectangle: Rounded Corners 57">
            <a:extLst>
              <a:ext uri="{FF2B5EF4-FFF2-40B4-BE49-F238E27FC236}">
                <a16:creationId xmlns:a16="http://schemas.microsoft.com/office/drawing/2014/main" id="{57EED0E2-E6EB-459A-9597-C342EEFA9421}"/>
              </a:ext>
            </a:extLst>
          </p:cNvPr>
          <p:cNvSpPr/>
          <p:nvPr/>
        </p:nvSpPr>
        <p:spPr bwMode="auto">
          <a:xfrm>
            <a:off x="4731606" y="4965634"/>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60" name="Diamond 59">
            <a:extLst>
              <a:ext uri="{FF2B5EF4-FFF2-40B4-BE49-F238E27FC236}">
                <a16:creationId xmlns:a16="http://schemas.microsoft.com/office/drawing/2014/main" id="{9CB6A306-C1A5-4E74-A0E9-2EAC53C32A0B}"/>
              </a:ext>
            </a:extLst>
          </p:cNvPr>
          <p:cNvSpPr/>
          <p:nvPr/>
        </p:nvSpPr>
        <p:spPr>
          <a:xfrm>
            <a:off x="6567331" y="4529636"/>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72" name="Rectangle: Rounded Corners 71">
            <a:extLst>
              <a:ext uri="{FF2B5EF4-FFF2-40B4-BE49-F238E27FC236}">
                <a16:creationId xmlns:a16="http://schemas.microsoft.com/office/drawing/2014/main" id="{548E5097-4EB3-4579-BD2C-67D7A3BF5BD5}"/>
              </a:ext>
            </a:extLst>
          </p:cNvPr>
          <p:cNvSpPr/>
          <p:nvPr/>
        </p:nvSpPr>
        <p:spPr bwMode="auto">
          <a:xfrm>
            <a:off x="3998667" y="1601737"/>
            <a:ext cx="4401151" cy="1771219"/>
          </a:xfrm>
          <a:prstGeom prst="roundRect">
            <a:avLst/>
          </a:prstGeom>
          <a:solidFill>
            <a:schemeClr val="bg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79" name="Rectangle: Rounded Corners 78">
            <a:extLst>
              <a:ext uri="{FF2B5EF4-FFF2-40B4-BE49-F238E27FC236}">
                <a16:creationId xmlns:a16="http://schemas.microsoft.com/office/drawing/2014/main" id="{DE4A330B-8884-49F8-9116-ED109FCC0BE4}"/>
              </a:ext>
            </a:extLst>
          </p:cNvPr>
          <p:cNvSpPr/>
          <p:nvPr/>
        </p:nvSpPr>
        <p:spPr bwMode="auto">
          <a:xfrm>
            <a:off x="4093918"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0" name="Rectangle: Rounded Corners 79">
            <a:extLst>
              <a:ext uri="{FF2B5EF4-FFF2-40B4-BE49-F238E27FC236}">
                <a16:creationId xmlns:a16="http://schemas.microsoft.com/office/drawing/2014/main" id="{37A44820-316C-4E04-AF03-A093AD4B2457}"/>
              </a:ext>
            </a:extLst>
          </p:cNvPr>
          <p:cNvSpPr/>
          <p:nvPr/>
        </p:nvSpPr>
        <p:spPr bwMode="auto">
          <a:xfrm>
            <a:off x="442947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1" name="Rectangle: Rounded Corners 80">
            <a:extLst>
              <a:ext uri="{FF2B5EF4-FFF2-40B4-BE49-F238E27FC236}">
                <a16:creationId xmlns:a16="http://schemas.microsoft.com/office/drawing/2014/main" id="{96564715-419C-4E49-A00E-36463CEB6CE1}"/>
              </a:ext>
            </a:extLst>
          </p:cNvPr>
          <p:cNvSpPr/>
          <p:nvPr/>
        </p:nvSpPr>
        <p:spPr bwMode="auto">
          <a:xfrm>
            <a:off x="476084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2" name="Rectangle: Rounded Corners 81">
            <a:extLst>
              <a:ext uri="{FF2B5EF4-FFF2-40B4-BE49-F238E27FC236}">
                <a16:creationId xmlns:a16="http://schemas.microsoft.com/office/drawing/2014/main" id="{DBBF8BB6-CA13-41E4-9591-8132C1D7335B}"/>
              </a:ext>
            </a:extLst>
          </p:cNvPr>
          <p:cNvSpPr/>
          <p:nvPr/>
        </p:nvSpPr>
        <p:spPr bwMode="auto">
          <a:xfrm>
            <a:off x="509220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3" name="Rectangle: Rounded Corners 82">
            <a:extLst>
              <a:ext uri="{FF2B5EF4-FFF2-40B4-BE49-F238E27FC236}">
                <a16:creationId xmlns:a16="http://schemas.microsoft.com/office/drawing/2014/main" id="{E86148DE-53A0-43EF-9DCC-19190B45E817}"/>
              </a:ext>
            </a:extLst>
          </p:cNvPr>
          <p:cNvSpPr/>
          <p:nvPr/>
        </p:nvSpPr>
        <p:spPr bwMode="auto">
          <a:xfrm>
            <a:off x="542357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5" name="TextBox 94">
            <a:extLst>
              <a:ext uri="{FF2B5EF4-FFF2-40B4-BE49-F238E27FC236}">
                <a16:creationId xmlns:a16="http://schemas.microsoft.com/office/drawing/2014/main" id="{483B6D28-7EEA-44FB-8D8D-686FEC30381A}"/>
              </a:ext>
            </a:extLst>
          </p:cNvPr>
          <p:cNvSpPr txBox="1"/>
          <p:nvPr/>
        </p:nvSpPr>
        <p:spPr>
          <a:xfrm>
            <a:off x="3998667" y="1593311"/>
            <a:ext cx="4401151" cy="446276"/>
          </a:xfrm>
          <a:prstGeom prst="rect">
            <a:avLst/>
          </a:prstGeom>
          <a:noFill/>
        </p:spPr>
        <p:txBody>
          <a:bodyPr wrap="square" rtlCol="0">
            <a:spAutoFit/>
          </a:bodyPr>
          <a:lstStyle/>
          <a:p>
            <a:pPr algn="ctr"/>
            <a:r>
              <a:rPr lang="en-US" sz="2300" b="1" dirty="0"/>
              <a:t>Page-Cross Filter</a:t>
            </a:r>
          </a:p>
        </p:txBody>
      </p:sp>
      <p:sp>
        <p:nvSpPr>
          <p:cNvPr id="115" name="TextBox 114">
            <a:extLst>
              <a:ext uri="{FF2B5EF4-FFF2-40B4-BE49-F238E27FC236}">
                <a16:creationId xmlns:a16="http://schemas.microsoft.com/office/drawing/2014/main" id="{F769703E-D3D3-4304-8FD2-059DBE6A8615}"/>
              </a:ext>
            </a:extLst>
          </p:cNvPr>
          <p:cNvSpPr txBox="1"/>
          <p:nvPr/>
        </p:nvSpPr>
        <p:spPr>
          <a:xfrm>
            <a:off x="6611493" y="4643314"/>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Page</a:t>
            </a:r>
          </a:p>
        </p:txBody>
      </p:sp>
      <p:sp>
        <p:nvSpPr>
          <p:cNvPr id="116" name="TextBox 115">
            <a:extLst>
              <a:ext uri="{FF2B5EF4-FFF2-40B4-BE49-F238E27FC236}">
                <a16:creationId xmlns:a16="http://schemas.microsoft.com/office/drawing/2014/main" id="{D5CC8DDE-40E7-4DA3-AFA0-6F590E2253F8}"/>
              </a:ext>
            </a:extLst>
          </p:cNvPr>
          <p:cNvSpPr txBox="1"/>
          <p:nvPr/>
        </p:nvSpPr>
        <p:spPr>
          <a:xfrm>
            <a:off x="6611493" y="4829697"/>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Cross?</a:t>
            </a:r>
          </a:p>
        </p:txBody>
      </p:sp>
      <p:sp>
        <p:nvSpPr>
          <p:cNvPr id="175" name="TextBox 174">
            <a:extLst>
              <a:ext uri="{FF2B5EF4-FFF2-40B4-BE49-F238E27FC236}">
                <a16:creationId xmlns:a16="http://schemas.microsoft.com/office/drawing/2014/main" id="{7C8612A4-591F-4CC0-85A1-6D7BC33337E9}"/>
              </a:ext>
            </a:extLst>
          </p:cNvPr>
          <p:cNvSpPr txBox="1"/>
          <p:nvPr/>
        </p:nvSpPr>
        <p:spPr>
          <a:xfrm>
            <a:off x="7506268" y="4654191"/>
            <a:ext cx="389594" cy="276999"/>
          </a:xfrm>
          <a:prstGeom prst="rect">
            <a:avLst/>
          </a:prstGeom>
          <a:noFill/>
        </p:spPr>
        <p:txBody>
          <a:bodyPr wrap="none" rtlCol="0">
            <a:spAutoFit/>
          </a:bodyPr>
          <a:lstStyle/>
          <a:p>
            <a:r>
              <a:rPr lang="en-US" sz="1200" dirty="0"/>
              <a:t>yes</a:t>
            </a:r>
          </a:p>
        </p:txBody>
      </p:sp>
      <p:sp>
        <p:nvSpPr>
          <p:cNvPr id="210" name="Freeform: Shape 209">
            <a:extLst>
              <a:ext uri="{FF2B5EF4-FFF2-40B4-BE49-F238E27FC236}">
                <a16:creationId xmlns:a16="http://schemas.microsoft.com/office/drawing/2014/main" id="{38D0C29F-FB6E-4774-8A77-E5CDDF6C81BB}"/>
              </a:ext>
            </a:extLst>
          </p:cNvPr>
          <p:cNvSpPr/>
          <p:nvPr/>
        </p:nvSpPr>
        <p:spPr bwMode="auto">
          <a:xfrm>
            <a:off x="3573780" y="5966460"/>
            <a:ext cx="518160" cy="502920"/>
          </a:xfrm>
          <a:custGeom>
            <a:avLst/>
            <a:gdLst>
              <a:gd name="connsiteX0" fmla="*/ 0 w 518160"/>
              <a:gd name="connsiteY0" fmla="*/ 502920 h 502920"/>
              <a:gd name="connsiteX1" fmla="*/ 518160 w 518160"/>
              <a:gd name="connsiteY1" fmla="*/ 0 h 502920"/>
            </a:gdLst>
            <a:ahLst/>
            <a:cxnLst>
              <a:cxn ang="0">
                <a:pos x="connsiteX0" y="connsiteY0"/>
              </a:cxn>
              <a:cxn ang="0">
                <a:pos x="connsiteX1" y="connsiteY1"/>
              </a:cxn>
            </a:cxnLst>
            <a:rect l="l" t="t" r="r" b="b"/>
            <a:pathLst>
              <a:path w="518160" h="502920">
                <a:moveTo>
                  <a:pt x="0" y="502920"/>
                </a:moveTo>
                <a:lnTo>
                  <a:pt x="518160"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pic>
        <p:nvPicPr>
          <p:cNvPr id="2" name="Picture 1">
            <a:extLst>
              <a:ext uri="{FF2B5EF4-FFF2-40B4-BE49-F238E27FC236}">
                <a16:creationId xmlns:a16="http://schemas.microsoft.com/office/drawing/2014/main" id="{91538482-AE53-488A-8430-BD347B30754D}"/>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4175562" y="1973436"/>
            <a:ext cx="4029637" cy="1305107"/>
          </a:xfrm>
          <a:prstGeom prst="rect">
            <a:avLst/>
          </a:prstGeom>
        </p:spPr>
      </p:pic>
    </p:spTree>
    <p:extLst>
      <p:ext uri="{BB962C8B-B14F-4D97-AF65-F5344CB8AC3E}">
        <p14:creationId xmlns:p14="http://schemas.microsoft.com/office/powerpoint/2010/main" val="419277849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2" grpId="0" animBg="1"/>
      <p:bldP spid="95" grpId="0"/>
      <p:bldP spid="115" grpId="0"/>
      <p:bldP spid="116" grpId="0"/>
      <p:bldP spid="17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70638C68-00F4-4736-B596-B23E3FCF33B8}"/>
              </a:ext>
            </a:extLst>
          </p:cNvPr>
          <p:cNvCxnSpPr>
            <a:cxnSpLocks/>
            <a:stCxn id="23" idx="3"/>
            <a:endCxn id="60" idx="1"/>
          </p:cNvCxnSpPr>
          <p:nvPr/>
        </p:nvCxnSpPr>
        <p:spPr bwMode="auto">
          <a:xfrm>
            <a:off x="5785772" y="4900005"/>
            <a:ext cx="781559" cy="2129"/>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Connector: Elbow 74">
            <a:extLst>
              <a:ext uri="{FF2B5EF4-FFF2-40B4-BE49-F238E27FC236}">
                <a16:creationId xmlns:a16="http://schemas.microsoft.com/office/drawing/2014/main" id="{8A3600D2-B706-4120-AD42-2591CD7AB92C}"/>
              </a:ext>
            </a:extLst>
          </p:cNvPr>
          <p:cNvCxnSpPr>
            <a:cxnSpLocks/>
            <a:stCxn id="60" idx="3"/>
          </p:cNvCxnSpPr>
          <p:nvPr/>
        </p:nvCxnSpPr>
        <p:spPr bwMode="auto">
          <a:xfrm flipV="1">
            <a:off x="7596750" y="3384611"/>
            <a:ext cx="255025" cy="1517523"/>
          </a:xfrm>
          <a:prstGeom prst="bentConnector2">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9C5FDF79-6A80-41C3-AFC1-D00444B8BEF3}"/>
              </a:ext>
            </a:extLst>
          </p:cNvPr>
          <p:cNvCxnSpPr>
            <a:cxnSpLocks/>
          </p:cNvCxnSpPr>
          <p:nvPr/>
        </p:nvCxnSpPr>
        <p:spPr bwMode="auto">
          <a:xfrm>
            <a:off x="4998768" y="3952270"/>
            <a:ext cx="424804"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a:extLst>
              <a:ext uri="{FF2B5EF4-FFF2-40B4-BE49-F238E27FC236}">
                <a16:creationId xmlns:a16="http://schemas.microsoft.com/office/drawing/2014/main" id="{7E852C61-38A3-432A-BD4A-24B1AF838ABB}"/>
              </a:ext>
            </a:extLst>
          </p:cNvPr>
          <p:cNvCxnSpPr>
            <a:cxnSpLocks/>
          </p:cNvCxnSpPr>
          <p:nvPr/>
        </p:nvCxnSpPr>
        <p:spPr bwMode="auto">
          <a:xfrm>
            <a:off x="4496782" y="3249131"/>
            <a:ext cx="0" cy="33384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Rounded Corners 58">
            <a:extLst>
              <a:ext uri="{FF2B5EF4-FFF2-40B4-BE49-F238E27FC236}">
                <a16:creationId xmlns:a16="http://schemas.microsoft.com/office/drawing/2014/main" id="{004F6AEF-4AC6-4E8C-8D83-0E2E76E8683C}"/>
              </a:ext>
            </a:extLst>
          </p:cNvPr>
          <p:cNvSpPr/>
          <p:nvPr/>
        </p:nvSpPr>
        <p:spPr bwMode="auto">
          <a:xfrm>
            <a:off x="3982073" y="4527506"/>
            <a:ext cx="1001865" cy="767591"/>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TLB</a:t>
            </a:r>
          </a:p>
        </p:txBody>
      </p:sp>
      <p:sp>
        <p:nvSpPr>
          <p:cNvPr id="3" name="Title 2"/>
          <p:cNvSpPr>
            <a:spLocks noGrp="1"/>
          </p:cNvSpPr>
          <p:nvPr>
            <p:ph type="title"/>
          </p:nvPr>
        </p:nvSpPr>
        <p:spPr>
          <a:xfrm>
            <a:off x="444500" y="449284"/>
            <a:ext cx="11747500" cy="871537"/>
          </a:xfrm>
        </p:spPr>
        <p:txBody>
          <a:bodyPr/>
          <a:lstStyle/>
          <a:p>
            <a:r>
              <a:rPr lang="en-US" sz="3500" dirty="0"/>
              <a:t>MOKA: A Framework for Designing Page-Cross Filters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9" name="Rectangle: Rounded Corners 8">
            <a:extLst>
              <a:ext uri="{FF2B5EF4-FFF2-40B4-BE49-F238E27FC236}">
                <a16:creationId xmlns:a16="http://schemas.microsoft.com/office/drawing/2014/main" id="{A6F7B7FB-3467-4FC1-B4CC-81D57AEED0CA}"/>
              </a:ext>
            </a:extLst>
          </p:cNvPr>
          <p:cNvSpPr/>
          <p:nvPr/>
        </p:nvSpPr>
        <p:spPr bwMode="auto">
          <a:xfrm>
            <a:off x="3982073" y="5560512"/>
            <a:ext cx="1795863" cy="761839"/>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L1D</a:t>
            </a:r>
          </a:p>
        </p:txBody>
      </p:sp>
      <p:sp>
        <p:nvSpPr>
          <p:cNvPr id="10" name="Rectangle: Rounded Corners 9">
            <a:extLst>
              <a:ext uri="{FF2B5EF4-FFF2-40B4-BE49-F238E27FC236}">
                <a16:creationId xmlns:a16="http://schemas.microsoft.com/office/drawing/2014/main" id="{3201DD60-F718-4227-AFFF-7F7841C5D912}"/>
              </a:ext>
            </a:extLst>
          </p:cNvPr>
          <p:cNvSpPr/>
          <p:nvPr/>
        </p:nvSpPr>
        <p:spPr bwMode="auto">
          <a:xfrm>
            <a:off x="6308529" y="5560512"/>
            <a:ext cx="2091289" cy="761838"/>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CC9900"/>
              </a:buClr>
            </a:pPr>
            <a:r>
              <a:rPr lang="en-US" b="1" dirty="0">
                <a:latin typeface="Arial" charset="0"/>
                <a:ea typeface="宋体" charset="-122"/>
              </a:rPr>
              <a:t>L2C/LLC/DRAM</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cxnSp>
        <p:nvCxnSpPr>
          <p:cNvPr id="11" name="Straight Connector 10">
            <a:extLst>
              <a:ext uri="{FF2B5EF4-FFF2-40B4-BE49-F238E27FC236}">
                <a16:creationId xmlns:a16="http://schemas.microsoft.com/office/drawing/2014/main" id="{5DC3F065-2BBE-4749-BE8A-E9DC5FA1A11A}"/>
              </a:ext>
            </a:extLst>
          </p:cNvPr>
          <p:cNvCxnSpPr>
            <a:cxnSpLocks/>
          </p:cNvCxnSpPr>
          <p:nvPr/>
        </p:nvCxnSpPr>
        <p:spPr bwMode="auto">
          <a:xfrm>
            <a:off x="5785775" y="6013436"/>
            <a:ext cx="522754" cy="0"/>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Rounded Corners 14">
            <a:extLst>
              <a:ext uri="{FF2B5EF4-FFF2-40B4-BE49-F238E27FC236}">
                <a16:creationId xmlns:a16="http://schemas.microsoft.com/office/drawing/2014/main" id="{29B49E24-4EFC-4ACC-A436-716697448A42}"/>
              </a:ext>
            </a:extLst>
          </p:cNvPr>
          <p:cNvSpPr/>
          <p:nvPr/>
        </p:nvSpPr>
        <p:spPr bwMode="auto">
          <a:xfrm>
            <a:off x="643454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6" name="Rectangle: Rounded Corners 15">
            <a:extLst>
              <a:ext uri="{FF2B5EF4-FFF2-40B4-BE49-F238E27FC236}">
                <a16:creationId xmlns:a16="http://schemas.microsoft.com/office/drawing/2014/main" id="{64662EF4-53C9-4877-A24C-9DB08A5E6A5B}"/>
              </a:ext>
            </a:extLst>
          </p:cNvPr>
          <p:cNvSpPr/>
          <p:nvPr/>
        </p:nvSpPr>
        <p:spPr bwMode="auto">
          <a:xfrm>
            <a:off x="676590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7" name="Rectangle: Rounded Corners 16">
            <a:extLst>
              <a:ext uri="{FF2B5EF4-FFF2-40B4-BE49-F238E27FC236}">
                <a16:creationId xmlns:a16="http://schemas.microsoft.com/office/drawing/2014/main" id="{1651153A-0759-402C-A934-66108A451263}"/>
              </a:ext>
            </a:extLst>
          </p:cNvPr>
          <p:cNvSpPr/>
          <p:nvPr/>
        </p:nvSpPr>
        <p:spPr bwMode="auto">
          <a:xfrm>
            <a:off x="709727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8" name="Rectangle: Rounded Corners 17">
            <a:extLst>
              <a:ext uri="{FF2B5EF4-FFF2-40B4-BE49-F238E27FC236}">
                <a16:creationId xmlns:a16="http://schemas.microsoft.com/office/drawing/2014/main" id="{C8A1EEB7-EF1E-429D-AF99-AEA87013DA96}"/>
              </a:ext>
            </a:extLst>
          </p:cNvPr>
          <p:cNvSpPr/>
          <p:nvPr/>
        </p:nvSpPr>
        <p:spPr bwMode="auto">
          <a:xfrm>
            <a:off x="742863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1" name="Rectangle: Rounded Corners 20">
            <a:extLst>
              <a:ext uri="{FF2B5EF4-FFF2-40B4-BE49-F238E27FC236}">
                <a16:creationId xmlns:a16="http://schemas.microsoft.com/office/drawing/2014/main" id="{3F873641-BB73-4996-ABA5-3CA21CA88D39}"/>
              </a:ext>
            </a:extLst>
          </p:cNvPr>
          <p:cNvSpPr/>
          <p:nvPr/>
        </p:nvSpPr>
        <p:spPr bwMode="auto">
          <a:xfrm>
            <a:off x="7765477"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2" name="Rectangle: Rounded Corners 21">
            <a:extLst>
              <a:ext uri="{FF2B5EF4-FFF2-40B4-BE49-F238E27FC236}">
                <a16:creationId xmlns:a16="http://schemas.microsoft.com/office/drawing/2014/main" id="{A445E396-F868-41A6-A969-612884E23558}"/>
              </a:ext>
            </a:extLst>
          </p:cNvPr>
          <p:cNvSpPr/>
          <p:nvPr/>
        </p:nvSpPr>
        <p:spPr bwMode="auto">
          <a:xfrm>
            <a:off x="8096842"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3" name="Rectangle: Rounded Corners 22">
            <a:extLst>
              <a:ext uri="{FF2B5EF4-FFF2-40B4-BE49-F238E27FC236}">
                <a16:creationId xmlns:a16="http://schemas.microsoft.com/office/drawing/2014/main" id="{7479279E-1533-4982-B313-3416E9988E85}"/>
              </a:ext>
            </a:extLst>
          </p:cNvPr>
          <p:cNvSpPr/>
          <p:nvPr/>
        </p:nvSpPr>
        <p:spPr bwMode="auto">
          <a:xfrm>
            <a:off x="5085224" y="4527506"/>
            <a:ext cx="700548" cy="744997"/>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effectLst/>
                <a:latin typeface="Arial" charset="0"/>
                <a:ea typeface="宋体" charset="-122"/>
              </a:rPr>
              <a:t>HW</a:t>
            </a:r>
          </a:p>
          <a:p>
            <a:pPr marL="0" marR="0" indent="0" algn="ctr" defTabSz="914400" rtl="0" eaLnBrk="1" fontAlgn="base" latinLnBrk="0" hangingPunct="1">
              <a:lnSpc>
                <a:spcPct val="100000"/>
              </a:lnSpc>
              <a:spcBef>
                <a:spcPct val="0"/>
              </a:spcBef>
              <a:spcAft>
                <a:spcPct val="0"/>
              </a:spcAft>
              <a:buClr>
                <a:srgbClr val="CC9900"/>
              </a:buClr>
              <a:buSzTx/>
              <a:tabLst/>
            </a:pPr>
            <a:r>
              <a:rPr lang="en-US" b="1" dirty="0">
                <a:latin typeface="Arial" charset="0"/>
                <a:ea typeface="宋体" charset="-122"/>
              </a:rPr>
              <a:t>Pref</a:t>
            </a:r>
            <a:endParaRPr kumimoji="0" lang="en-US" sz="1800" b="1" i="0" strike="noStrike" cap="none" normalizeH="0" baseline="0" dirty="0">
              <a:ln>
                <a:noFill/>
              </a:ln>
              <a:effectLst/>
              <a:latin typeface="Arial" charset="0"/>
              <a:ea typeface="宋体" charset="-122"/>
            </a:endParaRPr>
          </a:p>
        </p:txBody>
      </p:sp>
      <p:sp>
        <p:nvSpPr>
          <p:cNvPr id="26" name="Rectangle: Rounded Corners 25">
            <a:extLst>
              <a:ext uri="{FF2B5EF4-FFF2-40B4-BE49-F238E27FC236}">
                <a16:creationId xmlns:a16="http://schemas.microsoft.com/office/drawing/2014/main" id="{0641E9AB-71A0-4117-BB3D-9E58FAC13909}"/>
              </a:ext>
            </a:extLst>
          </p:cNvPr>
          <p:cNvSpPr/>
          <p:nvPr/>
        </p:nvSpPr>
        <p:spPr bwMode="auto">
          <a:xfrm>
            <a:off x="4129347" y="4974802"/>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cxnSp>
        <p:nvCxnSpPr>
          <p:cNvPr id="30" name="Connector: Elbow 29">
            <a:extLst>
              <a:ext uri="{FF2B5EF4-FFF2-40B4-BE49-F238E27FC236}">
                <a16:creationId xmlns:a16="http://schemas.microsoft.com/office/drawing/2014/main" id="{D144B0C9-025A-44C1-8656-397ADC29FB03}"/>
              </a:ext>
            </a:extLst>
          </p:cNvPr>
          <p:cNvCxnSpPr>
            <a:cxnSpLocks/>
          </p:cNvCxnSpPr>
          <p:nvPr/>
        </p:nvCxnSpPr>
        <p:spPr bwMode="auto">
          <a:xfrm>
            <a:off x="5394129" y="5042744"/>
            <a:ext cx="914400" cy="914400"/>
          </a:xfrm>
          <a:prstGeom prst="bent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0E2607A9-4123-430C-9505-B08C312334D7}"/>
              </a:ext>
            </a:extLst>
          </p:cNvPr>
          <p:cNvCxnSpPr>
            <a:cxnSpLocks/>
          </p:cNvCxnSpPr>
          <p:nvPr/>
        </p:nvCxnSpPr>
        <p:spPr bwMode="auto">
          <a:xfrm>
            <a:off x="5477309" y="5289742"/>
            <a:ext cx="0" cy="251208"/>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Rounded Corners 55">
            <a:extLst>
              <a:ext uri="{FF2B5EF4-FFF2-40B4-BE49-F238E27FC236}">
                <a16:creationId xmlns:a16="http://schemas.microsoft.com/office/drawing/2014/main" id="{AB71FCD5-7DEC-4B85-94DE-C0CA1707AFCE}"/>
              </a:ext>
            </a:extLst>
          </p:cNvPr>
          <p:cNvSpPr/>
          <p:nvPr/>
        </p:nvSpPr>
        <p:spPr bwMode="auto">
          <a:xfrm>
            <a:off x="4330100" y="4971746"/>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7" name="Rectangle: Rounded Corners 56">
            <a:extLst>
              <a:ext uri="{FF2B5EF4-FFF2-40B4-BE49-F238E27FC236}">
                <a16:creationId xmlns:a16="http://schemas.microsoft.com/office/drawing/2014/main" id="{430514E1-932A-4488-B8E1-E549ED1048ED}"/>
              </a:ext>
            </a:extLst>
          </p:cNvPr>
          <p:cNvSpPr/>
          <p:nvPr/>
        </p:nvSpPr>
        <p:spPr bwMode="auto">
          <a:xfrm>
            <a:off x="4530853" y="4968690"/>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8" name="Rectangle: Rounded Corners 57">
            <a:extLst>
              <a:ext uri="{FF2B5EF4-FFF2-40B4-BE49-F238E27FC236}">
                <a16:creationId xmlns:a16="http://schemas.microsoft.com/office/drawing/2014/main" id="{57EED0E2-E6EB-459A-9597-C342EEFA9421}"/>
              </a:ext>
            </a:extLst>
          </p:cNvPr>
          <p:cNvSpPr/>
          <p:nvPr/>
        </p:nvSpPr>
        <p:spPr bwMode="auto">
          <a:xfrm>
            <a:off x="4731606" y="4965634"/>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60" name="Diamond 59">
            <a:extLst>
              <a:ext uri="{FF2B5EF4-FFF2-40B4-BE49-F238E27FC236}">
                <a16:creationId xmlns:a16="http://schemas.microsoft.com/office/drawing/2014/main" id="{9CB6A306-C1A5-4E74-A0E9-2EAC53C32A0B}"/>
              </a:ext>
            </a:extLst>
          </p:cNvPr>
          <p:cNvSpPr/>
          <p:nvPr/>
        </p:nvSpPr>
        <p:spPr>
          <a:xfrm>
            <a:off x="6567331" y="4529636"/>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72" name="Rectangle: Rounded Corners 71">
            <a:extLst>
              <a:ext uri="{FF2B5EF4-FFF2-40B4-BE49-F238E27FC236}">
                <a16:creationId xmlns:a16="http://schemas.microsoft.com/office/drawing/2014/main" id="{548E5097-4EB3-4579-BD2C-67D7A3BF5BD5}"/>
              </a:ext>
            </a:extLst>
          </p:cNvPr>
          <p:cNvSpPr/>
          <p:nvPr/>
        </p:nvSpPr>
        <p:spPr bwMode="auto">
          <a:xfrm>
            <a:off x="3998667" y="1601737"/>
            <a:ext cx="4401151" cy="1771219"/>
          </a:xfrm>
          <a:prstGeom prst="roundRect">
            <a:avLst/>
          </a:prstGeom>
          <a:solidFill>
            <a:schemeClr val="bg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79" name="Rectangle: Rounded Corners 78">
            <a:extLst>
              <a:ext uri="{FF2B5EF4-FFF2-40B4-BE49-F238E27FC236}">
                <a16:creationId xmlns:a16="http://schemas.microsoft.com/office/drawing/2014/main" id="{DE4A330B-8884-49F8-9116-ED109FCC0BE4}"/>
              </a:ext>
            </a:extLst>
          </p:cNvPr>
          <p:cNvSpPr/>
          <p:nvPr/>
        </p:nvSpPr>
        <p:spPr bwMode="auto">
          <a:xfrm>
            <a:off x="4093918"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0" name="Rectangle: Rounded Corners 79">
            <a:extLst>
              <a:ext uri="{FF2B5EF4-FFF2-40B4-BE49-F238E27FC236}">
                <a16:creationId xmlns:a16="http://schemas.microsoft.com/office/drawing/2014/main" id="{37A44820-316C-4E04-AF03-A093AD4B2457}"/>
              </a:ext>
            </a:extLst>
          </p:cNvPr>
          <p:cNvSpPr/>
          <p:nvPr/>
        </p:nvSpPr>
        <p:spPr bwMode="auto">
          <a:xfrm>
            <a:off x="442947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1" name="Rectangle: Rounded Corners 80">
            <a:extLst>
              <a:ext uri="{FF2B5EF4-FFF2-40B4-BE49-F238E27FC236}">
                <a16:creationId xmlns:a16="http://schemas.microsoft.com/office/drawing/2014/main" id="{96564715-419C-4E49-A00E-36463CEB6CE1}"/>
              </a:ext>
            </a:extLst>
          </p:cNvPr>
          <p:cNvSpPr/>
          <p:nvPr/>
        </p:nvSpPr>
        <p:spPr bwMode="auto">
          <a:xfrm>
            <a:off x="476084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2" name="Rectangle: Rounded Corners 81">
            <a:extLst>
              <a:ext uri="{FF2B5EF4-FFF2-40B4-BE49-F238E27FC236}">
                <a16:creationId xmlns:a16="http://schemas.microsoft.com/office/drawing/2014/main" id="{DBBF8BB6-CA13-41E4-9591-8132C1D7335B}"/>
              </a:ext>
            </a:extLst>
          </p:cNvPr>
          <p:cNvSpPr/>
          <p:nvPr/>
        </p:nvSpPr>
        <p:spPr bwMode="auto">
          <a:xfrm>
            <a:off x="509220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3" name="Rectangle: Rounded Corners 82">
            <a:extLst>
              <a:ext uri="{FF2B5EF4-FFF2-40B4-BE49-F238E27FC236}">
                <a16:creationId xmlns:a16="http://schemas.microsoft.com/office/drawing/2014/main" id="{E86148DE-53A0-43EF-9DCC-19190B45E817}"/>
              </a:ext>
            </a:extLst>
          </p:cNvPr>
          <p:cNvSpPr/>
          <p:nvPr/>
        </p:nvSpPr>
        <p:spPr bwMode="auto">
          <a:xfrm>
            <a:off x="542357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5" name="TextBox 94">
            <a:extLst>
              <a:ext uri="{FF2B5EF4-FFF2-40B4-BE49-F238E27FC236}">
                <a16:creationId xmlns:a16="http://schemas.microsoft.com/office/drawing/2014/main" id="{483B6D28-7EEA-44FB-8D8D-686FEC30381A}"/>
              </a:ext>
            </a:extLst>
          </p:cNvPr>
          <p:cNvSpPr txBox="1"/>
          <p:nvPr/>
        </p:nvSpPr>
        <p:spPr>
          <a:xfrm>
            <a:off x="3998667" y="1593311"/>
            <a:ext cx="4401151" cy="446276"/>
          </a:xfrm>
          <a:prstGeom prst="rect">
            <a:avLst/>
          </a:prstGeom>
          <a:noFill/>
        </p:spPr>
        <p:txBody>
          <a:bodyPr wrap="square" rtlCol="0">
            <a:spAutoFit/>
          </a:bodyPr>
          <a:lstStyle/>
          <a:p>
            <a:pPr algn="ctr"/>
            <a:r>
              <a:rPr lang="en-US" sz="2300" b="1" dirty="0"/>
              <a:t>Page-Cross Filter</a:t>
            </a:r>
          </a:p>
        </p:txBody>
      </p:sp>
      <p:sp>
        <p:nvSpPr>
          <p:cNvPr id="115" name="TextBox 114">
            <a:extLst>
              <a:ext uri="{FF2B5EF4-FFF2-40B4-BE49-F238E27FC236}">
                <a16:creationId xmlns:a16="http://schemas.microsoft.com/office/drawing/2014/main" id="{F769703E-D3D3-4304-8FD2-059DBE6A8615}"/>
              </a:ext>
            </a:extLst>
          </p:cNvPr>
          <p:cNvSpPr txBox="1"/>
          <p:nvPr/>
        </p:nvSpPr>
        <p:spPr>
          <a:xfrm>
            <a:off x="6611493" y="4643314"/>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Page</a:t>
            </a:r>
          </a:p>
        </p:txBody>
      </p:sp>
      <p:sp>
        <p:nvSpPr>
          <p:cNvPr id="116" name="TextBox 115">
            <a:extLst>
              <a:ext uri="{FF2B5EF4-FFF2-40B4-BE49-F238E27FC236}">
                <a16:creationId xmlns:a16="http://schemas.microsoft.com/office/drawing/2014/main" id="{D5CC8DDE-40E7-4DA3-AFA0-6F590E2253F8}"/>
              </a:ext>
            </a:extLst>
          </p:cNvPr>
          <p:cNvSpPr txBox="1"/>
          <p:nvPr/>
        </p:nvSpPr>
        <p:spPr>
          <a:xfrm>
            <a:off x="6611493" y="4829697"/>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Cross?</a:t>
            </a:r>
          </a:p>
        </p:txBody>
      </p:sp>
      <p:sp>
        <p:nvSpPr>
          <p:cNvPr id="124" name="Diamond 123">
            <a:extLst>
              <a:ext uri="{FF2B5EF4-FFF2-40B4-BE49-F238E27FC236}">
                <a16:creationId xmlns:a16="http://schemas.microsoft.com/office/drawing/2014/main" id="{D2E82AFF-27FD-400C-9F29-78EA8217584A}"/>
              </a:ext>
            </a:extLst>
          </p:cNvPr>
          <p:cNvSpPr/>
          <p:nvPr/>
        </p:nvSpPr>
        <p:spPr>
          <a:xfrm>
            <a:off x="3982073" y="3582971"/>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127" name="TextBox 126">
            <a:extLst>
              <a:ext uri="{FF2B5EF4-FFF2-40B4-BE49-F238E27FC236}">
                <a16:creationId xmlns:a16="http://schemas.microsoft.com/office/drawing/2014/main" id="{97684D14-517F-4CEB-8133-8BC7E14E359F}"/>
              </a:ext>
            </a:extLst>
          </p:cNvPr>
          <p:cNvSpPr txBox="1"/>
          <p:nvPr/>
        </p:nvSpPr>
        <p:spPr>
          <a:xfrm>
            <a:off x="4020918" y="3801580"/>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Permit?</a:t>
            </a:r>
          </a:p>
        </p:txBody>
      </p:sp>
      <p:sp>
        <p:nvSpPr>
          <p:cNvPr id="131" name="TextBox 130">
            <a:extLst>
              <a:ext uri="{FF2B5EF4-FFF2-40B4-BE49-F238E27FC236}">
                <a16:creationId xmlns:a16="http://schemas.microsoft.com/office/drawing/2014/main" id="{98D96CBC-70B7-41D6-BBB2-1F6A0CF813FB}"/>
              </a:ext>
            </a:extLst>
          </p:cNvPr>
          <p:cNvSpPr txBox="1"/>
          <p:nvPr/>
        </p:nvSpPr>
        <p:spPr>
          <a:xfrm>
            <a:off x="4943301" y="3739416"/>
            <a:ext cx="346570" cy="276999"/>
          </a:xfrm>
          <a:prstGeom prst="rect">
            <a:avLst/>
          </a:prstGeom>
          <a:noFill/>
        </p:spPr>
        <p:txBody>
          <a:bodyPr wrap="none" rtlCol="0">
            <a:spAutoFit/>
          </a:bodyPr>
          <a:lstStyle/>
          <a:p>
            <a:r>
              <a:rPr lang="en-US" sz="1200" dirty="0"/>
              <a:t>no</a:t>
            </a:r>
          </a:p>
        </p:txBody>
      </p:sp>
      <p:cxnSp>
        <p:nvCxnSpPr>
          <p:cNvPr id="135" name="Connector: Elbow 134">
            <a:extLst>
              <a:ext uri="{FF2B5EF4-FFF2-40B4-BE49-F238E27FC236}">
                <a16:creationId xmlns:a16="http://schemas.microsoft.com/office/drawing/2014/main" id="{4A0CE16E-D2CD-4D0F-960B-83F196B1A838}"/>
              </a:ext>
            </a:extLst>
          </p:cNvPr>
          <p:cNvCxnSpPr>
            <a:cxnSpLocks/>
          </p:cNvCxnSpPr>
          <p:nvPr/>
        </p:nvCxnSpPr>
        <p:spPr bwMode="auto">
          <a:xfrm rot="16200000" flipH="1">
            <a:off x="5302261" y="3536718"/>
            <a:ext cx="1828132" cy="3439090"/>
          </a:xfrm>
          <a:prstGeom prst="bentConnector2">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Connector: Elbow 142">
            <a:extLst>
              <a:ext uri="{FF2B5EF4-FFF2-40B4-BE49-F238E27FC236}">
                <a16:creationId xmlns:a16="http://schemas.microsoft.com/office/drawing/2014/main" id="{ABD76A76-B978-43F3-A8B8-2FD9D645B056}"/>
              </a:ext>
            </a:extLst>
          </p:cNvPr>
          <p:cNvCxnSpPr>
            <a:cxnSpLocks/>
          </p:cNvCxnSpPr>
          <p:nvPr/>
        </p:nvCxnSpPr>
        <p:spPr bwMode="auto">
          <a:xfrm rot="10800000">
            <a:off x="4731606" y="4855555"/>
            <a:ext cx="3194156" cy="1051504"/>
          </a:xfrm>
          <a:prstGeom prst="bentConnector3">
            <a:avLst>
              <a:gd name="adj1" fmla="val 94134"/>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Straight Connector 158">
            <a:extLst>
              <a:ext uri="{FF2B5EF4-FFF2-40B4-BE49-F238E27FC236}">
                <a16:creationId xmlns:a16="http://schemas.microsoft.com/office/drawing/2014/main" id="{62F91895-2134-45EA-B095-E57576FB36C0}"/>
              </a:ext>
            </a:extLst>
          </p:cNvPr>
          <p:cNvCxnSpPr>
            <a:cxnSpLocks/>
          </p:cNvCxnSpPr>
          <p:nvPr/>
        </p:nvCxnSpPr>
        <p:spPr bwMode="auto">
          <a:xfrm>
            <a:off x="7925762" y="5896191"/>
            <a:ext cx="0" cy="265176"/>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 name="TextBox 174">
            <a:extLst>
              <a:ext uri="{FF2B5EF4-FFF2-40B4-BE49-F238E27FC236}">
                <a16:creationId xmlns:a16="http://schemas.microsoft.com/office/drawing/2014/main" id="{7C8612A4-591F-4CC0-85A1-6D7BC33337E9}"/>
              </a:ext>
            </a:extLst>
          </p:cNvPr>
          <p:cNvSpPr txBox="1"/>
          <p:nvPr/>
        </p:nvSpPr>
        <p:spPr>
          <a:xfrm>
            <a:off x="7506268" y="4654191"/>
            <a:ext cx="389594" cy="276999"/>
          </a:xfrm>
          <a:prstGeom prst="rect">
            <a:avLst/>
          </a:prstGeom>
          <a:noFill/>
        </p:spPr>
        <p:txBody>
          <a:bodyPr wrap="none" rtlCol="0">
            <a:spAutoFit/>
          </a:bodyPr>
          <a:lstStyle/>
          <a:p>
            <a:r>
              <a:rPr lang="en-US" sz="1200" dirty="0"/>
              <a:t>yes</a:t>
            </a:r>
          </a:p>
        </p:txBody>
      </p:sp>
      <p:sp>
        <p:nvSpPr>
          <p:cNvPr id="210" name="Freeform: Shape 209">
            <a:extLst>
              <a:ext uri="{FF2B5EF4-FFF2-40B4-BE49-F238E27FC236}">
                <a16:creationId xmlns:a16="http://schemas.microsoft.com/office/drawing/2014/main" id="{38D0C29F-FB6E-4774-8A77-E5CDDF6C81BB}"/>
              </a:ext>
            </a:extLst>
          </p:cNvPr>
          <p:cNvSpPr/>
          <p:nvPr/>
        </p:nvSpPr>
        <p:spPr bwMode="auto">
          <a:xfrm>
            <a:off x="3573780" y="5966460"/>
            <a:ext cx="518160" cy="502920"/>
          </a:xfrm>
          <a:custGeom>
            <a:avLst/>
            <a:gdLst>
              <a:gd name="connsiteX0" fmla="*/ 0 w 518160"/>
              <a:gd name="connsiteY0" fmla="*/ 502920 h 502920"/>
              <a:gd name="connsiteX1" fmla="*/ 518160 w 518160"/>
              <a:gd name="connsiteY1" fmla="*/ 0 h 502920"/>
            </a:gdLst>
            <a:ahLst/>
            <a:cxnLst>
              <a:cxn ang="0">
                <a:pos x="connsiteX0" y="connsiteY0"/>
              </a:cxn>
              <a:cxn ang="0">
                <a:pos x="connsiteX1" y="connsiteY1"/>
              </a:cxn>
            </a:cxnLst>
            <a:rect l="l" t="t" r="r" b="b"/>
            <a:pathLst>
              <a:path w="518160" h="502920">
                <a:moveTo>
                  <a:pt x="0" y="502920"/>
                </a:moveTo>
                <a:lnTo>
                  <a:pt x="518160"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55" name="TextBox 54">
            <a:extLst>
              <a:ext uri="{FF2B5EF4-FFF2-40B4-BE49-F238E27FC236}">
                <a16:creationId xmlns:a16="http://schemas.microsoft.com/office/drawing/2014/main" id="{CD57B81A-9463-4ED7-84CD-E142067515E1}"/>
              </a:ext>
            </a:extLst>
          </p:cNvPr>
          <p:cNvSpPr txBox="1"/>
          <p:nvPr/>
        </p:nvSpPr>
        <p:spPr>
          <a:xfrm>
            <a:off x="4451394" y="4236272"/>
            <a:ext cx="389594" cy="276999"/>
          </a:xfrm>
          <a:prstGeom prst="rect">
            <a:avLst/>
          </a:prstGeom>
          <a:noFill/>
        </p:spPr>
        <p:txBody>
          <a:bodyPr wrap="none" rtlCol="0">
            <a:spAutoFit/>
          </a:bodyPr>
          <a:lstStyle/>
          <a:p>
            <a:r>
              <a:rPr lang="en-US" sz="1200" dirty="0"/>
              <a:t>yes</a:t>
            </a:r>
          </a:p>
        </p:txBody>
      </p:sp>
      <p:pic>
        <p:nvPicPr>
          <p:cNvPr id="62" name="Picture 61">
            <a:extLst>
              <a:ext uri="{FF2B5EF4-FFF2-40B4-BE49-F238E27FC236}">
                <a16:creationId xmlns:a16="http://schemas.microsoft.com/office/drawing/2014/main" id="{4271BB45-8E8E-4028-91CB-35F4C6904163}"/>
              </a:ext>
            </a:extLst>
          </p:cNvPr>
          <p:cNvPicPr>
            <a:picLocks noChangeAspect="1"/>
          </p:cNvPicPr>
          <p:nvPr/>
        </p:nvPicPr>
        <p:blipFill>
          <a:blip r:embed="rId2">
            <a:extLst>
              <a:ext uri="{BEBA8EAE-BF5A-486C-A8C5-ECC9F3942E4B}">
                <a14:imgProps xmlns:a14="http://schemas.microsoft.com/office/drawing/2010/main">
                  <a14:imgLayer r:embed="rId3">
                    <a14:imgEffect>
                      <a14:artisticBlur/>
                    </a14:imgEffect>
                  </a14:imgLayer>
                </a14:imgProps>
              </a:ext>
            </a:extLst>
          </a:blip>
          <a:stretch>
            <a:fillRect/>
          </a:stretch>
        </p:blipFill>
        <p:spPr>
          <a:xfrm>
            <a:off x="4175562" y="1973436"/>
            <a:ext cx="4029637" cy="1305107"/>
          </a:xfrm>
          <a:prstGeom prst="rect">
            <a:avLst/>
          </a:prstGeom>
        </p:spPr>
      </p:pic>
      <p:sp>
        <p:nvSpPr>
          <p:cNvPr id="63" name="TextBox 62">
            <a:extLst>
              <a:ext uri="{FF2B5EF4-FFF2-40B4-BE49-F238E27FC236}">
                <a16:creationId xmlns:a16="http://schemas.microsoft.com/office/drawing/2014/main" id="{468B8C59-FA38-4E22-BFE3-FEA79523ED02}"/>
              </a:ext>
            </a:extLst>
          </p:cNvPr>
          <p:cNvSpPr txBox="1"/>
          <p:nvPr/>
        </p:nvSpPr>
        <p:spPr>
          <a:xfrm>
            <a:off x="5350106" y="3805923"/>
            <a:ext cx="644535" cy="276999"/>
          </a:xfrm>
          <a:prstGeom prst="rect">
            <a:avLst/>
          </a:prstGeom>
          <a:noFill/>
        </p:spPr>
        <p:txBody>
          <a:bodyPr wrap="none" rtlCol="0">
            <a:spAutoFit/>
          </a:bodyPr>
          <a:lstStyle/>
          <a:p>
            <a:r>
              <a:rPr lang="en-US" sz="1200" dirty="0"/>
              <a:t>Discard</a:t>
            </a:r>
          </a:p>
        </p:txBody>
      </p:sp>
    </p:spTree>
    <p:extLst>
      <p:ext uri="{BB962C8B-B14F-4D97-AF65-F5344CB8AC3E}">
        <p14:creationId xmlns:p14="http://schemas.microsoft.com/office/powerpoint/2010/main" val="2128805328"/>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Straight Connector 66">
            <a:extLst>
              <a:ext uri="{FF2B5EF4-FFF2-40B4-BE49-F238E27FC236}">
                <a16:creationId xmlns:a16="http://schemas.microsoft.com/office/drawing/2014/main" id="{70638C68-00F4-4736-B596-B23E3FCF33B8}"/>
              </a:ext>
            </a:extLst>
          </p:cNvPr>
          <p:cNvCxnSpPr>
            <a:cxnSpLocks/>
            <a:stCxn id="23" idx="3"/>
            <a:endCxn id="60" idx="1"/>
          </p:cNvCxnSpPr>
          <p:nvPr/>
        </p:nvCxnSpPr>
        <p:spPr bwMode="auto">
          <a:xfrm>
            <a:off x="5785772" y="4900005"/>
            <a:ext cx="781559" cy="2129"/>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Connector: Elbow 74">
            <a:extLst>
              <a:ext uri="{FF2B5EF4-FFF2-40B4-BE49-F238E27FC236}">
                <a16:creationId xmlns:a16="http://schemas.microsoft.com/office/drawing/2014/main" id="{8A3600D2-B706-4120-AD42-2591CD7AB92C}"/>
              </a:ext>
            </a:extLst>
          </p:cNvPr>
          <p:cNvCxnSpPr>
            <a:cxnSpLocks/>
            <a:stCxn id="60" idx="3"/>
          </p:cNvCxnSpPr>
          <p:nvPr/>
        </p:nvCxnSpPr>
        <p:spPr bwMode="auto">
          <a:xfrm flipV="1">
            <a:off x="7596750" y="3384611"/>
            <a:ext cx="255025" cy="1517523"/>
          </a:xfrm>
          <a:prstGeom prst="bentConnector2">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0" name="Straight Connector 129">
            <a:extLst>
              <a:ext uri="{FF2B5EF4-FFF2-40B4-BE49-F238E27FC236}">
                <a16:creationId xmlns:a16="http://schemas.microsoft.com/office/drawing/2014/main" id="{9C5FDF79-6A80-41C3-AFC1-D00444B8BEF3}"/>
              </a:ext>
            </a:extLst>
          </p:cNvPr>
          <p:cNvCxnSpPr>
            <a:cxnSpLocks/>
          </p:cNvCxnSpPr>
          <p:nvPr/>
        </p:nvCxnSpPr>
        <p:spPr bwMode="auto">
          <a:xfrm>
            <a:off x="4998768" y="3952270"/>
            <a:ext cx="424804"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5" name="Straight Connector 124">
            <a:extLst>
              <a:ext uri="{FF2B5EF4-FFF2-40B4-BE49-F238E27FC236}">
                <a16:creationId xmlns:a16="http://schemas.microsoft.com/office/drawing/2014/main" id="{7E852C61-38A3-432A-BD4A-24B1AF838ABB}"/>
              </a:ext>
            </a:extLst>
          </p:cNvPr>
          <p:cNvCxnSpPr>
            <a:cxnSpLocks/>
          </p:cNvCxnSpPr>
          <p:nvPr/>
        </p:nvCxnSpPr>
        <p:spPr bwMode="auto">
          <a:xfrm>
            <a:off x="4496782" y="3249131"/>
            <a:ext cx="0" cy="33384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9" name="Rectangle: Rounded Corners 58">
            <a:extLst>
              <a:ext uri="{FF2B5EF4-FFF2-40B4-BE49-F238E27FC236}">
                <a16:creationId xmlns:a16="http://schemas.microsoft.com/office/drawing/2014/main" id="{004F6AEF-4AC6-4E8C-8D83-0E2E76E8683C}"/>
              </a:ext>
            </a:extLst>
          </p:cNvPr>
          <p:cNvSpPr/>
          <p:nvPr/>
        </p:nvSpPr>
        <p:spPr bwMode="auto">
          <a:xfrm>
            <a:off x="3982073" y="4527506"/>
            <a:ext cx="1001865" cy="767591"/>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TLB</a:t>
            </a:r>
          </a:p>
        </p:txBody>
      </p:sp>
      <p:sp>
        <p:nvSpPr>
          <p:cNvPr id="3" name="Title 2"/>
          <p:cNvSpPr>
            <a:spLocks noGrp="1"/>
          </p:cNvSpPr>
          <p:nvPr>
            <p:ph type="title"/>
          </p:nvPr>
        </p:nvSpPr>
        <p:spPr>
          <a:xfrm>
            <a:off x="444500" y="449284"/>
            <a:ext cx="11747500" cy="871537"/>
          </a:xfrm>
        </p:spPr>
        <p:txBody>
          <a:bodyPr/>
          <a:lstStyle/>
          <a:p>
            <a:r>
              <a:rPr lang="en-US" sz="3500" dirty="0"/>
              <a:t>MOKA: A Framework for Designing Page-Cross Filters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9" name="Rectangle: Rounded Corners 8">
            <a:extLst>
              <a:ext uri="{FF2B5EF4-FFF2-40B4-BE49-F238E27FC236}">
                <a16:creationId xmlns:a16="http://schemas.microsoft.com/office/drawing/2014/main" id="{A6F7B7FB-3467-4FC1-B4CC-81D57AEED0CA}"/>
              </a:ext>
            </a:extLst>
          </p:cNvPr>
          <p:cNvSpPr/>
          <p:nvPr/>
        </p:nvSpPr>
        <p:spPr bwMode="auto">
          <a:xfrm>
            <a:off x="3982073" y="5560512"/>
            <a:ext cx="1795863" cy="761839"/>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L1D</a:t>
            </a:r>
          </a:p>
        </p:txBody>
      </p:sp>
      <p:sp>
        <p:nvSpPr>
          <p:cNvPr id="10" name="Rectangle: Rounded Corners 9">
            <a:extLst>
              <a:ext uri="{FF2B5EF4-FFF2-40B4-BE49-F238E27FC236}">
                <a16:creationId xmlns:a16="http://schemas.microsoft.com/office/drawing/2014/main" id="{3201DD60-F718-4227-AFFF-7F7841C5D912}"/>
              </a:ext>
            </a:extLst>
          </p:cNvPr>
          <p:cNvSpPr/>
          <p:nvPr/>
        </p:nvSpPr>
        <p:spPr bwMode="auto">
          <a:xfrm>
            <a:off x="6308529" y="5560512"/>
            <a:ext cx="2091289" cy="761838"/>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CC9900"/>
              </a:buClr>
            </a:pPr>
            <a:r>
              <a:rPr lang="en-US" b="1" dirty="0">
                <a:latin typeface="Arial" charset="0"/>
                <a:ea typeface="宋体" charset="-122"/>
              </a:rPr>
              <a:t>L2C/LLC/DRAM</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cxnSp>
        <p:nvCxnSpPr>
          <p:cNvPr id="11" name="Straight Connector 10">
            <a:extLst>
              <a:ext uri="{FF2B5EF4-FFF2-40B4-BE49-F238E27FC236}">
                <a16:creationId xmlns:a16="http://schemas.microsoft.com/office/drawing/2014/main" id="{5DC3F065-2BBE-4749-BE8A-E9DC5FA1A11A}"/>
              </a:ext>
            </a:extLst>
          </p:cNvPr>
          <p:cNvCxnSpPr>
            <a:cxnSpLocks/>
          </p:cNvCxnSpPr>
          <p:nvPr/>
        </p:nvCxnSpPr>
        <p:spPr bwMode="auto">
          <a:xfrm>
            <a:off x="5785775" y="6013436"/>
            <a:ext cx="522754" cy="0"/>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Rounded Corners 14">
            <a:extLst>
              <a:ext uri="{FF2B5EF4-FFF2-40B4-BE49-F238E27FC236}">
                <a16:creationId xmlns:a16="http://schemas.microsoft.com/office/drawing/2014/main" id="{29B49E24-4EFC-4ACC-A436-716697448A42}"/>
              </a:ext>
            </a:extLst>
          </p:cNvPr>
          <p:cNvSpPr/>
          <p:nvPr/>
        </p:nvSpPr>
        <p:spPr bwMode="auto">
          <a:xfrm>
            <a:off x="643454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6" name="Rectangle: Rounded Corners 15">
            <a:extLst>
              <a:ext uri="{FF2B5EF4-FFF2-40B4-BE49-F238E27FC236}">
                <a16:creationId xmlns:a16="http://schemas.microsoft.com/office/drawing/2014/main" id="{64662EF4-53C9-4877-A24C-9DB08A5E6A5B}"/>
              </a:ext>
            </a:extLst>
          </p:cNvPr>
          <p:cNvSpPr/>
          <p:nvPr/>
        </p:nvSpPr>
        <p:spPr bwMode="auto">
          <a:xfrm>
            <a:off x="676590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7" name="Rectangle: Rounded Corners 16">
            <a:extLst>
              <a:ext uri="{FF2B5EF4-FFF2-40B4-BE49-F238E27FC236}">
                <a16:creationId xmlns:a16="http://schemas.microsoft.com/office/drawing/2014/main" id="{1651153A-0759-402C-A934-66108A451263}"/>
              </a:ext>
            </a:extLst>
          </p:cNvPr>
          <p:cNvSpPr/>
          <p:nvPr/>
        </p:nvSpPr>
        <p:spPr bwMode="auto">
          <a:xfrm>
            <a:off x="7097272"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18" name="Rectangle: Rounded Corners 17">
            <a:extLst>
              <a:ext uri="{FF2B5EF4-FFF2-40B4-BE49-F238E27FC236}">
                <a16:creationId xmlns:a16="http://schemas.microsoft.com/office/drawing/2014/main" id="{C8A1EEB7-EF1E-429D-AF99-AEA87013DA96}"/>
              </a:ext>
            </a:extLst>
          </p:cNvPr>
          <p:cNvSpPr/>
          <p:nvPr/>
        </p:nvSpPr>
        <p:spPr bwMode="auto">
          <a:xfrm>
            <a:off x="7428637" y="60102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1" name="Rectangle: Rounded Corners 20">
            <a:extLst>
              <a:ext uri="{FF2B5EF4-FFF2-40B4-BE49-F238E27FC236}">
                <a16:creationId xmlns:a16="http://schemas.microsoft.com/office/drawing/2014/main" id="{3F873641-BB73-4996-ABA5-3CA21CA88D39}"/>
              </a:ext>
            </a:extLst>
          </p:cNvPr>
          <p:cNvSpPr/>
          <p:nvPr/>
        </p:nvSpPr>
        <p:spPr bwMode="auto">
          <a:xfrm>
            <a:off x="7765477"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2" name="Rectangle: Rounded Corners 21">
            <a:extLst>
              <a:ext uri="{FF2B5EF4-FFF2-40B4-BE49-F238E27FC236}">
                <a16:creationId xmlns:a16="http://schemas.microsoft.com/office/drawing/2014/main" id="{A445E396-F868-41A6-A969-612884E23558}"/>
              </a:ext>
            </a:extLst>
          </p:cNvPr>
          <p:cNvSpPr/>
          <p:nvPr/>
        </p:nvSpPr>
        <p:spPr bwMode="auto">
          <a:xfrm>
            <a:off x="8096842" y="6000502"/>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23" name="Rectangle: Rounded Corners 22">
            <a:extLst>
              <a:ext uri="{FF2B5EF4-FFF2-40B4-BE49-F238E27FC236}">
                <a16:creationId xmlns:a16="http://schemas.microsoft.com/office/drawing/2014/main" id="{7479279E-1533-4982-B313-3416E9988E85}"/>
              </a:ext>
            </a:extLst>
          </p:cNvPr>
          <p:cNvSpPr/>
          <p:nvPr/>
        </p:nvSpPr>
        <p:spPr bwMode="auto">
          <a:xfrm>
            <a:off x="5085224" y="4527506"/>
            <a:ext cx="700548" cy="744997"/>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effectLst/>
                <a:latin typeface="Arial" charset="0"/>
                <a:ea typeface="宋体" charset="-122"/>
              </a:rPr>
              <a:t>HW</a:t>
            </a:r>
          </a:p>
          <a:p>
            <a:pPr marL="0" marR="0" indent="0" algn="ctr" defTabSz="914400" rtl="0" eaLnBrk="1" fontAlgn="base" latinLnBrk="0" hangingPunct="1">
              <a:lnSpc>
                <a:spcPct val="100000"/>
              </a:lnSpc>
              <a:spcBef>
                <a:spcPct val="0"/>
              </a:spcBef>
              <a:spcAft>
                <a:spcPct val="0"/>
              </a:spcAft>
              <a:buClr>
                <a:srgbClr val="CC9900"/>
              </a:buClr>
              <a:buSzTx/>
              <a:tabLst/>
            </a:pPr>
            <a:r>
              <a:rPr lang="en-US" b="1" dirty="0">
                <a:latin typeface="Arial" charset="0"/>
                <a:ea typeface="宋体" charset="-122"/>
              </a:rPr>
              <a:t>Pref</a:t>
            </a:r>
            <a:endParaRPr kumimoji="0" lang="en-US" sz="1800" b="1" i="0" strike="noStrike" cap="none" normalizeH="0" baseline="0" dirty="0">
              <a:ln>
                <a:noFill/>
              </a:ln>
              <a:effectLst/>
              <a:latin typeface="Arial" charset="0"/>
              <a:ea typeface="宋体" charset="-122"/>
            </a:endParaRPr>
          </a:p>
        </p:txBody>
      </p:sp>
      <p:sp>
        <p:nvSpPr>
          <p:cNvPr id="26" name="Rectangle: Rounded Corners 25">
            <a:extLst>
              <a:ext uri="{FF2B5EF4-FFF2-40B4-BE49-F238E27FC236}">
                <a16:creationId xmlns:a16="http://schemas.microsoft.com/office/drawing/2014/main" id="{0641E9AB-71A0-4117-BB3D-9E58FAC13909}"/>
              </a:ext>
            </a:extLst>
          </p:cNvPr>
          <p:cNvSpPr/>
          <p:nvPr/>
        </p:nvSpPr>
        <p:spPr bwMode="auto">
          <a:xfrm>
            <a:off x="4129347" y="4974802"/>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cxnSp>
        <p:nvCxnSpPr>
          <p:cNvPr id="30" name="Connector: Elbow 29">
            <a:extLst>
              <a:ext uri="{FF2B5EF4-FFF2-40B4-BE49-F238E27FC236}">
                <a16:creationId xmlns:a16="http://schemas.microsoft.com/office/drawing/2014/main" id="{D144B0C9-025A-44C1-8656-397ADC29FB03}"/>
              </a:ext>
            </a:extLst>
          </p:cNvPr>
          <p:cNvCxnSpPr>
            <a:cxnSpLocks/>
          </p:cNvCxnSpPr>
          <p:nvPr/>
        </p:nvCxnSpPr>
        <p:spPr bwMode="auto">
          <a:xfrm>
            <a:off x="5394129" y="5042744"/>
            <a:ext cx="914400" cy="914400"/>
          </a:xfrm>
          <a:prstGeom prst="bentConnector3">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Straight Connector 52">
            <a:extLst>
              <a:ext uri="{FF2B5EF4-FFF2-40B4-BE49-F238E27FC236}">
                <a16:creationId xmlns:a16="http://schemas.microsoft.com/office/drawing/2014/main" id="{0E2607A9-4123-430C-9505-B08C312334D7}"/>
              </a:ext>
            </a:extLst>
          </p:cNvPr>
          <p:cNvCxnSpPr>
            <a:cxnSpLocks/>
          </p:cNvCxnSpPr>
          <p:nvPr/>
        </p:nvCxnSpPr>
        <p:spPr bwMode="auto">
          <a:xfrm>
            <a:off x="5477309" y="5289742"/>
            <a:ext cx="0" cy="251208"/>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6" name="Rectangle: Rounded Corners 55">
            <a:extLst>
              <a:ext uri="{FF2B5EF4-FFF2-40B4-BE49-F238E27FC236}">
                <a16:creationId xmlns:a16="http://schemas.microsoft.com/office/drawing/2014/main" id="{AB71FCD5-7DEC-4B85-94DE-C0CA1707AFCE}"/>
              </a:ext>
            </a:extLst>
          </p:cNvPr>
          <p:cNvSpPr/>
          <p:nvPr/>
        </p:nvSpPr>
        <p:spPr bwMode="auto">
          <a:xfrm>
            <a:off x="4330100" y="4971746"/>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7" name="Rectangle: Rounded Corners 56">
            <a:extLst>
              <a:ext uri="{FF2B5EF4-FFF2-40B4-BE49-F238E27FC236}">
                <a16:creationId xmlns:a16="http://schemas.microsoft.com/office/drawing/2014/main" id="{430514E1-932A-4488-B8E1-E549ED1048ED}"/>
              </a:ext>
            </a:extLst>
          </p:cNvPr>
          <p:cNvSpPr/>
          <p:nvPr/>
        </p:nvSpPr>
        <p:spPr bwMode="auto">
          <a:xfrm>
            <a:off x="4530853" y="4968690"/>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58" name="Rectangle: Rounded Corners 57">
            <a:extLst>
              <a:ext uri="{FF2B5EF4-FFF2-40B4-BE49-F238E27FC236}">
                <a16:creationId xmlns:a16="http://schemas.microsoft.com/office/drawing/2014/main" id="{57EED0E2-E6EB-459A-9597-C342EEFA9421}"/>
              </a:ext>
            </a:extLst>
          </p:cNvPr>
          <p:cNvSpPr/>
          <p:nvPr/>
        </p:nvSpPr>
        <p:spPr bwMode="auto">
          <a:xfrm>
            <a:off x="4731606" y="4965634"/>
            <a:ext cx="12914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60" name="Diamond 59">
            <a:extLst>
              <a:ext uri="{FF2B5EF4-FFF2-40B4-BE49-F238E27FC236}">
                <a16:creationId xmlns:a16="http://schemas.microsoft.com/office/drawing/2014/main" id="{9CB6A306-C1A5-4E74-A0E9-2EAC53C32A0B}"/>
              </a:ext>
            </a:extLst>
          </p:cNvPr>
          <p:cNvSpPr/>
          <p:nvPr/>
        </p:nvSpPr>
        <p:spPr>
          <a:xfrm>
            <a:off x="6567331" y="4529636"/>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72" name="Rectangle: Rounded Corners 71">
            <a:extLst>
              <a:ext uri="{FF2B5EF4-FFF2-40B4-BE49-F238E27FC236}">
                <a16:creationId xmlns:a16="http://schemas.microsoft.com/office/drawing/2014/main" id="{548E5097-4EB3-4579-BD2C-67D7A3BF5BD5}"/>
              </a:ext>
            </a:extLst>
          </p:cNvPr>
          <p:cNvSpPr/>
          <p:nvPr/>
        </p:nvSpPr>
        <p:spPr bwMode="auto">
          <a:xfrm>
            <a:off x="3998667" y="1601737"/>
            <a:ext cx="4401151" cy="1771219"/>
          </a:xfrm>
          <a:prstGeom prst="roundRect">
            <a:avLst/>
          </a:prstGeom>
          <a:solidFill>
            <a:schemeClr val="bg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79" name="Rectangle: Rounded Corners 78">
            <a:extLst>
              <a:ext uri="{FF2B5EF4-FFF2-40B4-BE49-F238E27FC236}">
                <a16:creationId xmlns:a16="http://schemas.microsoft.com/office/drawing/2014/main" id="{DE4A330B-8884-49F8-9116-ED109FCC0BE4}"/>
              </a:ext>
            </a:extLst>
          </p:cNvPr>
          <p:cNvSpPr/>
          <p:nvPr/>
        </p:nvSpPr>
        <p:spPr bwMode="auto">
          <a:xfrm>
            <a:off x="4093918"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0" name="Rectangle: Rounded Corners 79">
            <a:extLst>
              <a:ext uri="{FF2B5EF4-FFF2-40B4-BE49-F238E27FC236}">
                <a16:creationId xmlns:a16="http://schemas.microsoft.com/office/drawing/2014/main" id="{37A44820-316C-4E04-AF03-A093AD4B2457}"/>
              </a:ext>
            </a:extLst>
          </p:cNvPr>
          <p:cNvSpPr/>
          <p:nvPr/>
        </p:nvSpPr>
        <p:spPr bwMode="auto">
          <a:xfrm>
            <a:off x="442947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1" name="Rectangle: Rounded Corners 80">
            <a:extLst>
              <a:ext uri="{FF2B5EF4-FFF2-40B4-BE49-F238E27FC236}">
                <a16:creationId xmlns:a16="http://schemas.microsoft.com/office/drawing/2014/main" id="{96564715-419C-4E49-A00E-36463CEB6CE1}"/>
              </a:ext>
            </a:extLst>
          </p:cNvPr>
          <p:cNvSpPr/>
          <p:nvPr/>
        </p:nvSpPr>
        <p:spPr bwMode="auto">
          <a:xfrm>
            <a:off x="476084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2" name="Rectangle: Rounded Corners 81">
            <a:extLst>
              <a:ext uri="{FF2B5EF4-FFF2-40B4-BE49-F238E27FC236}">
                <a16:creationId xmlns:a16="http://schemas.microsoft.com/office/drawing/2014/main" id="{DBBF8BB6-CA13-41E4-9591-8132C1D7335B}"/>
              </a:ext>
            </a:extLst>
          </p:cNvPr>
          <p:cNvSpPr/>
          <p:nvPr/>
        </p:nvSpPr>
        <p:spPr bwMode="auto">
          <a:xfrm>
            <a:off x="5092207"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83" name="Rectangle: Rounded Corners 82">
            <a:extLst>
              <a:ext uri="{FF2B5EF4-FFF2-40B4-BE49-F238E27FC236}">
                <a16:creationId xmlns:a16="http://schemas.microsoft.com/office/drawing/2014/main" id="{E86148DE-53A0-43EF-9DCC-19190B45E817}"/>
              </a:ext>
            </a:extLst>
          </p:cNvPr>
          <p:cNvSpPr/>
          <p:nvPr/>
        </p:nvSpPr>
        <p:spPr bwMode="auto">
          <a:xfrm>
            <a:off x="5423572" y="6006589"/>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5" name="TextBox 94">
            <a:extLst>
              <a:ext uri="{FF2B5EF4-FFF2-40B4-BE49-F238E27FC236}">
                <a16:creationId xmlns:a16="http://schemas.microsoft.com/office/drawing/2014/main" id="{483B6D28-7EEA-44FB-8D8D-686FEC30381A}"/>
              </a:ext>
            </a:extLst>
          </p:cNvPr>
          <p:cNvSpPr txBox="1"/>
          <p:nvPr/>
        </p:nvSpPr>
        <p:spPr>
          <a:xfrm>
            <a:off x="3998667" y="1593311"/>
            <a:ext cx="4401151" cy="446276"/>
          </a:xfrm>
          <a:prstGeom prst="rect">
            <a:avLst/>
          </a:prstGeom>
          <a:noFill/>
        </p:spPr>
        <p:txBody>
          <a:bodyPr wrap="square" rtlCol="0">
            <a:spAutoFit/>
          </a:bodyPr>
          <a:lstStyle/>
          <a:p>
            <a:pPr algn="ctr"/>
            <a:r>
              <a:rPr lang="en-US" sz="2300" b="1" dirty="0"/>
              <a:t>Page-Cross Filter</a:t>
            </a:r>
          </a:p>
        </p:txBody>
      </p:sp>
      <p:sp>
        <p:nvSpPr>
          <p:cNvPr id="115" name="TextBox 114">
            <a:extLst>
              <a:ext uri="{FF2B5EF4-FFF2-40B4-BE49-F238E27FC236}">
                <a16:creationId xmlns:a16="http://schemas.microsoft.com/office/drawing/2014/main" id="{F769703E-D3D3-4304-8FD2-059DBE6A8615}"/>
              </a:ext>
            </a:extLst>
          </p:cNvPr>
          <p:cNvSpPr txBox="1"/>
          <p:nvPr/>
        </p:nvSpPr>
        <p:spPr>
          <a:xfrm>
            <a:off x="6611493" y="4643314"/>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Page</a:t>
            </a:r>
          </a:p>
        </p:txBody>
      </p:sp>
      <p:sp>
        <p:nvSpPr>
          <p:cNvPr id="116" name="TextBox 115">
            <a:extLst>
              <a:ext uri="{FF2B5EF4-FFF2-40B4-BE49-F238E27FC236}">
                <a16:creationId xmlns:a16="http://schemas.microsoft.com/office/drawing/2014/main" id="{D5CC8DDE-40E7-4DA3-AFA0-6F590E2253F8}"/>
              </a:ext>
            </a:extLst>
          </p:cNvPr>
          <p:cNvSpPr txBox="1"/>
          <p:nvPr/>
        </p:nvSpPr>
        <p:spPr>
          <a:xfrm>
            <a:off x="6611493" y="4829697"/>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Cross?</a:t>
            </a:r>
          </a:p>
        </p:txBody>
      </p:sp>
      <p:sp>
        <p:nvSpPr>
          <p:cNvPr id="124" name="Diamond 123">
            <a:extLst>
              <a:ext uri="{FF2B5EF4-FFF2-40B4-BE49-F238E27FC236}">
                <a16:creationId xmlns:a16="http://schemas.microsoft.com/office/drawing/2014/main" id="{D2E82AFF-27FD-400C-9F29-78EA8217584A}"/>
              </a:ext>
            </a:extLst>
          </p:cNvPr>
          <p:cNvSpPr/>
          <p:nvPr/>
        </p:nvSpPr>
        <p:spPr>
          <a:xfrm>
            <a:off x="3982073" y="3582971"/>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127" name="TextBox 126">
            <a:extLst>
              <a:ext uri="{FF2B5EF4-FFF2-40B4-BE49-F238E27FC236}">
                <a16:creationId xmlns:a16="http://schemas.microsoft.com/office/drawing/2014/main" id="{97684D14-517F-4CEB-8133-8BC7E14E359F}"/>
              </a:ext>
            </a:extLst>
          </p:cNvPr>
          <p:cNvSpPr txBox="1"/>
          <p:nvPr/>
        </p:nvSpPr>
        <p:spPr>
          <a:xfrm>
            <a:off x="4020918" y="3801580"/>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Permit?</a:t>
            </a:r>
          </a:p>
        </p:txBody>
      </p:sp>
      <p:sp>
        <p:nvSpPr>
          <p:cNvPr id="131" name="TextBox 130">
            <a:extLst>
              <a:ext uri="{FF2B5EF4-FFF2-40B4-BE49-F238E27FC236}">
                <a16:creationId xmlns:a16="http://schemas.microsoft.com/office/drawing/2014/main" id="{98D96CBC-70B7-41D6-BBB2-1F6A0CF813FB}"/>
              </a:ext>
            </a:extLst>
          </p:cNvPr>
          <p:cNvSpPr txBox="1"/>
          <p:nvPr/>
        </p:nvSpPr>
        <p:spPr>
          <a:xfrm>
            <a:off x="4943301" y="3739416"/>
            <a:ext cx="346570" cy="276999"/>
          </a:xfrm>
          <a:prstGeom prst="rect">
            <a:avLst/>
          </a:prstGeom>
          <a:noFill/>
        </p:spPr>
        <p:txBody>
          <a:bodyPr wrap="none" rtlCol="0">
            <a:spAutoFit/>
          </a:bodyPr>
          <a:lstStyle/>
          <a:p>
            <a:r>
              <a:rPr lang="en-US" sz="1200" dirty="0"/>
              <a:t>no</a:t>
            </a:r>
          </a:p>
        </p:txBody>
      </p:sp>
      <p:cxnSp>
        <p:nvCxnSpPr>
          <p:cNvPr id="135" name="Connector: Elbow 134">
            <a:extLst>
              <a:ext uri="{FF2B5EF4-FFF2-40B4-BE49-F238E27FC236}">
                <a16:creationId xmlns:a16="http://schemas.microsoft.com/office/drawing/2014/main" id="{4A0CE16E-D2CD-4D0F-960B-83F196B1A838}"/>
              </a:ext>
            </a:extLst>
          </p:cNvPr>
          <p:cNvCxnSpPr>
            <a:cxnSpLocks/>
          </p:cNvCxnSpPr>
          <p:nvPr/>
        </p:nvCxnSpPr>
        <p:spPr bwMode="auto">
          <a:xfrm rot="16200000" flipH="1">
            <a:off x="5302261" y="3536718"/>
            <a:ext cx="1828132" cy="3439090"/>
          </a:xfrm>
          <a:prstGeom prst="bentConnector2">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3" name="Connector: Elbow 142">
            <a:extLst>
              <a:ext uri="{FF2B5EF4-FFF2-40B4-BE49-F238E27FC236}">
                <a16:creationId xmlns:a16="http://schemas.microsoft.com/office/drawing/2014/main" id="{ABD76A76-B978-43F3-A8B8-2FD9D645B056}"/>
              </a:ext>
            </a:extLst>
          </p:cNvPr>
          <p:cNvCxnSpPr>
            <a:cxnSpLocks/>
          </p:cNvCxnSpPr>
          <p:nvPr/>
        </p:nvCxnSpPr>
        <p:spPr bwMode="auto">
          <a:xfrm rot="10800000">
            <a:off x="4731606" y="4855555"/>
            <a:ext cx="3194156" cy="1051504"/>
          </a:xfrm>
          <a:prstGeom prst="bentConnector3">
            <a:avLst>
              <a:gd name="adj1" fmla="val 94134"/>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9" name="Straight Connector 158">
            <a:extLst>
              <a:ext uri="{FF2B5EF4-FFF2-40B4-BE49-F238E27FC236}">
                <a16:creationId xmlns:a16="http://schemas.microsoft.com/office/drawing/2014/main" id="{62F91895-2134-45EA-B095-E57576FB36C0}"/>
              </a:ext>
            </a:extLst>
          </p:cNvPr>
          <p:cNvCxnSpPr>
            <a:cxnSpLocks/>
          </p:cNvCxnSpPr>
          <p:nvPr/>
        </p:nvCxnSpPr>
        <p:spPr bwMode="auto">
          <a:xfrm>
            <a:off x="7925762" y="5896191"/>
            <a:ext cx="0" cy="265176"/>
          </a:xfrm>
          <a:prstGeom prst="line">
            <a:avLst/>
          </a:prstGeom>
          <a:noFill/>
          <a:ln w="19050" cap="flat" cmpd="sng" algn="ctr">
            <a:solidFill>
              <a:schemeClr val="accent2"/>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5" name="TextBox 174">
            <a:extLst>
              <a:ext uri="{FF2B5EF4-FFF2-40B4-BE49-F238E27FC236}">
                <a16:creationId xmlns:a16="http://schemas.microsoft.com/office/drawing/2014/main" id="{7C8612A4-591F-4CC0-85A1-6D7BC33337E9}"/>
              </a:ext>
            </a:extLst>
          </p:cNvPr>
          <p:cNvSpPr txBox="1"/>
          <p:nvPr/>
        </p:nvSpPr>
        <p:spPr>
          <a:xfrm>
            <a:off x="7506268" y="4654191"/>
            <a:ext cx="389594" cy="276999"/>
          </a:xfrm>
          <a:prstGeom prst="rect">
            <a:avLst/>
          </a:prstGeom>
          <a:noFill/>
        </p:spPr>
        <p:txBody>
          <a:bodyPr wrap="none" rtlCol="0">
            <a:spAutoFit/>
          </a:bodyPr>
          <a:lstStyle/>
          <a:p>
            <a:r>
              <a:rPr lang="en-US" sz="1200" dirty="0"/>
              <a:t>yes</a:t>
            </a:r>
          </a:p>
        </p:txBody>
      </p:sp>
      <p:sp>
        <p:nvSpPr>
          <p:cNvPr id="210" name="Freeform: Shape 209">
            <a:extLst>
              <a:ext uri="{FF2B5EF4-FFF2-40B4-BE49-F238E27FC236}">
                <a16:creationId xmlns:a16="http://schemas.microsoft.com/office/drawing/2014/main" id="{38D0C29F-FB6E-4774-8A77-E5CDDF6C81BB}"/>
              </a:ext>
            </a:extLst>
          </p:cNvPr>
          <p:cNvSpPr/>
          <p:nvPr/>
        </p:nvSpPr>
        <p:spPr bwMode="auto">
          <a:xfrm>
            <a:off x="3573780" y="5966460"/>
            <a:ext cx="518160" cy="502920"/>
          </a:xfrm>
          <a:custGeom>
            <a:avLst/>
            <a:gdLst>
              <a:gd name="connsiteX0" fmla="*/ 0 w 518160"/>
              <a:gd name="connsiteY0" fmla="*/ 502920 h 502920"/>
              <a:gd name="connsiteX1" fmla="*/ 518160 w 518160"/>
              <a:gd name="connsiteY1" fmla="*/ 0 h 502920"/>
            </a:gdLst>
            <a:ahLst/>
            <a:cxnLst>
              <a:cxn ang="0">
                <a:pos x="connsiteX0" y="connsiteY0"/>
              </a:cxn>
              <a:cxn ang="0">
                <a:pos x="connsiteX1" y="connsiteY1"/>
              </a:cxn>
            </a:cxnLst>
            <a:rect l="l" t="t" r="r" b="b"/>
            <a:pathLst>
              <a:path w="518160" h="502920">
                <a:moveTo>
                  <a:pt x="0" y="502920"/>
                </a:moveTo>
                <a:lnTo>
                  <a:pt x="518160" y="0"/>
                </a:lnTo>
              </a:path>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52" name="TextBox 51">
            <a:extLst>
              <a:ext uri="{FF2B5EF4-FFF2-40B4-BE49-F238E27FC236}">
                <a16:creationId xmlns:a16="http://schemas.microsoft.com/office/drawing/2014/main" id="{03132B8A-0EE2-47EC-A7DE-FF93296CA03A}"/>
              </a:ext>
            </a:extLst>
          </p:cNvPr>
          <p:cNvSpPr txBox="1"/>
          <p:nvPr/>
        </p:nvSpPr>
        <p:spPr>
          <a:xfrm>
            <a:off x="5350106" y="3805923"/>
            <a:ext cx="644535" cy="276999"/>
          </a:xfrm>
          <a:prstGeom prst="rect">
            <a:avLst/>
          </a:prstGeom>
          <a:noFill/>
        </p:spPr>
        <p:txBody>
          <a:bodyPr wrap="none" rtlCol="0">
            <a:spAutoFit/>
          </a:bodyPr>
          <a:lstStyle/>
          <a:p>
            <a:r>
              <a:rPr lang="en-US" sz="1200" dirty="0"/>
              <a:t>Discard</a:t>
            </a:r>
          </a:p>
        </p:txBody>
      </p:sp>
      <p:sp>
        <p:nvSpPr>
          <p:cNvPr id="55" name="TextBox 54">
            <a:extLst>
              <a:ext uri="{FF2B5EF4-FFF2-40B4-BE49-F238E27FC236}">
                <a16:creationId xmlns:a16="http://schemas.microsoft.com/office/drawing/2014/main" id="{CD57B81A-9463-4ED7-84CD-E142067515E1}"/>
              </a:ext>
            </a:extLst>
          </p:cNvPr>
          <p:cNvSpPr txBox="1"/>
          <p:nvPr/>
        </p:nvSpPr>
        <p:spPr>
          <a:xfrm>
            <a:off x="4451394" y="4236272"/>
            <a:ext cx="389594" cy="276999"/>
          </a:xfrm>
          <a:prstGeom prst="rect">
            <a:avLst/>
          </a:prstGeom>
          <a:noFill/>
        </p:spPr>
        <p:txBody>
          <a:bodyPr wrap="none" rtlCol="0">
            <a:spAutoFit/>
          </a:bodyPr>
          <a:lstStyle/>
          <a:p>
            <a:r>
              <a:rPr lang="en-US" sz="1200" dirty="0"/>
              <a:t>yes</a:t>
            </a:r>
          </a:p>
        </p:txBody>
      </p:sp>
      <p:sp>
        <p:nvSpPr>
          <p:cNvPr id="46" name="Rectangle: Rounded Corners 45">
            <a:extLst>
              <a:ext uri="{FF2B5EF4-FFF2-40B4-BE49-F238E27FC236}">
                <a16:creationId xmlns:a16="http://schemas.microsoft.com/office/drawing/2014/main" id="{17F06FC4-6348-4A4A-A74D-43FE2ADF78AF}"/>
              </a:ext>
            </a:extLst>
          </p:cNvPr>
          <p:cNvSpPr/>
          <p:nvPr/>
        </p:nvSpPr>
        <p:spPr bwMode="auto">
          <a:xfrm>
            <a:off x="4106762" y="2030866"/>
            <a:ext cx="1283924" cy="589078"/>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600" b="1" i="0" strike="noStrike" cap="none" normalizeH="0" baseline="0" dirty="0">
                <a:ln>
                  <a:noFill/>
                </a:ln>
                <a:solidFill>
                  <a:schemeClr val="bg1"/>
                </a:solidFill>
                <a:effectLst/>
                <a:latin typeface="Arial" charset="0"/>
                <a:ea typeface="宋体" charset="-122"/>
              </a:rPr>
              <a:t>Program Features</a:t>
            </a:r>
          </a:p>
        </p:txBody>
      </p:sp>
      <p:sp>
        <p:nvSpPr>
          <p:cNvPr id="47" name="Rectangle: Rounded Corners 46">
            <a:extLst>
              <a:ext uri="{FF2B5EF4-FFF2-40B4-BE49-F238E27FC236}">
                <a16:creationId xmlns:a16="http://schemas.microsoft.com/office/drawing/2014/main" id="{A48543B3-248E-46E5-9351-AB2AABE0DE19}"/>
              </a:ext>
            </a:extLst>
          </p:cNvPr>
          <p:cNvSpPr/>
          <p:nvPr/>
        </p:nvSpPr>
        <p:spPr bwMode="auto">
          <a:xfrm>
            <a:off x="6985206" y="2031384"/>
            <a:ext cx="1283924" cy="589078"/>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600" b="1" i="0" strike="noStrike" cap="none" normalizeH="0" baseline="0" dirty="0">
                <a:ln>
                  <a:noFill/>
                </a:ln>
                <a:solidFill>
                  <a:schemeClr val="bg1"/>
                </a:solidFill>
                <a:effectLst/>
                <a:latin typeface="Arial" charset="0"/>
                <a:ea typeface="宋体" charset="-122"/>
              </a:rPr>
              <a:t>System Features</a:t>
            </a:r>
          </a:p>
        </p:txBody>
      </p:sp>
      <p:sp>
        <p:nvSpPr>
          <p:cNvPr id="48" name="Rectangle: Rounded Corners 47">
            <a:extLst>
              <a:ext uri="{FF2B5EF4-FFF2-40B4-BE49-F238E27FC236}">
                <a16:creationId xmlns:a16="http://schemas.microsoft.com/office/drawing/2014/main" id="{0E13B195-EA53-4A79-A0D8-2FEA9FCDAB86}"/>
              </a:ext>
            </a:extLst>
          </p:cNvPr>
          <p:cNvSpPr/>
          <p:nvPr/>
        </p:nvSpPr>
        <p:spPr bwMode="auto">
          <a:xfrm>
            <a:off x="4302022" y="2702730"/>
            <a:ext cx="1781037" cy="589078"/>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600" b="1" i="0" strike="noStrike" cap="none" normalizeH="0" baseline="0" dirty="0">
                <a:ln>
                  <a:noFill/>
                </a:ln>
                <a:solidFill>
                  <a:schemeClr val="bg1"/>
                </a:solidFill>
                <a:effectLst/>
                <a:latin typeface="Arial" charset="0"/>
                <a:ea typeface="宋体" charset="-122"/>
              </a:rPr>
              <a:t>Virtual Update Buffer (</a:t>
            </a:r>
            <a:r>
              <a:rPr kumimoji="0" lang="en-US" sz="1600" b="1" i="0" strike="noStrike" cap="none" normalizeH="0" baseline="0" dirty="0" err="1">
                <a:ln>
                  <a:noFill/>
                </a:ln>
                <a:solidFill>
                  <a:schemeClr val="bg1"/>
                </a:solidFill>
                <a:effectLst/>
                <a:latin typeface="Arial" charset="0"/>
                <a:ea typeface="宋体" charset="-122"/>
              </a:rPr>
              <a:t>vUB</a:t>
            </a:r>
            <a:r>
              <a:rPr kumimoji="0" lang="en-US" sz="1600" b="1" i="0" strike="noStrike" cap="none" normalizeH="0" baseline="0" dirty="0">
                <a:ln>
                  <a:noFill/>
                </a:ln>
                <a:solidFill>
                  <a:schemeClr val="bg1"/>
                </a:solidFill>
                <a:effectLst/>
                <a:latin typeface="Arial" charset="0"/>
                <a:ea typeface="宋体" charset="-122"/>
              </a:rPr>
              <a:t>)</a:t>
            </a:r>
          </a:p>
        </p:txBody>
      </p:sp>
      <p:sp>
        <p:nvSpPr>
          <p:cNvPr id="49" name="Rectangle: Rounded Corners 48">
            <a:extLst>
              <a:ext uri="{FF2B5EF4-FFF2-40B4-BE49-F238E27FC236}">
                <a16:creationId xmlns:a16="http://schemas.microsoft.com/office/drawing/2014/main" id="{6C129178-FE65-42F5-91AC-85BD46861047}"/>
              </a:ext>
            </a:extLst>
          </p:cNvPr>
          <p:cNvSpPr/>
          <p:nvPr/>
        </p:nvSpPr>
        <p:spPr bwMode="auto">
          <a:xfrm>
            <a:off x="6189343" y="2702730"/>
            <a:ext cx="1885051" cy="589078"/>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lang="en-US" sz="1600" b="1" dirty="0">
                <a:solidFill>
                  <a:schemeClr val="bg1"/>
                </a:solidFill>
                <a:latin typeface="Arial" charset="0"/>
                <a:ea typeface="宋体" charset="-122"/>
              </a:rPr>
              <a:t>Physical</a:t>
            </a:r>
            <a:r>
              <a:rPr kumimoji="0" lang="en-US" sz="1600" b="1" i="0" strike="noStrike" cap="none" normalizeH="0" baseline="0" dirty="0">
                <a:ln>
                  <a:noFill/>
                </a:ln>
                <a:solidFill>
                  <a:schemeClr val="bg1"/>
                </a:solidFill>
                <a:effectLst/>
                <a:latin typeface="Arial" charset="0"/>
                <a:ea typeface="宋体" charset="-122"/>
              </a:rPr>
              <a:t> Update Buffer (</a:t>
            </a:r>
            <a:r>
              <a:rPr lang="en-US" sz="1600" b="1" dirty="0" err="1">
                <a:solidFill>
                  <a:schemeClr val="bg1"/>
                </a:solidFill>
                <a:latin typeface="Arial" charset="0"/>
                <a:ea typeface="宋体" charset="-122"/>
              </a:rPr>
              <a:t>p</a:t>
            </a:r>
            <a:r>
              <a:rPr kumimoji="0" lang="en-US" sz="1600" b="1" i="0" strike="noStrike" cap="none" normalizeH="0" baseline="0" dirty="0" err="1">
                <a:ln>
                  <a:noFill/>
                </a:ln>
                <a:solidFill>
                  <a:schemeClr val="bg1"/>
                </a:solidFill>
                <a:effectLst/>
                <a:latin typeface="Arial" charset="0"/>
                <a:ea typeface="宋体" charset="-122"/>
              </a:rPr>
              <a:t>UB</a:t>
            </a:r>
            <a:r>
              <a:rPr kumimoji="0" lang="en-US" sz="1600" b="1" i="0" strike="noStrike" cap="none" normalizeH="0" baseline="0" dirty="0">
                <a:ln>
                  <a:noFill/>
                </a:ln>
                <a:solidFill>
                  <a:schemeClr val="bg1"/>
                </a:solidFill>
                <a:effectLst/>
                <a:latin typeface="Arial" charset="0"/>
                <a:ea typeface="宋体" charset="-122"/>
              </a:rPr>
              <a:t>)</a:t>
            </a:r>
          </a:p>
        </p:txBody>
      </p:sp>
      <p:sp>
        <p:nvSpPr>
          <p:cNvPr id="50" name="Rectangle: Rounded Corners 49">
            <a:extLst>
              <a:ext uri="{FF2B5EF4-FFF2-40B4-BE49-F238E27FC236}">
                <a16:creationId xmlns:a16="http://schemas.microsoft.com/office/drawing/2014/main" id="{67423B2F-3BB3-480D-AEA9-E6B22612894E}"/>
              </a:ext>
            </a:extLst>
          </p:cNvPr>
          <p:cNvSpPr/>
          <p:nvPr/>
        </p:nvSpPr>
        <p:spPr bwMode="auto">
          <a:xfrm>
            <a:off x="5536505" y="2035153"/>
            <a:ext cx="1283924" cy="589078"/>
          </a:xfrm>
          <a:prstGeom prst="roundRect">
            <a:avLst/>
          </a:prstGeom>
          <a:solidFill>
            <a:schemeClr val="accent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600" b="1" i="0" strike="noStrike" cap="none" normalizeH="0" baseline="0" dirty="0">
                <a:ln>
                  <a:noFill/>
                </a:ln>
                <a:solidFill>
                  <a:schemeClr val="bg1"/>
                </a:solidFill>
                <a:effectLst/>
                <a:latin typeface="Arial" charset="0"/>
                <a:ea typeface="宋体" charset="-122"/>
              </a:rPr>
              <a:t>Adaptive</a:t>
            </a:r>
          </a:p>
          <a:p>
            <a:pPr marL="0" marR="0" indent="0" algn="ctr" defTabSz="914400" rtl="0" eaLnBrk="1" fontAlgn="base" latinLnBrk="0" hangingPunct="1">
              <a:lnSpc>
                <a:spcPct val="100000"/>
              </a:lnSpc>
              <a:spcBef>
                <a:spcPct val="0"/>
              </a:spcBef>
              <a:spcAft>
                <a:spcPct val="0"/>
              </a:spcAft>
              <a:buClr>
                <a:srgbClr val="CC9900"/>
              </a:buClr>
              <a:buSzTx/>
              <a:tabLst/>
            </a:pPr>
            <a:r>
              <a:rPr lang="en-US" sz="1600" b="1" dirty="0">
                <a:solidFill>
                  <a:schemeClr val="bg1"/>
                </a:solidFill>
                <a:latin typeface="Arial" charset="0"/>
                <a:ea typeface="宋体" charset="-122"/>
              </a:rPr>
              <a:t>Scheme</a:t>
            </a:r>
            <a:endParaRPr kumimoji="0" lang="en-US" sz="1600" b="1" i="0" strike="noStrike" cap="none" normalizeH="0" baseline="0" dirty="0">
              <a:ln>
                <a:noFill/>
              </a:ln>
              <a:solidFill>
                <a:schemeClr val="bg1"/>
              </a:solidFill>
              <a:effectLst/>
              <a:latin typeface="Arial" charset="0"/>
              <a:ea typeface="宋体" charset="-122"/>
            </a:endParaRPr>
          </a:p>
        </p:txBody>
      </p:sp>
      <p:graphicFrame>
        <p:nvGraphicFramePr>
          <p:cNvPr id="51" name="Table 50">
            <a:extLst>
              <a:ext uri="{FF2B5EF4-FFF2-40B4-BE49-F238E27FC236}">
                <a16:creationId xmlns:a16="http://schemas.microsoft.com/office/drawing/2014/main" id="{79CC167B-AEC8-49B0-B47F-B11D98A4548F}"/>
              </a:ext>
            </a:extLst>
          </p:cNvPr>
          <p:cNvGraphicFramePr>
            <a:graphicFrameLocks noGrp="1"/>
          </p:cNvGraphicFramePr>
          <p:nvPr/>
        </p:nvGraphicFramePr>
        <p:xfrm>
          <a:off x="2631051" y="1357473"/>
          <a:ext cx="634011" cy="1402080"/>
        </p:xfrm>
        <a:graphic>
          <a:graphicData uri="http://schemas.openxmlformats.org/drawingml/2006/table">
            <a:tbl>
              <a:tblPr firstRow="1" bandRow="1">
                <a:tableStyleId>{21E4AEA4-8DFA-4A89-87EB-49C32662AFE0}</a:tableStyleId>
              </a:tblPr>
              <a:tblGrid>
                <a:gridCol w="634011">
                  <a:extLst>
                    <a:ext uri="{9D8B030D-6E8A-4147-A177-3AD203B41FA5}">
                      <a16:colId xmlns:a16="http://schemas.microsoft.com/office/drawing/2014/main" val="2438559499"/>
                    </a:ext>
                  </a:extLst>
                </a:gridCol>
              </a:tblGrid>
              <a:tr h="147258">
                <a:tc>
                  <a:txBody>
                    <a:bodyPr/>
                    <a:lstStyle/>
                    <a:p>
                      <a:pPr algn="ctr"/>
                      <a:r>
                        <a:rPr lang="en-US" sz="1700" dirty="0"/>
                        <a:t>WTN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0">
                <a:tc>
                  <a:txBody>
                    <a:bodyPr/>
                    <a:lstStyle/>
                    <a:p>
                      <a:pPr algn="ctr"/>
                      <a:r>
                        <a:rPr lang="en-US" sz="1700" dirty="0"/>
                        <a:t>Wi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650887"/>
                  </a:ext>
                </a:extLst>
              </a:tr>
            </a:tbl>
          </a:graphicData>
        </a:graphic>
      </p:graphicFrame>
      <p:graphicFrame>
        <p:nvGraphicFramePr>
          <p:cNvPr id="54" name="Table 53">
            <a:extLst>
              <a:ext uri="{FF2B5EF4-FFF2-40B4-BE49-F238E27FC236}">
                <a16:creationId xmlns:a16="http://schemas.microsoft.com/office/drawing/2014/main" id="{120C428F-D68F-4D18-A9AC-8E34FCE09F70}"/>
              </a:ext>
            </a:extLst>
          </p:cNvPr>
          <p:cNvGraphicFramePr>
            <a:graphicFrameLocks noGrp="1"/>
          </p:cNvGraphicFramePr>
          <p:nvPr/>
        </p:nvGraphicFramePr>
        <p:xfrm>
          <a:off x="1528357" y="1357473"/>
          <a:ext cx="634011" cy="1402080"/>
        </p:xfrm>
        <a:graphic>
          <a:graphicData uri="http://schemas.openxmlformats.org/drawingml/2006/table">
            <a:tbl>
              <a:tblPr firstRow="1" bandRow="1">
                <a:tableStyleId>{21E4AEA4-8DFA-4A89-87EB-49C32662AFE0}</a:tableStyleId>
              </a:tblPr>
              <a:tblGrid>
                <a:gridCol w="634011">
                  <a:extLst>
                    <a:ext uri="{9D8B030D-6E8A-4147-A177-3AD203B41FA5}">
                      <a16:colId xmlns:a16="http://schemas.microsoft.com/office/drawing/2014/main" val="2438559499"/>
                    </a:ext>
                  </a:extLst>
                </a:gridCol>
              </a:tblGrid>
              <a:tr h="147258">
                <a:tc>
                  <a:txBody>
                    <a:bodyPr/>
                    <a:lstStyle/>
                    <a:p>
                      <a:pPr algn="ctr"/>
                      <a:r>
                        <a:rPr lang="en-US" sz="1700" dirty="0"/>
                        <a:t>WT1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0">
                <a:tc>
                  <a:txBody>
                    <a:bodyPr/>
                    <a:lstStyle/>
                    <a:p>
                      <a:pPr algn="ctr"/>
                      <a:r>
                        <a:rPr lang="en-US" sz="1700" dirty="0"/>
                        <a:t>Wi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650887"/>
                  </a:ext>
                </a:extLst>
              </a:tr>
            </a:tbl>
          </a:graphicData>
        </a:graphic>
      </p:graphicFrame>
      <p:sp>
        <p:nvSpPr>
          <p:cNvPr id="61" name="TextBox 60">
            <a:extLst>
              <a:ext uri="{FF2B5EF4-FFF2-40B4-BE49-F238E27FC236}">
                <a16:creationId xmlns:a16="http://schemas.microsoft.com/office/drawing/2014/main" id="{8030C334-4C9B-46A2-9386-2A719615D09E}"/>
              </a:ext>
            </a:extLst>
          </p:cNvPr>
          <p:cNvSpPr txBox="1"/>
          <p:nvPr/>
        </p:nvSpPr>
        <p:spPr>
          <a:xfrm>
            <a:off x="2162368" y="1696377"/>
            <a:ext cx="450764" cy="553998"/>
          </a:xfrm>
          <a:prstGeom prst="rect">
            <a:avLst/>
          </a:prstGeom>
          <a:noFill/>
        </p:spPr>
        <p:txBody>
          <a:bodyPr wrap="none" rtlCol="0">
            <a:spAutoFit/>
          </a:bodyPr>
          <a:lstStyle/>
          <a:p>
            <a:r>
              <a:rPr lang="en-US" sz="3000" dirty="0"/>
              <a:t>…</a:t>
            </a:r>
          </a:p>
        </p:txBody>
      </p:sp>
      <p:sp>
        <p:nvSpPr>
          <p:cNvPr id="63" name="Rectangle: Rounded Corners 62">
            <a:extLst>
              <a:ext uri="{FF2B5EF4-FFF2-40B4-BE49-F238E27FC236}">
                <a16:creationId xmlns:a16="http://schemas.microsoft.com/office/drawing/2014/main" id="{65A68AB7-C211-4867-9EB5-37A5DCFECB6D}"/>
              </a:ext>
            </a:extLst>
          </p:cNvPr>
          <p:cNvSpPr/>
          <p:nvPr/>
        </p:nvSpPr>
        <p:spPr bwMode="auto">
          <a:xfrm>
            <a:off x="1360931" y="1211598"/>
            <a:ext cx="2069249" cy="1671129"/>
          </a:xfrm>
          <a:prstGeom prst="roundRect">
            <a:avLst/>
          </a:prstGeom>
          <a:noFill/>
          <a:ln w="28575"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64" name="TextBox 63">
            <a:extLst>
              <a:ext uri="{FF2B5EF4-FFF2-40B4-BE49-F238E27FC236}">
                <a16:creationId xmlns:a16="http://schemas.microsoft.com/office/drawing/2014/main" id="{C797FDD9-F8A3-4D7E-8B47-5C697D9EBFD2}"/>
              </a:ext>
            </a:extLst>
          </p:cNvPr>
          <p:cNvSpPr txBox="1"/>
          <p:nvPr/>
        </p:nvSpPr>
        <p:spPr>
          <a:xfrm>
            <a:off x="1495778" y="2868406"/>
            <a:ext cx="1818360" cy="523220"/>
          </a:xfrm>
          <a:prstGeom prst="rect">
            <a:avLst/>
          </a:prstGeom>
          <a:noFill/>
        </p:spPr>
        <p:txBody>
          <a:bodyPr wrap="square" rtlCol="0">
            <a:spAutoFit/>
          </a:bodyPr>
          <a:lstStyle/>
          <a:p>
            <a:r>
              <a:rPr lang="en-US" sz="1400" b="1" dirty="0"/>
              <a:t>Weight Tables </a:t>
            </a:r>
            <a:r>
              <a:rPr lang="en-US" sz="1400" dirty="0"/>
              <a:t>storing perceptron weights</a:t>
            </a:r>
          </a:p>
        </p:txBody>
      </p:sp>
      <p:cxnSp>
        <p:nvCxnSpPr>
          <p:cNvPr id="65" name="Straight Connector 64">
            <a:extLst>
              <a:ext uri="{FF2B5EF4-FFF2-40B4-BE49-F238E27FC236}">
                <a16:creationId xmlns:a16="http://schemas.microsoft.com/office/drawing/2014/main" id="{FB354074-F29D-4A59-9848-1FEE87A8BF23}"/>
              </a:ext>
            </a:extLst>
          </p:cNvPr>
          <p:cNvCxnSpPr>
            <a:cxnSpLocks/>
            <a:endCxn id="63" idx="3"/>
          </p:cNvCxnSpPr>
          <p:nvPr/>
        </p:nvCxnSpPr>
        <p:spPr bwMode="auto">
          <a:xfrm flipH="1" flipV="1">
            <a:off x="3430180" y="2047163"/>
            <a:ext cx="840442" cy="112804"/>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66" name="Table 65">
            <a:extLst>
              <a:ext uri="{FF2B5EF4-FFF2-40B4-BE49-F238E27FC236}">
                <a16:creationId xmlns:a16="http://schemas.microsoft.com/office/drawing/2014/main" id="{1ECE9FA5-492A-4329-9926-6A972B63AD90}"/>
              </a:ext>
            </a:extLst>
          </p:cNvPr>
          <p:cNvGraphicFramePr>
            <a:graphicFrameLocks noGrp="1"/>
          </p:cNvGraphicFramePr>
          <p:nvPr/>
        </p:nvGraphicFramePr>
        <p:xfrm>
          <a:off x="1718444" y="3533984"/>
          <a:ext cx="1219828" cy="1508760"/>
        </p:xfrm>
        <a:graphic>
          <a:graphicData uri="http://schemas.openxmlformats.org/drawingml/2006/table">
            <a:tbl>
              <a:tblPr firstRow="1" bandRow="1">
                <a:tableStyleId>{21E4AEA4-8DFA-4A89-87EB-49C32662AFE0}</a:tableStyleId>
              </a:tblPr>
              <a:tblGrid>
                <a:gridCol w="609914">
                  <a:extLst>
                    <a:ext uri="{9D8B030D-6E8A-4147-A177-3AD203B41FA5}">
                      <a16:colId xmlns:a16="http://schemas.microsoft.com/office/drawing/2014/main" val="2438559499"/>
                    </a:ext>
                  </a:extLst>
                </a:gridCol>
                <a:gridCol w="609914">
                  <a:extLst>
                    <a:ext uri="{9D8B030D-6E8A-4147-A177-3AD203B41FA5}">
                      <a16:colId xmlns:a16="http://schemas.microsoft.com/office/drawing/2014/main" val="2452589140"/>
                    </a:ext>
                  </a:extLst>
                </a:gridCol>
              </a:tblGrid>
              <a:tr h="147258">
                <a:tc gridSpan="2">
                  <a:txBody>
                    <a:bodyPr/>
                    <a:lstStyle/>
                    <a:p>
                      <a:pPr algn="ctr"/>
                      <a:r>
                        <a:rPr lang="en-US" dirty="0" err="1"/>
                        <a:t>vUB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0">
                <a:tc>
                  <a:txBody>
                    <a:bodyPr/>
                    <a:lstStyle/>
                    <a:p>
                      <a:pPr algn="ctr"/>
                      <a:r>
                        <a:rPr lang="en-US" sz="1700"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t>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650887"/>
                  </a:ext>
                </a:extLst>
              </a:tr>
            </a:tbl>
          </a:graphicData>
        </a:graphic>
      </p:graphicFrame>
      <p:sp>
        <p:nvSpPr>
          <p:cNvPr id="68" name="TextBox 67">
            <a:extLst>
              <a:ext uri="{FF2B5EF4-FFF2-40B4-BE49-F238E27FC236}">
                <a16:creationId xmlns:a16="http://schemas.microsoft.com/office/drawing/2014/main" id="{C8E01C43-8D62-4BD0-B494-E5829F7FA796}"/>
              </a:ext>
            </a:extLst>
          </p:cNvPr>
          <p:cNvSpPr txBox="1"/>
          <p:nvPr/>
        </p:nvSpPr>
        <p:spPr>
          <a:xfrm>
            <a:off x="1122312" y="5028053"/>
            <a:ext cx="2484277" cy="738664"/>
          </a:xfrm>
          <a:prstGeom prst="rect">
            <a:avLst/>
          </a:prstGeom>
          <a:noFill/>
        </p:spPr>
        <p:txBody>
          <a:bodyPr wrap="square" rtlCol="0">
            <a:spAutoFit/>
          </a:bodyPr>
          <a:lstStyle/>
          <a:p>
            <a:pPr algn="just"/>
            <a:r>
              <a:rPr lang="en-US" sz="1400" b="1" dirty="0"/>
              <a:t>False positive detection: </a:t>
            </a:r>
            <a:r>
              <a:rPr lang="en-US" sz="1400" dirty="0"/>
              <a:t>stores predicted to be useless page-cross prefetches </a:t>
            </a:r>
          </a:p>
        </p:txBody>
      </p:sp>
      <p:cxnSp>
        <p:nvCxnSpPr>
          <p:cNvPr id="69" name="Straight Connector 68">
            <a:extLst>
              <a:ext uri="{FF2B5EF4-FFF2-40B4-BE49-F238E27FC236}">
                <a16:creationId xmlns:a16="http://schemas.microsoft.com/office/drawing/2014/main" id="{543BEDF5-0099-44B5-89F7-73CCFCE266EB}"/>
              </a:ext>
            </a:extLst>
          </p:cNvPr>
          <p:cNvCxnSpPr>
            <a:cxnSpLocks/>
            <a:endCxn id="66" idx="3"/>
          </p:cNvCxnSpPr>
          <p:nvPr/>
        </p:nvCxnSpPr>
        <p:spPr bwMode="auto">
          <a:xfrm flipH="1">
            <a:off x="2938272" y="3105475"/>
            <a:ext cx="1528732" cy="1182889"/>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Rectangle: Rounded Corners 69">
            <a:extLst>
              <a:ext uri="{FF2B5EF4-FFF2-40B4-BE49-F238E27FC236}">
                <a16:creationId xmlns:a16="http://schemas.microsoft.com/office/drawing/2014/main" id="{30F6776E-11FA-40E9-A0FC-77C1E438FED2}"/>
              </a:ext>
            </a:extLst>
          </p:cNvPr>
          <p:cNvSpPr/>
          <p:nvPr/>
        </p:nvSpPr>
        <p:spPr bwMode="auto">
          <a:xfrm>
            <a:off x="8760243" y="1229853"/>
            <a:ext cx="1893714" cy="778406"/>
          </a:xfrm>
          <a:prstGeom prst="roundRect">
            <a:avLst/>
          </a:prstGeom>
          <a:noFill/>
          <a:ln w="28575" cap="flat" cmpd="sng" algn="ctr">
            <a:solidFill>
              <a:schemeClr val="accent2"/>
            </a:solidFill>
            <a:prstDash val="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71" name="Flowchart: Connector 70">
            <a:extLst>
              <a:ext uri="{FF2B5EF4-FFF2-40B4-BE49-F238E27FC236}">
                <a16:creationId xmlns:a16="http://schemas.microsoft.com/office/drawing/2014/main" id="{55277A08-C0F6-4876-AA07-798304B68837}"/>
              </a:ext>
            </a:extLst>
          </p:cNvPr>
          <p:cNvSpPr/>
          <p:nvPr/>
        </p:nvSpPr>
        <p:spPr bwMode="auto">
          <a:xfrm>
            <a:off x="8834705" y="1321843"/>
            <a:ext cx="673100" cy="608028"/>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73" name="TextBox 72">
            <a:extLst>
              <a:ext uri="{FF2B5EF4-FFF2-40B4-BE49-F238E27FC236}">
                <a16:creationId xmlns:a16="http://schemas.microsoft.com/office/drawing/2014/main" id="{B8417F96-8D1C-4D5F-9157-1974A640E64F}"/>
              </a:ext>
            </a:extLst>
          </p:cNvPr>
          <p:cNvSpPr txBox="1"/>
          <p:nvPr/>
        </p:nvSpPr>
        <p:spPr>
          <a:xfrm>
            <a:off x="8760243" y="1425802"/>
            <a:ext cx="829668" cy="400110"/>
          </a:xfrm>
          <a:prstGeom prst="rect">
            <a:avLst/>
          </a:prstGeom>
          <a:noFill/>
        </p:spPr>
        <p:txBody>
          <a:bodyPr wrap="square" rtlCol="0">
            <a:spAutoFit/>
          </a:bodyPr>
          <a:lstStyle/>
          <a:p>
            <a:pPr algn="ctr"/>
            <a:r>
              <a:rPr lang="en-US" sz="2000" b="1" dirty="0">
                <a:solidFill>
                  <a:schemeClr val="bg1"/>
                </a:solidFill>
              </a:rPr>
              <a:t>SF1</a:t>
            </a:r>
          </a:p>
        </p:txBody>
      </p:sp>
      <p:sp>
        <p:nvSpPr>
          <p:cNvPr id="74" name="Flowchart: Connector 73">
            <a:extLst>
              <a:ext uri="{FF2B5EF4-FFF2-40B4-BE49-F238E27FC236}">
                <a16:creationId xmlns:a16="http://schemas.microsoft.com/office/drawing/2014/main" id="{A9281319-50AD-48D3-A4D1-D0BA490EAC77}"/>
              </a:ext>
            </a:extLst>
          </p:cNvPr>
          <p:cNvSpPr/>
          <p:nvPr/>
        </p:nvSpPr>
        <p:spPr bwMode="auto">
          <a:xfrm>
            <a:off x="9898751" y="1321842"/>
            <a:ext cx="673100" cy="608028"/>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76" name="TextBox 75">
            <a:extLst>
              <a:ext uri="{FF2B5EF4-FFF2-40B4-BE49-F238E27FC236}">
                <a16:creationId xmlns:a16="http://schemas.microsoft.com/office/drawing/2014/main" id="{033ABA87-3BB2-4837-ADC5-5377174E82F5}"/>
              </a:ext>
            </a:extLst>
          </p:cNvPr>
          <p:cNvSpPr txBox="1"/>
          <p:nvPr/>
        </p:nvSpPr>
        <p:spPr>
          <a:xfrm>
            <a:off x="9824289" y="1425801"/>
            <a:ext cx="829668" cy="400110"/>
          </a:xfrm>
          <a:prstGeom prst="rect">
            <a:avLst/>
          </a:prstGeom>
          <a:noFill/>
        </p:spPr>
        <p:txBody>
          <a:bodyPr wrap="square" rtlCol="0">
            <a:spAutoFit/>
          </a:bodyPr>
          <a:lstStyle/>
          <a:p>
            <a:pPr algn="ctr"/>
            <a:r>
              <a:rPr lang="en-US" sz="2000" b="1" dirty="0">
                <a:solidFill>
                  <a:schemeClr val="bg1"/>
                </a:solidFill>
              </a:rPr>
              <a:t>SFN</a:t>
            </a:r>
          </a:p>
        </p:txBody>
      </p:sp>
      <p:sp>
        <p:nvSpPr>
          <p:cNvPr id="77" name="TextBox 76">
            <a:extLst>
              <a:ext uri="{FF2B5EF4-FFF2-40B4-BE49-F238E27FC236}">
                <a16:creationId xmlns:a16="http://schemas.microsoft.com/office/drawing/2014/main" id="{882E243F-BBA0-4469-A7BE-511455356FC4}"/>
              </a:ext>
            </a:extLst>
          </p:cNvPr>
          <p:cNvSpPr txBox="1"/>
          <p:nvPr/>
        </p:nvSpPr>
        <p:spPr>
          <a:xfrm>
            <a:off x="9469040" y="1266754"/>
            <a:ext cx="450764" cy="553998"/>
          </a:xfrm>
          <a:prstGeom prst="rect">
            <a:avLst/>
          </a:prstGeom>
          <a:noFill/>
        </p:spPr>
        <p:txBody>
          <a:bodyPr wrap="none" rtlCol="0">
            <a:spAutoFit/>
          </a:bodyPr>
          <a:lstStyle/>
          <a:p>
            <a:r>
              <a:rPr lang="en-US" sz="3000" dirty="0"/>
              <a:t>…</a:t>
            </a:r>
          </a:p>
        </p:txBody>
      </p:sp>
      <p:sp>
        <p:nvSpPr>
          <p:cNvPr id="78" name="TextBox 77">
            <a:extLst>
              <a:ext uri="{FF2B5EF4-FFF2-40B4-BE49-F238E27FC236}">
                <a16:creationId xmlns:a16="http://schemas.microsoft.com/office/drawing/2014/main" id="{8D87432D-F580-4AEA-B18A-9142D61BB492}"/>
              </a:ext>
            </a:extLst>
          </p:cNvPr>
          <p:cNvSpPr txBox="1"/>
          <p:nvPr/>
        </p:nvSpPr>
        <p:spPr>
          <a:xfrm>
            <a:off x="8708917" y="2066400"/>
            <a:ext cx="1996365" cy="523220"/>
          </a:xfrm>
          <a:prstGeom prst="rect">
            <a:avLst/>
          </a:prstGeom>
          <a:noFill/>
        </p:spPr>
        <p:txBody>
          <a:bodyPr wrap="square" rtlCol="0">
            <a:spAutoFit/>
          </a:bodyPr>
          <a:lstStyle/>
          <a:p>
            <a:r>
              <a:rPr lang="en-US" sz="1400" dirty="0"/>
              <a:t>Take into account system state on decision making</a:t>
            </a:r>
          </a:p>
        </p:txBody>
      </p:sp>
      <p:cxnSp>
        <p:nvCxnSpPr>
          <p:cNvPr id="84" name="Straight Connector 83">
            <a:extLst>
              <a:ext uri="{FF2B5EF4-FFF2-40B4-BE49-F238E27FC236}">
                <a16:creationId xmlns:a16="http://schemas.microsoft.com/office/drawing/2014/main" id="{518E7D54-FBFB-4C29-8A05-509C1D37BA48}"/>
              </a:ext>
            </a:extLst>
          </p:cNvPr>
          <p:cNvCxnSpPr>
            <a:cxnSpLocks/>
            <a:endCxn id="73" idx="1"/>
          </p:cNvCxnSpPr>
          <p:nvPr/>
        </p:nvCxnSpPr>
        <p:spPr bwMode="auto">
          <a:xfrm flipV="1">
            <a:off x="8176912" y="1625857"/>
            <a:ext cx="583331" cy="67630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aphicFrame>
        <p:nvGraphicFramePr>
          <p:cNvPr id="85" name="Table 84">
            <a:extLst>
              <a:ext uri="{FF2B5EF4-FFF2-40B4-BE49-F238E27FC236}">
                <a16:creationId xmlns:a16="http://schemas.microsoft.com/office/drawing/2014/main" id="{164C3153-A407-4A2D-B399-2CBE1A2E9CEA}"/>
              </a:ext>
            </a:extLst>
          </p:cNvPr>
          <p:cNvGraphicFramePr>
            <a:graphicFrameLocks noGrp="1"/>
          </p:cNvGraphicFramePr>
          <p:nvPr/>
        </p:nvGraphicFramePr>
        <p:xfrm>
          <a:off x="9190925" y="2788828"/>
          <a:ext cx="1219828" cy="1508760"/>
        </p:xfrm>
        <a:graphic>
          <a:graphicData uri="http://schemas.openxmlformats.org/drawingml/2006/table">
            <a:tbl>
              <a:tblPr firstRow="1" bandRow="1">
                <a:tableStyleId>{21E4AEA4-8DFA-4A89-87EB-49C32662AFE0}</a:tableStyleId>
              </a:tblPr>
              <a:tblGrid>
                <a:gridCol w="609914">
                  <a:extLst>
                    <a:ext uri="{9D8B030D-6E8A-4147-A177-3AD203B41FA5}">
                      <a16:colId xmlns:a16="http://schemas.microsoft.com/office/drawing/2014/main" val="2438559499"/>
                    </a:ext>
                  </a:extLst>
                </a:gridCol>
                <a:gridCol w="609914">
                  <a:extLst>
                    <a:ext uri="{9D8B030D-6E8A-4147-A177-3AD203B41FA5}">
                      <a16:colId xmlns:a16="http://schemas.microsoft.com/office/drawing/2014/main" val="2452589140"/>
                    </a:ext>
                  </a:extLst>
                </a:gridCol>
              </a:tblGrid>
              <a:tr h="147258">
                <a:tc gridSpan="2">
                  <a:txBody>
                    <a:bodyPr/>
                    <a:lstStyle/>
                    <a:p>
                      <a:pPr algn="ctr"/>
                      <a:r>
                        <a:rPr lang="en-US" dirty="0" err="1"/>
                        <a:t>pUB</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0">
                <a:tc>
                  <a:txBody>
                    <a:bodyPr/>
                    <a:lstStyle/>
                    <a:p>
                      <a:pPr algn="ctr"/>
                      <a:r>
                        <a:rPr lang="en-US" sz="1700" dirty="0"/>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700" dirty="0"/>
                        <a:t>hash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r h="0">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7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5650887"/>
                  </a:ext>
                </a:extLst>
              </a:tr>
            </a:tbl>
          </a:graphicData>
        </a:graphic>
      </p:graphicFrame>
      <p:sp>
        <p:nvSpPr>
          <p:cNvPr id="86" name="TextBox 85">
            <a:extLst>
              <a:ext uri="{FF2B5EF4-FFF2-40B4-BE49-F238E27FC236}">
                <a16:creationId xmlns:a16="http://schemas.microsoft.com/office/drawing/2014/main" id="{053CED5F-9D50-41D0-9FD4-479DE81F814E}"/>
              </a:ext>
            </a:extLst>
          </p:cNvPr>
          <p:cNvSpPr txBox="1"/>
          <p:nvPr/>
        </p:nvSpPr>
        <p:spPr>
          <a:xfrm>
            <a:off x="9026568" y="4293784"/>
            <a:ext cx="1595441" cy="523220"/>
          </a:xfrm>
          <a:prstGeom prst="rect">
            <a:avLst/>
          </a:prstGeom>
          <a:noFill/>
        </p:spPr>
        <p:txBody>
          <a:bodyPr wrap="square" rtlCol="0">
            <a:spAutoFit/>
          </a:bodyPr>
          <a:lstStyle/>
          <a:p>
            <a:r>
              <a:rPr lang="en-US" sz="1400" dirty="0"/>
              <a:t>stores issued page-cross prefetches </a:t>
            </a:r>
          </a:p>
        </p:txBody>
      </p:sp>
      <p:cxnSp>
        <p:nvCxnSpPr>
          <p:cNvPr id="87" name="Straight Connector 86">
            <a:extLst>
              <a:ext uri="{FF2B5EF4-FFF2-40B4-BE49-F238E27FC236}">
                <a16:creationId xmlns:a16="http://schemas.microsoft.com/office/drawing/2014/main" id="{07EC6A71-277F-45EC-8BD0-ECF69CCB317D}"/>
              </a:ext>
            </a:extLst>
          </p:cNvPr>
          <p:cNvCxnSpPr>
            <a:cxnSpLocks/>
            <a:endCxn id="85" idx="1"/>
          </p:cNvCxnSpPr>
          <p:nvPr/>
        </p:nvCxnSpPr>
        <p:spPr bwMode="auto">
          <a:xfrm>
            <a:off x="7895862" y="3129991"/>
            <a:ext cx="1295063" cy="413217"/>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8" name="TextBox 87">
            <a:extLst>
              <a:ext uri="{FF2B5EF4-FFF2-40B4-BE49-F238E27FC236}">
                <a16:creationId xmlns:a16="http://schemas.microsoft.com/office/drawing/2014/main" id="{5A7AA433-37A0-49A3-B9A1-AF76E03F2D96}"/>
              </a:ext>
            </a:extLst>
          </p:cNvPr>
          <p:cNvSpPr txBox="1"/>
          <p:nvPr/>
        </p:nvSpPr>
        <p:spPr>
          <a:xfrm>
            <a:off x="3530733" y="6371772"/>
            <a:ext cx="1686406" cy="307777"/>
          </a:xfrm>
          <a:prstGeom prst="rect">
            <a:avLst/>
          </a:prstGeom>
          <a:noFill/>
        </p:spPr>
        <p:txBody>
          <a:bodyPr wrap="square" rtlCol="0">
            <a:spAutoFit/>
          </a:bodyPr>
          <a:lstStyle/>
          <a:p>
            <a:pPr algn="ctr"/>
            <a:r>
              <a:rPr lang="en-US" sz="1400" b="1" dirty="0"/>
              <a:t>Page Cross Bit (PCB)</a:t>
            </a:r>
            <a:endParaRPr lang="en-US" sz="1400" dirty="0"/>
          </a:p>
        </p:txBody>
      </p:sp>
      <p:sp>
        <p:nvSpPr>
          <p:cNvPr id="89" name="Rectangle: Rounded Corners 88">
            <a:extLst>
              <a:ext uri="{FF2B5EF4-FFF2-40B4-BE49-F238E27FC236}">
                <a16:creationId xmlns:a16="http://schemas.microsoft.com/office/drawing/2014/main" id="{E7B77873-96EC-4FC7-A26E-4DD68FC59EFA}"/>
              </a:ext>
            </a:extLst>
          </p:cNvPr>
          <p:cNvSpPr/>
          <p:nvPr/>
        </p:nvSpPr>
        <p:spPr bwMode="auto">
          <a:xfrm rot="10800000">
            <a:off x="4323413" y="5992850"/>
            <a:ext cx="45719" cy="230497"/>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0" name="Rectangle: Rounded Corners 89">
            <a:extLst>
              <a:ext uri="{FF2B5EF4-FFF2-40B4-BE49-F238E27FC236}">
                <a16:creationId xmlns:a16="http://schemas.microsoft.com/office/drawing/2014/main" id="{1185CDF3-0C30-45ED-BCAB-10059A782513}"/>
              </a:ext>
            </a:extLst>
          </p:cNvPr>
          <p:cNvSpPr/>
          <p:nvPr/>
        </p:nvSpPr>
        <p:spPr bwMode="auto">
          <a:xfrm rot="10800000">
            <a:off x="4657633" y="5992592"/>
            <a:ext cx="45719" cy="230497"/>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1" name="Rectangle: Rounded Corners 90">
            <a:extLst>
              <a:ext uri="{FF2B5EF4-FFF2-40B4-BE49-F238E27FC236}">
                <a16:creationId xmlns:a16="http://schemas.microsoft.com/office/drawing/2014/main" id="{B184912F-C39D-4F10-BF22-C31808EB4DE6}"/>
              </a:ext>
            </a:extLst>
          </p:cNvPr>
          <p:cNvSpPr/>
          <p:nvPr/>
        </p:nvSpPr>
        <p:spPr bwMode="auto">
          <a:xfrm rot="10800000">
            <a:off x="4991853" y="5992334"/>
            <a:ext cx="45719" cy="230497"/>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2" name="Rectangle: Rounded Corners 91">
            <a:extLst>
              <a:ext uri="{FF2B5EF4-FFF2-40B4-BE49-F238E27FC236}">
                <a16:creationId xmlns:a16="http://schemas.microsoft.com/office/drawing/2014/main" id="{425BBAB8-2CE8-41A6-ACBA-20308EBE7846}"/>
              </a:ext>
            </a:extLst>
          </p:cNvPr>
          <p:cNvSpPr/>
          <p:nvPr/>
        </p:nvSpPr>
        <p:spPr bwMode="auto">
          <a:xfrm rot="10800000">
            <a:off x="5321311" y="5992076"/>
            <a:ext cx="45719" cy="230497"/>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93" name="Rectangle: Rounded Corners 92">
            <a:extLst>
              <a:ext uri="{FF2B5EF4-FFF2-40B4-BE49-F238E27FC236}">
                <a16:creationId xmlns:a16="http://schemas.microsoft.com/office/drawing/2014/main" id="{A60EE145-55C9-444E-B291-CBE36713C89F}"/>
              </a:ext>
            </a:extLst>
          </p:cNvPr>
          <p:cNvSpPr/>
          <p:nvPr/>
        </p:nvSpPr>
        <p:spPr bwMode="auto">
          <a:xfrm rot="10800000">
            <a:off x="5655531" y="5991818"/>
            <a:ext cx="45719" cy="230497"/>
          </a:xfrm>
          <a:prstGeom prst="roundRect">
            <a:avLst/>
          </a:prstGeom>
          <a:solidFill>
            <a:schemeClr val="accent2"/>
          </a:solidFill>
          <a:ln w="2857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cxnSp>
        <p:nvCxnSpPr>
          <p:cNvPr id="94" name="Straight Connector 93">
            <a:extLst>
              <a:ext uri="{FF2B5EF4-FFF2-40B4-BE49-F238E27FC236}">
                <a16:creationId xmlns:a16="http://schemas.microsoft.com/office/drawing/2014/main" id="{ABD509B0-304D-4F2D-963E-F550C9508B58}"/>
              </a:ext>
            </a:extLst>
          </p:cNvPr>
          <p:cNvCxnSpPr>
            <a:cxnSpLocks/>
          </p:cNvCxnSpPr>
          <p:nvPr/>
        </p:nvCxnSpPr>
        <p:spPr bwMode="auto">
          <a:xfrm flipV="1">
            <a:off x="4346272" y="6211180"/>
            <a:ext cx="0" cy="25820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6" name="TextBox 95">
            <a:extLst>
              <a:ext uri="{FF2B5EF4-FFF2-40B4-BE49-F238E27FC236}">
                <a16:creationId xmlns:a16="http://schemas.microsoft.com/office/drawing/2014/main" id="{2D11B45E-57A2-4178-8ED9-4B07EEB8AE9D}"/>
              </a:ext>
            </a:extLst>
          </p:cNvPr>
          <p:cNvSpPr txBox="1"/>
          <p:nvPr/>
        </p:nvSpPr>
        <p:spPr>
          <a:xfrm>
            <a:off x="4644009" y="996918"/>
            <a:ext cx="3624132" cy="523220"/>
          </a:xfrm>
          <a:prstGeom prst="rect">
            <a:avLst/>
          </a:prstGeom>
          <a:noFill/>
        </p:spPr>
        <p:txBody>
          <a:bodyPr wrap="square" rtlCol="0">
            <a:spAutoFit/>
          </a:bodyPr>
          <a:lstStyle/>
          <a:p>
            <a:r>
              <a:rPr lang="en-US" sz="1400" dirty="0"/>
              <a:t>Epoch-based scheme that uses runtime information to tune activation threshold </a:t>
            </a:r>
          </a:p>
        </p:txBody>
      </p:sp>
      <p:cxnSp>
        <p:nvCxnSpPr>
          <p:cNvPr id="97" name="Straight Connector 96">
            <a:extLst>
              <a:ext uri="{FF2B5EF4-FFF2-40B4-BE49-F238E27FC236}">
                <a16:creationId xmlns:a16="http://schemas.microsoft.com/office/drawing/2014/main" id="{29DF19A2-513D-424F-9BCB-942DF02CA858}"/>
              </a:ext>
            </a:extLst>
          </p:cNvPr>
          <p:cNvCxnSpPr>
            <a:cxnSpLocks/>
          </p:cNvCxnSpPr>
          <p:nvPr/>
        </p:nvCxnSpPr>
        <p:spPr bwMode="auto">
          <a:xfrm flipV="1">
            <a:off x="6514252" y="1461127"/>
            <a:ext cx="53079" cy="592690"/>
          </a:xfrm>
          <a:prstGeom prst="line">
            <a:avLst/>
          </a:prstGeom>
          <a:noFill/>
          <a:ln w="9525" cap="flat" cmpd="sng" algn="ctr">
            <a:solidFill>
              <a:schemeClr val="tx1"/>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0268712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8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9"/>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9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9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 grpId="0"/>
      <p:bldP spid="63" grpId="0" animBg="1"/>
      <p:bldP spid="64" grpId="0"/>
      <p:bldP spid="68" grpId="0"/>
      <p:bldP spid="70" grpId="0" animBg="1"/>
      <p:bldP spid="71" grpId="0" animBg="1"/>
      <p:bldP spid="73" grpId="0"/>
      <p:bldP spid="74" grpId="0" animBg="1"/>
      <p:bldP spid="76" grpId="0"/>
      <p:bldP spid="77" grpId="0"/>
      <p:bldP spid="78" grpId="0"/>
      <p:bldP spid="86" grpId="0"/>
      <p:bldP spid="88" grpId="0"/>
      <p:bldP spid="89" grpId="0" animBg="1"/>
      <p:bldP spid="90" grpId="0" animBg="1"/>
      <p:bldP spid="91" grpId="0" animBg="1"/>
      <p:bldP spid="92" grpId="0" animBg="1"/>
      <p:bldP spid="93" grpId="0" animBg="1"/>
      <p:bldP spid="9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7534" y="449284"/>
            <a:ext cx="10176933" cy="871537"/>
          </a:xfrm>
        </p:spPr>
        <p:txBody>
          <a:bodyPr/>
          <a:lstStyle/>
          <a:p>
            <a:r>
              <a:rPr lang="en-US" sz="3500" dirty="0"/>
              <a:t>DRIPPER: A Page-Cross Filter Prototype</a:t>
            </a:r>
          </a:p>
        </p:txBody>
      </p:sp>
      <p:sp>
        <p:nvSpPr>
          <p:cNvPr id="4" name="Content Placeholder 3"/>
          <p:cNvSpPr>
            <a:spLocks noGrp="1"/>
          </p:cNvSpPr>
          <p:nvPr>
            <p:ph sz="quarter" idx="10"/>
          </p:nvPr>
        </p:nvSpPr>
        <p:spPr>
          <a:xfrm>
            <a:off x="1018784" y="1619794"/>
            <a:ext cx="10154432" cy="4370880"/>
          </a:xfrm>
          <a:prstGeom prst="rect">
            <a:avLst/>
          </a:prstGeom>
        </p:spPr>
        <p:txBody>
          <a:bodyPr/>
          <a:lstStyle/>
          <a:p>
            <a:r>
              <a:rPr lang="en-US" sz="2100" dirty="0">
                <a:latin typeface="Calibri" panose="020F0502020204030204" pitchFamily="34" charset="0"/>
                <a:cs typeface="Calibri" panose="020F0502020204030204" pitchFamily="34" charset="0"/>
              </a:rPr>
              <a:t>MOKA framework </a:t>
            </a:r>
            <a:r>
              <a:rPr lang="en-US" sz="2100" b="0" dirty="0">
                <a:latin typeface="Calibri" panose="020F0502020204030204" pitchFamily="34" charset="0"/>
                <a:cs typeface="Calibri" panose="020F0502020204030204" pitchFamily="34" charset="0"/>
              </a:rPr>
              <a:t>comes with a set of </a:t>
            </a:r>
            <a:r>
              <a:rPr lang="en-US" sz="2100" dirty="0">
                <a:latin typeface="Calibri" panose="020F0502020204030204" pitchFamily="34" charset="0"/>
                <a:cs typeface="Calibri" panose="020F0502020204030204" pitchFamily="34" charset="0"/>
              </a:rPr>
              <a:t>program features </a:t>
            </a:r>
            <a:r>
              <a:rPr lang="en-US" sz="2100" b="0" dirty="0">
                <a:latin typeface="Calibri" panose="020F0502020204030204" pitchFamily="34" charset="0"/>
                <a:cs typeface="Calibri" panose="020F0502020204030204" pitchFamily="34" charset="0"/>
              </a:rPr>
              <a:t>and </a:t>
            </a:r>
            <a:r>
              <a:rPr lang="en-US" sz="2100" dirty="0">
                <a:latin typeface="Calibri" panose="020F0502020204030204" pitchFamily="34" charset="0"/>
                <a:cs typeface="Calibri" panose="020F0502020204030204" pitchFamily="34" charset="0"/>
              </a:rPr>
              <a:t>system features</a:t>
            </a:r>
          </a:p>
          <a:p>
            <a:r>
              <a:rPr lang="en-US" sz="2100" dirty="0">
                <a:latin typeface="Calibri" panose="020F0502020204030204" pitchFamily="34" charset="0"/>
                <a:cs typeface="Calibri" panose="020F0502020204030204" pitchFamily="34" charset="0"/>
              </a:rPr>
              <a:t>Offline exploration </a:t>
            </a:r>
            <a:r>
              <a:rPr lang="en-US" sz="2100" b="0" dirty="0">
                <a:latin typeface="Calibri" panose="020F0502020204030204" pitchFamily="34" charset="0"/>
                <a:cs typeface="Calibri" panose="020F0502020204030204" pitchFamily="34" charset="0"/>
              </a:rPr>
              <a:t>of features</a:t>
            </a:r>
          </a:p>
          <a:p>
            <a:pPr lvl="1"/>
            <a:r>
              <a:rPr lang="en-US" sz="2100" b="0" dirty="0">
                <a:latin typeface="Calibri" panose="020F0502020204030204" pitchFamily="34" charset="0"/>
                <a:cs typeface="Calibri" panose="020F0502020204030204" pitchFamily="34" charset="0"/>
              </a:rPr>
              <a:t>Optimization metric </a:t>
            </a:r>
            <a:r>
              <a:rPr lang="en-US" sz="2100" b="0" dirty="0">
                <a:latin typeface="Calibri" panose="020F0502020204030204" pitchFamily="34" charset="0"/>
                <a:cs typeface="Calibri" panose="020F0502020204030204" pitchFamily="34" charset="0"/>
                <a:sym typeface="Wingdings" panose="05000000000000000000" pitchFamily="2" charset="2"/>
              </a:rPr>
              <a:t> IPC speedup</a:t>
            </a:r>
            <a:endParaRPr lang="en-US" sz="2100" b="0" dirty="0">
              <a:latin typeface="Calibri" panose="020F0502020204030204" pitchFamily="34" charset="0"/>
              <a:cs typeface="Calibri" panose="020F0502020204030204" pitchFamily="34" charset="0"/>
            </a:endParaRPr>
          </a:p>
          <a:p>
            <a:r>
              <a:rPr lang="en-US" sz="2100" b="0" dirty="0">
                <a:latin typeface="Calibri" panose="020F0502020204030204" pitchFamily="34" charset="0"/>
                <a:cs typeface="Calibri" panose="020F0502020204030204" pitchFamily="34" charset="0"/>
              </a:rPr>
              <a:t>Considered prefetchers </a:t>
            </a:r>
            <a:r>
              <a:rPr lang="en-US" sz="2100" b="0" dirty="0">
                <a:latin typeface="Calibri" panose="020F0502020204030204" pitchFamily="34" charset="0"/>
                <a:cs typeface="Calibri" panose="020F0502020204030204" pitchFamily="34" charset="0"/>
                <a:sym typeface="Wingdings" panose="05000000000000000000" pitchFamily="2" charset="2"/>
              </a:rPr>
              <a:t> </a:t>
            </a:r>
            <a:r>
              <a:rPr lang="en-US" sz="2100" dirty="0">
                <a:latin typeface="Calibri" panose="020F0502020204030204" pitchFamily="34" charset="0"/>
                <a:cs typeface="Calibri" panose="020F0502020204030204" pitchFamily="34" charset="0"/>
                <a:sym typeface="Wingdings" panose="05000000000000000000" pitchFamily="2" charset="2"/>
              </a:rPr>
              <a:t>Berti</a:t>
            </a:r>
            <a:r>
              <a:rPr lang="en-US" sz="2100" b="0" baseline="30000" dirty="0">
                <a:latin typeface="Calibri" panose="020F0502020204030204" pitchFamily="34" charset="0"/>
                <a:cs typeface="Calibri" panose="020F0502020204030204" pitchFamily="34" charset="0"/>
                <a:sym typeface="Wingdings" panose="05000000000000000000" pitchFamily="2" charset="2"/>
              </a:rPr>
              <a:t>1</a:t>
            </a:r>
            <a:r>
              <a:rPr lang="en-US" sz="2100" b="0" dirty="0">
                <a:latin typeface="Calibri" panose="020F0502020204030204" pitchFamily="34" charset="0"/>
                <a:cs typeface="Calibri" panose="020F0502020204030204" pitchFamily="34" charset="0"/>
                <a:sym typeface="Wingdings" panose="05000000000000000000" pitchFamily="2" charset="2"/>
              </a:rPr>
              <a:t>, </a:t>
            </a:r>
            <a:r>
              <a:rPr lang="en-US" sz="2100" dirty="0">
                <a:latin typeface="Calibri" panose="020F0502020204030204" pitchFamily="34" charset="0"/>
                <a:cs typeface="Calibri" panose="020F0502020204030204" pitchFamily="34" charset="0"/>
                <a:sym typeface="Wingdings" panose="05000000000000000000" pitchFamily="2" charset="2"/>
              </a:rPr>
              <a:t>IPCP</a:t>
            </a:r>
            <a:r>
              <a:rPr lang="en-US" sz="2100" b="0" baseline="30000" dirty="0">
                <a:latin typeface="Calibri" panose="020F0502020204030204" pitchFamily="34" charset="0"/>
                <a:cs typeface="Calibri" panose="020F0502020204030204" pitchFamily="34" charset="0"/>
                <a:sym typeface="Wingdings" panose="05000000000000000000" pitchFamily="2" charset="2"/>
              </a:rPr>
              <a:t>2</a:t>
            </a:r>
            <a:r>
              <a:rPr lang="en-US" sz="2100" b="0" dirty="0">
                <a:latin typeface="Calibri" panose="020F0502020204030204" pitchFamily="34" charset="0"/>
                <a:cs typeface="Calibri" panose="020F0502020204030204" pitchFamily="34" charset="0"/>
                <a:sym typeface="Wingdings" panose="05000000000000000000" pitchFamily="2" charset="2"/>
              </a:rPr>
              <a:t>, </a:t>
            </a:r>
            <a:r>
              <a:rPr lang="en-US" sz="2100" dirty="0">
                <a:latin typeface="Calibri" panose="020F0502020204030204" pitchFamily="34" charset="0"/>
                <a:cs typeface="Calibri" panose="020F0502020204030204" pitchFamily="34" charset="0"/>
                <a:sym typeface="Wingdings" panose="05000000000000000000" pitchFamily="2" charset="2"/>
              </a:rPr>
              <a:t>BOP</a:t>
            </a:r>
            <a:r>
              <a:rPr lang="en-US" sz="2100" b="0" baseline="30000" dirty="0">
                <a:latin typeface="Calibri" panose="020F0502020204030204" pitchFamily="34" charset="0"/>
                <a:cs typeface="Calibri" panose="020F0502020204030204" pitchFamily="34" charset="0"/>
                <a:sym typeface="Wingdings" panose="05000000000000000000" pitchFamily="2" charset="2"/>
              </a:rPr>
              <a:t>3</a:t>
            </a:r>
            <a:endParaRPr lang="en-US" sz="2100" b="0" dirty="0">
              <a:latin typeface="Calibri" panose="020F0502020204030204" pitchFamily="34" charset="0"/>
              <a:cs typeface="Calibri" panose="020F0502020204030204" pitchFamily="34" charset="0"/>
              <a:sym typeface="Wingdings" panose="05000000000000000000" pitchFamily="2" charset="2"/>
            </a:endParaRP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pic>
        <p:nvPicPr>
          <p:cNvPr id="6" name="Graphic 5">
            <a:extLst>
              <a:ext uri="{FF2B5EF4-FFF2-40B4-BE49-F238E27FC236}">
                <a16:creationId xmlns:a16="http://schemas.microsoft.com/office/drawing/2014/main" id="{0C858185-D8BC-4063-9A1C-AF2528CBB6EE}"/>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759404" y="399912"/>
            <a:ext cx="718096" cy="698456"/>
          </a:xfrm>
          <a:prstGeom prst="rect">
            <a:avLst/>
          </a:prstGeom>
        </p:spPr>
      </p:pic>
      <p:graphicFrame>
        <p:nvGraphicFramePr>
          <p:cNvPr id="2" name="Table 1">
            <a:extLst>
              <a:ext uri="{FF2B5EF4-FFF2-40B4-BE49-F238E27FC236}">
                <a16:creationId xmlns:a16="http://schemas.microsoft.com/office/drawing/2014/main" id="{3981E5A0-E1F4-46F5-8076-89E89518CF8C}"/>
              </a:ext>
            </a:extLst>
          </p:cNvPr>
          <p:cNvGraphicFramePr>
            <a:graphicFrameLocks noGrp="1"/>
          </p:cNvGraphicFramePr>
          <p:nvPr>
            <p:extLst>
              <p:ext uri="{D42A27DB-BD31-4B8C-83A1-F6EECF244321}">
                <p14:modId xmlns:p14="http://schemas.microsoft.com/office/powerpoint/2010/main" val="3693722485"/>
              </p:ext>
            </p:extLst>
          </p:nvPr>
        </p:nvGraphicFramePr>
        <p:xfrm>
          <a:off x="1605538" y="3707260"/>
          <a:ext cx="6305550" cy="2003019"/>
        </p:xfrm>
        <a:graphic>
          <a:graphicData uri="http://schemas.openxmlformats.org/drawingml/2006/table">
            <a:tbl>
              <a:tblPr firstRow="1" bandRow="1">
                <a:tableStyleId>{21E4AEA4-8DFA-4A89-87EB-49C32662AFE0}</a:tableStyleId>
              </a:tblPr>
              <a:tblGrid>
                <a:gridCol w="843022">
                  <a:extLst>
                    <a:ext uri="{9D8B030D-6E8A-4147-A177-3AD203B41FA5}">
                      <a16:colId xmlns:a16="http://schemas.microsoft.com/office/drawing/2014/main" val="2571581366"/>
                    </a:ext>
                  </a:extLst>
                </a:gridCol>
                <a:gridCol w="3474720">
                  <a:extLst>
                    <a:ext uri="{9D8B030D-6E8A-4147-A177-3AD203B41FA5}">
                      <a16:colId xmlns:a16="http://schemas.microsoft.com/office/drawing/2014/main" val="126927882"/>
                    </a:ext>
                  </a:extLst>
                </a:gridCol>
                <a:gridCol w="1987808">
                  <a:extLst>
                    <a:ext uri="{9D8B030D-6E8A-4147-A177-3AD203B41FA5}">
                      <a16:colId xmlns:a16="http://schemas.microsoft.com/office/drawing/2014/main" val="1668277994"/>
                    </a:ext>
                  </a:extLst>
                </a:gridCol>
              </a:tblGrid>
              <a:tr h="464473">
                <a:tc>
                  <a:txBody>
                    <a:bodyPr/>
                    <a:lstStyle/>
                    <a:p>
                      <a:endParaRPr lang="en-US" sz="17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dirty="0"/>
                        <a:t>Selected Features</a:t>
                      </a:r>
                      <a:endParaRPr lang="en-US" sz="17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b="1" dirty="0"/>
                        <a:t>DRIPPER’s Storage </a:t>
                      </a:r>
                    </a:p>
                    <a:p>
                      <a:pPr algn="ctr"/>
                      <a:r>
                        <a:rPr lang="en-US" sz="1700" b="1" dirty="0"/>
                        <a:t>Overhead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5694456"/>
                  </a:ext>
                </a:extLst>
              </a:tr>
              <a:tr h="464473">
                <a:tc>
                  <a:txBody>
                    <a:bodyPr/>
                    <a:lstStyle/>
                    <a:p>
                      <a:r>
                        <a:rPr lang="en-US" sz="1700" b="1" dirty="0" err="1"/>
                        <a:t>Berti</a:t>
                      </a:r>
                      <a:endParaRPr lang="en-US" sz="17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700" dirty="0"/>
                        <a:t>Delta, </a:t>
                      </a:r>
                      <a:r>
                        <a:rPr lang="en-US" sz="1700" b="1" dirty="0"/>
                        <a:t>TLB MPKI</a:t>
                      </a:r>
                      <a:r>
                        <a:rPr lang="en-US" sz="1700" dirty="0"/>
                        <a:t>, </a:t>
                      </a:r>
                      <a:r>
                        <a:rPr lang="en-US" sz="1700" b="1" dirty="0"/>
                        <a:t>TLB </a:t>
                      </a:r>
                      <a:r>
                        <a:rPr lang="en-US" sz="1700" b="1" dirty="0" err="1"/>
                        <a:t>MissRate</a:t>
                      </a:r>
                      <a:endParaRPr lang="en-US" sz="17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700" b="1" dirty="0"/>
                        <a:t>1.5KB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32205108"/>
                  </a:ext>
                </a:extLst>
              </a:tr>
              <a:tr h="464473">
                <a:tc>
                  <a:txBody>
                    <a:bodyPr/>
                    <a:lstStyle/>
                    <a:p>
                      <a:r>
                        <a:rPr lang="en-US" sz="1700" b="1" dirty="0"/>
                        <a:t>BOP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dirty="0" err="1"/>
                        <a:t>PC^Delta</a:t>
                      </a:r>
                      <a:r>
                        <a:rPr lang="en-US" sz="1700" dirty="0"/>
                        <a:t>, </a:t>
                      </a:r>
                      <a:r>
                        <a:rPr lang="en-US" sz="1700" b="1" dirty="0"/>
                        <a:t>TLB MPKI</a:t>
                      </a:r>
                      <a:r>
                        <a:rPr lang="en-US" sz="1700" dirty="0"/>
                        <a:t>, </a:t>
                      </a:r>
                      <a:r>
                        <a:rPr lang="en-US" sz="1700" b="1" dirty="0"/>
                        <a:t>TLB </a:t>
                      </a:r>
                      <a:r>
                        <a:rPr lang="en-US" sz="1700" b="1" dirty="0" err="1"/>
                        <a:t>MissRate</a:t>
                      </a:r>
                      <a:endParaRPr lang="en-US" sz="17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700" b="1" dirty="0"/>
                        <a:t>1.5KB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2753696"/>
                  </a:ext>
                </a:extLst>
              </a:tr>
              <a:tr h="464473">
                <a:tc>
                  <a:txBody>
                    <a:bodyPr/>
                    <a:lstStyle/>
                    <a:p>
                      <a:r>
                        <a:rPr lang="en-US" sz="1700" b="1" dirty="0"/>
                        <a:t>IPCP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700" dirty="0" err="1"/>
                        <a:t>PC^Delta</a:t>
                      </a:r>
                      <a:r>
                        <a:rPr lang="en-US" sz="1700" dirty="0"/>
                        <a:t>, </a:t>
                      </a:r>
                      <a:r>
                        <a:rPr lang="en-US" sz="1700" b="1" dirty="0"/>
                        <a:t>TLB MPKI</a:t>
                      </a:r>
                      <a:r>
                        <a:rPr lang="en-US" sz="1700" dirty="0"/>
                        <a:t>, </a:t>
                      </a:r>
                      <a:r>
                        <a:rPr lang="en-US" sz="1700" b="1" dirty="0"/>
                        <a:t>TLB </a:t>
                      </a:r>
                      <a:r>
                        <a:rPr lang="en-US" sz="1700" b="1" dirty="0" err="1"/>
                        <a:t>MissRate</a:t>
                      </a:r>
                      <a:endParaRPr lang="en-US" sz="17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700" b="1" dirty="0"/>
                        <a:t>1.5KB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5862735"/>
                  </a:ext>
                </a:extLst>
              </a:tr>
            </a:tbl>
          </a:graphicData>
        </a:graphic>
      </p:graphicFrame>
      <p:sp>
        <p:nvSpPr>
          <p:cNvPr id="9" name="TextBox 8">
            <a:extLst>
              <a:ext uri="{FF2B5EF4-FFF2-40B4-BE49-F238E27FC236}">
                <a16:creationId xmlns:a16="http://schemas.microsoft.com/office/drawing/2014/main" id="{47EEA80B-DF10-4DBC-AC12-D3EDC399CF1F}"/>
              </a:ext>
            </a:extLst>
          </p:cNvPr>
          <p:cNvSpPr txBox="1"/>
          <p:nvPr/>
        </p:nvSpPr>
        <p:spPr>
          <a:xfrm>
            <a:off x="1436914" y="6032036"/>
            <a:ext cx="3810000" cy="276999"/>
          </a:xfrm>
          <a:prstGeom prst="rect">
            <a:avLst/>
          </a:prstGeom>
          <a:solidFill>
            <a:schemeClr val="bg1"/>
          </a:solidFill>
        </p:spPr>
        <p:txBody>
          <a:bodyPr wrap="square" rtlCol="0">
            <a:spAutoFit/>
          </a:bodyPr>
          <a:lstStyle/>
          <a:p>
            <a:pPr algn="ctr"/>
            <a:r>
              <a:rPr lang="it-IT" sz="1200" baseline="30000" dirty="0"/>
              <a:t>1</a:t>
            </a:r>
            <a:r>
              <a:rPr lang="it-IT" sz="1200" dirty="0"/>
              <a:t>Berti: an Accurate Local-Delta Data Prefetcher, MICRO’22</a:t>
            </a:r>
          </a:p>
        </p:txBody>
      </p:sp>
      <p:sp>
        <p:nvSpPr>
          <p:cNvPr id="10" name="TextBox 9">
            <a:extLst>
              <a:ext uri="{FF2B5EF4-FFF2-40B4-BE49-F238E27FC236}">
                <a16:creationId xmlns:a16="http://schemas.microsoft.com/office/drawing/2014/main" id="{87E89923-65A3-4A70-ACA5-ABBB92645B87}"/>
              </a:ext>
            </a:extLst>
          </p:cNvPr>
          <p:cNvSpPr txBox="1"/>
          <p:nvPr/>
        </p:nvSpPr>
        <p:spPr>
          <a:xfrm>
            <a:off x="1436914" y="6256056"/>
            <a:ext cx="6858000" cy="276999"/>
          </a:xfrm>
          <a:prstGeom prst="rect">
            <a:avLst/>
          </a:prstGeom>
          <a:solidFill>
            <a:schemeClr val="bg1"/>
          </a:solidFill>
        </p:spPr>
        <p:txBody>
          <a:bodyPr wrap="square" rtlCol="0">
            <a:spAutoFit/>
          </a:bodyPr>
          <a:lstStyle/>
          <a:p>
            <a:pPr algn="ctr"/>
            <a:r>
              <a:rPr lang="it-IT" sz="1200" baseline="30000" dirty="0"/>
              <a:t>2</a:t>
            </a:r>
            <a:r>
              <a:rPr lang="en-US" sz="1200" dirty="0"/>
              <a:t>Bouquet of Instruction Pointers: Instruction Pointer Classifier-based Spatial Hardware Prefetching</a:t>
            </a:r>
            <a:r>
              <a:rPr lang="it-IT" sz="1200" dirty="0"/>
              <a:t>, ISCA’20</a:t>
            </a:r>
          </a:p>
        </p:txBody>
      </p:sp>
      <p:sp>
        <p:nvSpPr>
          <p:cNvPr id="11" name="TextBox 10">
            <a:extLst>
              <a:ext uri="{FF2B5EF4-FFF2-40B4-BE49-F238E27FC236}">
                <a16:creationId xmlns:a16="http://schemas.microsoft.com/office/drawing/2014/main" id="{5E9A031C-9768-41FD-A157-7C03211C9B26}"/>
              </a:ext>
            </a:extLst>
          </p:cNvPr>
          <p:cNvSpPr txBox="1"/>
          <p:nvPr/>
        </p:nvSpPr>
        <p:spPr>
          <a:xfrm>
            <a:off x="1484539" y="6470614"/>
            <a:ext cx="3810000" cy="276999"/>
          </a:xfrm>
          <a:prstGeom prst="rect">
            <a:avLst/>
          </a:prstGeom>
          <a:solidFill>
            <a:schemeClr val="bg1"/>
          </a:solidFill>
        </p:spPr>
        <p:txBody>
          <a:bodyPr wrap="square" rtlCol="0">
            <a:spAutoFit/>
          </a:bodyPr>
          <a:lstStyle/>
          <a:p>
            <a:r>
              <a:rPr lang="it-IT" sz="1200" baseline="30000" dirty="0"/>
              <a:t>3</a:t>
            </a:r>
            <a:r>
              <a:rPr lang="it-IT" sz="1200" dirty="0"/>
              <a:t>Best Offset Hardware Prefetching, HPCA’16</a:t>
            </a:r>
          </a:p>
        </p:txBody>
      </p:sp>
    </p:spTree>
    <p:extLst>
      <p:ext uri="{BB962C8B-B14F-4D97-AF65-F5344CB8AC3E}">
        <p14:creationId xmlns:p14="http://schemas.microsoft.com/office/powerpoint/2010/main" val="735430516"/>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Simulation Infrastructure and Workloads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graphicFrame>
        <p:nvGraphicFramePr>
          <p:cNvPr id="4" name="Table 3">
            <a:extLst>
              <a:ext uri="{FF2B5EF4-FFF2-40B4-BE49-F238E27FC236}">
                <a16:creationId xmlns:a16="http://schemas.microsoft.com/office/drawing/2014/main" id="{22CE7AF0-A34A-4DF3-BA00-226F8918979A}"/>
              </a:ext>
            </a:extLst>
          </p:cNvPr>
          <p:cNvGraphicFramePr>
            <a:graphicFrameLocks noGrp="1"/>
          </p:cNvGraphicFramePr>
          <p:nvPr>
            <p:extLst>
              <p:ext uri="{D42A27DB-BD31-4B8C-83A1-F6EECF244321}">
                <p14:modId xmlns:p14="http://schemas.microsoft.com/office/powerpoint/2010/main" val="2258015228"/>
              </p:ext>
            </p:extLst>
          </p:nvPr>
        </p:nvGraphicFramePr>
        <p:xfrm>
          <a:off x="6843840" y="1524491"/>
          <a:ext cx="3895724" cy="4358640"/>
        </p:xfrm>
        <a:graphic>
          <a:graphicData uri="http://schemas.openxmlformats.org/drawingml/2006/table">
            <a:tbl>
              <a:tblPr firstRow="1" bandRow="1">
                <a:tableStyleId>{21E4AEA4-8DFA-4A89-87EB-49C32662AFE0}</a:tableStyleId>
              </a:tblPr>
              <a:tblGrid>
                <a:gridCol w="1452337">
                  <a:extLst>
                    <a:ext uri="{9D8B030D-6E8A-4147-A177-3AD203B41FA5}">
                      <a16:colId xmlns:a16="http://schemas.microsoft.com/office/drawing/2014/main" val="3903431094"/>
                    </a:ext>
                  </a:extLst>
                </a:gridCol>
                <a:gridCol w="2443387">
                  <a:extLst>
                    <a:ext uri="{9D8B030D-6E8A-4147-A177-3AD203B41FA5}">
                      <a16:colId xmlns:a16="http://schemas.microsoft.com/office/drawing/2014/main" val="2725771456"/>
                    </a:ext>
                  </a:extLst>
                </a:gridCol>
              </a:tblGrid>
              <a:tr h="285896">
                <a:tc>
                  <a:txBody>
                    <a:bodyPr/>
                    <a:lstStyle/>
                    <a:p>
                      <a:pPr algn="ctr"/>
                      <a:r>
                        <a:rPr lang="en-US" sz="1600" dirty="0"/>
                        <a:t>Component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Configuration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37746098"/>
                  </a:ext>
                </a:extLst>
              </a:tr>
              <a:tr h="285896">
                <a:tc>
                  <a:txBody>
                    <a:bodyPr/>
                    <a:lstStyle/>
                    <a:p>
                      <a:pPr algn="ctr"/>
                      <a:r>
                        <a:rPr lang="en-US" sz="1600" dirty="0"/>
                        <a:t>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1-8 cores, 4GHz, 352e ROB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57083218"/>
                  </a:ext>
                </a:extLst>
              </a:tr>
              <a:tr h="285896">
                <a:tc>
                  <a:txBody>
                    <a:bodyPr/>
                    <a:lstStyle/>
                    <a:p>
                      <a:pPr algn="ctr"/>
                      <a:r>
                        <a:rPr lang="en-US" sz="1600" dirty="0"/>
                        <a:t>BP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hashed perceptron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68372071"/>
                  </a:ext>
                </a:extLst>
              </a:tr>
              <a:tr h="285896">
                <a:tc>
                  <a:txBody>
                    <a:bodyPr/>
                    <a:lstStyle/>
                    <a:p>
                      <a:pPr algn="ctr"/>
                      <a:r>
                        <a:rPr lang="en-US" sz="1600" dirty="0"/>
                        <a:t>RAS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64-entry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3046234"/>
                  </a:ext>
                </a:extLst>
              </a:tr>
              <a:tr h="285896">
                <a:tc>
                  <a:txBody>
                    <a:bodyPr/>
                    <a:lstStyle/>
                    <a:p>
                      <a:pPr algn="ctr"/>
                      <a:r>
                        <a:rPr lang="en-US" sz="1600" dirty="0"/>
                        <a:t>L1 ITLB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64-entry, 4-way, 1cc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94554229"/>
                  </a:ext>
                </a:extLst>
              </a:tr>
              <a:tr h="285896">
                <a:tc>
                  <a:txBody>
                    <a:bodyPr/>
                    <a:lstStyle/>
                    <a:p>
                      <a:pPr algn="ctr"/>
                      <a:r>
                        <a:rPr lang="en-US" sz="1600" dirty="0"/>
                        <a:t>L1 DTLB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64-entry, 4-way, 1cc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81669120"/>
                  </a:ext>
                </a:extLst>
              </a:tr>
              <a:tr h="285896">
                <a:tc>
                  <a:txBody>
                    <a:bodyPr/>
                    <a:lstStyle/>
                    <a:p>
                      <a:pPr algn="ctr"/>
                      <a:r>
                        <a:rPr lang="en-US" sz="1600" dirty="0"/>
                        <a:t>L2-TLB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1536-entry, 12-way, 8cc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4588745"/>
                  </a:ext>
                </a:extLst>
              </a:tr>
              <a:tr h="285896">
                <a:tc>
                  <a:txBody>
                    <a:bodyPr/>
                    <a:lstStyle/>
                    <a:p>
                      <a:pPr algn="ctr"/>
                      <a:r>
                        <a:rPr lang="en-US" sz="1600" dirty="0"/>
                        <a:t>PT Walker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4-level split PSC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42078091"/>
                  </a:ext>
                </a:extLst>
              </a:tr>
              <a:tr h="285896">
                <a:tc>
                  <a:txBody>
                    <a:bodyPr/>
                    <a:lstStyle/>
                    <a:p>
                      <a:pPr algn="ctr"/>
                      <a:r>
                        <a:rPr lang="en-US" sz="1600" dirty="0"/>
                        <a:t>L1I Cache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r>
                        <a:rPr lang="en-US" sz="1600" dirty="0"/>
                        <a:t>32KB, 8-way, 4cc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12058212"/>
                  </a:ext>
                </a:extLst>
              </a:tr>
              <a:tr h="285896">
                <a:tc>
                  <a:txBody>
                    <a:bodyPr/>
                    <a:lstStyle/>
                    <a:p>
                      <a:pPr algn="ctr"/>
                      <a:r>
                        <a:rPr lang="en-US" sz="1600" dirty="0"/>
                        <a:t>L1D Cache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48KB, 12-way, 5cc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962477"/>
                  </a:ext>
                </a:extLst>
              </a:tr>
              <a:tr h="285896">
                <a:tc>
                  <a:txBody>
                    <a:bodyPr/>
                    <a:lstStyle/>
                    <a:p>
                      <a:pPr algn="ctr"/>
                      <a:r>
                        <a:rPr lang="en-US" sz="1600" dirty="0"/>
                        <a:t>L2 Cache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512KB, 8-way, 10cc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61345096"/>
                  </a:ext>
                </a:extLst>
              </a:tr>
              <a:tr h="285896">
                <a:tc>
                  <a:txBody>
                    <a:bodyPr/>
                    <a:lstStyle/>
                    <a:p>
                      <a:pPr algn="ctr"/>
                      <a:r>
                        <a:rPr lang="en-US" sz="1600" dirty="0"/>
                        <a:t>LLC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2MB, 16-way, 20cc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5868352"/>
                  </a:ext>
                </a:extLst>
              </a:tr>
              <a:tr h="285896">
                <a:tc>
                  <a:txBody>
                    <a:bodyPr/>
                    <a:lstStyle/>
                    <a:p>
                      <a:pPr algn="ctr"/>
                      <a:r>
                        <a:rPr lang="en-US" sz="1600" dirty="0"/>
                        <a:t>DRAM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600" dirty="0"/>
                        <a:t>4GB (1-core), 16GB(8-core)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1227427"/>
                  </a:ext>
                </a:extLst>
              </a:tr>
            </a:tbl>
          </a:graphicData>
        </a:graphic>
      </p:graphicFrame>
      <p:sp>
        <p:nvSpPr>
          <p:cNvPr id="6" name="Content Placeholder 3">
            <a:extLst>
              <a:ext uri="{FF2B5EF4-FFF2-40B4-BE49-F238E27FC236}">
                <a16:creationId xmlns:a16="http://schemas.microsoft.com/office/drawing/2014/main" id="{5DEC9ED2-71CD-4A6E-AEE4-9233FD058F70}"/>
              </a:ext>
            </a:extLst>
          </p:cNvPr>
          <p:cNvSpPr>
            <a:spLocks noGrp="1"/>
          </p:cNvSpPr>
          <p:nvPr>
            <p:ph sz="quarter" idx="10"/>
          </p:nvPr>
        </p:nvSpPr>
        <p:spPr>
          <a:xfrm>
            <a:off x="1111169" y="1317626"/>
            <a:ext cx="7004131" cy="5098702"/>
          </a:xfrm>
          <a:prstGeom prst="rect">
            <a:avLst/>
          </a:prstGeom>
        </p:spPr>
        <p:txBody>
          <a:bodyPr/>
          <a:lstStyle/>
          <a:p>
            <a:r>
              <a:rPr lang="en-US" sz="2100" dirty="0" err="1">
                <a:latin typeface="Calibri" panose="020F0502020204030204" pitchFamily="34" charset="0"/>
                <a:cs typeface="Calibri" panose="020F0502020204030204" pitchFamily="34" charset="0"/>
              </a:rPr>
              <a:t>ChampSim</a:t>
            </a:r>
            <a:r>
              <a:rPr lang="en-US" sz="2100" dirty="0">
                <a:latin typeface="Calibri" panose="020F0502020204030204" pitchFamily="34" charset="0"/>
                <a:cs typeface="Calibri" panose="020F0502020204030204" pitchFamily="34" charset="0"/>
              </a:rPr>
              <a:t> simulator </a:t>
            </a:r>
          </a:p>
          <a:p>
            <a:pPr lvl="1"/>
            <a:r>
              <a:rPr lang="en-US" sz="2100" dirty="0">
                <a:latin typeface="Calibri" panose="020F0502020204030204" pitchFamily="34" charset="0"/>
                <a:cs typeface="Calibri" panose="020F0502020204030204" pitchFamily="34" charset="0"/>
              </a:rPr>
              <a:t>1-core and 8-core experiments</a:t>
            </a:r>
          </a:p>
          <a:p>
            <a:pPr lvl="1"/>
            <a:r>
              <a:rPr lang="en-US" sz="2100" dirty="0">
                <a:latin typeface="Calibri" panose="020F0502020204030204" pitchFamily="34" charset="0"/>
                <a:cs typeface="Calibri" panose="020F0502020204030204" pitchFamily="34" charset="0"/>
              </a:rPr>
              <a:t>5-level radix-tree page table</a:t>
            </a:r>
            <a:endParaRPr lang="en-US" sz="2100" b="0" dirty="0">
              <a:latin typeface="Calibri" panose="020F0502020204030204" pitchFamily="34" charset="0"/>
              <a:cs typeface="Calibri" panose="020F0502020204030204" pitchFamily="34" charset="0"/>
            </a:endParaRPr>
          </a:p>
          <a:p>
            <a:pPr lvl="1"/>
            <a:r>
              <a:rPr lang="en-US" sz="2100" dirty="0">
                <a:latin typeface="Calibri" panose="020F0502020204030204" pitchFamily="34" charset="0"/>
                <a:cs typeface="Calibri" panose="020F0502020204030204" pitchFamily="34" charset="0"/>
              </a:rPr>
              <a:t>Page sizes: (1) </a:t>
            </a:r>
            <a:r>
              <a:rPr lang="en-US" sz="2100" b="0" dirty="0">
                <a:latin typeface="Calibri" panose="020F0502020204030204" pitchFamily="34" charset="0"/>
                <a:cs typeface="Calibri" panose="020F0502020204030204" pitchFamily="34" charset="0"/>
              </a:rPr>
              <a:t>4KB</a:t>
            </a:r>
            <a:r>
              <a:rPr lang="en-US" sz="2100" dirty="0">
                <a:latin typeface="Calibri" panose="020F0502020204030204" pitchFamily="34" charset="0"/>
                <a:cs typeface="Calibri" panose="020F0502020204030204" pitchFamily="34" charset="0"/>
              </a:rPr>
              <a:t> (2) 4KB+2MB</a:t>
            </a:r>
            <a:br>
              <a:rPr lang="en-US" sz="2100" dirty="0">
                <a:latin typeface="Calibri" panose="020F0502020204030204" pitchFamily="34" charset="0"/>
                <a:cs typeface="Calibri" panose="020F0502020204030204" pitchFamily="34" charset="0"/>
              </a:rPr>
            </a:br>
            <a:endParaRPr lang="en-US" sz="2100" dirty="0">
              <a:latin typeface="Calibri" panose="020F0502020204030204" pitchFamily="34" charset="0"/>
              <a:cs typeface="Calibri" panose="020F0502020204030204" pitchFamily="34" charset="0"/>
            </a:endParaRPr>
          </a:p>
          <a:p>
            <a:r>
              <a:rPr lang="en-US" sz="2100" dirty="0">
                <a:latin typeface="Calibri" panose="020F0502020204030204" pitchFamily="34" charset="0"/>
                <a:cs typeface="Calibri" panose="020F0502020204030204" pitchFamily="34" charset="0"/>
              </a:rPr>
              <a:t>Workloads</a:t>
            </a:r>
          </a:p>
          <a:p>
            <a:pPr lvl="1"/>
            <a:r>
              <a:rPr lang="en-US" sz="2100" b="1" dirty="0">
                <a:latin typeface="Calibri" panose="020F0502020204030204" pitchFamily="34" charset="0"/>
                <a:cs typeface="Calibri" panose="020F0502020204030204" pitchFamily="34" charset="0"/>
              </a:rPr>
              <a:t>Training Set </a:t>
            </a:r>
            <a:r>
              <a:rPr lang="en-US" sz="2100" b="0" dirty="0">
                <a:latin typeface="Calibri" panose="020F0502020204030204" pitchFamily="34" charset="0"/>
                <a:cs typeface="Calibri" panose="020F0502020204030204" pitchFamily="34" charset="0"/>
              </a:rPr>
              <a:t>(218 workloads)</a:t>
            </a:r>
          </a:p>
          <a:p>
            <a:pPr lvl="1"/>
            <a:r>
              <a:rPr lang="en-US" sz="2100" b="1" dirty="0">
                <a:latin typeface="Calibri" panose="020F0502020204030204" pitchFamily="34" charset="0"/>
                <a:cs typeface="Calibri" panose="020F0502020204030204" pitchFamily="34" charset="0"/>
              </a:rPr>
              <a:t>Validation Set </a:t>
            </a:r>
            <a:r>
              <a:rPr lang="en-US" sz="2100" dirty="0">
                <a:latin typeface="Calibri" panose="020F0502020204030204" pitchFamily="34" charset="0"/>
                <a:cs typeface="Calibri" panose="020F0502020204030204" pitchFamily="34" charset="0"/>
              </a:rPr>
              <a:t>(178 workloads)</a:t>
            </a:r>
          </a:p>
        </p:txBody>
      </p:sp>
      <p:graphicFrame>
        <p:nvGraphicFramePr>
          <p:cNvPr id="7" name="Table 6">
            <a:extLst>
              <a:ext uri="{FF2B5EF4-FFF2-40B4-BE49-F238E27FC236}">
                <a16:creationId xmlns:a16="http://schemas.microsoft.com/office/drawing/2014/main" id="{C62E0436-21D4-4FA3-A0BC-20C0C345C05A}"/>
              </a:ext>
            </a:extLst>
          </p:cNvPr>
          <p:cNvGraphicFramePr>
            <a:graphicFrameLocks noGrp="1"/>
          </p:cNvGraphicFramePr>
          <p:nvPr>
            <p:extLst>
              <p:ext uri="{D42A27DB-BD31-4B8C-83A1-F6EECF244321}">
                <p14:modId xmlns:p14="http://schemas.microsoft.com/office/powerpoint/2010/main" val="3852906351"/>
              </p:ext>
            </p:extLst>
          </p:nvPr>
        </p:nvGraphicFramePr>
        <p:xfrm>
          <a:off x="0" y="8696696"/>
          <a:ext cx="1695450" cy="2701569"/>
        </p:xfrm>
        <a:graphic>
          <a:graphicData uri="http://schemas.openxmlformats.org/drawingml/2006/table">
            <a:tbl>
              <a:tblPr firstRow="1" bandRow="1">
                <a:tableStyleId>{21E4AEA4-8DFA-4A89-87EB-49C32662AFE0}</a:tableStyleId>
              </a:tblPr>
              <a:tblGrid>
                <a:gridCol w="1695450">
                  <a:extLst>
                    <a:ext uri="{9D8B030D-6E8A-4147-A177-3AD203B41FA5}">
                      <a16:colId xmlns:a16="http://schemas.microsoft.com/office/drawing/2014/main" val="3903431094"/>
                    </a:ext>
                  </a:extLst>
                </a:gridCol>
              </a:tblGrid>
              <a:tr h="179868">
                <a:tc>
                  <a:txBody>
                    <a:bodyPr/>
                    <a:lstStyle/>
                    <a:p>
                      <a:pPr algn="ctr"/>
                      <a:r>
                        <a:rPr lang="en-US" sz="1600" dirty="0"/>
                        <a:t>Benchmark Suites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746098"/>
                  </a:ext>
                </a:extLst>
              </a:tr>
              <a:tr h="267287">
                <a:tc>
                  <a:txBody>
                    <a:bodyPr/>
                    <a:lstStyle/>
                    <a:p>
                      <a:pPr algn="ctr"/>
                      <a:r>
                        <a:rPr lang="en-US" sz="1600" dirty="0"/>
                        <a:t>SPEC CPU 2006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7083218"/>
                  </a:ext>
                </a:extLst>
              </a:tr>
              <a:tr h="267287">
                <a:tc>
                  <a:txBody>
                    <a:bodyPr/>
                    <a:lstStyle/>
                    <a:p>
                      <a:pPr algn="ctr"/>
                      <a:r>
                        <a:rPr lang="en-US" sz="1600" dirty="0"/>
                        <a:t>SPEC CPU 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500840"/>
                  </a:ext>
                </a:extLst>
              </a:tr>
              <a:tr h="277567">
                <a:tc>
                  <a:txBody>
                    <a:bodyPr/>
                    <a:lstStyle/>
                    <a:p>
                      <a:pPr algn="ctr"/>
                      <a:r>
                        <a:rPr lang="en-US" sz="1600" dirty="0"/>
                        <a:t>GAP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2168895"/>
                  </a:ext>
                </a:extLst>
              </a:tr>
              <a:tr h="277567">
                <a:tc>
                  <a:txBody>
                    <a:bodyPr/>
                    <a:lstStyle/>
                    <a:p>
                      <a:pPr algn="ctr"/>
                      <a:r>
                        <a:rPr lang="en-US" sz="1600" strike="noStrike" dirty="0"/>
                        <a:t>LIGRA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3046234"/>
                  </a:ext>
                </a:extLst>
              </a:tr>
              <a:tr h="277567">
                <a:tc>
                  <a:txBody>
                    <a:bodyPr/>
                    <a:lstStyle/>
                    <a:p>
                      <a:pPr algn="ctr"/>
                      <a:r>
                        <a:rPr lang="en-US" sz="1600" dirty="0"/>
                        <a:t>PARSEC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0799594"/>
                  </a:ext>
                </a:extLst>
              </a:tr>
              <a:tr h="277567">
                <a:tc>
                  <a:txBody>
                    <a:bodyPr/>
                    <a:lstStyle/>
                    <a:p>
                      <a:pPr algn="ctr"/>
                      <a:r>
                        <a:rPr lang="en-US" sz="1600" dirty="0"/>
                        <a:t>GeekBench5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08880742"/>
                  </a:ext>
                </a:extLst>
              </a:tr>
              <a:tr h="354609">
                <a:tc>
                  <a:txBody>
                    <a:bodyPr/>
                    <a:lstStyle/>
                    <a:p>
                      <a:pPr algn="ctr"/>
                      <a:r>
                        <a:rPr lang="en-US" sz="1600" dirty="0"/>
                        <a:t>CVP-1 INT, 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6104686"/>
                  </a:ext>
                </a:extLst>
              </a:tr>
            </a:tbl>
          </a:graphicData>
        </a:graphic>
      </p:graphicFrame>
      <p:graphicFrame>
        <p:nvGraphicFramePr>
          <p:cNvPr id="8" name="Table 7">
            <a:extLst>
              <a:ext uri="{FF2B5EF4-FFF2-40B4-BE49-F238E27FC236}">
                <a16:creationId xmlns:a16="http://schemas.microsoft.com/office/drawing/2014/main" id="{FDD62822-BFAB-4CF5-81B1-29FD54DFA929}"/>
              </a:ext>
            </a:extLst>
          </p:cNvPr>
          <p:cNvGraphicFramePr>
            <a:graphicFrameLocks noGrp="1"/>
          </p:cNvGraphicFramePr>
          <p:nvPr>
            <p:extLst>
              <p:ext uri="{D42A27DB-BD31-4B8C-83A1-F6EECF244321}">
                <p14:modId xmlns:p14="http://schemas.microsoft.com/office/powerpoint/2010/main" val="3428300596"/>
              </p:ext>
            </p:extLst>
          </p:nvPr>
        </p:nvGraphicFramePr>
        <p:xfrm>
          <a:off x="1833870" y="5041912"/>
          <a:ext cx="4595812" cy="1676400"/>
        </p:xfrm>
        <a:graphic>
          <a:graphicData uri="http://schemas.openxmlformats.org/drawingml/2006/table">
            <a:tbl>
              <a:tblPr firstRow="1" bandRow="1">
                <a:tableStyleId>{21E4AEA4-8DFA-4A89-87EB-49C32662AFE0}</a:tableStyleId>
              </a:tblPr>
              <a:tblGrid>
                <a:gridCol w="2297906">
                  <a:extLst>
                    <a:ext uri="{9D8B030D-6E8A-4147-A177-3AD203B41FA5}">
                      <a16:colId xmlns:a16="http://schemas.microsoft.com/office/drawing/2014/main" val="3903431094"/>
                    </a:ext>
                  </a:extLst>
                </a:gridCol>
                <a:gridCol w="2297906">
                  <a:extLst>
                    <a:ext uri="{9D8B030D-6E8A-4147-A177-3AD203B41FA5}">
                      <a16:colId xmlns:a16="http://schemas.microsoft.com/office/drawing/2014/main" val="2029816980"/>
                    </a:ext>
                  </a:extLst>
                </a:gridCol>
              </a:tblGrid>
              <a:tr h="261958">
                <a:tc gridSpan="2">
                  <a:txBody>
                    <a:bodyPr/>
                    <a:lstStyle/>
                    <a:p>
                      <a:pPr algn="ctr"/>
                      <a:r>
                        <a:rPr lang="en-US" sz="1600" dirty="0"/>
                        <a:t>Benchmark Suites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US"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37746098"/>
                  </a:ext>
                </a:extLst>
              </a:tr>
              <a:tr h="261958">
                <a:tc>
                  <a:txBody>
                    <a:bodyPr/>
                    <a:lstStyle/>
                    <a:p>
                      <a:pPr algn="ctr"/>
                      <a:r>
                        <a:rPr lang="en-US" sz="1600" dirty="0"/>
                        <a:t>SPEC CPU 2006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PARSEC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57083218"/>
                  </a:ext>
                </a:extLst>
              </a:tr>
              <a:tr h="261958">
                <a:tc>
                  <a:txBody>
                    <a:bodyPr/>
                    <a:lstStyle/>
                    <a:p>
                      <a:pPr algn="ctr"/>
                      <a:r>
                        <a:rPr lang="en-US" sz="1600" dirty="0"/>
                        <a:t>SPEC CPU 2017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GeekBench5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2500840"/>
                  </a:ext>
                </a:extLst>
              </a:tr>
              <a:tr h="261958">
                <a:tc>
                  <a:txBody>
                    <a:bodyPr/>
                    <a:lstStyle/>
                    <a:p>
                      <a:pPr algn="ctr"/>
                      <a:r>
                        <a:rPr lang="en-US" sz="1600" dirty="0"/>
                        <a:t>GAP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600" dirty="0"/>
                        <a:t>CVP-1 INT, FP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32168895"/>
                  </a:ext>
                </a:extLst>
              </a:tr>
              <a:tr h="261958">
                <a:tc>
                  <a:txBody>
                    <a:bodyPr/>
                    <a:lstStyle/>
                    <a:p>
                      <a:pPr algn="ctr"/>
                      <a:r>
                        <a:rPr lang="en-US" sz="1600" strike="noStrike" dirty="0"/>
                        <a:t>LIGRA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strike="noStrike"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3046234"/>
                  </a:ext>
                </a:extLst>
              </a:tr>
            </a:tbl>
          </a:graphicData>
        </a:graphic>
      </p:graphicFrame>
    </p:spTree>
    <p:extLst>
      <p:ext uri="{BB962C8B-B14F-4D97-AF65-F5344CB8AC3E}">
        <p14:creationId xmlns:p14="http://schemas.microsoft.com/office/powerpoint/2010/main" val="3765068039"/>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Performance Evaluation</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graphicFrame>
        <p:nvGraphicFramePr>
          <p:cNvPr id="4" name="Chart 3">
            <a:extLst>
              <a:ext uri="{FF2B5EF4-FFF2-40B4-BE49-F238E27FC236}">
                <a16:creationId xmlns:a16="http://schemas.microsoft.com/office/drawing/2014/main" id="{6B5096CC-D8C2-4C6B-B549-0EFAD3904C74}"/>
              </a:ext>
            </a:extLst>
          </p:cNvPr>
          <p:cNvGraphicFramePr/>
          <p:nvPr>
            <p:extLst>
              <p:ext uri="{D42A27DB-BD31-4B8C-83A1-F6EECF244321}">
                <p14:modId xmlns:p14="http://schemas.microsoft.com/office/powerpoint/2010/main" val="3203946374"/>
              </p:ext>
            </p:extLst>
          </p:nvPr>
        </p:nvGraphicFramePr>
        <p:xfrm>
          <a:off x="1" y="1228964"/>
          <a:ext cx="12191999" cy="2676285"/>
        </p:xfrm>
        <a:graphic>
          <a:graphicData uri="http://schemas.openxmlformats.org/drawingml/2006/chart">
            <c:chart xmlns:c="http://schemas.openxmlformats.org/drawingml/2006/chart" xmlns:r="http://schemas.openxmlformats.org/officeDocument/2006/relationships" r:id="rId2"/>
          </a:graphicData>
        </a:graphic>
      </p:graphicFrame>
      <p:sp>
        <p:nvSpPr>
          <p:cNvPr id="9" name="Rectangle: Rounded Corners 8">
            <a:extLst>
              <a:ext uri="{FF2B5EF4-FFF2-40B4-BE49-F238E27FC236}">
                <a16:creationId xmlns:a16="http://schemas.microsoft.com/office/drawing/2014/main" id="{EB3B835B-6D53-4C4C-93C5-02B7CC0AE98B}"/>
              </a:ext>
            </a:extLst>
          </p:cNvPr>
          <p:cNvSpPr/>
          <p:nvPr/>
        </p:nvSpPr>
        <p:spPr bwMode="auto">
          <a:xfrm>
            <a:off x="0" y="3850269"/>
            <a:ext cx="12192000" cy="660341"/>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0" name="Rectangle 9">
            <a:extLst>
              <a:ext uri="{FF2B5EF4-FFF2-40B4-BE49-F238E27FC236}">
                <a16:creationId xmlns:a16="http://schemas.microsoft.com/office/drawing/2014/main" id="{F82EC205-6A32-4D82-9BFC-42BB67C11CA4}"/>
              </a:ext>
            </a:extLst>
          </p:cNvPr>
          <p:cNvSpPr/>
          <p:nvPr/>
        </p:nvSpPr>
        <p:spPr>
          <a:xfrm>
            <a:off x="0" y="3907419"/>
            <a:ext cx="12192000" cy="553998"/>
          </a:xfrm>
          <a:prstGeom prst="rect">
            <a:avLst/>
          </a:prstGeom>
        </p:spPr>
        <p:txBody>
          <a:bodyPr wrap="square">
            <a:spAutoFit/>
          </a:bodyPr>
          <a:lstStyle/>
          <a:p>
            <a:pPr algn="ctr">
              <a:buClr>
                <a:srgbClr val="CC9900"/>
              </a:buClr>
            </a:pPr>
            <a:r>
              <a:rPr lang="en-US" altLang="zh-CN" sz="3000" b="1" dirty="0">
                <a:solidFill>
                  <a:schemeClr val="bg1"/>
                </a:solidFill>
                <a:cs typeface="Calibri" panose="020F0502020204030204" pitchFamily="34" charset="0"/>
              </a:rPr>
              <a:t>DRIPPER provides significant IPC uplifts across different prefetchers</a:t>
            </a:r>
          </a:p>
        </p:txBody>
      </p:sp>
      <p:graphicFrame>
        <p:nvGraphicFramePr>
          <p:cNvPr id="13" name="Chart 12">
            <a:extLst>
              <a:ext uri="{FF2B5EF4-FFF2-40B4-BE49-F238E27FC236}">
                <a16:creationId xmlns:a16="http://schemas.microsoft.com/office/drawing/2014/main" id="{F5AF9991-9775-4A32-BA13-252DE2C527DE}"/>
              </a:ext>
            </a:extLst>
          </p:cNvPr>
          <p:cNvGraphicFramePr/>
          <p:nvPr>
            <p:extLst>
              <p:ext uri="{D42A27DB-BD31-4B8C-83A1-F6EECF244321}">
                <p14:modId xmlns:p14="http://schemas.microsoft.com/office/powerpoint/2010/main" val="555434840"/>
              </p:ext>
            </p:extLst>
          </p:nvPr>
        </p:nvGraphicFramePr>
        <p:xfrm>
          <a:off x="438150" y="4518567"/>
          <a:ext cx="5162550" cy="22325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4" name="Chart 13">
            <a:extLst>
              <a:ext uri="{FF2B5EF4-FFF2-40B4-BE49-F238E27FC236}">
                <a16:creationId xmlns:a16="http://schemas.microsoft.com/office/drawing/2014/main" id="{8A95723D-59FC-4DBF-A2FF-58E6782A3FDF}"/>
              </a:ext>
            </a:extLst>
          </p:cNvPr>
          <p:cNvGraphicFramePr/>
          <p:nvPr>
            <p:extLst>
              <p:ext uri="{D42A27DB-BD31-4B8C-83A1-F6EECF244321}">
                <p14:modId xmlns:p14="http://schemas.microsoft.com/office/powerpoint/2010/main" val="3167050381"/>
              </p:ext>
            </p:extLst>
          </p:nvPr>
        </p:nvGraphicFramePr>
        <p:xfrm>
          <a:off x="5600700" y="4567760"/>
          <a:ext cx="6153150" cy="2240544"/>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6" name="Chart 15">
            <a:extLst>
              <a:ext uri="{FF2B5EF4-FFF2-40B4-BE49-F238E27FC236}">
                <a16:creationId xmlns:a16="http://schemas.microsoft.com/office/drawing/2014/main" id="{8A0AFFEC-4E64-41E8-8F28-30390C1FCE49}"/>
              </a:ext>
            </a:extLst>
          </p:cNvPr>
          <p:cNvGraphicFramePr/>
          <p:nvPr>
            <p:extLst>
              <p:ext uri="{D42A27DB-BD31-4B8C-83A1-F6EECF244321}">
                <p14:modId xmlns:p14="http://schemas.microsoft.com/office/powerpoint/2010/main" val="4052034084"/>
              </p:ext>
            </p:extLst>
          </p:nvPr>
        </p:nvGraphicFramePr>
        <p:xfrm>
          <a:off x="8677275" y="449284"/>
          <a:ext cx="2365827" cy="1431063"/>
        </p:xfrm>
        <a:graphic>
          <a:graphicData uri="http://schemas.openxmlformats.org/drawingml/2006/chart">
            <c:chart xmlns:c="http://schemas.openxmlformats.org/drawingml/2006/chart" xmlns:r="http://schemas.openxmlformats.org/officeDocument/2006/relationships" r:id="rId5"/>
          </a:graphicData>
        </a:graphic>
      </p:graphicFrame>
      <p:sp>
        <p:nvSpPr>
          <p:cNvPr id="18" name="Content Placeholder 3">
            <a:extLst>
              <a:ext uri="{FF2B5EF4-FFF2-40B4-BE49-F238E27FC236}">
                <a16:creationId xmlns:a16="http://schemas.microsoft.com/office/drawing/2014/main" id="{4C616CB9-53A1-4DF7-BF24-05167C0656E4}"/>
              </a:ext>
            </a:extLst>
          </p:cNvPr>
          <p:cNvSpPr txBox="1">
            <a:spLocks/>
          </p:cNvSpPr>
          <p:nvPr/>
        </p:nvSpPr>
        <p:spPr>
          <a:xfrm>
            <a:off x="127001" y="1389888"/>
            <a:ext cx="454114" cy="203911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9" name="Content Placeholder 3">
            <a:extLst>
              <a:ext uri="{FF2B5EF4-FFF2-40B4-BE49-F238E27FC236}">
                <a16:creationId xmlns:a16="http://schemas.microsoft.com/office/drawing/2014/main" id="{62F6142C-4EF3-4DF5-AE08-B48AF3A1D612}"/>
              </a:ext>
            </a:extLst>
          </p:cNvPr>
          <p:cNvSpPr txBox="1">
            <a:spLocks/>
          </p:cNvSpPr>
          <p:nvPr/>
        </p:nvSpPr>
        <p:spPr>
          <a:xfrm>
            <a:off x="438150" y="4762500"/>
            <a:ext cx="598272" cy="1764054"/>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21" name="Content Placeholder 3">
            <a:extLst>
              <a:ext uri="{FF2B5EF4-FFF2-40B4-BE49-F238E27FC236}">
                <a16:creationId xmlns:a16="http://schemas.microsoft.com/office/drawing/2014/main" id="{C417F473-AE19-42B8-A743-4CBEF9DEE1C9}"/>
              </a:ext>
            </a:extLst>
          </p:cNvPr>
          <p:cNvSpPr txBox="1">
            <a:spLocks/>
          </p:cNvSpPr>
          <p:nvPr/>
        </p:nvSpPr>
        <p:spPr>
          <a:xfrm>
            <a:off x="6120715" y="4696960"/>
            <a:ext cx="421674" cy="1764054"/>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5" name="TextBox 14">
            <a:extLst>
              <a:ext uri="{FF2B5EF4-FFF2-40B4-BE49-F238E27FC236}">
                <a16:creationId xmlns:a16="http://schemas.microsoft.com/office/drawing/2014/main" id="{7CF5934B-4634-4223-85FF-41749C1FB121}"/>
              </a:ext>
            </a:extLst>
          </p:cNvPr>
          <p:cNvSpPr txBox="1"/>
          <p:nvPr/>
        </p:nvSpPr>
        <p:spPr>
          <a:xfrm>
            <a:off x="2857178" y="4618008"/>
            <a:ext cx="3003691" cy="276999"/>
          </a:xfrm>
          <a:prstGeom prst="rect">
            <a:avLst/>
          </a:prstGeom>
          <a:solidFill>
            <a:schemeClr val="bg1"/>
          </a:solidFill>
          <a:ln>
            <a:solidFill>
              <a:schemeClr val="tx1"/>
            </a:solidFill>
          </a:ln>
        </p:spPr>
        <p:txBody>
          <a:bodyPr wrap="square" rtlCol="0">
            <a:spAutoFit/>
          </a:bodyPr>
          <a:lstStyle/>
          <a:p>
            <a:r>
              <a:rPr lang="it-IT" sz="1200" baseline="30000" dirty="0"/>
              <a:t>1</a:t>
            </a:r>
            <a:r>
              <a:rPr lang="it-IT" sz="1200" dirty="0"/>
              <a:t>Perceptron-Based Prefetch Filtering, ISCA’19</a:t>
            </a:r>
          </a:p>
        </p:txBody>
      </p:sp>
      <p:sp>
        <p:nvSpPr>
          <p:cNvPr id="17" name="TextBox 16">
            <a:extLst>
              <a:ext uri="{FF2B5EF4-FFF2-40B4-BE49-F238E27FC236}">
                <a16:creationId xmlns:a16="http://schemas.microsoft.com/office/drawing/2014/main" id="{CF801F7A-19C7-4434-B945-2FC2F09ACC31}"/>
              </a:ext>
            </a:extLst>
          </p:cNvPr>
          <p:cNvSpPr txBox="1"/>
          <p:nvPr/>
        </p:nvSpPr>
        <p:spPr>
          <a:xfrm>
            <a:off x="4359023" y="5936128"/>
            <a:ext cx="272557" cy="276999"/>
          </a:xfrm>
          <a:prstGeom prst="rect">
            <a:avLst/>
          </a:prstGeom>
          <a:noFill/>
          <a:ln>
            <a:noFill/>
          </a:ln>
        </p:spPr>
        <p:txBody>
          <a:bodyPr wrap="square" rtlCol="0">
            <a:spAutoFit/>
          </a:bodyPr>
          <a:lstStyle/>
          <a:p>
            <a:r>
              <a:rPr lang="it-IT" sz="1200" dirty="0"/>
              <a:t>1</a:t>
            </a:r>
          </a:p>
        </p:txBody>
      </p:sp>
      <p:sp>
        <p:nvSpPr>
          <p:cNvPr id="20" name="TextBox 19">
            <a:extLst>
              <a:ext uri="{FF2B5EF4-FFF2-40B4-BE49-F238E27FC236}">
                <a16:creationId xmlns:a16="http://schemas.microsoft.com/office/drawing/2014/main" id="{A146DF5F-C994-49A4-A583-E0BE296599C4}"/>
              </a:ext>
            </a:extLst>
          </p:cNvPr>
          <p:cNvSpPr txBox="1"/>
          <p:nvPr/>
        </p:nvSpPr>
        <p:spPr>
          <a:xfrm>
            <a:off x="11456766" y="4611073"/>
            <a:ext cx="272557" cy="276999"/>
          </a:xfrm>
          <a:prstGeom prst="rect">
            <a:avLst/>
          </a:prstGeom>
          <a:noFill/>
          <a:ln>
            <a:noFill/>
          </a:ln>
        </p:spPr>
        <p:txBody>
          <a:bodyPr wrap="square" rtlCol="0">
            <a:spAutoFit/>
          </a:bodyPr>
          <a:lstStyle/>
          <a:p>
            <a:r>
              <a:rPr lang="it-IT" sz="1200" dirty="0"/>
              <a:t>1</a:t>
            </a:r>
          </a:p>
        </p:txBody>
      </p:sp>
    </p:spTree>
    <p:extLst>
      <p:ext uri="{BB962C8B-B14F-4D97-AF65-F5344CB8AC3E}">
        <p14:creationId xmlns:p14="http://schemas.microsoft.com/office/powerpoint/2010/main" val="1548492188"/>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graphicEl>
                                              <a:chart seriesIdx="0"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par>
                                <p:cTn id="46" presetID="1" presetClass="entr" presetSubtype="0" fill="hold" grpId="0" nodeType="withEffect">
                                  <p:stCondLst>
                                    <p:cond delay="0"/>
                                  </p:stCondLst>
                                  <p:childTnLst>
                                    <p:set>
                                      <p:cBhvr>
                                        <p:cTn id="47"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uiExpand="1">
        <p:bldSub>
          <a:bldChart bld="series"/>
        </p:bldSub>
      </p:bldGraphic>
      <p:bldP spid="9" grpId="0" animBg="1"/>
      <p:bldP spid="10" grpId="0"/>
      <p:bldGraphic spid="13" grpId="0">
        <p:bldAsOne/>
      </p:bldGraphic>
      <p:bldGraphic spid="14" grpId="0">
        <p:bldAsOne/>
      </p:bldGraphic>
      <p:bldGraphic spid="16" grpId="0">
        <p:bldAsOne/>
      </p:bldGraphic>
      <p:bldP spid="18" grpId="0" animBg="1"/>
      <p:bldP spid="19" grpId="0" animBg="1"/>
      <p:bldP spid="21" grpId="0" animBg="1"/>
      <p:bldP spid="15" grpId="0" animBg="1"/>
      <p:bldP spid="17"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Why DRIPPER Provides Benefits?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mc:AlternateContent xmlns:mc="http://schemas.openxmlformats.org/markup-compatibility/2006" xmlns:cx1="http://schemas.microsoft.com/office/drawing/2015/9/8/chartex">
        <mc:Choice Requires="cx1">
          <p:graphicFrame>
            <p:nvGraphicFramePr>
              <p:cNvPr id="6" name="Chart 5">
                <a:extLst>
                  <a:ext uri="{FF2B5EF4-FFF2-40B4-BE49-F238E27FC236}">
                    <a16:creationId xmlns:a16="http://schemas.microsoft.com/office/drawing/2014/main" id="{F64B4CED-1FC4-4827-ADAF-7B47E98D05FB}"/>
                  </a:ext>
                </a:extLst>
              </p:cNvPr>
              <p:cNvGraphicFramePr/>
              <p:nvPr>
                <p:extLst>
                  <p:ext uri="{D42A27DB-BD31-4B8C-83A1-F6EECF244321}">
                    <p14:modId xmlns:p14="http://schemas.microsoft.com/office/powerpoint/2010/main" val="1787900778"/>
                  </p:ext>
                </p:extLst>
              </p:nvPr>
            </p:nvGraphicFramePr>
            <p:xfrm>
              <a:off x="912817" y="1496742"/>
              <a:ext cx="4896501" cy="188201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hart 5">
                <a:extLst>
                  <a:ext uri="{FF2B5EF4-FFF2-40B4-BE49-F238E27FC236}">
                    <a16:creationId xmlns:a16="http://schemas.microsoft.com/office/drawing/2014/main" id="{F64B4CED-1FC4-4827-ADAF-7B47E98D05FB}"/>
                  </a:ext>
                </a:extLst>
              </p:cNvPr>
              <p:cNvPicPr>
                <a:picLocks noGrp="1" noRot="1" noChangeAspect="1" noMove="1" noResize="1" noEditPoints="1" noAdjustHandles="1" noChangeArrowheads="1" noChangeShapeType="1"/>
              </p:cNvPicPr>
              <p:nvPr/>
            </p:nvPicPr>
            <p:blipFill>
              <a:blip r:embed="rId3"/>
              <a:stretch>
                <a:fillRect/>
              </a:stretch>
            </p:blipFill>
            <p:spPr>
              <a:xfrm>
                <a:off x="912817" y="1496742"/>
                <a:ext cx="4896501" cy="1882017"/>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7" name="Chart 6">
                <a:extLst>
                  <a:ext uri="{FF2B5EF4-FFF2-40B4-BE49-F238E27FC236}">
                    <a16:creationId xmlns:a16="http://schemas.microsoft.com/office/drawing/2014/main" id="{F02FB198-E086-45AD-BDCC-38D5C3850317}"/>
                  </a:ext>
                </a:extLst>
              </p:cNvPr>
              <p:cNvGraphicFramePr/>
              <p:nvPr>
                <p:extLst>
                  <p:ext uri="{D42A27DB-BD31-4B8C-83A1-F6EECF244321}">
                    <p14:modId xmlns:p14="http://schemas.microsoft.com/office/powerpoint/2010/main" val="312634089"/>
                  </p:ext>
                </p:extLst>
              </p:nvPr>
            </p:nvGraphicFramePr>
            <p:xfrm>
              <a:off x="6246816" y="1502516"/>
              <a:ext cx="5072999" cy="1867671"/>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7" name="Chart 6">
                <a:extLst>
                  <a:ext uri="{FF2B5EF4-FFF2-40B4-BE49-F238E27FC236}">
                    <a16:creationId xmlns:a16="http://schemas.microsoft.com/office/drawing/2014/main" id="{F02FB198-E086-45AD-BDCC-38D5C3850317}"/>
                  </a:ext>
                </a:extLst>
              </p:cNvPr>
              <p:cNvPicPr>
                <a:picLocks noGrp="1" noRot="1" noChangeAspect="1" noMove="1" noResize="1" noEditPoints="1" noAdjustHandles="1" noChangeArrowheads="1" noChangeShapeType="1"/>
              </p:cNvPicPr>
              <p:nvPr/>
            </p:nvPicPr>
            <p:blipFill>
              <a:blip r:embed="rId5"/>
              <a:stretch>
                <a:fillRect/>
              </a:stretch>
            </p:blipFill>
            <p:spPr>
              <a:xfrm>
                <a:off x="6246816" y="1502516"/>
                <a:ext cx="5072999" cy="1867671"/>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9" name="Chart 8">
                <a:extLst>
                  <a:ext uri="{FF2B5EF4-FFF2-40B4-BE49-F238E27FC236}">
                    <a16:creationId xmlns:a16="http://schemas.microsoft.com/office/drawing/2014/main" id="{307B1B45-A8EF-43BB-A2D4-D7C54A20D4F9}"/>
                  </a:ext>
                </a:extLst>
              </p:cNvPr>
              <p:cNvGraphicFramePr/>
              <p:nvPr>
                <p:extLst>
                  <p:ext uri="{D42A27DB-BD31-4B8C-83A1-F6EECF244321}">
                    <p14:modId xmlns:p14="http://schemas.microsoft.com/office/powerpoint/2010/main" val="1300366953"/>
                  </p:ext>
                </p:extLst>
              </p:nvPr>
            </p:nvGraphicFramePr>
            <p:xfrm>
              <a:off x="912817" y="4131859"/>
              <a:ext cx="4896501" cy="2081268"/>
            </p:xfrm>
            <a:graphic>
              <a:graphicData uri="http://schemas.microsoft.com/office/drawing/2014/chartex">
                <cx:chart xmlns:cx="http://schemas.microsoft.com/office/drawing/2014/chartex" xmlns:r="http://schemas.openxmlformats.org/officeDocument/2006/relationships" r:id="rId6"/>
              </a:graphicData>
            </a:graphic>
          </p:graphicFrame>
        </mc:Choice>
        <mc:Fallback xmlns="">
          <p:pic>
            <p:nvPicPr>
              <p:cNvPr id="9" name="Chart 8">
                <a:extLst>
                  <a:ext uri="{FF2B5EF4-FFF2-40B4-BE49-F238E27FC236}">
                    <a16:creationId xmlns:a16="http://schemas.microsoft.com/office/drawing/2014/main" id="{307B1B45-A8EF-43BB-A2D4-D7C54A20D4F9}"/>
                  </a:ext>
                </a:extLst>
              </p:cNvPr>
              <p:cNvPicPr>
                <a:picLocks noGrp="1" noRot="1" noChangeAspect="1" noMove="1" noResize="1" noEditPoints="1" noAdjustHandles="1" noChangeArrowheads="1" noChangeShapeType="1"/>
              </p:cNvPicPr>
              <p:nvPr/>
            </p:nvPicPr>
            <p:blipFill>
              <a:blip r:embed="rId7"/>
              <a:stretch>
                <a:fillRect/>
              </a:stretch>
            </p:blipFill>
            <p:spPr>
              <a:xfrm>
                <a:off x="912817" y="4131859"/>
                <a:ext cx="4896501" cy="2081268"/>
              </a:xfrm>
              <a:prstGeom prst="rect">
                <a:avLst/>
              </a:prstGeom>
            </p:spPr>
          </p:pic>
        </mc:Fallback>
      </mc:AlternateContent>
      <mc:AlternateContent xmlns:mc="http://schemas.openxmlformats.org/markup-compatibility/2006" xmlns:cx1="http://schemas.microsoft.com/office/drawing/2015/9/8/chartex">
        <mc:Choice Requires="cx1">
          <p:graphicFrame>
            <p:nvGraphicFramePr>
              <p:cNvPr id="12" name="Chart 11">
                <a:extLst>
                  <a:ext uri="{FF2B5EF4-FFF2-40B4-BE49-F238E27FC236}">
                    <a16:creationId xmlns:a16="http://schemas.microsoft.com/office/drawing/2014/main" id="{15A76657-1A97-40ED-9621-0E098D80755D}"/>
                  </a:ext>
                </a:extLst>
              </p:cNvPr>
              <p:cNvGraphicFramePr/>
              <p:nvPr>
                <p:extLst>
                  <p:ext uri="{D42A27DB-BD31-4B8C-83A1-F6EECF244321}">
                    <p14:modId xmlns:p14="http://schemas.microsoft.com/office/powerpoint/2010/main" val="2288934206"/>
                  </p:ext>
                </p:extLst>
              </p:nvPr>
            </p:nvGraphicFramePr>
            <p:xfrm>
              <a:off x="6397835" y="4111878"/>
              <a:ext cx="4849690" cy="2061292"/>
            </p:xfrm>
            <a:graphic>
              <a:graphicData uri="http://schemas.microsoft.com/office/drawing/2014/chartex">
                <cx:chart xmlns:cx="http://schemas.microsoft.com/office/drawing/2014/chartex" xmlns:r="http://schemas.openxmlformats.org/officeDocument/2006/relationships" r:id="rId8"/>
              </a:graphicData>
            </a:graphic>
          </p:graphicFrame>
        </mc:Choice>
        <mc:Fallback xmlns="">
          <p:pic>
            <p:nvPicPr>
              <p:cNvPr id="12" name="Chart 11">
                <a:extLst>
                  <a:ext uri="{FF2B5EF4-FFF2-40B4-BE49-F238E27FC236}">
                    <a16:creationId xmlns:a16="http://schemas.microsoft.com/office/drawing/2014/main" id="{15A76657-1A97-40ED-9621-0E098D80755D}"/>
                  </a:ext>
                </a:extLst>
              </p:cNvPr>
              <p:cNvPicPr>
                <a:picLocks noGrp="1" noRot="1" noChangeAspect="1" noMove="1" noResize="1" noEditPoints="1" noAdjustHandles="1" noChangeArrowheads="1" noChangeShapeType="1"/>
              </p:cNvPicPr>
              <p:nvPr/>
            </p:nvPicPr>
            <p:blipFill>
              <a:blip r:embed="rId9"/>
              <a:stretch>
                <a:fillRect/>
              </a:stretch>
            </p:blipFill>
            <p:spPr>
              <a:xfrm>
                <a:off x="6397835" y="4111878"/>
                <a:ext cx="4849690" cy="2061292"/>
              </a:xfrm>
              <a:prstGeom prst="rect">
                <a:avLst/>
              </a:prstGeom>
            </p:spPr>
          </p:pic>
        </mc:Fallback>
      </mc:AlternateContent>
      <p:sp>
        <p:nvSpPr>
          <p:cNvPr id="10" name="Rectangle: Rounded Corners 9">
            <a:extLst>
              <a:ext uri="{FF2B5EF4-FFF2-40B4-BE49-F238E27FC236}">
                <a16:creationId xmlns:a16="http://schemas.microsoft.com/office/drawing/2014/main" id="{8DCF0997-E6AE-4BB9-B15C-7CBD6719FDD9}"/>
              </a:ext>
            </a:extLst>
          </p:cNvPr>
          <p:cNvSpPr/>
          <p:nvPr/>
        </p:nvSpPr>
        <p:spPr bwMode="auto">
          <a:xfrm>
            <a:off x="1879074" y="3367942"/>
            <a:ext cx="3848101" cy="387689"/>
          </a:xfrm>
          <a:prstGeom prst="roundRect">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1" name="Rectangle 10">
            <a:extLst>
              <a:ext uri="{FF2B5EF4-FFF2-40B4-BE49-F238E27FC236}">
                <a16:creationId xmlns:a16="http://schemas.microsoft.com/office/drawing/2014/main" id="{13CE3860-69CB-4531-B46A-14182AF286EB}"/>
              </a:ext>
            </a:extLst>
          </p:cNvPr>
          <p:cNvSpPr/>
          <p:nvPr/>
        </p:nvSpPr>
        <p:spPr>
          <a:xfrm>
            <a:off x="1810935" y="3407897"/>
            <a:ext cx="3982915" cy="307777"/>
          </a:xfrm>
          <a:prstGeom prst="rect">
            <a:avLst/>
          </a:prstGeom>
        </p:spPr>
        <p:txBody>
          <a:bodyPr wrap="square">
            <a:spAutoFit/>
          </a:bodyPr>
          <a:lstStyle/>
          <a:p>
            <a:pPr algn="ctr">
              <a:buClr>
                <a:srgbClr val="CC9900"/>
              </a:buClr>
            </a:pPr>
            <a:r>
              <a:rPr lang="en-US" altLang="zh-CN" sz="1400" b="1" dirty="0">
                <a:solidFill>
                  <a:schemeClr val="bg1"/>
                </a:solidFill>
                <a:cs typeface="Calibri" panose="020F0502020204030204" pitchFamily="34" charset="0"/>
              </a:rPr>
              <a:t>DRIPPER has similar coverage to Permit Page-Cross</a:t>
            </a:r>
          </a:p>
        </p:txBody>
      </p:sp>
      <p:sp>
        <p:nvSpPr>
          <p:cNvPr id="15" name="Rectangle: Rounded Corners 14">
            <a:extLst>
              <a:ext uri="{FF2B5EF4-FFF2-40B4-BE49-F238E27FC236}">
                <a16:creationId xmlns:a16="http://schemas.microsoft.com/office/drawing/2014/main" id="{29E1B067-34D9-45F1-B1BF-EBDFB24FDE14}"/>
              </a:ext>
            </a:extLst>
          </p:cNvPr>
          <p:cNvSpPr/>
          <p:nvPr/>
        </p:nvSpPr>
        <p:spPr bwMode="auto">
          <a:xfrm>
            <a:off x="7278285" y="3367331"/>
            <a:ext cx="4009292" cy="387689"/>
          </a:xfrm>
          <a:prstGeom prst="roundRect">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7" name="Rectangle 16">
            <a:extLst>
              <a:ext uri="{FF2B5EF4-FFF2-40B4-BE49-F238E27FC236}">
                <a16:creationId xmlns:a16="http://schemas.microsoft.com/office/drawing/2014/main" id="{D6ABE6D6-7CB2-4B9E-A34F-7C683B2D804C}"/>
              </a:ext>
            </a:extLst>
          </p:cNvPr>
          <p:cNvSpPr/>
          <p:nvPr/>
        </p:nvSpPr>
        <p:spPr>
          <a:xfrm>
            <a:off x="7196223" y="3407286"/>
            <a:ext cx="4173415" cy="307777"/>
          </a:xfrm>
          <a:prstGeom prst="rect">
            <a:avLst/>
          </a:prstGeom>
        </p:spPr>
        <p:txBody>
          <a:bodyPr wrap="square">
            <a:spAutoFit/>
          </a:bodyPr>
          <a:lstStyle/>
          <a:p>
            <a:pPr algn="ctr">
              <a:buClr>
                <a:srgbClr val="CC9900"/>
              </a:buClr>
            </a:pPr>
            <a:r>
              <a:rPr lang="en-US" altLang="zh-CN" sz="1400" b="1" dirty="0">
                <a:solidFill>
                  <a:schemeClr val="bg1"/>
                </a:solidFill>
                <a:cs typeface="Calibri" panose="020F0502020204030204" pitchFamily="34" charset="0"/>
              </a:rPr>
              <a:t>DRIPPER has higher accuracy than Permit Page-Cross</a:t>
            </a:r>
          </a:p>
        </p:txBody>
      </p:sp>
      <p:sp>
        <p:nvSpPr>
          <p:cNvPr id="18" name="Rectangle: Rounded Corners 17">
            <a:extLst>
              <a:ext uri="{FF2B5EF4-FFF2-40B4-BE49-F238E27FC236}">
                <a16:creationId xmlns:a16="http://schemas.microsoft.com/office/drawing/2014/main" id="{8881C7EB-18C4-41F2-9D05-7CC4C4BB3094}"/>
              </a:ext>
            </a:extLst>
          </p:cNvPr>
          <p:cNvSpPr/>
          <p:nvPr/>
        </p:nvSpPr>
        <p:spPr bwMode="auto">
          <a:xfrm>
            <a:off x="1879074" y="5959349"/>
            <a:ext cx="3848101" cy="387689"/>
          </a:xfrm>
          <a:prstGeom prst="roundRect">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9" name="Rectangle 18">
            <a:extLst>
              <a:ext uri="{FF2B5EF4-FFF2-40B4-BE49-F238E27FC236}">
                <a16:creationId xmlns:a16="http://schemas.microsoft.com/office/drawing/2014/main" id="{6CD1A28D-A7B0-419F-84E4-D88E7D81BB55}"/>
              </a:ext>
            </a:extLst>
          </p:cNvPr>
          <p:cNvSpPr/>
          <p:nvPr/>
        </p:nvSpPr>
        <p:spPr>
          <a:xfrm>
            <a:off x="1810935" y="5999304"/>
            <a:ext cx="3982915" cy="307777"/>
          </a:xfrm>
          <a:prstGeom prst="rect">
            <a:avLst/>
          </a:prstGeom>
        </p:spPr>
        <p:txBody>
          <a:bodyPr wrap="square">
            <a:spAutoFit/>
          </a:bodyPr>
          <a:lstStyle/>
          <a:p>
            <a:pPr algn="ctr">
              <a:buClr>
                <a:srgbClr val="CC9900"/>
              </a:buClr>
            </a:pPr>
            <a:r>
              <a:rPr lang="en-US" altLang="zh-CN" sz="1400" b="1" dirty="0">
                <a:solidFill>
                  <a:schemeClr val="bg1"/>
                </a:solidFill>
                <a:cs typeface="Calibri" panose="020F0502020204030204" pitchFamily="34" charset="0"/>
              </a:rPr>
              <a:t>DRIPPER has positive impact on DTLB MPKI</a:t>
            </a:r>
          </a:p>
        </p:txBody>
      </p:sp>
      <p:sp>
        <p:nvSpPr>
          <p:cNvPr id="20" name="Rectangle: Rounded Corners 19">
            <a:extLst>
              <a:ext uri="{FF2B5EF4-FFF2-40B4-BE49-F238E27FC236}">
                <a16:creationId xmlns:a16="http://schemas.microsoft.com/office/drawing/2014/main" id="{351BA5E9-45B5-4E1E-981D-F9A9F8D72295}"/>
              </a:ext>
            </a:extLst>
          </p:cNvPr>
          <p:cNvSpPr/>
          <p:nvPr/>
        </p:nvSpPr>
        <p:spPr bwMode="auto">
          <a:xfrm>
            <a:off x="7269891" y="5959349"/>
            <a:ext cx="4009292" cy="387689"/>
          </a:xfrm>
          <a:prstGeom prst="roundRect">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1" name="Rectangle 20">
            <a:extLst>
              <a:ext uri="{FF2B5EF4-FFF2-40B4-BE49-F238E27FC236}">
                <a16:creationId xmlns:a16="http://schemas.microsoft.com/office/drawing/2014/main" id="{29E9AF4B-BF59-4F1A-B33A-CF15150BED4F}"/>
              </a:ext>
            </a:extLst>
          </p:cNvPr>
          <p:cNvSpPr/>
          <p:nvPr/>
        </p:nvSpPr>
        <p:spPr>
          <a:xfrm>
            <a:off x="7187829" y="5999304"/>
            <a:ext cx="4173415" cy="307777"/>
          </a:xfrm>
          <a:prstGeom prst="rect">
            <a:avLst/>
          </a:prstGeom>
        </p:spPr>
        <p:txBody>
          <a:bodyPr wrap="square">
            <a:spAutoFit/>
          </a:bodyPr>
          <a:lstStyle/>
          <a:p>
            <a:pPr algn="ctr">
              <a:buClr>
                <a:srgbClr val="CC9900"/>
              </a:buClr>
            </a:pPr>
            <a:r>
              <a:rPr lang="en-US" altLang="zh-CN" sz="1400" b="1" dirty="0">
                <a:solidFill>
                  <a:schemeClr val="bg1"/>
                </a:solidFill>
                <a:cs typeface="Calibri" panose="020F0502020204030204" pitchFamily="34" charset="0"/>
              </a:rPr>
              <a:t>DRIPPER has positive impact on L1D MPKI</a:t>
            </a:r>
          </a:p>
        </p:txBody>
      </p:sp>
    </p:spTree>
    <p:extLst>
      <p:ext uri="{BB962C8B-B14F-4D97-AF65-F5344CB8AC3E}">
        <p14:creationId xmlns:p14="http://schemas.microsoft.com/office/powerpoint/2010/main" val="286610153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5" grpId="0" animBg="1"/>
      <p:bldP spid="17" grpId="0"/>
      <p:bldP spid="18" grpId="0" animBg="1"/>
      <p:bldP spid="19" grpId="0"/>
      <p:bldP spid="20" grpId="0" animBg="1"/>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07534" y="449284"/>
            <a:ext cx="10176933" cy="871537"/>
          </a:xfrm>
        </p:spPr>
        <p:txBody>
          <a:bodyPr/>
          <a:lstStyle/>
          <a:p>
            <a:r>
              <a:rPr lang="en-US" sz="3500" dirty="0"/>
              <a:t>Additional Evaluation </a:t>
            </a:r>
          </a:p>
        </p:txBody>
      </p:sp>
      <p:sp>
        <p:nvSpPr>
          <p:cNvPr id="4" name="Content Placeholder 3"/>
          <p:cNvSpPr>
            <a:spLocks noGrp="1"/>
          </p:cNvSpPr>
          <p:nvPr>
            <p:ph sz="quarter" idx="10"/>
          </p:nvPr>
        </p:nvSpPr>
        <p:spPr>
          <a:xfrm>
            <a:off x="1007534" y="1575935"/>
            <a:ext cx="10154432" cy="4626924"/>
          </a:xfrm>
          <a:prstGeom prst="rect">
            <a:avLst/>
          </a:prstGeom>
        </p:spPr>
        <p:txBody>
          <a:bodyPr/>
          <a:lstStyle/>
          <a:p>
            <a:pPr>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Multi-core</a:t>
            </a:r>
            <a:r>
              <a:rPr lang="en-US" sz="2400" b="0" dirty="0">
                <a:latin typeface="Calibri" panose="020F0502020204030204" pitchFamily="34" charset="0"/>
                <a:cs typeface="Calibri" panose="020F0502020204030204" pitchFamily="34" charset="0"/>
                <a:sym typeface="Wingdings" panose="05000000000000000000" pitchFamily="2" charset="2"/>
              </a:rPr>
              <a:t> evaluation </a:t>
            </a:r>
          </a:p>
          <a:p>
            <a:pPr>
              <a:lnSpc>
                <a:spcPct val="200000"/>
              </a:lnSpc>
            </a:pPr>
            <a:r>
              <a:rPr lang="en-US" sz="2400" b="0" dirty="0">
                <a:latin typeface="Calibri" panose="020F0502020204030204" pitchFamily="34" charset="0"/>
                <a:cs typeface="Calibri" panose="020F0502020204030204" pitchFamily="34" charset="0"/>
              </a:rPr>
              <a:t>Impact on the </a:t>
            </a:r>
            <a:r>
              <a:rPr lang="en-US" sz="2400" dirty="0">
                <a:latin typeface="Calibri" panose="020F0502020204030204" pitchFamily="34" charset="0"/>
                <a:cs typeface="Calibri" panose="020F0502020204030204" pitchFamily="34" charset="0"/>
              </a:rPr>
              <a:t>validation set of workloads</a:t>
            </a:r>
          </a:p>
          <a:p>
            <a:pPr>
              <a:lnSpc>
                <a:spcPct val="200000"/>
              </a:lnSpc>
            </a:pPr>
            <a:r>
              <a:rPr lang="en-US" sz="2400" b="0" dirty="0">
                <a:latin typeface="Calibri" panose="020F0502020204030204" pitchFamily="34" charset="0"/>
                <a:cs typeface="Calibri" panose="020F0502020204030204" pitchFamily="34" charset="0"/>
                <a:sym typeface="Wingdings" panose="05000000000000000000" pitchFamily="2" charset="2"/>
              </a:rPr>
              <a:t>Evaluation when </a:t>
            </a:r>
            <a:r>
              <a:rPr lang="en-US" sz="2400" dirty="0">
                <a:latin typeface="Calibri" panose="020F0502020204030204" pitchFamily="34" charset="0"/>
                <a:cs typeface="Calibri" panose="020F0502020204030204" pitchFamily="34" charset="0"/>
                <a:sym typeface="Wingdings" panose="05000000000000000000" pitchFamily="2" charset="2"/>
              </a:rPr>
              <a:t>multiple page sizes </a:t>
            </a:r>
            <a:r>
              <a:rPr lang="en-US" sz="2400" b="0" dirty="0">
                <a:latin typeface="Calibri" panose="020F0502020204030204" pitchFamily="34" charset="0"/>
                <a:cs typeface="Calibri" panose="020F0502020204030204" pitchFamily="34" charset="0"/>
                <a:sym typeface="Wingdings" panose="05000000000000000000" pitchFamily="2" charset="2"/>
              </a:rPr>
              <a:t>are used </a:t>
            </a:r>
          </a:p>
          <a:p>
            <a:pPr>
              <a:lnSpc>
                <a:spcPct val="200000"/>
              </a:lnSpc>
            </a:pPr>
            <a:r>
              <a:rPr lang="en-US" sz="2400" b="0" dirty="0">
                <a:latin typeface="Calibri" panose="020F0502020204030204" pitchFamily="34" charset="0"/>
                <a:cs typeface="Calibri" panose="020F0502020204030204" pitchFamily="34" charset="0"/>
                <a:sym typeface="Wingdings" panose="05000000000000000000" pitchFamily="2" charset="2"/>
              </a:rPr>
              <a:t>Comparison between </a:t>
            </a:r>
            <a:r>
              <a:rPr lang="en-US" sz="2400" dirty="0">
                <a:latin typeface="Calibri" panose="020F0502020204030204" pitchFamily="34" charset="0"/>
                <a:cs typeface="Calibri" panose="020F0502020204030204" pitchFamily="34" charset="0"/>
                <a:sym typeface="Wingdings" panose="05000000000000000000" pitchFamily="2" charset="2"/>
              </a:rPr>
              <a:t>system features </a:t>
            </a:r>
            <a:r>
              <a:rPr lang="en-US" sz="2400" b="0" dirty="0">
                <a:latin typeface="Calibri" panose="020F0502020204030204" pitchFamily="34" charset="0"/>
                <a:cs typeface="Calibri" panose="020F0502020204030204" pitchFamily="34" charset="0"/>
                <a:sym typeface="Wingdings" panose="05000000000000000000" pitchFamily="2" charset="2"/>
              </a:rPr>
              <a:t>and </a:t>
            </a:r>
            <a:r>
              <a:rPr lang="en-US" sz="2400" dirty="0">
                <a:latin typeface="Calibri" panose="020F0502020204030204" pitchFamily="34" charset="0"/>
                <a:cs typeface="Calibri" panose="020F0502020204030204" pitchFamily="34" charset="0"/>
                <a:sym typeface="Wingdings" panose="05000000000000000000" pitchFamily="2" charset="2"/>
              </a:rPr>
              <a:t>program features </a:t>
            </a:r>
          </a:p>
          <a:p>
            <a:pPr>
              <a:lnSpc>
                <a:spcPct val="200000"/>
              </a:lnSpc>
            </a:pPr>
            <a:r>
              <a:rPr lang="en-US" sz="2400" b="0" dirty="0">
                <a:latin typeface="Calibri" panose="020F0502020204030204" pitchFamily="34" charset="0"/>
                <a:cs typeface="Calibri" panose="020F0502020204030204" pitchFamily="34" charset="0"/>
                <a:sym typeface="Wingdings" panose="05000000000000000000" pitchFamily="2" charset="2"/>
              </a:rPr>
              <a:t>Evaluation across </a:t>
            </a:r>
            <a:r>
              <a:rPr lang="en-US" sz="2400" dirty="0">
                <a:latin typeface="Calibri" panose="020F0502020204030204" pitchFamily="34" charset="0"/>
                <a:cs typeface="Calibri" panose="020F0502020204030204" pitchFamily="34" charset="0"/>
                <a:sym typeface="Wingdings" panose="05000000000000000000" pitchFamily="2" charset="2"/>
              </a:rPr>
              <a:t>different L2C prefetchers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695519617"/>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Rectangle: Rounded Corners 48">
            <a:extLst>
              <a:ext uri="{FF2B5EF4-FFF2-40B4-BE49-F238E27FC236}">
                <a16:creationId xmlns:a16="http://schemas.microsoft.com/office/drawing/2014/main" id="{9FE3C090-D9EE-4425-B180-7DE6209F2784}"/>
              </a:ext>
            </a:extLst>
          </p:cNvPr>
          <p:cNvSpPr/>
          <p:nvPr/>
        </p:nvSpPr>
        <p:spPr bwMode="auto">
          <a:xfrm>
            <a:off x="5416550" y="6220134"/>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3" name="Title 2"/>
          <p:cNvSpPr>
            <a:spLocks noGrp="1"/>
          </p:cNvSpPr>
          <p:nvPr>
            <p:ph type="title"/>
          </p:nvPr>
        </p:nvSpPr>
        <p:spPr/>
        <p:txBody>
          <a:bodyPr/>
          <a:lstStyle/>
          <a:p>
            <a:r>
              <a:rPr lang="en-US" sz="3500" dirty="0"/>
              <a:t>Hardware Prefetching in Post-Moore Era</a:t>
            </a:r>
          </a:p>
        </p:txBody>
      </p:sp>
      <p:pic>
        <p:nvPicPr>
          <p:cNvPr id="5" name="Picture 2" descr="Scaling is Falling SemiWiki moore's law">
            <a:extLst>
              <a:ext uri="{FF2B5EF4-FFF2-40B4-BE49-F238E27FC236}">
                <a16:creationId xmlns:a16="http://schemas.microsoft.com/office/drawing/2014/main" id="{30FEDCC8-94F3-4FA1-B48F-4A094854A3E6}"/>
              </a:ext>
            </a:extLst>
          </p:cNvPr>
          <p:cNvPicPr>
            <a:picLocks noChangeAspect="1" noChangeArrowheads="1"/>
          </p:cNvPicPr>
          <p:nvPr/>
        </p:nvPicPr>
        <p:blipFill rotWithShape="1">
          <a:blip r:embed="rId2">
            <a:extLst>
              <a:ext uri="{28A0092B-C50C-407E-A947-70E740481C1C}">
                <a14:useLocalDpi xmlns:a14="http://schemas.microsoft.com/office/drawing/2010/main"/>
              </a:ext>
            </a:extLst>
          </a:blip>
          <a:srcRect l="3727" t="9170" r="12641" b="12474"/>
          <a:stretch/>
        </p:blipFill>
        <p:spPr bwMode="auto">
          <a:xfrm>
            <a:off x="7644888" y="1506475"/>
            <a:ext cx="4461713" cy="243447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Rounded Corners 13">
            <a:extLst>
              <a:ext uri="{FF2B5EF4-FFF2-40B4-BE49-F238E27FC236}">
                <a16:creationId xmlns:a16="http://schemas.microsoft.com/office/drawing/2014/main" id="{804B10D7-6FA2-4225-8B53-859414D6BF86}"/>
              </a:ext>
            </a:extLst>
          </p:cNvPr>
          <p:cNvSpPr/>
          <p:nvPr/>
        </p:nvSpPr>
        <p:spPr bwMode="auto">
          <a:xfrm>
            <a:off x="0" y="4106311"/>
            <a:ext cx="12192000" cy="805946"/>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6" name="TextBox 15">
            <a:extLst>
              <a:ext uri="{FF2B5EF4-FFF2-40B4-BE49-F238E27FC236}">
                <a16:creationId xmlns:a16="http://schemas.microsoft.com/office/drawing/2014/main" id="{89639469-5202-4AD0-8847-A5893A8D3C5B}"/>
              </a:ext>
            </a:extLst>
          </p:cNvPr>
          <p:cNvSpPr txBox="1"/>
          <p:nvPr/>
        </p:nvSpPr>
        <p:spPr>
          <a:xfrm>
            <a:off x="8039102" y="1209488"/>
            <a:ext cx="3130062" cy="415498"/>
          </a:xfrm>
          <a:prstGeom prst="rect">
            <a:avLst/>
          </a:prstGeom>
          <a:noFill/>
        </p:spPr>
        <p:txBody>
          <a:bodyPr wrap="square" rtlCol="0">
            <a:spAutoFit/>
          </a:bodyPr>
          <a:lstStyle/>
          <a:p>
            <a:pPr algn="ctr"/>
            <a:r>
              <a:rPr lang="en-US" sz="2100" dirty="0"/>
              <a:t>Free lunch is over!</a:t>
            </a:r>
          </a:p>
        </p:txBody>
      </p:sp>
      <p:pic>
        <p:nvPicPr>
          <p:cNvPr id="47" name="Picture 2" descr="Hot Chips 2024 - Marketing EDA">
            <a:extLst>
              <a:ext uri="{FF2B5EF4-FFF2-40B4-BE49-F238E27FC236}">
                <a16:creationId xmlns:a16="http://schemas.microsoft.com/office/drawing/2014/main" id="{B3CE7F21-193C-4D9F-ABF4-F466E768DD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6849" y="5110134"/>
            <a:ext cx="3124715" cy="1523781"/>
          </a:xfrm>
          <a:prstGeom prst="rect">
            <a:avLst/>
          </a:prstGeom>
          <a:noFill/>
        </p:spPr>
      </p:pic>
      <p:sp>
        <p:nvSpPr>
          <p:cNvPr id="50" name="Rectangle 49">
            <a:extLst>
              <a:ext uri="{FF2B5EF4-FFF2-40B4-BE49-F238E27FC236}">
                <a16:creationId xmlns:a16="http://schemas.microsoft.com/office/drawing/2014/main" id="{E72F8FF2-7E00-459E-B02E-DF46DF65CAD4}"/>
              </a:ext>
            </a:extLst>
          </p:cNvPr>
          <p:cNvSpPr/>
          <p:nvPr/>
        </p:nvSpPr>
        <p:spPr>
          <a:xfrm>
            <a:off x="-88900" y="4212654"/>
            <a:ext cx="12280900" cy="553998"/>
          </a:xfrm>
          <a:prstGeom prst="rect">
            <a:avLst/>
          </a:prstGeom>
        </p:spPr>
        <p:txBody>
          <a:bodyPr wrap="square">
            <a:spAutoFit/>
          </a:bodyPr>
          <a:lstStyle/>
          <a:p>
            <a:pPr algn="ctr">
              <a:buClr>
                <a:srgbClr val="CC9900"/>
              </a:buClr>
            </a:pPr>
            <a:r>
              <a:rPr lang="en-US" altLang="zh-CN" sz="3000" b="1" dirty="0">
                <a:solidFill>
                  <a:schemeClr val="bg1"/>
                </a:solidFill>
                <a:cs typeface="Calibri" panose="020F0502020204030204" pitchFamily="34" charset="0"/>
              </a:rPr>
              <a:t>Hardware Prefetching dominates IPC uplifts between processor generations</a:t>
            </a:r>
          </a:p>
        </p:txBody>
      </p:sp>
      <p:graphicFrame>
        <p:nvGraphicFramePr>
          <p:cNvPr id="51" name="Table 50">
            <a:extLst>
              <a:ext uri="{FF2B5EF4-FFF2-40B4-BE49-F238E27FC236}">
                <a16:creationId xmlns:a16="http://schemas.microsoft.com/office/drawing/2014/main" id="{F66DDE18-5962-4A78-BCEC-AFAF3FD8AA1E}"/>
              </a:ext>
            </a:extLst>
          </p:cNvPr>
          <p:cNvGraphicFramePr>
            <a:graphicFrameLocks noGrp="1"/>
          </p:cNvGraphicFramePr>
          <p:nvPr>
            <p:extLst>
              <p:ext uri="{D42A27DB-BD31-4B8C-83A1-F6EECF244321}">
                <p14:modId xmlns:p14="http://schemas.microsoft.com/office/powerpoint/2010/main" val="3274185296"/>
              </p:ext>
            </p:extLst>
          </p:nvPr>
        </p:nvGraphicFramePr>
        <p:xfrm>
          <a:off x="6553646" y="5105480"/>
          <a:ext cx="4615518" cy="1495686"/>
        </p:xfrm>
        <a:graphic>
          <a:graphicData uri="http://schemas.openxmlformats.org/drawingml/2006/table">
            <a:tbl>
              <a:tblPr firstRow="1" bandRow="1">
                <a:tableStyleId>{D7AC3CCA-C797-4891-BE02-D94E43425B78}</a:tableStyleId>
              </a:tblPr>
              <a:tblGrid>
                <a:gridCol w="2359791">
                  <a:extLst>
                    <a:ext uri="{9D8B030D-6E8A-4147-A177-3AD203B41FA5}">
                      <a16:colId xmlns:a16="http://schemas.microsoft.com/office/drawing/2014/main" val="2278693358"/>
                    </a:ext>
                  </a:extLst>
                </a:gridCol>
                <a:gridCol w="2255727">
                  <a:extLst>
                    <a:ext uri="{9D8B030D-6E8A-4147-A177-3AD203B41FA5}">
                      <a16:colId xmlns:a16="http://schemas.microsoft.com/office/drawing/2014/main" val="2927601049"/>
                    </a:ext>
                  </a:extLst>
                </a:gridCol>
              </a:tblGrid>
              <a:tr h="498562">
                <a:tc>
                  <a:txBody>
                    <a:bodyPr/>
                    <a:lstStyle/>
                    <a:p>
                      <a:endParaRPr lang="en-US" sz="2300" dirty="0"/>
                    </a:p>
                  </a:txBody>
                  <a:tcPr anchor="ctr"/>
                </a:tc>
                <a:tc>
                  <a:txBody>
                    <a:bodyPr/>
                    <a:lstStyle/>
                    <a:p>
                      <a:pPr algn="ctr"/>
                      <a:r>
                        <a:rPr lang="en-US" sz="2300" dirty="0"/>
                        <a:t>IPC Uplift (%)</a:t>
                      </a:r>
                    </a:p>
                  </a:txBody>
                  <a:tcPr anchor="ctr"/>
                </a:tc>
                <a:extLst>
                  <a:ext uri="{0D108BD9-81ED-4DB2-BD59-A6C34878D82A}">
                    <a16:rowId xmlns:a16="http://schemas.microsoft.com/office/drawing/2014/main" val="1295179158"/>
                  </a:ext>
                </a:extLst>
              </a:tr>
              <a:tr h="498562">
                <a:tc>
                  <a:txBody>
                    <a:bodyPr/>
                    <a:lstStyle/>
                    <a:p>
                      <a:r>
                        <a:rPr lang="en-US" sz="2300" b="1" dirty="0"/>
                        <a:t>HW Prefetching</a:t>
                      </a:r>
                    </a:p>
                  </a:txBody>
                  <a:tcPr anchor="ctr"/>
                </a:tc>
                <a:tc>
                  <a:txBody>
                    <a:bodyPr/>
                    <a:lstStyle/>
                    <a:p>
                      <a:pPr algn="ctr"/>
                      <a:r>
                        <a:rPr lang="en-US" sz="2300" dirty="0"/>
                        <a:t>5.3%</a:t>
                      </a:r>
                    </a:p>
                  </a:txBody>
                  <a:tcPr anchor="ctr"/>
                </a:tc>
                <a:extLst>
                  <a:ext uri="{0D108BD9-81ED-4DB2-BD59-A6C34878D82A}">
                    <a16:rowId xmlns:a16="http://schemas.microsoft.com/office/drawing/2014/main" val="2837784424"/>
                  </a:ext>
                </a:extLst>
              </a:tr>
              <a:tr h="4985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2300" b="1" dirty="0"/>
                        <a:t>Total</a:t>
                      </a:r>
                    </a:p>
                  </a:txBody>
                  <a:tcPr anchor="ctr"/>
                </a:tc>
                <a:tc>
                  <a:txBody>
                    <a:bodyPr/>
                    <a:lstStyle/>
                    <a:p>
                      <a:pPr algn="ctr"/>
                      <a:r>
                        <a:rPr lang="en-US" sz="2300" dirty="0"/>
                        <a:t>13.0%</a:t>
                      </a:r>
                    </a:p>
                  </a:txBody>
                  <a:tcPr anchor="ctr"/>
                </a:tc>
                <a:extLst>
                  <a:ext uri="{0D108BD9-81ED-4DB2-BD59-A6C34878D82A}">
                    <a16:rowId xmlns:a16="http://schemas.microsoft.com/office/drawing/2014/main" val="2963428828"/>
                  </a:ext>
                </a:extLst>
              </a:tr>
            </a:tbl>
          </a:graphicData>
        </a:graphic>
      </p:graphicFrame>
      <p:sp>
        <p:nvSpPr>
          <p:cNvPr id="53" name="TextBox 52">
            <a:extLst>
              <a:ext uri="{FF2B5EF4-FFF2-40B4-BE49-F238E27FC236}">
                <a16:creationId xmlns:a16="http://schemas.microsoft.com/office/drawing/2014/main" id="{49D3FC8D-A686-4A5D-B553-BB719D2ADA74}"/>
              </a:ext>
            </a:extLst>
          </p:cNvPr>
          <p:cNvSpPr txBox="1"/>
          <p:nvPr/>
        </p:nvSpPr>
        <p:spPr>
          <a:xfrm>
            <a:off x="10373841" y="5551407"/>
            <a:ext cx="901651" cy="523220"/>
          </a:xfrm>
          <a:prstGeom prst="rect">
            <a:avLst/>
          </a:prstGeom>
          <a:noFill/>
          <a:ln>
            <a:noFill/>
          </a:ln>
        </p:spPr>
        <p:txBody>
          <a:bodyPr wrap="square" rtlCol="0">
            <a:spAutoFit/>
          </a:bodyPr>
          <a:lstStyle/>
          <a:p>
            <a:pPr algn="ctr"/>
            <a:r>
              <a:rPr lang="en-US" sz="2800" b="1" dirty="0">
                <a:solidFill>
                  <a:srgbClr val="0070C0"/>
                </a:solidFill>
              </a:rPr>
              <a:t>40%</a:t>
            </a:r>
          </a:p>
        </p:txBody>
      </p:sp>
      <p:pic>
        <p:nvPicPr>
          <p:cNvPr id="85" name="Picture 4" descr="The Next Stage for Chips and Cheese - Chips and Cheese">
            <a:extLst>
              <a:ext uri="{FF2B5EF4-FFF2-40B4-BE49-F238E27FC236}">
                <a16:creationId xmlns:a16="http://schemas.microsoft.com/office/drawing/2014/main" id="{3AB0CA58-1F82-4038-B8BD-940CF0AE264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1539" t="17463" r="9602"/>
          <a:stretch/>
        </p:blipFill>
        <p:spPr bwMode="auto">
          <a:xfrm>
            <a:off x="1061575" y="5088120"/>
            <a:ext cx="1653006" cy="1562624"/>
          </a:xfrm>
          <a:prstGeom prst="rect">
            <a:avLst/>
          </a:prstGeom>
          <a:noFill/>
          <a:extLst>
            <a:ext uri="{909E8E84-426E-40DD-AFC4-6F175D3DCCD1}">
              <a14:hiddenFill xmlns:a14="http://schemas.microsoft.com/office/drawing/2010/main">
                <a:solidFill>
                  <a:srgbClr val="FFFFFF"/>
                </a:solidFill>
              </a14:hiddenFill>
            </a:ext>
          </a:extLst>
        </p:spPr>
      </p:pic>
      <p:sp>
        <p:nvSpPr>
          <p:cNvPr id="52" name="Rounded Rectangle">
            <a:extLst>
              <a:ext uri="{FF2B5EF4-FFF2-40B4-BE49-F238E27FC236}">
                <a16:creationId xmlns:a16="http://schemas.microsoft.com/office/drawing/2014/main" id="{364B4695-8226-4358-B1AA-08441CE50585}"/>
              </a:ext>
            </a:extLst>
          </p:cNvPr>
          <p:cNvSpPr/>
          <p:nvPr/>
        </p:nvSpPr>
        <p:spPr>
          <a:xfrm>
            <a:off x="1007534" y="1743289"/>
            <a:ext cx="6448931" cy="2325009"/>
          </a:xfrm>
          <a:prstGeom prst="roundRect">
            <a:avLst>
              <a:gd name="adj" fmla="val 7558"/>
            </a:avLst>
          </a:prstGeom>
          <a:noFill/>
          <a:ln w="28575" cap="flat">
            <a:noFill/>
            <a:prstDash val="lgDash"/>
            <a:miter lim="400000"/>
          </a:ln>
          <a:effectLst/>
        </p:spPr>
        <p:txBody>
          <a:bodyPr wrap="square" lIns="45718" tIns="45718" rIns="45718" bIns="45718" numCol="1" anchor="t">
            <a:noAutofit/>
          </a:bodyPr>
          <a:lstStyle/>
          <a:p>
            <a:pPr algn="ctr">
              <a:defRPr sz="2200" b="1" i="1" u="sng">
                <a:solidFill>
                  <a:srgbClr val="FFFFFF"/>
                </a:solidFill>
              </a:defRPr>
            </a:pPr>
            <a:endParaRPr/>
          </a:p>
        </p:txBody>
      </p:sp>
      <p:grpSp>
        <p:nvGrpSpPr>
          <p:cNvPr id="9" name="Group 8">
            <a:extLst>
              <a:ext uri="{FF2B5EF4-FFF2-40B4-BE49-F238E27FC236}">
                <a16:creationId xmlns:a16="http://schemas.microsoft.com/office/drawing/2014/main" id="{94166D36-E55C-4E58-AF75-B9AE2DD60326}"/>
              </a:ext>
            </a:extLst>
          </p:cNvPr>
          <p:cNvGrpSpPr/>
          <p:nvPr/>
        </p:nvGrpSpPr>
        <p:grpSpPr>
          <a:xfrm>
            <a:off x="1111854" y="2744679"/>
            <a:ext cx="6185461" cy="878288"/>
            <a:chOff x="1111854" y="2744679"/>
            <a:chExt cx="6185461" cy="878288"/>
          </a:xfrm>
        </p:grpSpPr>
        <p:grpSp>
          <p:nvGrpSpPr>
            <p:cNvPr id="86" name="CORE">
              <a:extLst>
                <a:ext uri="{FF2B5EF4-FFF2-40B4-BE49-F238E27FC236}">
                  <a16:creationId xmlns:a16="http://schemas.microsoft.com/office/drawing/2014/main" id="{E0A1D55A-59FB-461D-BB2C-8211040AADE0}"/>
                </a:ext>
              </a:extLst>
            </p:cNvPr>
            <p:cNvGrpSpPr/>
            <p:nvPr/>
          </p:nvGrpSpPr>
          <p:grpSpPr>
            <a:xfrm>
              <a:off x="1111854" y="3165767"/>
              <a:ext cx="881174" cy="457200"/>
              <a:chOff x="0" y="0"/>
              <a:chExt cx="881173" cy="457199"/>
            </a:xfrm>
            <a:solidFill>
              <a:schemeClr val="accent2"/>
            </a:solidFill>
          </p:grpSpPr>
          <p:sp>
            <p:nvSpPr>
              <p:cNvPr id="110" name="Rounded Rectangle">
                <a:extLst>
                  <a:ext uri="{FF2B5EF4-FFF2-40B4-BE49-F238E27FC236}">
                    <a16:creationId xmlns:a16="http://schemas.microsoft.com/office/drawing/2014/main" id="{0829531D-7FB9-4513-892B-7C0EA4A599C2}"/>
                  </a:ext>
                </a:extLst>
              </p:cNvPr>
              <p:cNvSpPr/>
              <p:nvPr/>
            </p:nvSpPr>
            <p:spPr>
              <a:xfrm>
                <a:off x="0" y="0"/>
                <a:ext cx="881173" cy="457199"/>
              </a:xfrm>
              <a:prstGeom prst="roundRect">
                <a:avLst>
                  <a:gd name="adj" fmla="val 24122"/>
                </a:avLst>
              </a:prstGeom>
              <a:solidFill>
                <a:schemeClr val="bg1">
                  <a:lumMod val="75000"/>
                </a:schemeClr>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a:p>
            </p:txBody>
          </p:sp>
          <p:sp>
            <p:nvSpPr>
              <p:cNvPr id="111" name="CORE">
                <a:extLst>
                  <a:ext uri="{FF2B5EF4-FFF2-40B4-BE49-F238E27FC236}">
                    <a16:creationId xmlns:a16="http://schemas.microsoft.com/office/drawing/2014/main" id="{1F1ED520-E828-4B4D-80D0-B02A9141FE72}"/>
                  </a:ext>
                </a:extLst>
              </p:cNvPr>
              <p:cNvSpPr txBox="1"/>
              <p:nvPr/>
            </p:nvSpPr>
            <p:spPr>
              <a:xfrm>
                <a:off x="55793" y="15592"/>
                <a:ext cx="769586" cy="4154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2100" b="1">
                    <a:solidFill>
                      <a:srgbClr val="FFFFFF"/>
                    </a:solidFill>
                  </a:defRPr>
                </a:lvl1pPr>
              </a:lstStyle>
              <a:p>
                <a:r>
                  <a:rPr dirty="0">
                    <a:solidFill>
                      <a:schemeClr val="tx1"/>
                    </a:solidFill>
                  </a:rPr>
                  <a:t>CORE</a:t>
                </a:r>
              </a:p>
            </p:txBody>
          </p:sp>
        </p:grpSp>
        <p:grpSp>
          <p:nvGrpSpPr>
            <p:cNvPr id="87" name="DRAM">
              <a:extLst>
                <a:ext uri="{FF2B5EF4-FFF2-40B4-BE49-F238E27FC236}">
                  <a16:creationId xmlns:a16="http://schemas.microsoft.com/office/drawing/2014/main" id="{A374B17C-7C1B-4DE8-BCB0-A80FA552D232}"/>
                </a:ext>
              </a:extLst>
            </p:cNvPr>
            <p:cNvGrpSpPr/>
            <p:nvPr/>
          </p:nvGrpSpPr>
          <p:grpSpPr>
            <a:xfrm>
              <a:off x="6007459" y="3165767"/>
              <a:ext cx="1289856" cy="457200"/>
              <a:chOff x="0" y="0"/>
              <a:chExt cx="2844801" cy="457199"/>
            </a:xfrm>
            <a:solidFill>
              <a:schemeClr val="accent2"/>
            </a:solidFill>
          </p:grpSpPr>
          <p:sp>
            <p:nvSpPr>
              <p:cNvPr id="108" name="Rounded Rectangle">
                <a:extLst>
                  <a:ext uri="{FF2B5EF4-FFF2-40B4-BE49-F238E27FC236}">
                    <a16:creationId xmlns:a16="http://schemas.microsoft.com/office/drawing/2014/main" id="{49A89066-E7AF-431A-BD36-1194DC2548D6}"/>
                  </a:ext>
                </a:extLst>
              </p:cNvPr>
              <p:cNvSpPr/>
              <p:nvPr/>
            </p:nvSpPr>
            <p:spPr>
              <a:xfrm>
                <a:off x="0" y="0"/>
                <a:ext cx="2844801" cy="457199"/>
              </a:xfrm>
              <a:prstGeom prst="roundRect">
                <a:avLst>
                  <a:gd name="adj" fmla="val 24122"/>
                </a:avLst>
              </a:prstGeom>
              <a:solidFill>
                <a:schemeClr val="bg1">
                  <a:lumMod val="75000"/>
                </a:schemeClr>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a:p>
            </p:txBody>
          </p:sp>
          <p:sp>
            <p:nvSpPr>
              <p:cNvPr id="109" name="DRAM">
                <a:extLst>
                  <a:ext uri="{FF2B5EF4-FFF2-40B4-BE49-F238E27FC236}">
                    <a16:creationId xmlns:a16="http://schemas.microsoft.com/office/drawing/2014/main" id="{95F3264A-85E2-4CEC-B738-0E96F7BAF58C}"/>
                  </a:ext>
                </a:extLst>
              </p:cNvPr>
              <p:cNvSpPr txBox="1"/>
              <p:nvPr/>
            </p:nvSpPr>
            <p:spPr>
              <a:xfrm>
                <a:off x="55793" y="15592"/>
                <a:ext cx="2733215" cy="4154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2100" b="1">
                    <a:solidFill>
                      <a:srgbClr val="FFFFFF"/>
                    </a:solidFill>
                  </a:defRPr>
                </a:lvl1pPr>
              </a:lstStyle>
              <a:p>
                <a:r>
                  <a:rPr dirty="0">
                    <a:solidFill>
                      <a:schemeClr val="tx1"/>
                    </a:solidFill>
                  </a:rPr>
                  <a:t>DRAM</a:t>
                </a:r>
              </a:p>
            </p:txBody>
          </p:sp>
        </p:grpSp>
        <p:sp>
          <p:nvSpPr>
            <p:cNvPr id="88" name="Line">
              <a:extLst>
                <a:ext uri="{FF2B5EF4-FFF2-40B4-BE49-F238E27FC236}">
                  <a16:creationId xmlns:a16="http://schemas.microsoft.com/office/drawing/2014/main" id="{A28FE382-5710-4D06-8007-879CA72919ED}"/>
                </a:ext>
              </a:extLst>
            </p:cNvPr>
            <p:cNvSpPr/>
            <p:nvPr/>
          </p:nvSpPr>
          <p:spPr>
            <a:xfrm>
              <a:off x="2006684" y="3401876"/>
              <a:ext cx="631965" cy="2"/>
            </a:xfrm>
            <a:prstGeom prst="line">
              <a:avLst/>
            </a:prstGeom>
            <a:ln w="50800">
              <a:solidFill>
                <a:srgbClr val="000000"/>
              </a:solidFill>
              <a:miter lim="400000"/>
              <a:headEnd type="triangle"/>
              <a:tailEnd type="triangle"/>
            </a:ln>
          </p:spPr>
          <p:txBody>
            <a:bodyPr lIns="45718" tIns="45718" rIns="45718" bIns="45718"/>
            <a:lstStyle/>
            <a:p>
              <a:endParaRPr dirty="0"/>
            </a:p>
          </p:txBody>
        </p:sp>
        <p:grpSp>
          <p:nvGrpSpPr>
            <p:cNvPr id="89" name="L1C">
              <a:extLst>
                <a:ext uri="{FF2B5EF4-FFF2-40B4-BE49-F238E27FC236}">
                  <a16:creationId xmlns:a16="http://schemas.microsoft.com/office/drawing/2014/main" id="{17103905-0D83-4C56-9172-E41C7B5388C9}"/>
                </a:ext>
              </a:extLst>
            </p:cNvPr>
            <p:cNvGrpSpPr/>
            <p:nvPr/>
          </p:nvGrpSpPr>
          <p:grpSpPr>
            <a:xfrm>
              <a:off x="2647218" y="3165767"/>
              <a:ext cx="909734" cy="457200"/>
              <a:chOff x="0" y="0"/>
              <a:chExt cx="1151490" cy="457199"/>
            </a:xfrm>
            <a:solidFill>
              <a:schemeClr val="accent2"/>
            </a:solidFill>
          </p:grpSpPr>
          <p:sp>
            <p:nvSpPr>
              <p:cNvPr id="106" name="Rounded Rectangle">
                <a:extLst>
                  <a:ext uri="{FF2B5EF4-FFF2-40B4-BE49-F238E27FC236}">
                    <a16:creationId xmlns:a16="http://schemas.microsoft.com/office/drawing/2014/main" id="{5C543ADD-8D98-44F6-BCD9-13B0EDB2DAFC}"/>
                  </a:ext>
                </a:extLst>
              </p:cNvPr>
              <p:cNvSpPr/>
              <p:nvPr/>
            </p:nvSpPr>
            <p:spPr>
              <a:xfrm>
                <a:off x="0" y="0"/>
                <a:ext cx="1151490" cy="457199"/>
              </a:xfrm>
              <a:prstGeom prst="roundRect">
                <a:avLst>
                  <a:gd name="adj" fmla="val 24122"/>
                </a:avLst>
              </a:prstGeom>
              <a:solidFill>
                <a:schemeClr val="bg1">
                  <a:lumMod val="75000"/>
                </a:schemeClr>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a:p>
            </p:txBody>
          </p:sp>
          <p:sp>
            <p:nvSpPr>
              <p:cNvPr id="107" name="L1C">
                <a:extLst>
                  <a:ext uri="{FF2B5EF4-FFF2-40B4-BE49-F238E27FC236}">
                    <a16:creationId xmlns:a16="http://schemas.microsoft.com/office/drawing/2014/main" id="{8C64CF28-9DAD-4F1D-9A75-943ABF217D1C}"/>
                  </a:ext>
                </a:extLst>
              </p:cNvPr>
              <p:cNvSpPr txBox="1"/>
              <p:nvPr/>
            </p:nvSpPr>
            <p:spPr>
              <a:xfrm>
                <a:off x="55793" y="15592"/>
                <a:ext cx="1039905" cy="4154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2100" b="1">
                    <a:solidFill>
                      <a:srgbClr val="FFFFFF"/>
                    </a:solidFill>
                  </a:defRPr>
                </a:lvl1pPr>
              </a:lstStyle>
              <a:p>
                <a:r>
                  <a:rPr dirty="0">
                    <a:solidFill>
                      <a:schemeClr val="tx1"/>
                    </a:solidFill>
                  </a:rPr>
                  <a:t>L1C</a:t>
                </a:r>
              </a:p>
            </p:txBody>
          </p:sp>
        </p:grpSp>
        <p:sp>
          <p:nvSpPr>
            <p:cNvPr id="90" name="Line">
              <a:extLst>
                <a:ext uri="{FF2B5EF4-FFF2-40B4-BE49-F238E27FC236}">
                  <a16:creationId xmlns:a16="http://schemas.microsoft.com/office/drawing/2014/main" id="{DB485719-F85D-48D0-8B3E-E5123E40B508}"/>
                </a:ext>
              </a:extLst>
            </p:cNvPr>
            <p:cNvSpPr/>
            <p:nvPr/>
          </p:nvSpPr>
          <p:spPr>
            <a:xfrm>
              <a:off x="3544030" y="3401876"/>
              <a:ext cx="631966" cy="2"/>
            </a:xfrm>
            <a:prstGeom prst="line">
              <a:avLst/>
            </a:prstGeom>
            <a:ln w="50800">
              <a:solidFill>
                <a:srgbClr val="000000"/>
              </a:solidFill>
              <a:miter lim="400000"/>
              <a:headEnd type="triangle"/>
              <a:tailEnd type="triangle"/>
            </a:ln>
          </p:spPr>
          <p:txBody>
            <a:bodyPr lIns="45718" tIns="45718" rIns="45718" bIns="45718"/>
            <a:lstStyle/>
            <a:p>
              <a:endParaRPr/>
            </a:p>
          </p:txBody>
        </p:sp>
        <p:grpSp>
          <p:nvGrpSpPr>
            <p:cNvPr id="91" name="L2C">
              <a:extLst>
                <a:ext uri="{FF2B5EF4-FFF2-40B4-BE49-F238E27FC236}">
                  <a16:creationId xmlns:a16="http://schemas.microsoft.com/office/drawing/2014/main" id="{CC69A278-7A58-4C3C-92C8-8C42B89C8EFB}"/>
                </a:ext>
              </a:extLst>
            </p:cNvPr>
            <p:cNvGrpSpPr/>
            <p:nvPr/>
          </p:nvGrpSpPr>
          <p:grpSpPr>
            <a:xfrm>
              <a:off x="4184128" y="3164998"/>
              <a:ext cx="1193767" cy="457200"/>
              <a:chOff x="0" y="-36402"/>
              <a:chExt cx="1592347" cy="457199"/>
            </a:xfrm>
            <a:solidFill>
              <a:schemeClr val="accent2"/>
            </a:solidFill>
          </p:grpSpPr>
          <p:sp>
            <p:nvSpPr>
              <p:cNvPr id="104" name="Rounded Rectangle">
                <a:extLst>
                  <a:ext uri="{FF2B5EF4-FFF2-40B4-BE49-F238E27FC236}">
                    <a16:creationId xmlns:a16="http://schemas.microsoft.com/office/drawing/2014/main" id="{B363E882-5DA2-4ADD-A7D3-C89538543357}"/>
                  </a:ext>
                </a:extLst>
              </p:cNvPr>
              <p:cNvSpPr/>
              <p:nvPr/>
            </p:nvSpPr>
            <p:spPr>
              <a:xfrm>
                <a:off x="0" y="-36402"/>
                <a:ext cx="1592347" cy="457199"/>
              </a:xfrm>
              <a:prstGeom prst="roundRect">
                <a:avLst>
                  <a:gd name="adj" fmla="val 24122"/>
                </a:avLst>
              </a:prstGeom>
              <a:solidFill>
                <a:schemeClr val="bg1">
                  <a:lumMod val="75000"/>
                </a:schemeClr>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a:p>
            </p:txBody>
          </p:sp>
          <p:sp>
            <p:nvSpPr>
              <p:cNvPr id="105" name="L2C">
                <a:extLst>
                  <a:ext uri="{FF2B5EF4-FFF2-40B4-BE49-F238E27FC236}">
                    <a16:creationId xmlns:a16="http://schemas.microsoft.com/office/drawing/2014/main" id="{A7A29D9D-EE09-455A-80D2-535AC7099C4C}"/>
                  </a:ext>
                </a:extLst>
              </p:cNvPr>
              <p:cNvSpPr txBox="1"/>
              <p:nvPr/>
            </p:nvSpPr>
            <p:spPr>
              <a:xfrm>
                <a:off x="55792" y="-23853"/>
                <a:ext cx="1480760" cy="415493"/>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lvl1pPr algn="ctr">
                  <a:defRPr sz="2100" b="1">
                    <a:solidFill>
                      <a:srgbClr val="FFFFFF"/>
                    </a:solidFill>
                  </a:defRPr>
                </a:lvl1pPr>
              </a:lstStyle>
              <a:p>
                <a:r>
                  <a:rPr dirty="0">
                    <a:solidFill>
                      <a:schemeClr val="tx1"/>
                    </a:solidFill>
                  </a:rPr>
                  <a:t>L2C</a:t>
                </a:r>
                <a:r>
                  <a:rPr lang="en-US" dirty="0">
                    <a:solidFill>
                      <a:schemeClr val="tx1"/>
                    </a:solidFill>
                  </a:rPr>
                  <a:t>/LLC</a:t>
                </a:r>
                <a:endParaRPr dirty="0">
                  <a:solidFill>
                    <a:schemeClr val="tx1"/>
                  </a:solidFill>
                </a:endParaRPr>
              </a:p>
            </p:txBody>
          </p:sp>
        </p:grpSp>
        <p:sp>
          <p:nvSpPr>
            <p:cNvPr id="92" name="Line">
              <a:extLst>
                <a:ext uri="{FF2B5EF4-FFF2-40B4-BE49-F238E27FC236}">
                  <a16:creationId xmlns:a16="http://schemas.microsoft.com/office/drawing/2014/main" id="{0FEE4801-BAD7-4A04-81C8-7DFB133651AD}"/>
                </a:ext>
              </a:extLst>
            </p:cNvPr>
            <p:cNvSpPr/>
            <p:nvPr/>
          </p:nvSpPr>
          <p:spPr>
            <a:xfrm>
              <a:off x="5376763" y="3401876"/>
              <a:ext cx="631965" cy="2"/>
            </a:xfrm>
            <a:prstGeom prst="line">
              <a:avLst/>
            </a:prstGeom>
            <a:ln w="50800">
              <a:solidFill>
                <a:srgbClr val="000000"/>
              </a:solidFill>
              <a:miter lim="400000"/>
              <a:headEnd type="triangle"/>
              <a:tailEnd type="triangle"/>
            </a:ln>
          </p:spPr>
          <p:txBody>
            <a:bodyPr lIns="45718" tIns="45718" rIns="45718" bIns="45718"/>
            <a:lstStyle/>
            <a:p>
              <a:endParaRPr/>
            </a:p>
          </p:txBody>
        </p:sp>
        <p:sp>
          <p:nvSpPr>
            <p:cNvPr id="96" name="Rounded Rectangle">
              <a:extLst>
                <a:ext uri="{FF2B5EF4-FFF2-40B4-BE49-F238E27FC236}">
                  <a16:creationId xmlns:a16="http://schemas.microsoft.com/office/drawing/2014/main" id="{295D6B7A-510D-4B73-AA12-4BFA1F4900E7}"/>
                </a:ext>
              </a:extLst>
            </p:cNvPr>
            <p:cNvSpPr/>
            <p:nvPr/>
          </p:nvSpPr>
          <p:spPr>
            <a:xfrm>
              <a:off x="2655364" y="2745042"/>
              <a:ext cx="876303" cy="417351"/>
            </a:xfrm>
            <a:prstGeom prst="roundRect">
              <a:avLst>
                <a:gd name="adj" fmla="val 38349"/>
              </a:avLst>
            </a:prstGeom>
            <a:solidFill>
              <a:schemeClr val="accent2"/>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dirty="0"/>
            </a:p>
          </p:txBody>
        </p:sp>
        <p:sp>
          <p:nvSpPr>
            <p:cNvPr id="97" name="Rounded Rectangle">
              <a:extLst>
                <a:ext uri="{FF2B5EF4-FFF2-40B4-BE49-F238E27FC236}">
                  <a16:creationId xmlns:a16="http://schemas.microsoft.com/office/drawing/2014/main" id="{01ECADE4-6269-4A4D-BBB3-AD70BA090FA8}"/>
                </a:ext>
              </a:extLst>
            </p:cNvPr>
            <p:cNvSpPr/>
            <p:nvPr/>
          </p:nvSpPr>
          <p:spPr>
            <a:xfrm>
              <a:off x="4194003" y="2744679"/>
              <a:ext cx="1182760" cy="417351"/>
            </a:xfrm>
            <a:prstGeom prst="roundRect">
              <a:avLst>
                <a:gd name="adj" fmla="val 38349"/>
              </a:avLst>
            </a:prstGeom>
            <a:solidFill>
              <a:schemeClr val="accent2"/>
            </a:solidFill>
            <a:ln w="12700" cap="flat">
              <a:noFill/>
              <a:miter lim="400000"/>
            </a:ln>
            <a:effectLst/>
          </p:spPr>
          <p:txBody>
            <a:bodyPr wrap="square" lIns="45718" tIns="45718" rIns="45718" bIns="45718" numCol="1" anchor="ctr">
              <a:noAutofit/>
            </a:bodyPr>
            <a:lstStyle/>
            <a:p>
              <a:pPr algn="ctr">
                <a:defRPr sz="2100" b="1">
                  <a:solidFill>
                    <a:srgbClr val="FFFFFF"/>
                  </a:solidFill>
                </a:defRPr>
              </a:pPr>
              <a:endParaRPr/>
            </a:p>
          </p:txBody>
        </p:sp>
        <p:sp>
          <p:nvSpPr>
            <p:cNvPr id="99" name="P&amp;P">
              <a:extLst>
                <a:ext uri="{FF2B5EF4-FFF2-40B4-BE49-F238E27FC236}">
                  <a16:creationId xmlns:a16="http://schemas.microsoft.com/office/drawing/2014/main" id="{E11CB06F-3270-40CB-86B8-D1FD3B709D6A}"/>
                </a:ext>
              </a:extLst>
            </p:cNvPr>
            <p:cNvSpPr txBox="1"/>
            <p:nvPr/>
          </p:nvSpPr>
          <p:spPr>
            <a:xfrm>
              <a:off x="4398653" y="2760236"/>
              <a:ext cx="764713" cy="3847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a:defRPr sz="2100" b="1">
                  <a:solidFill>
                    <a:srgbClr val="FFFFFF"/>
                  </a:solidFill>
                </a:defRPr>
              </a:pPr>
              <a:r>
                <a:rPr lang="en-US" sz="1900" dirty="0"/>
                <a:t>Pref</a:t>
              </a:r>
              <a:endParaRPr sz="1900" dirty="0"/>
            </a:p>
          </p:txBody>
        </p:sp>
        <p:sp>
          <p:nvSpPr>
            <p:cNvPr id="100" name="P&amp;P">
              <a:extLst>
                <a:ext uri="{FF2B5EF4-FFF2-40B4-BE49-F238E27FC236}">
                  <a16:creationId xmlns:a16="http://schemas.microsoft.com/office/drawing/2014/main" id="{0079594F-646E-4A7B-84EB-337EDC978495}"/>
                </a:ext>
              </a:extLst>
            </p:cNvPr>
            <p:cNvSpPr txBox="1"/>
            <p:nvPr/>
          </p:nvSpPr>
          <p:spPr>
            <a:xfrm>
              <a:off x="2711159" y="2765216"/>
              <a:ext cx="764713" cy="384717"/>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numCol="1" anchor="ctr">
              <a:spAutoFit/>
            </a:bodyPr>
            <a:lstStyle/>
            <a:p>
              <a:pPr algn="ctr">
                <a:defRPr sz="2100" b="1">
                  <a:solidFill>
                    <a:srgbClr val="FFFFFF"/>
                  </a:solidFill>
                </a:defRPr>
              </a:pPr>
              <a:r>
                <a:rPr lang="en-US" sz="1900" dirty="0"/>
                <a:t>Pref</a:t>
              </a:r>
              <a:endParaRPr sz="1900" dirty="0"/>
            </a:p>
          </p:txBody>
        </p:sp>
      </p:grpSp>
      <p:grpSp>
        <p:nvGrpSpPr>
          <p:cNvPr id="8" name="Group 7">
            <a:extLst>
              <a:ext uri="{FF2B5EF4-FFF2-40B4-BE49-F238E27FC236}">
                <a16:creationId xmlns:a16="http://schemas.microsoft.com/office/drawing/2014/main" id="{31D47F85-57D9-484C-A08A-43E7D2931F41}"/>
              </a:ext>
            </a:extLst>
          </p:cNvPr>
          <p:cNvGrpSpPr/>
          <p:nvPr/>
        </p:nvGrpSpPr>
        <p:grpSpPr>
          <a:xfrm>
            <a:off x="1746493" y="1390418"/>
            <a:ext cx="4765223" cy="1079821"/>
            <a:chOff x="1967628" y="1221363"/>
            <a:chExt cx="4765223" cy="1079821"/>
          </a:xfrm>
        </p:grpSpPr>
        <p:pic>
          <p:nvPicPr>
            <p:cNvPr id="112" name="Picture 111">
              <a:extLst>
                <a:ext uri="{FF2B5EF4-FFF2-40B4-BE49-F238E27FC236}">
                  <a16:creationId xmlns:a16="http://schemas.microsoft.com/office/drawing/2014/main" id="{13476AD0-44E2-40C2-8F3D-B89A7FA24570}"/>
                </a:ext>
              </a:extLst>
            </p:cNvPr>
            <p:cNvPicPr>
              <a:picLocks noChangeAspect="1"/>
            </p:cNvPicPr>
            <p:nvPr/>
          </p:nvPicPr>
          <p:blipFill rotWithShape="1">
            <a:blip r:embed="rId5"/>
            <a:srcRect b="77385"/>
            <a:stretch/>
          </p:blipFill>
          <p:spPr>
            <a:xfrm>
              <a:off x="1967628" y="1221363"/>
              <a:ext cx="4739823" cy="308109"/>
            </a:xfrm>
            <a:prstGeom prst="rect">
              <a:avLst/>
            </a:prstGeom>
          </p:spPr>
        </p:pic>
        <p:pic>
          <p:nvPicPr>
            <p:cNvPr id="113" name="Picture 112">
              <a:extLst>
                <a:ext uri="{FF2B5EF4-FFF2-40B4-BE49-F238E27FC236}">
                  <a16:creationId xmlns:a16="http://schemas.microsoft.com/office/drawing/2014/main" id="{B7CBD4CD-50B8-457C-93DA-0FD98395ED6B}"/>
                </a:ext>
              </a:extLst>
            </p:cNvPr>
            <p:cNvPicPr>
              <a:picLocks noChangeAspect="1"/>
            </p:cNvPicPr>
            <p:nvPr/>
          </p:nvPicPr>
          <p:blipFill rotWithShape="1">
            <a:blip r:embed="rId5"/>
            <a:srcRect t="40845"/>
            <a:stretch/>
          </p:blipFill>
          <p:spPr>
            <a:xfrm>
              <a:off x="1993028" y="1495238"/>
              <a:ext cx="4739823" cy="805946"/>
            </a:xfrm>
            <a:prstGeom prst="rect">
              <a:avLst/>
            </a:prstGeom>
          </p:spPr>
        </p:pic>
      </p:grpSp>
      <p:sp>
        <p:nvSpPr>
          <p:cNvPr id="38" name="Content Placeholder 3">
            <a:extLst>
              <a:ext uri="{FF2B5EF4-FFF2-40B4-BE49-F238E27FC236}">
                <a16:creationId xmlns:a16="http://schemas.microsoft.com/office/drawing/2014/main" id="{2B184535-5422-4E82-BAEF-E8F2C1C7554C}"/>
              </a:ext>
            </a:extLst>
          </p:cNvPr>
          <p:cNvSpPr txBox="1">
            <a:spLocks/>
          </p:cNvSpPr>
          <p:nvPr/>
        </p:nvSpPr>
        <p:spPr>
          <a:xfrm>
            <a:off x="9607064" y="5660960"/>
            <a:ext cx="857404" cy="866775"/>
          </a:xfrm>
          <a:prstGeom prst="rect">
            <a:avLst/>
          </a:prstGeom>
          <a:noFill/>
          <a:ln w="28575">
            <a:solidFill>
              <a:srgbClr val="0070C0"/>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166739632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50"/>
                                        </p:tgtEl>
                                        <p:attrNameLst>
                                          <p:attrName>style.visibility</p:attrName>
                                        </p:attrNameLst>
                                      </p:cBhvr>
                                      <p:to>
                                        <p:strVal val="visible"/>
                                      </p:to>
                                    </p:set>
                                  </p:childTnLst>
                                </p:cTn>
                              </p:par>
                            </p:childTnLst>
                          </p:cTn>
                        </p:par>
                        <p:par>
                          <p:cTn id="24" fill="hold">
                            <p:stCondLst>
                              <p:cond delay="500"/>
                            </p:stCondLst>
                            <p:childTnLst>
                              <p:par>
                                <p:cTn id="25" presetID="1" presetClass="entr" presetSubtype="0" fill="hold" nodeType="after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par>
                          <p:cTn id="27" fill="hold">
                            <p:stCondLst>
                              <p:cond delay="500"/>
                            </p:stCondLst>
                            <p:childTnLst>
                              <p:par>
                                <p:cTn id="28" presetID="1" presetClass="entr" presetSubtype="0" fill="hold" nodeType="afterEffect">
                                  <p:stCondLst>
                                    <p:cond delay="0"/>
                                  </p:stCondLst>
                                  <p:childTnLst>
                                    <p:set>
                                      <p:cBhvr>
                                        <p:cTn id="29" dur="1" fill="hold">
                                          <p:stCondLst>
                                            <p:cond delay="0"/>
                                          </p:stCondLst>
                                        </p:cTn>
                                        <p:tgtEl>
                                          <p:spTgt spid="47"/>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53"/>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p:bldP spid="50" grpId="0"/>
      <p:bldP spid="53" grpId="0"/>
      <p:bldP spid="38"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EAAE60FB-99AB-48E7-A673-EE5770EB76CA}"/>
              </a:ext>
            </a:extLst>
          </p:cNvPr>
          <p:cNvSpPr/>
          <p:nvPr/>
        </p:nvSpPr>
        <p:spPr bwMode="auto">
          <a:xfrm>
            <a:off x="1058589" y="2265151"/>
            <a:ext cx="9142051" cy="962916"/>
          </a:xfrm>
          <a:prstGeom prst="roundRect">
            <a:avLst>
              <a:gd name="adj" fmla="val 0"/>
            </a:avLst>
          </a:prstGeom>
          <a:solidFill>
            <a:srgbClr val="FFC000">
              <a:alpha val="15000"/>
            </a:srgbClr>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5" name="Rectangle: Rounded Corners 14">
            <a:extLst>
              <a:ext uri="{FF2B5EF4-FFF2-40B4-BE49-F238E27FC236}">
                <a16:creationId xmlns:a16="http://schemas.microsoft.com/office/drawing/2014/main" id="{704FD1BB-2775-4FEA-B87C-F24CD06ABE83}"/>
              </a:ext>
            </a:extLst>
          </p:cNvPr>
          <p:cNvSpPr/>
          <p:nvPr/>
        </p:nvSpPr>
        <p:spPr bwMode="auto">
          <a:xfrm>
            <a:off x="1058581" y="1437158"/>
            <a:ext cx="9142051" cy="643388"/>
          </a:xfrm>
          <a:prstGeom prst="roundRect">
            <a:avLst>
              <a:gd name="adj" fmla="val 0"/>
            </a:avLst>
          </a:prstGeom>
          <a:solidFill>
            <a:srgbClr val="00B0F0">
              <a:alpha val="15000"/>
            </a:srgbClr>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9" name="Rectangle: Rounded Corners 18">
            <a:extLst>
              <a:ext uri="{FF2B5EF4-FFF2-40B4-BE49-F238E27FC236}">
                <a16:creationId xmlns:a16="http://schemas.microsoft.com/office/drawing/2014/main" id="{23B61D1D-0579-419A-AEDA-056D60AFF58E}"/>
              </a:ext>
            </a:extLst>
          </p:cNvPr>
          <p:cNvSpPr/>
          <p:nvPr/>
        </p:nvSpPr>
        <p:spPr bwMode="auto">
          <a:xfrm>
            <a:off x="1058585" y="3383033"/>
            <a:ext cx="9142055" cy="617617"/>
          </a:xfrm>
          <a:prstGeom prst="roundRect">
            <a:avLst>
              <a:gd name="adj" fmla="val 0"/>
            </a:avLst>
          </a:prstGeom>
          <a:solidFill>
            <a:schemeClr val="accent1">
              <a:lumMod val="75000"/>
              <a:alpha val="15000"/>
            </a:schemeClr>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0" name="Rectangle: Rounded Corners 19">
            <a:extLst>
              <a:ext uri="{FF2B5EF4-FFF2-40B4-BE49-F238E27FC236}">
                <a16:creationId xmlns:a16="http://schemas.microsoft.com/office/drawing/2014/main" id="{5E5F76B4-6C60-47DF-9E2A-FDFAC1F85D10}"/>
              </a:ext>
            </a:extLst>
          </p:cNvPr>
          <p:cNvSpPr/>
          <p:nvPr/>
        </p:nvSpPr>
        <p:spPr bwMode="auto">
          <a:xfrm>
            <a:off x="1058587" y="4176433"/>
            <a:ext cx="9142053" cy="1508362"/>
          </a:xfrm>
          <a:prstGeom prst="roundRect">
            <a:avLst>
              <a:gd name="adj" fmla="val 0"/>
            </a:avLst>
          </a:prstGeom>
          <a:solidFill>
            <a:srgbClr val="00B050">
              <a:alpha val="15000"/>
            </a:srgbClr>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7" name="Content Placeholder 3">
            <a:extLst>
              <a:ext uri="{FF2B5EF4-FFF2-40B4-BE49-F238E27FC236}">
                <a16:creationId xmlns:a16="http://schemas.microsoft.com/office/drawing/2014/main" id="{30BB35D4-328A-49A2-A6E5-E5B25149D5C1}"/>
              </a:ext>
            </a:extLst>
          </p:cNvPr>
          <p:cNvSpPr>
            <a:spLocks noGrp="1"/>
          </p:cNvSpPr>
          <p:nvPr>
            <p:ph sz="quarter" idx="10"/>
          </p:nvPr>
        </p:nvSpPr>
        <p:spPr>
          <a:xfrm>
            <a:off x="1058587" y="4157539"/>
            <a:ext cx="9426076" cy="1400423"/>
          </a:xfrm>
          <a:prstGeom prst="rect">
            <a:avLst/>
          </a:prstGeom>
        </p:spPr>
        <p:txBody>
          <a:bodyPr/>
          <a:lstStyle/>
          <a:p>
            <a:pPr>
              <a:lnSpc>
                <a:spcPct val="150000"/>
              </a:lnSpc>
            </a:pPr>
            <a:r>
              <a:rPr lang="en-US" sz="2500" b="1" dirty="0">
                <a:latin typeface="Calibri" panose="020F0502020204030204" pitchFamily="34" charset="0"/>
                <a:cs typeface="Calibri" panose="020F0502020204030204" pitchFamily="34" charset="0"/>
                <a:sym typeface="Wingdings" panose="05000000000000000000" pitchFamily="2" charset="2"/>
              </a:rPr>
              <a:t>DRIPPER</a:t>
            </a:r>
            <a:r>
              <a:rPr lang="en-US" sz="2500" b="0" dirty="0">
                <a:latin typeface="Calibri" panose="020F0502020204030204" pitchFamily="34" charset="0"/>
                <a:cs typeface="Calibri" panose="020F0502020204030204" pitchFamily="34" charset="0"/>
                <a:sym typeface="Wingdings" panose="05000000000000000000" pitchFamily="2" charset="2"/>
              </a:rPr>
              <a:t>: </a:t>
            </a:r>
            <a:r>
              <a:rPr lang="en-US" sz="2500" dirty="0">
                <a:latin typeface="Calibri" panose="020F0502020204030204" pitchFamily="34" charset="0"/>
                <a:cs typeface="Calibri" panose="020F0502020204030204" pitchFamily="34" charset="0"/>
                <a:sym typeface="Wingdings" panose="05000000000000000000" pitchFamily="2" charset="2"/>
              </a:rPr>
              <a:t>A Page-Cross Filter </a:t>
            </a:r>
            <a:r>
              <a:rPr lang="en-US" sz="2500" b="1" dirty="0">
                <a:latin typeface="Calibri" panose="020F0502020204030204" pitchFamily="34" charset="0"/>
                <a:cs typeface="Calibri" panose="020F0502020204030204" pitchFamily="34" charset="0"/>
                <a:sym typeface="Wingdings" panose="05000000000000000000" pitchFamily="2" charset="2"/>
              </a:rPr>
              <a:t>Prototype</a:t>
            </a:r>
          </a:p>
          <a:p>
            <a:pPr marL="1028683" lvl="1" indent="-342900">
              <a:lnSpc>
                <a:spcPct val="100000"/>
              </a:lnSpc>
            </a:pPr>
            <a:r>
              <a:rPr lang="en-US" sz="2500" dirty="0">
                <a:latin typeface="Calibri" panose="020F0502020204030204" pitchFamily="34" charset="0"/>
                <a:cs typeface="Calibri" panose="020F0502020204030204" pitchFamily="34" charset="0"/>
                <a:sym typeface="Wingdings" panose="05000000000000000000" pitchFamily="2" charset="2"/>
              </a:rPr>
              <a:t>IPC gains across different prefetchers and benchmark suites</a:t>
            </a:r>
          </a:p>
          <a:p>
            <a:pPr marL="1028683" lvl="1" indent="-342900">
              <a:lnSpc>
                <a:spcPct val="100000"/>
              </a:lnSpc>
            </a:pPr>
            <a:r>
              <a:rPr lang="en-US" sz="2500" dirty="0">
                <a:latin typeface="Calibri" panose="020F0502020204030204" pitchFamily="34" charset="0"/>
                <a:cs typeface="Calibri" panose="020F0502020204030204" pitchFamily="34" charset="0"/>
                <a:sym typeface="Wingdings" panose="05000000000000000000" pitchFamily="2" charset="2"/>
              </a:rPr>
              <a:t>Small storage overheads</a:t>
            </a:r>
            <a:endParaRPr lang="en-US" sz="2500" b="0" dirty="0">
              <a:latin typeface="Calibri" panose="020F0502020204030204" pitchFamily="34" charset="0"/>
              <a:cs typeface="Calibri" panose="020F0502020204030204" pitchFamily="34" charset="0"/>
              <a:sym typeface="Wingdings" panose="05000000000000000000" pitchFamily="2" charset="2"/>
            </a:endParaRPr>
          </a:p>
          <a:p>
            <a:pPr marL="0" indent="0">
              <a:lnSpc>
                <a:spcPct val="150000"/>
              </a:lnSpc>
              <a:buNone/>
            </a:pPr>
            <a:endParaRPr lang="en-US" sz="2500" b="0" dirty="0">
              <a:latin typeface="Calibri" panose="020F0502020204030204" pitchFamily="34" charset="0"/>
              <a:cs typeface="Calibri" panose="020F0502020204030204" pitchFamily="34" charset="0"/>
              <a:sym typeface="Wingdings" panose="05000000000000000000" pitchFamily="2" charset="2"/>
            </a:endParaRPr>
          </a:p>
          <a:p>
            <a:pPr marL="0" indent="0">
              <a:lnSpc>
                <a:spcPct val="150000"/>
              </a:lnSpc>
              <a:buNone/>
            </a:pPr>
            <a:endParaRPr lang="en-US" sz="2500" b="0" dirty="0">
              <a:latin typeface="Calibri" panose="020F0502020204030204" pitchFamily="34" charset="0"/>
              <a:cs typeface="Calibri" panose="020F0502020204030204" pitchFamily="34" charset="0"/>
              <a:sym typeface="Wingdings" panose="05000000000000000000" pitchFamily="2" charset="2"/>
            </a:endParaRPr>
          </a:p>
        </p:txBody>
      </p:sp>
      <p:sp>
        <p:nvSpPr>
          <p:cNvPr id="30" name="Rectangle: Rounded Corners 29">
            <a:extLst>
              <a:ext uri="{FF2B5EF4-FFF2-40B4-BE49-F238E27FC236}">
                <a16:creationId xmlns:a16="http://schemas.microsoft.com/office/drawing/2014/main" id="{9671D2E1-A09B-445F-BC06-E1ADEBBA11FC}"/>
              </a:ext>
            </a:extLst>
          </p:cNvPr>
          <p:cNvSpPr/>
          <p:nvPr/>
        </p:nvSpPr>
        <p:spPr bwMode="auto">
          <a:xfrm>
            <a:off x="4992148" y="6233440"/>
            <a:ext cx="7199852"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3" name="Title 2"/>
          <p:cNvSpPr>
            <a:spLocks noGrp="1"/>
          </p:cNvSpPr>
          <p:nvPr>
            <p:ph type="title"/>
          </p:nvPr>
        </p:nvSpPr>
        <p:spPr/>
        <p:txBody>
          <a:bodyPr/>
          <a:lstStyle/>
          <a:p>
            <a:r>
              <a:rPr lang="en-US" sz="3500" dirty="0"/>
              <a:t>Putting Everything Together</a:t>
            </a:r>
          </a:p>
        </p:txBody>
      </p:sp>
      <p:sp>
        <p:nvSpPr>
          <p:cNvPr id="12" name="Content Placeholder 3">
            <a:extLst>
              <a:ext uri="{FF2B5EF4-FFF2-40B4-BE49-F238E27FC236}">
                <a16:creationId xmlns:a16="http://schemas.microsoft.com/office/drawing/2014/main" id="{63A3F7EC-74BF-44AD-9285-EA54F19F429E}"/>
              </a:ext>
            </a:extLst>
          </p:cNvPr>
          <p:cNvSpPr txBox="1">
            <a:spLocks/>
          </p:cNvSpPr>
          <p:nvPr/>
        </p:nvSpPr>
        <p:spPr>
          <a:xfrm>
            <a:off x="1058585" y="1372335"/>
            <a:ext cx="9426076" cy="708211"/>
          </a:xfrm>
          <a:prstGeom prst="rect">
            <a:avLst/>
          </a:prstGeom>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50000"/>
              </a:lnSpc>
            </a:pPr>
            <a:r>
              <a:rPr lang="en-US" sz="2500" dirty="0">
                <a:latin typeface="Calibri" panose="020F0502020204030204" pitchFamily="34" charset="0"/>
                <a:cs typeface="Calibri" panose="020F0502020204030204" pitchFamily="34" charset="0"/>
                <a:sym typeface="Wingdings" panose="05000000000000000000" pitchFamily="2" charset="2"/>
              </a:rPr>
              <a:t>Prefetching</a:t>
            </a:r>
            <a:r>
              <a:rPr lang="en-US" sz="2500" b="0" dirty="0">
                <a:latin typeface="Calibri" panose="020F0502020204030204" pitchFamily="34" charset="0"/>
                <a:cs typeface="Calibri" panose="020F0502020204030204" pitchFamily="34" charset="0"/>
                <a:sym typeface="Wingdings" panose="05000000000000000000" pitchFamily="2" charset="2"/>
              </a:rPr>
              <a:t> beyond </a:t>
            </a:r>
            <a:r>
              <a:rPr lang="en-US" sz="2500" dirty="0">
                <a:latin typeface="Calibri" panose="020F0502020204030204" pitchFamily="34" charset="0"/>
                <a:cs typeface="Calibri" panose="020F0502020204030204" pitchFamily="34" charset="0"/>
                <a:sym typeface="Wingdings" panose="05000000000000000000" pitchFamily="2" charset="2"/>
              </a:rPr>
              <a:t>page boundaries </a:t>
            </a:r>
            <a:r>
              <a:rPr lang="en-US" sz="2500" b="0" dirty="0">
                <a:latin typeface="Calibri" panose="020F0502020204030204" pitchFamily="34" charset="0"/>
                <a:cs typeface="Calibri" panose="020F0502020204030204" pitchFamily="34" charset="0"/>
                <a:sym typeface="Wingdings" panose="05000000000000000000" pitchFamily="2" charset="2"/>
              </a:rPr>
              <a:t>needs more attention</a:t>
            </a:r>
          </a:p>
        </p:txBody>
      </p:sp>
      <p:sp>
        <p:nvSpPr>
          <p:cNvPr id="13" name="Content Placeholder 3">
            <a:extLst>
              <a:ext uri="{FF2B5EF4-FFF2-40B4-BE49-F238E27FC236}">
                <a16:creationId xmlns:a16="http://schemas.microsoft.com/office/drawing/2014/main" id="{FADFB2ED-94DE-4FC5-BAFE-222619335CE6}"/>
              </a:ext>
            </a:extLst>
          </p:cNvPr>
          <p:cNvSpPr txBox="1">
            <a:spLocks/>
          </p:cNvSpPr>
          <p:nvPr/>
        </p:nvSpPr>
        <p:spPr>
          <a:xfrm>
            <a:off x="1058585" y="2295630"/>
            <a:ext cx="9426076" cy="962917"/>
          </a:xfrm>
          <a:prstGeom prst="rect">
            <a:avLst/>
          </a:prstGeom>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00000"/>
              </a:lnSpc>
            </a:pPr>
            <a:r>
              <a:rPr lang="en-US" sz="2500" dirty="0">
                <a:latin typeface="Calibri" panose="020F0502020204030204" pitchFamily="34" charset="0"/>
                <a:cs typeface="Calibri" panose="020F0502020204030204" pitchFamily="34" charset="0"/>
                <a:sym typeface="Wingdings" panose="05000000000000000000" pitchFamily="2" charset="2"/>
              </a:rPr>
              <a:t>Static policies </a:t>
            </a:r>
            <a:r>
              <a:rPr lang="en-US" sz="2500" b="0" dirty="0">
                <a:latin typeface="Calibri" panose="020F0502020204030204" pitchFamily="34" charset="0"/>
                <a:cs typeface="Calibri" panose="020F0502020204030204" pitchFamily="34" charset="0"/>
                <a:sym typeface="Wingdings" panose="05000000000000000000" pitchFamily="2" charset="2"/>
              </a:rPr>
              <a:t>for page-cross prefetches are </a:t>
            </a:r>
            <a:r>
              <a:rPr lang="en-US" sz="2500" dirty="0">
                <a:latin typeface="Calibri" panose="020F0502020204030204" pitchFamily="34" charset="0"/>
                <a:cs typeface="Calibri" panose="020F0502020204030204" pitchFamily="34" charset="0"/>
                <a:sym typeface="Wingdings" panose="05000000000000000000" pitchFamily="2" charset="2"/>
              </a:rPr>
              <a:t>suboptimal</a:t>
            </a:r>
          </a:p>
          <a:p>
            <a:pPr>
              <a:lnSpc>
                <a:spcPct val="100000"/>
              </a:lnSpc>
            </a:pPr>
            <a:r>
              <a:rPr lang="en-US" sz="2500" b="0" dirty="0">
                <a:latin typeface="Calibri" panose="020F0502020204030204" pitchFamily="34" charset="0"/>
                <a:cs typeface="Calibri" panose="020F0502020204030204" pitchFamily="34" charset="0"/>
                <a:sym typeface="Wingdings" panose="05000000000000000000" pitchFamily="2" charset="2"/>
              </a:rPr>
              <a:t>Big fraction of page-cross prefetches are </a:t>
            </a:r>
            <a:r>
              <a:rPr lang="en-US" sz="2500" dirty="0">
                <a:latin typeface="Calibri" panose="020F0502020204030204" pitchFamily="34" charset="0"/>
                <a:cs typeface="Calibri" panose="020F0502020204030204" pitchFamily="34" charset="0"/>
                <a:sym typeface="Wingdings" panose="05000000000000000000" pitchFamily="2" charset="2"/>
              </a:rPr>
              <a:t>inaccurate</a:t>
            </a:r>
          </a:p>
        </p:txBody>
      </p:sp>
      <p:sp>
        <p:nvSpPr>
          <p:cNvPr id="14" name="Content Placeholder 3">
            <a:extLst>
              <a:ext uri="{FF2B5EF4-FFF2-40B4-BE49-F238E27FC236}">
                <a16:creationId xmlns:a16="http://schemas.microsoft.com/office/drawing/2014/main" id="{52D2C665-F2DA-47F8-ADF3-0CA0EE6B44F4}"/>
              </a:ext>
            </a:extLst>
          </p:cNvPr>
          <p:cNvSpPr txBox="1">
            <a:spLocks/>
          </p:cNvSpPr>
          <p:nvPr/>
        </p:nvSpPr>
        <p:spPr>
          <a:xfrm>
            <a:off x="1058585" y="3325654"/>
            <a:ext cx="9426076" cy="705052"/>
          </a:xfrm>
          <a:prstGeom prst="rect">
            <a:avLst/>
          </a:prstGeom>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50000"/>
              </a:lnSpc>
            </a:pPr>
            <a:r>
              <a:rPr lang="en-US" sz="2500" dirty="0">
                <a:latin typeface="Calibri" panose="020F0502020204030204" pitchFamily="34" charset="0"/>
                <a:cs typeface="Calibri" panose="020F0502020204030204" pitchFamily="34" charset="0"/>
                <a:sym typeface="Wingdings" panose="05000000000000000000" pitchFamily="2" charset="2"/>
              </a:rPr>
              <a:t>MOKA</a:t>
            </a:r>
            <a:r>
              <a:rPr lang="en-US" sz="2500" b="0" dirty="0">
                <a:latin typeface="Calibri" panose="020F0502020204030204" pitchFamily="34" charset="0"/>
                <a:cs typeface="Calibri" panose="020F0502020204030204" pitchFamily="34" charset="0"/>
                <a:sym typeface="Wingdings" panose="05000000000000000000" pitchFamily="2" charset="2"/>
              </a:rPr>
              <a:t>: A Framework for designing </a:t>
            </a:r>
            <a:r>
              <a:rPr lang="en-US" sz="2500" dirty="0">
                <a:latin typeface="Calibri" panose="020F0502020204030204" pitchFamily="34" charset="0"/>
                <a:cs typeface="Calibri" panose="020F0502020204030204" pitchFamily="34" charset="0"/>
                <a:sym typeface="Wingdings" panose="05000000000000000000" pitchFamily="2" charset="2"/>
              </a:rPr>
              <a:t>Page-Cross Filters </a:t>
            </a:r>
          </a:p>
        </p:txBody>
      </p:sp>
    </p:spTree>
    <p:extLst>
      <p:ext uri="{BB962C8B-B14F-4D97-AF65-F5344CB8AC3E}">
        <p14:creationId xmlns:p14="http://schemas.microsoft.com/office/powerpoint/2010/main" val="272306046"/>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5" grpId="0" animBg="1"/>
      <p:bldP spid="19" grpId="0" animBg="1"/>
      <p:bldP spid="20" grpId="0" animBg="1"/>
      <p:bldP spid="17" grpId="0" build="p"/>
      <p:bldP spid="12" grpId="0"/>
      <p:bldP spid="13"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p:nvPicPr>
        <p:blipFill>
          <a:blip r:embed="rId2" cstate="screen"/>
          <a:srcRect/>
          <a:stretch>
            <a:fillRect/>
          </a:stretch>
        </p:blipFill>
        <p:spPr bwMode="auto">
          <a:xfrm>
            <a:off x="0" y="0"/>
            <a:ext cx="12195175" cy="6858735"/>
          </a:xfrm>
          <a:prstGeom prst="rect">
            <a:avLst/>
          </a:prstGeom>
          <a:noFill/>
        </p:spPr>
      </p:pic>
      <p:pic>
        <p:nvPicPr>
          <p:cNvPr id="7" name="Picture 6" descr="E:\01 日常工作\03 品牌规范设计\企业业务视觉规范\投标标书规范\设计文档\大平台相关资料整理\Template A\源文件\HW LOGO副本.png"/>
          <p:cNvPicPr>
            <a:picLocks noChangeAspect="1" noChangeArrowheads="1"/>
          </p:cNvPicPr>
          <p:nvPr/>
        </p:nvPicPr>
        <p:blipFill>
          <a:blip r:embed="rId3" cstate="print"/>
          <a:srcRect/>
          <a:stretch>
            <a:fillRect/>
          </a:stretch>
        </p:blipFill>
        <p:spPr bwMode="auto">
          <a:xfrm>
            <a:off x="4991100" y="2354575"/>
            <a:ext cx="2209800" cy="2133749"/>
          </a:xfrm>
          <a:prstGeom prst="rect">
            <a:avLst/>
          </a:prstGeom>
          <a:noFill/>
        </p:spPr>
      </p:pic>
      <p:sp>
        <p:nvSpPr>
          <p:cNvPr id="8" name="TextBox 7"/>
          <p:cNvSpPr txBox="1"/>
          <p:nvPr/>
        </p:nvSpPr>
        <p:spPr>
          <a:xfrm>
            <a:off x="4357951" y="4701770"/>
            <a:ext cx="3487109" cy="369332"/>
          </a:xfrm>
          <a:prstGeom prst="rect">
            <a:avLst/>
          </a:prstGeom>
          <a:noFill/>
        </p:spPr>
        <p:txBody>
          <a:bodyPr wrap="none" lIns="0" tIns="0" rIns="0" bIns="0" rtlCol="0">
            <a:spAutoFit/>
          </a:bodyPr>
          <a:lstStyle/>
          <a:p>
            <a:pPr algn="ctr"/>
            <a:r>
              <a:rPr lang="en-US" sz="2400" b="1" dirty="0">
                <a:solidFill>
                  <a:srgbClr val="6A6A6A"/>
                </a:solidFill>
              </a:rPr>
              <a:t>ZURICH </a:t>
            </a:r>
            <a:r>
              <a:rPr lang="en-US" sz="2400" b="1" dirty="0"/>
              <a:t> </a:t>
            </a:r>
            <a:r>
              <a:rPr lang="en-US" sz="2400" b="1" dirty="0">
                <a:solidFill>
                  <a:schemeClr val="accent2"/>
                </a:solidFill>
              </a:rPr>
              <a:t>RESEARCH</a:t>
            </a:r>
            <a:r>
              <a:rPr lang="en-US" sz="2400" b="1" dirty="0"/>
              <a:t> </a:t>
            </a:r>
            <a:r>
              <a:rPr lang="en-US" sz="2400" b="1" dirty="0">
                <a:solidFill>
                  <a:srgbClr val="6A6A6A"/>
                </a:solidFill>
              </a:rPr>
              <a:t>CENTER</a:t>
            </a:r>
          </a:p>
        </p:txBody>
      </p:sp>
      <p:sp>
        <p:nvSpPr>
          <p:cNvPr id="9" name="TextBox 8"/>
          <p:cNvSpPr txBox="1"/>
          <p:nvPr/>
        </p:nvSpPr>
        <p:spPr>
          <a:xfrm>
            <a:off x="639055" y="5566942"/>
            <a:ext cx="11020147" cy="861774"/>
          </a:xfrm>
          <a:prstGeom prst="rect">
            <a:avLst/>
          </a:prstGeom>
          <a:noFill/>
        </p:spPr>
        <p:txBody>
          <a:bodyPr wrap="square" rtlCol="0">
            <a:spAutoFit/>
          </a:bodyPr>
          <a:lstStyle/>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a:t>
            </a:r>
            <a:r>
              <a:rPr lang="en-US" altLang="zh-CN" sz="1000" b="1" dirty="0">
                <a:solidFill>
                  <a:schemeClr val="bg1">
                    <a:lumMod val="65000"/>
                  </a:schemeClr>
                </a:solidFill>
                <a:latin typeface="Arial" panose="020B0604020202020204" pitchFamily="34" charset="0"/>
                <a:ea typeface="宋体" charset="-122"/>
                <a:cs typeface="Arial" panose="020B0604020202020204" pitchFamily="34" charset="0"/>
              </a:rPr>
              <a:t> © </a:t>
            </a: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Huawei Technologies</a:t>
            </a:r>
            <a:r>
              <a:rPr kumimoji="0" lang="en-US" altLang="zh-CN" sz="1000" b="1" i="0" u="none" strike="noStrike" kern="1200" cap="none" spc="0" normalizeH="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 Switzerland AG</a:t>
            </a: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 All Rights Reserved.</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grpSp>
        <p:nvGrpSpPr>
          <p:cNvPr id="4" name="Group 3">
            <a:extLst>
              <a:ext uri="{FF2B5EF4-FFF2-40B4-BE49-F238E27FC236}">
                <a16:creationId xmlns:a16="http://schemas.microsoft.com/office/drawing/2014/main" id="{5D2A66F1-8714-4A01-8E10-2CFD272E8E57}"/>
              </a:ext>
            </a:extLst>
          </p:cNvPr>
          <p:cNvGrpSpPr/>
          <p:nvPr/>
        </p:nvGrpSpPr>
        <p:grpSpPr>
          <a:xfrm>
            <a:off x="2909120" y="629254"/>
            <a:ext cx="6480016" cy="1589695"/>
            <a:chOff x="3711733" y="764807"/>
            <a:chExt cx="6480016" cy="1589695"/>
          </a:xfrm>
        </p:grpSpPr>
        <p:pic>
          <p:nvPicPr>
            <p:cNvPr id="6" name="Graphic 5">
              <a:extLst>
                <a:ext uri="{FF2B5EF4-FFF2-40B4-BE49-F238E27FC236}">
                  <a16:creationId xmlns:a16="http://schemas.microsoft.com/office/drawing/2014/main" id="{3AE3DDEC-AEFA-4192-860C-348904B7989A}"/>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29292" y="764807"/>
              <a:ext cx="1562457" cy="1519722"/>
            </a:xfrm>
            <a:prstGeom prst="rect">
              <a:avLst/>
            </a:prstGeom>
          </p:spPr>
        </p:pic>
        <p:sp>
          <p:nvSpPr>
            <p:cNvPr id="3" name="TextBox 2">
              <a:extLst>
                <a:ext uri="{FF2B5EF4-FFF2-40B4-BE49-F238E27FC236}">
                  <a16:creationId xmlns:a16="http://schemas.microsoft.com/office/drawing/2014/main" id="{AD8948DC-FFC7-48E9-8988-ED2F937A3AB2}"/>
                </a:ext>
              </a:extLst>
            </p:cNvPr>
            <p:cNvSpPr txBox="1"/>
            <p:nvPr/>
          </p:nvSpPr>
          <p:spPr>
            <a:xfrm>
              <a:off x="3711733" y="877174"/>
              <a:ext cx="4841360" cy="1477328"/>
            </a:xfrm>
            <a:prstGeom prst="rect">
              <a:avLst/>
            </a:prstGeom>
            <a:noFill/>
          </p:spPr>
          <p:txBody>
            <a:bodyPr wrap="square" rtlCol="0">
              <a:spAutoFit/>
            </a:bodyPr>
            <a:lstStyle/>
            <a:p>
              <a:pPr algn="ctr"/>
              <a:r>
                <a:rPr lang="en-US" sz="9000" b="1" dirty="0">
                  <a:latin typeface="Agency FB" panose="020B0503020202020204" pitchFamily="34" charset="0"/>
                  <a:cs typeface="Courier New" panose="02070309020205020404" pitchFamily="49" charset="0"/>
                </a:rPr>
                <a:t>THANK YOU</a:t>
              </a:r>
            </a:p>
          </p:txBody>
        </p:sp>
      </p:grpSp>
    </p:spTree>
    <p:extLst>
      <p:ext uri="{BB962C8B-B14F-4D97-AF65-F5344CB8AC3E}">
        <p14:creationId xmlns:p14="http://schemas.microsoft.com/office/powerpoint/2010/main" val="138480226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z00205060\Desktop\CP项目\规范类文件\新建文件夹\巴展视觉物料规范-14.jpg"/>
          <p:cNvPicPr>
            <a:picLocks noChangeAspect="1" noChangeArrowheads="1"/>
          </p:cNvPicPr>
          <p:nvPr/>
        </p:nvPicPr>
        <p:blipFill>
          <a:blip r:embed="rId2" cstate="screen"/>
          <a:srcRect/>
          <a:stretch>
            <a:fillRect/>
          </a:stretch>
        </p:blipFill>
        <p:spPr bwMode="auto">
          <a:xfrm>
            <a:off x="0" y="0"/>
            <a:ext cx="12195175" cy="6858735"/>
          </a:xfrm>
          <a:prstGeom prst="rect">
            <a:avLst/>
          </a:prstGeom>
          <a:noFill/>
        </p:spPr>
      </p:pic>
      <p:sp>
        <p:nvSpPr>
          <p:cNvPr id="8" name="TextBox 7"/>
          <p:cNvSpPr txBox="1"/>
          <p:nvPr/>
        </p:nvSpPr>
        <p:spPr>
          <a:xfrm>
            <a:off x="4357951" y="4701770"/>
            <a:ext cx="3487109" cy="369332"/>
          </a:xfrm>
          <a:prstGeom prst="rect">
            <a:avLst/>
          </a:prstGeom>
          <a:noFill/>
        </p:spPr>
        <p:txBody>
          <a:bodyPr wrap="none" lIns="0" tIns="0" rIns="0" bIns="0" rtlCol="0">
            <a:spAutoFit/>
          </a:bodyPr>
          <a:lstStyle/>
          <a:p>
            <a:pPr algn="ctr"/>
            <a:r>
              <a:rPr lang="en-US" sz="2400" b="1" dirty="0">
                <a:solidFill>
                  <a:srgbClr val="6A6A6A"/>
                </a:solidFill>
              </a:rPr>
              <a:t>ZURICH </a:t>
            </a:r>
            <a:r>
              <a:rPr lang="en-US" sz="2400" b="1" dirty="0"/>
              <a:t> </a:t>
            </a:r>
            <a:r>
              <a:rPr lang="en-US" sz="2400" b="1" dirty="0">
                <a:solidFill>
                  <a:schemeClr val="accent2"/>
                </a:solidFill>
              </a:rPr>
              <a:t>RESEARCH</a:t>
            </a:r>
            <a:r>
              <a:rPr lang="en-US" sz="2400" b="1" dirty="0"/>
              <a:t> </a:t>
            </a:r>
            <a:r>
              <a:rPr lang="en-US" sz="2400" b="1" dirty="0">
                <a:solidFill>
                  <a:srgbClr val="6A6A6A"/>
                </a:solidFill>
              </a:rPr>
              <a:t>CENTER</a:t>
            </a:r>
          </a:p>
        </p:txBody>
      </p:sp>
      <p:sp>
        <p:nvSpPr>
          <p:cNvPr id="9" name="TextBox 8"/>
          <p:cNvSpPr txBox="1"/>
          <p:nvPr/>
        </p:nvSpPr>
        <p:spPr>
          <a:xfrm>
            <a:off x="639055" y="5566942"/>
            <a:ext cx="11020147" cy="861774"/>
          </a:xfrm>
          <a:prstGeom prst="rect">
            <a:avLst/>
          </a:prstGeom>
          <a:noFill/>
        </p:spPr>
        <p:txBody>
          <a:bodyPr wrap="square" rtlCol="0">
            <a:spAutoFit/>
          </a:bodyPr>
          <a:lstStyle/>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Copyright</a:t>
            </a:r>
            <a:r>
              <a:rPr lang="en-US" altLang="zh-CN" sz="1000" b="1" dirty="0">
                <a:solidFill>
                  <a:schemeClr val="bg1">
                    <a:lumMod val="65000"/>
                  </a:schemeClr>
                </a:solidFill>
                <a:latin typeface="Arial" panose="020B0604020202020204" pitchFamily="34" charset="0"/>
                <a:ea typeface="宋体" charset="-122"/>
                <a:cs typeface="Arial" panose="020B0604020202020204" pitchFamily="34" charset="0"/>
              </a:rPr>
              <a:t> © </a:t>
            </a: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Huawei Technologies</a:t>
            </a:r>
            <a:r>
              <a:rPr kumimoji="0" lang="en-US" altLang="zh-CN" sz="1000" b="1" i="0" u="none" strike="noStrike" kern="1200" cap="none" spc="0" normalizeH="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 Switzerland AG</a:t>
            </a:r>
            <a:r>
              <a:rPr kumimoji="0" lang="en-US" altLang="zh-CN" sz="1000" b="1"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 All Rights Reserved.</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endPar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a:p>
            <a:pPr marL="0" marR="0" lvl="0" indent="0" algn="just" defTabSz="1219170" eaLnBrk="1" fontAlgn="auto" latinLnBrk="0" hangingPunct="1">
              <a:lnSpc>
                <a:spcPct val="100000"/>
              </a:lnSpc>
              <a:spcBef>
                <a:spcPts val="0"/>
              </a:spcBef>
              <a:spcAft>
                <a:spcPts val="0"/>
              </a:spcAft>
              <a:buClrTx/>
              <a:buSzTx/>
              <a:buFontTx/>
              <a:buNone/>
              <a:tabLst/>
              <a:defRPr/>
            </a:pPr>
            <a:r>
              <a:rPr kumimoji="0" lang="en-US"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kumimoji="0" lang="zh-CN" altLang="zh-CN" sz="1000" b="0" i="0" u="none" strike="noStrike" kern="1200" cap="none" spc="0" normalizeH="0" baseline="0" noProof="0" dirty="0">
              <a:ln>
                <a:noFill/>
              </a:ln>
              <a:solidFill>
                <a:schemeClr val="bg1">
                  <a:lumMod val="65000"/>
                </a:schemeClr>
              </a:solidFill>
              <a:effectLst/>
              <a:uLnTx/>
              <a:uFillTx/>
              <a:latin typeface="Arial" panose="020B0604020202020204" pitchFamily="34" charset="0"/>
              <a:ea typeface="宋体" charset="-122"/>
              <a:cs typeface="Arial" panose="020B0604020202020204" pitchFamily="34" charset="0"/>
            </a:endParaRPr>
          </a:p>
        </p:txBody>
      </p:sp>
      <p:sp>
        <p:nvSpPr>
          <p:cNvPr id="3" name="TextBox 2">
            <a:extLst>
              <a:ext uri="{FF2B5EF4-FFF2-40B4-BE49-F238E27FC236}">
                <a16:creationId xmlns:a16="http://schemas.microsoft.com/office/drawing/2014/main" id="{AD8948DC-FFC7-48E9-8988-ED2F937A3AB2}"/>
              </a:ext>
            </a:extLst>
          </p:cNvPr>
          <p:cNvSpPr txBox="1"/>
          <p:nvPr/>
        </p:nvSpPr>
        <p:spPr>
          <a:xfrm>
            <a:off x="1584960" y="2387541"/>
            <a:ext cx="8991600" cy="1477328"/>
          </a:xfrm>
          <a:prstGeom prst="rect">
            <a:avLst/>
          </a:prstGeom>
          <a:noFill/>
        </p:spPr>
        <p:txBody>
          <a:bodyPr wrap="square" rtlCol="0">
            <a:spAutoFit/>
          </a:bodyPr>
          <a:lstStyle/>
          <a:p>
            <a:pPr algn="ctr"/>
            <a:r>
              <a:rPr lang="en-US" sz="9000" b="1" dirty="0">
                <a:latin typeface="Agency FB" panose="020B0503020202020204" pitchFamily="34" charset="0"/>
                <a:cs typeface="Courier New" panose="02070309020205020404" pitchFamily="49" charset="0"/>
              </a:rPr>
              <a:t>Backup Slides</a:t>
            </a:r>
          </a:p>
        </p:txBody>
      </p:sp>
    </p:spTree>
    <p:extLst>
      <p:ext uri="{BB962C8B-B14F-4D97-AF65-F5344CB8AC3E}">
        <p14:creationId xmlns:p14="http://schemas.microsoft.com/office/powerpoint/2010/main" val="18218863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Usefulness of Page-Cross Prefetching</a:t>
            </a:r>
          </a:p>
        </p:txBody>
      </p:sp>
      <p:pic>
        <p:nvPicPr>
          <p:cNvPr id="2" name="Picture 1">
            <a:extLst>
              <a:ext uri="{FF2B5EF4-FFF2-40B4-BE49-F238E27FC236}">
                <a16:creationId xmlns:a16="http://schemas.microsoft.com/office/drawing/2014/main" id="{0A62BA46-B74F-4E7E-B1E7-94583168AC46}"/>
              </a:ext>
            </a:extLst>
          </p:cNvPr>
          <p:cNvPicPr>
            <a:picLocks noChangeAspect="1"/>
          </p:cNvPicPr>
          <p:nvPr/>
        </p:nvPicPr>
        <p:blipFill rotWithShape="1">
          <a:blip r:embed="rId2"/>
          <a:srcRect b="45911"/>
          <a:stretch/>
        </p:blipFill>
        <p:spPr>
          <a:xfrm>
            <a:off x="1099922" y="1581612"/>
            <a:ext cx="9992155" cy="3694776"/>
          </a:xfrm>
          <a:prstGeom prst="rect">
            <a:avLst/>
          </a:prstGeom>
        </p:spPr>
      </p:pic>
      <p:sp>
        <p:nvSpPr>
          <p:cNvPr id="16" name="Rectangle: Rounded Corners 15">
            <a:extLst>
              <a:ext uri="{FF2B5EF4-FFF2-40B4-BE49-F238E27FC236}">
                <a16:creationId xmlns:a16="http://schemas.microsoft.com/office/drawing/2014/main" id="{5D872470-B012-4FF5-83DB-17494D221CFD}"/>
              </a:ext>
            </a:extLst>
          </p:cNvPr>
          <p:cNvSpPr/>
          <p:nvPr/>
        </p:nvSpPr>
        <p:spPr bwMode="auto">
          <a:xfrm>
            <a:off x="4992148" y="6226454"/>
            <a:ext cx="7199852"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725881862"/>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72" name="Rectangle: Rounded Corners 71">
            <a:extLst>
              <a:ext uri="{FF2B5EF4-FFF2-40B4-BE49-F238E27FC236}">
                <a16:creationId xmlns:a16="http://schemas.microsoft.com/office/drawing/2014/main" id="{548E5097-4EB3-4579-BD2C-67D7A3BF5BD5}"/>
              </a:ext>
            </a:extLst>
          </p:cNvPr>
          <p:cNvSpPr/>
          <p:nvPr/>
        </p:nvSpPr>
        <p:spPr bwMode="auto">
          <a:xfrm>
            <a:off x="2077991" y="1660148"/>
            <a:ext cx="3261614" cy="4510939"/>
          </a:xfrm>
          <a:prstGeom prst="roundRect">
            <a:avLst/>
          </a:prstGeom>
          <a:solidFill>
            <a:schemeClr val="bg2"/>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2300" b="1" i="0" strike="noStrike" cap="none" normalizeH="0" baseline="0" dirty="0">
              <a:ln>
                <a:noFill/>
              </a:ln>
              <a:solidFill>
                <a:schemeClr val="tx1"/>
              </a:solidFill>
              <a:effectLst/>
              <a:latin typeface="Arial" charset="0"/>
              <a:ea typeface="宋体" charset="-122"/>
            </a:endParaRPr>
          </a:p>
        </p:txBody>
      </p:sp>
      <p:sp>
        <p:nvSpPr>
          <p:cNvPr id="95" name="TextBox 94">
            <a:extLst>
              <a:ext uri="{FF2B5EF4-FFF2-40B4-BE49-F238E27FC236}">
                <a16:creationId xmlns:a16="http://schemas.microsoft.com/office/drawing/2014/main" id="{483B6D28-7EEA-44FB-8D8D-686FEC30381A}"/>
              </a:ext>
            </a:extLst>
          </p:cNvPr>
          <p:cNvSpPr txBox="1"/>
          <p:nvPr/>
        </p:nvSpPr>
        <p:spPr>
          <a:xfrm>
            <a:off x="2116599" y="1619508"/>
            <a:ext cx="3245648" cy="446276"/>
          </a:xfrm>
          <a:prstGeom prst="rect">
            <a:avLst/>
          </a:prstGeom>
          <a:noFill/>
        </p:spPr>
        <p:txBody>
          <a:bodyPr wrap="square" rtlCol="0">
            <a:spAutoFit/>
          </a:bodyPr>
          <a:lstStyle/>
          <a:p>
            <a:pPr algn="ctr"/>
            <a:r>
              <a:rPr lang="en-US" sz="2300" b="1" dirty="0"/>
              <a:t>Page-Cross Filter</a:t>
            </a:r>
          </a:p>
        </p:txBody>
      </p:sp>
      <p:graphicFrame>
        <p:nvGraphicFramePr>
          <p:cNvPr id="98" name="Table 97">
            <a:extLst>
              <a:ext uri="{FF2B5EF4-FFF2-40B4-BE49-F238E27FC236}">
                <a16:creationId xmlns:a16="http://schemas.microsoft.com/office/drawing/2014/main" id="{36F829A2-4FFE-4901-9EAF-DCB751F39A91}"/>
              </a:ext>
            </a:extLst>
          </p:cNvPr>
          <p:cNvGraphicFramePr>
            <a:graphicFrameLocks noGrp="1"/>
          </p:cNvGraphicFramePr>
          <p:nvPr/>
        </p:nvGraphicFramePr>
        <p:xfrm>
          <a:off x="3359152" y="3387150"/>
          <a:ext cx="634011" cy="960120"/>
        </p:xfrm>
        <a:graphic>
          <a:graphicData uri="http://schemas.openxmlformats.org/drawingml/2006/table">
            <a:tbl>
              <a:tblPr firstRow="1" bandRow="1">
                <a:tableStyleId>{21E4AEA4-8DFA-4A89-87EB-49C32662AFE0}</a:tableStyleId>
              </a:tblPr>
              <a:tblGrid>
                <a:gridCol w="634011">
                  <a:extLst>
                    <a:ext uri="{9D8B030D-6E8A-4147-A177-3AD203B41FA5}">
                      <a16:colId xmlns:a16="http://schemas.microsoft.com/office/drawing/2014/main" val="2438559499"/>
                    </a:ext>
                  </a:extLst>
                </a:gridCol>
              </a:tblGrid>
              <a:tr h="147258">
                <a:tc>
                  <a:txBody>
                    <a:bodyPr/>
                    <a:lstStyle/>
                    <a:p>
                      <a:pPr algn="ctr"/>
                      <a:r>
                        <a:rPr lang="en-US" sz="1500" dirty="0"/>
                        <a:t>WTN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0">
                <a:tc>
                  <a:txBody>
                    <a:bodyPr/>
                    <a:lstStyle/>
                    <a:p>
                      <a:pPr algn="ctr"/>
                      <a:endParaRPr lang="en-US" sz="15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0">
                <a:tc>
                  <a:txBody>
                    <a:bodyPr/>
                    <a:lstStyle/>
                    <a:p>
                      <a:pPr algn="ctr"/>
                      <a:r>
                        <a:rPr lang="en-US" sz="1500" dirty="0"/>
                        <a:t>Wi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bl>
          </a:graphicData>
        </a:graphic>
      </p:graphicFrame>
      <p:graphicFrame>
        <p:nvGraphicFramePr>
          <p:cNvPr id="99" name="Table 98">
            <a:extLst>
              <a:ext uri="{FF2B5EF4-FFF2-40B4-BE49-F238E27FC236}">
                <a16:creationId xmlns:a16="http://schemas.microsoft.com/office/drawing/2014/main" id="{3E92901D-B036-4165-B28B-86FCDB7D2B5D}"/>
              </a:ext>
            </a:extLst>
          </p:cNvPr>
          <p:cNvGraphicFramePr>
            <a:graphicFrameLocks noGrp="1"/>
          </p:cNvGraphicFramePr>
          <p:nvPr/>
        </p:nvGraphicFramePr>
        <p:xfrm>
          <a:off x="3359153" y="2259424"/>
          <a:ext cx="634011" cy="914400"/>
        </p:xfrm>
        <a:graphic>
          <a:graphicData uri="http://schemas.openxmlformats.org/drawingml/2006/table">
            <a:tbl>
              <a:tblPr firstRow="1" bandRow="1">
                <a:tableStyleId>{21E4AEA4-8DFA-4A89-87EB-49C32662AFE0}</a:tableStyleId>
              </a:tblPr>
              <a:tblGrid>
                <a:gridCol w="634011">
                  <a:extLst>
                    <a:ext uri="{9D8B030D-6E8A-4147-A177-3AD203B41FA5}">
                      <a16:colId xmlns:a16="http://schemas.microsoft.com/office/drawing/2014/main" val="2438559499"/>
                    </a:ext>
                  </a:extLst>
                </a:gridCol>
              </a:tblGrid>
              <a:tr h="164757">
                <a:tc>
                  <a:txBody>
                    <a:bodyPr/>
                    <a:lstStyle/>
                    <a:p>
                      <a:pPr algn="ctr"/>
                      <a:r>
                        <a:rPr lang="en-US" sz="1400" dirty="0"/>
                        <a:t>WT1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06734235"/>
                  </a:ext>
                </a:extLst>
              </a:tr>
              <a:tr h="164757">
                <a:tc>
                  <a:txBody>
                    <a:bodyPr/>
                    <a:lstStyle/>
                    <a:p>
                      <a:pPr algn="ctr"/>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204309"/>
                  </a:ext>
                </a:extLst>
              </a:tr>
              <a:tr h="164757">
                <a:tc>
                  <a:txBody>
                    <a:bodyPr/>
                    <a:lstStyle/>
                    <a:p>
                      <a:pPr algn="ctr"/>
                      <a:r>
                        <a:rPr lang="en-US" sz="1400" dirty="0"/>
                        <a:t>Wi</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1505732"/>
                  </a:ext>
                </a:extLst>
              </a:tr>
            </a:tbl>
          </a:graphicData>
        </a:graphic>
      </p:graphicFrame>
      <p:sp>
        <p:nvSpPr>
          <p:cNvPr id="100" name="TextBox 99">
            <a:extLst>
              <a:ext uri="{FF2B5EF4-FFF2-40B4-BE49-F238E27FC236}">
                <a16:creationId xmlns:a16="http://schemas.microsoft.com/office/drawing/2014/main" id="{8923AF84-4042-47DA-AC50-33A9D7BB7F8E}"/>
              </a:ext>
            </a:extLst>
          </p:cNvPr>
          <p:cNvSpPr txBox="1"/>
          <p:nvPr/>
        </p:nvSpPr>
        <p:spPr>
          <a:xfrm rot="5400000">
            <a:off x="2598048" y="3049570"/>
            <a:ext cx="450764" cy="553998"/>
          </a:xfrm>
          <a:prstGeom prst="rect">
            <a:avLst/>
          </a:prstGeom>
          <a:noFill/>
        </p:spPr>
        <p:txBody>
          <a:bodyPr wrap="none" rtlCol="0">
            <a:spAutoFit/>
          </a:bodyPr>
          <a:lstStyle/>
          <a:p>
            <a:r>
              <a:rPr lang="en-US" sz="3000" dirty="0"/>
              <a:t>…</a:t>
            </a:r>
          </a:p>
        </p:txBody>
      </p:sp>
      <p:sp>
        <p:nvSpPr>
          <p:cNvPr id="107" name="Flowchart: Connector 106">
            <a:extLst>
              <a:ext uri="{FF2B5EF4-FFF2-40B4-BE49-F238E27FC236}">
                <a16:creationId xmlns:a16="http://schemas.microsoft.com/office/drawing/2014/main" id="{3E89D18B-736A-48D5-AA87-95EFE5F43BE0}"/>
              </a:ext>
            </a:extLst>
          </p:cNvPr>
          <p:cNvSpPr/>
          <p:nvPr/>
        </p:nvSpPr>
        <p:spPr bwMode="auto">
          <a:xfrm>
            <a:off x="2365539" y="4536245"/>
            <a:ext cx="673100" cy="608028"/>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08" name="TextBox 107">
            <a:extLst>
              <a:ext uri="{FF2B5EF4-FFF2-40B4-BE49-F238E27FC236}">
                <a16:creationId xmlns:a16="http://schemas.microsoft.com/office/drawing/2014/main" id="{6F9D5E4D-2E85-45BD-9180-267A31AC86E6}"/>
              </a:ext>
            </a:extLst>
          </p:cNvPr>
          <p:cNvSpPr txBox="1"/>
          <p:nvPr/>
        </p:nvSpPr>
        <p:spPr>
          <a:xfrm>
            <a:off x="2291077" y="4640204"/>
            <a:ext cx="829668" cy="400110"/>
          </a:xfrm>
          <a:prstGeom prst="rect">
            <a:avLst/>
          </a:prstGeom>
          <a:noFill/>
        </p:spPr>
        <p:txBody>
          <a:bodyPr wrap="square" rtlCol="0">
            <a:spAutoFit/>
          </a:bodyPr>
          <a:lstStyle/>
          <a:p>
            <a:pPr algn="ctr"/>
            <a:r>
              <a:rPr lang="en-US" sz="2000" b="1" dirty="0">
                <a:solidFill>
                  <a:schemeClr val="bg1"/>
                </a:solidFill>
              </a:rPr>
              <a:t>SF1</a:t>
            </a:r>
          </a:p>
        </p:txBody>
      </p:sp>
      <p:sp>
        <p:nvSpPr>
          <p:cNvPr id="109" name="Flowchart: Connector 108">
            <a:extLst>
              <a:ext uri="{FF2B5EF4-FFF2-40B4-BE49-F238E27FC236}">
                <a16:creationId xmlns:a16="http://schemas.microsoft.com/office/drawing/2014/main" id="{3E3DDF7A-04E4-48B5-BEAA-7C987AEEEC3A}"/>
              </a:ext>
            </a:extLst>
          </p:cNvPr>
          <p:cNvSpPr/>
          <p:nvPr/>
        </p:nvSpPr>
        <p:spPr bwMode="auto">
          <a:xfrm>
            <a:off x="2365539" y="5503169"/>
            <a:ext cx="673100" cy="608028"/>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10" name="TextBox 109">
            <a:extLst>
              <a:ext uri="{FF2B5EF4-FFF2-40B4-BE49-F238E27FC236}">
                <a16:creationId xmlns:a16="http://schemas.microsoft.com/office/drawing/2014/main" id="{86A004D3-94AC-4A5F-A202-C0FE6282CEC0}"/>
              </a:ext>
            </a:extLst>
          </p:cNvPr>
          <p:cNvSpPr txBox="1"/>
          <p:nvPr/>
        </p:nvSpPr>
        <p:spPr>
          <a:xfrm>
            <a:off x="2291077" y="5607128"/>
            <a:ext cx="829668" cy="400110"/>
          </a:xfrm>
          <a:prstGeom prst="rect">
            <a:avLst/>
          </a:prstGeom>
          <a:noFill/>
        </p:spPr>
        <p:txBody>
          <a:bodyPr wrap="square" rtlCol="0">
            <a:spAutoFit/>
          </a:bodyPr>
          <a:lstStyle/>
          <a:p>
            <a:pPr algn="ctr"/>
            <a:r>
              <a:rPr lang="en-US" sz="2000" b="1" dirty="0">
                <a:solidFill>
                  <a:schemeClr val="bg1"/>
                </a:solidFill>
              </a:rPr>
              <a:t>SFN</a:t>
            </a:r>
          </a:p>
        </p:txBody>
      </p:sp>
      <p:sp>
        <p:nvSpPr>
          <p:cNvPr id="111" name="TextBox 110">
            <a:extLst>
              <a:ext uri="{FF2B5EF4-FFF2-40B4-BE49-F238E27FC236}">
                <a16:creationId xmlns:a16="http://schemas.microsoft.com/office/drawing/2014/main" id="{BAB97687-8670-485E-AF24-FD2403F900AE}"/>
              </a:ext>
            </a:extLst>
          </p:cNvPr>
          <p:cNvSpPr txBox="1"/>
          <p:nvPr/>
        </p:nvSpPr>
        <p:spPr>
          <a:xfrm rot="5400000">
            <a:off x="2601576" y="5043624"/>
            <a:ext cx="450764" cy="553998"/>
          </a:xfrm>
          <a:prstGeom prst="rect">
            <a:avLst/>
          </a:prstGeom>
          <a:noFill/>
        </p:spPr>
        <p:txBody>
          <a:bodyPr wrap="none" rtlCol="0">
            <a:spAutoFit/>
          </a:bodyPr>
          <a:lstStyle/>
          <a:p>
            <a:r>
              <a:rPr lang="en-US" sz="3000" dirty="0"/>
              <a:t>…</a:t>
            </a:r>
          </a:p>
        </p:txBody>
      </p:sp>
      <p:sp>
        <p:nvSpPr>
          <p:cNvPr id="113" name="TextBox 112">
            <a:extLst>
              <a:ext uri="{FF2B5EF4-FFF2-40B4-BE49-F238E27FC236}">
                <a16:creationId xmlns:a16="http://schemas.microsoft.com/office/drawing/2014/main" id="{B299FDA1-FA7C-42D2-9062-22B2F0CE9AA5}"/>
              </a:ext>
            </a:extLst>
          </p:cNvPr>
          <p:cNvSpPr txBox="1"/>
          <p:nvPr/>
        </p:nvSpPr>
        <p:spPr>
          <a:xfrm>
            <a:off x="2055349" y="2558245"/>
            <a:ext cx="447447" cy="353943"/>
          </a:xfrm>
          <a:prstGeom prst="rect">
            <a:avLst/>
          </a:prstGeom>
          <a:noFill/>
        </p:spPr>
        <p:txBody>
          <a:bodyPr wrap="square" rtlCol="0">
            <a:spAutoFit/>
          </a:bodyPr>
          <a:lstStyle/>
          <a:p>
            <a:r>
              <a:rPr lang="en-US" sz="1700" b="1" dirty="0"/>
              <a:t>F1</a:t>
            </a:r>
          </a:p>
        </p:txBody>
      </p:sp>
      <p:sp>
        <p:nvSpPr>
          <p:cNvPr id="118" name="Flowchart: Connector 117">
            <a:extLst>
              <a:ext uri="{FF2B5EF4-FFF2-40B4-BE49-F238E27FC236}">
                <a16:creationId xmlns:a16="http://schemas.microsoft.com/office/drawing/2014/main" id="{2CB81970-ED48-4840-8763-4F0AC4337C5D}"/>
              </a:ext>
            </a:extLst>
          </p:cNvPr>
          <p:cNvSpPr/>
          <p:nvPr/>
        </p:nvSpPr>
        <p:spPr bwMode="auto">
          <a:xfrm>
            <a:off x="2737983" y="2600437"/>
            <a:ext cx="284749" cy="294869"/>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19" name="TextBox 118">
            <a:extLst>
              <a:ext uri="{FF2B5EF4-FFF2-40B4-BE49-F238E27FC236}">
                <a16:creationId xmlns:a16="http://schemas.microsoft.com/office/drawing/2014/main" id="{B5AA6B0E-9729-45AA-AAE1-5F8C988CAFA9}"/>
              </a:ext>
            </a:extLst>
          </p:cNvPr>
          <p:cNvSpPr txBox="1"/>
          <p:nvPr/>
        </p:nvSpPr>
        <p:spPr>
          <a:xfrm>
            <a:off x="2734934" y="2570899"/>
            <a:ext cx="321325" cy="353943"/>
          </a:xfrm>
          <a:prstGeom prst="rect">
            <a:avLst/>
          </a:prstGeom>
          <a:noFill/>
        </p:spPr>
        <p:txBody>
          <a:bodyPr wrap="square" rtlCol="0">
            <a:spAutoFit/>
          </a:bodyPr>
          <a:lstStyle/>
          <a:p>
            <a:r>
              <a:rPr lang="en-US" sz="1700" b="1" dirty="0">
                <a:solidFill>
                  <a:schemeClr val="bg1"/>
                </a:solidFill>
              </a:rPr>
              <a:t>#</a:t>
            </a:r>
          </a:p>
        </p:txBody>
      </p:sp>
      <p:cxnSp>
        <p:nvCxnSpPr>
          <p:cNvPr id="120" name="Straight Connector 119">
            <a:extLst>
              <a:ext uri="{FF2B5EF4-FFF2-40B4-BE49-F238E27FC236}">
                <a16:creationId xmlns:a16="http://schemas.microsoft.com/office/drawing/2014/main" id="{431F7BAC-27CD-482F-B36E-2C9873E957FE}"/>
              </a:ext>
            </a:extLst>
          </p:cNvPr>
          <p:cNvCxnSpPr>
            <a:cxnSpLocks/>
          </p:cNvCxnSpPr>
          <p:nvPr/>
        </p:nvCxnSpPr>
        <p:spPr bwMode="auto">
          <a:xfrm>
            <a:off x="2415876" y="2742941"/>
            <a:ext cx="319058"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 name="Straight Connector 120">
            <a:extLst>
              <a:ext uri="{FF2B5EF4-FFF2-40B4-BE49-F238E27FC236}">
                <a16:creationId xmlns:a16="http://schemas.microsoft.com/office/drawing/2014/main" id="{1FA7BF2A-F6DF-4552-BD5B-57B7DFAD1236}"/>
              </a:ext>
            </a:extLst>
          </p:cNvPr>
          <p:cNvCxnSpPr>
            <a:cxnSpLocks/>
          </p:cNvCxnSpPr>
          <p:nvPr/>
        </p:nvCxnSpPr>
        <p:spPr bwMode="auto">
          <a:xfrm>
            <a:off x="3031875" y="2742941"/>
            <a:ext cx="319058"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2" name="TextBox 121">
            <a:extLst>
              <a:ext uri="{FF2B5EF4-FFF2-40B4-BE49-F238E27FC236}">
                <a16:creationId xmlns:a16="http://schemas.microsoft.com/office/drawing/2014/main" id="{0FD99943-0718-4539-904B-83720533D038}"/>
              </a:ext>
            </a:extLst>
          </p:cNvPr>
          <p:cNvSpPr txBox="1"/>
          <p:nvPr/>
        </p:nvSpPr>
        <p:spPr>
          <a:xfrm>
            <a:off x="2049543" y="3693304"/>
            <a:ext cx="447447" cy="353943"/>
          </a:xfrm>
          <a:prstGeom prst="rect">
            <a:avLst/>
          </a:prstGeom>
          <a:noFill/>
        </p:spPr>
        <p:txBody>
          <a:bodyPr wrap="square" rtlCol="0">
            <a:spAutoFit/>
          </a:bodyPr>
          <a:lstStyle/>
          <a:p>
            <a:r>
              <a:rPr lang="en-US" sz="1700" b="1" dirty="0"/>
              <a:t>FN</a:t>
            </a:r>
          </a:p>
        </p:txBody>
      </p:sp>
      <p:sp>
        <p:nvSpPr>
          <p:cNvPr id="123" name="Flowchart: Connector 122">
            <a:extLst>
              <a:ext uri="{FF2B5EF4-FFF2-40B4-BE49-F238E27FC236}">
                <a16:creationId xmlns:a16="http://schemas.microsoft.com/office/drawing/2014/main" id="{457F3213-775B-4267-98C9-DA0E10FE79B9}"/>
              </a:ext>
            </a:extLst>
          </p:cNvPr>
          <p:cNvSpPr/>
          <p:nvPr/>
        </p:nvSpPr>
        <p:spPr bwMode="auto">
          <a:xfrm>
            <a:off x="2722017" y="3735496"/>
            <a:ext cx="284749" cy="294869"/>
          </a:xfrm>
          <a:prstGeom prst="flowChartConnector">
            <a:avLst/>
          </a:prstGeom>
          <a:solidFill>
            <a:schemeClr val="accent2"/>
          </a:solidFill>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sp>
        <p:nvSpPr>
          <p:cNvPr id="126" name="TextBox 125">
            <a:extLst>
              <a:ext uri="{FF2B5EF4-FFF2-40B4-BE49-F238E27FC236}">
                <a16:creationId xmlns:a16="http://schemas.microsoft.com/office/drawing/2014/main" id="{F7AB84C3-3C35-4EFC-8255-407246849ED2}"/>
              </a:ext>
            </a:extLst>
          </p:cNvPr>
          <p:cNvSpPr txBox="1"/>
          <p:nvPr/>
        </p:nvSpPr>
        <p:spPr>
          <a:xfrm>
            <a:off x="2718968" y="3705958"/>
            <a:ext cx="321325" cy="353943"/>
          </a:xfrm>
          <a:prstGeom prst="rect">
            <a:avLst/>
          </a:prstGeom>
          <a:noFill/>
        </p:spPr>
        <p:txBody>
          <a:bodyPr wrap="square" rtlCol="0">
            <a:spAutoFit/>
          </a:bodyPr>
          <a:lstStyle/>
          <a:p>
            <a:r>
              <a:rPr lang="en-US" sz="1700" b="1" dirty="0">
                <a:solidFill>
                  <a:schemeClr val="bg1"/>
                </a:solidFill>
              </a:rPr>
              <a:t>#</a:t>
            </a:r>
          </a:p>
        </p:txBody>
      </p:sp>
      <p:cxnSp>
        <p:nvCxnSpPr>
          <p:cNvPr id="128" name="Straight Connector 127">
            <a:extLst>
              <a:ext uri="{FF2B5EF4-FFF2-40B4-BE49-F238E27FC236}">
                <a16:creationId xmlns:a16="http://schemas.microsoft.com/office/drawing/2014/main" id="{AC3EBF39-68EF-4D3E-B830-769E994970B6}"/>
              </a:ext>
            </a:extLst>
          </p:cNvPr>
          <p:cNvCxnSpPr>
            <a:cxnSpLocks/>
          </p:cNvCxnSpPr>
          <p:nvPr/>
        </p:nvCxnSpPr>
        <p:spPr bwMode="auto">
          <a:xfrm>
            <a:off x="2399910" y="3878000"/>
            <a:ext cx="319058"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9" name="Straight Connector 128">
            <a:extLst>
              <a:ext uri="{FF2B5EF4-FFF2-40B4-BE49-F238E27FC236}">
                <a16:creationId xmlns:a16="http://schemas.microsoft.com/office/drawing/2014/main" id="{E3292DB9-E198-4421-91DE-AC81EF862CF3}"/>
              </a:ext>
            </a:extLst>
          </p:cNvPr>
          <p:cNvCxnSpPr>
            <a:cxnSpLocks/>
          </p:cNvCxnSpPr>
          <p:nvPr/>
        </p:nvCxnSpPr>
        <p:spPr bwMode="auto">
          <a:xfrm>
            <a:off x="3015909" y="3878000"/>
            <a:ext cx="319058"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2" name="Flowchart: Connector 131">
            <a:extLst>
              <a:ext uri="{FF2B5EF4-FFF2-40B4-BE49-F238E27FC236}">
                <a16:creationId xmlns:a16="http://schemas.microsoft.com/office/drawing/2014/main" id="{8E24CE0A-0A1B-4685-8626-EBB63B5627E4}"/>
              </a:ext>
            </a:extLst>
          </p:cNvPr>
          <p:cNvSpPr/>
          <p:nvPr/>
        </p:nvSpPr>
        <p:spPr bwMode="auto">
          <a:xfrm>
            <a:off x="4534270" y="3515399"/>
            <a:ext cx="693575" cy="725201"/>
          </a:xfrm>
          <a:prstGeom prst="flowChartConnector">
            <a:avLst/>
          </a:prstGeom>
          <a:noFill/>
          <a:ln w="28575"/>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a:ln>
                <a:noFill/>
              </a:ln>
              <a:solidFill>
                <a:schemeClr val="tx1"/>
              </a:solidFill>
              <a:effectLst/>
              <a:latin typeface="Arial" charset="0"/>
              <a:ea typeface="宋体" charset="-122"/>
            </a:endParaRPr>
          </a:p>
        </p:txBody>
      </p:sp>
      <p:cxnSp>
        <p:nvCxnSpPr>
          <p:cNvPr id="39" name="Connector: Elbow 38">
            <a:extLst>
              <a:ext uri="{FF2B5EF4-FFF2-40B4-BE49-F238E27FC236}">
                <a16:creationId xmlns:a16="http://schemas.microsoft.com/office/drawing/2014/main" id="{0294CADC-1390-407A-A094-91ECE62A68A3}"/>
              </a:ext>
            </a:extLst>
          </p:cNvPr>
          <p:cNvCxnSpPr>
            <a:cxnSpLocks/>
            <a:endCxn id="132" idx="0"/>
          </p:cNvCxnSpPr>
          <p:nvPr/>
        </p:nvCxnSpPr>
        <p:spPr bwMode="auto">
          <a:xfrm>
            <a:off x="3896885" y="2724690"/>
            <a:ext cx="984173" cy="790709"/>
          </a:xfrm>
          <a:prstGeom prst="bentConnector2">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Connector: Elbow 40">
            <a:extLst>
              <a:ext uri="{FF2B5EF4-FFF2-40B4-BE49-F238E27FC236}">
                <a16:creationId xmlns:a16="http://schemas.microsoft.com/office/drawing/2014/main" id="{16C3F1C4-77F0-4B62-8A8E-07B2F566EF56}"/>
              </a:ext>
            </a:extLst>
          </p:cNvPr>
          <p:cNvCxnSpPr>
            <a:cxnSpLocks/>
            <a:endCxn id="132" idx="2"/>
          </p:cNvCxnSpPr>
          <p:nvPr/>
        </p:nvCxnSpPr>
        <p:spPr bwMode="auto">
          <a:xfrm flipV="1">
            <a:off x="3896885" y="3878000"/>
            <a:ext cx="637385" cy="291116"/>
          </a:xfrm>
          <a:prstGeom prst="bentConnector3">
            <a:avLst>
              <a:gd name="adj1" fmla="val 50000"/>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Connector: Elbow 42">
            <a:extLst>
              <a:ext uri="{FF2B5EF4-FFF2-40B4-BE49-F238E27FC236}">
                <a16:creationId xmlns:a16="http://schemas.microsoft.com/office/drawing/2014/main" id="{E3EFCAA2-83C6-4AD6-827A-4A544691D8B2}"/>
              </a:ext>
            </a:extLst>
          </p:cNvPr>
          <p:cNvCxnSpPr>
            <a:cxnSpLocks/>
          </p:cNvCxnSpPr>
          <p:nvPr/>
        </p:nvCxnSpPr>
        <p:spPr bwMode="auto">
          <a:xfrm flipV="1">
            <a:off x="2979948" y="4208167"/>
            <a:ext cx="1699345" cy="637136"/>
          </a:xfrm>
          <a:prstGeom prst="bentConnector3">
            <a:avLst>
              <a:gd name="adj1" fmla="val 82584"/>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5" name="Connector: Elbow 44">
            <a:extLst>
              <a:ext uri="{FF2B5EF4-FFF2-40B4-BE49-F238E27FC236}">
                <a16:creationId xmlns:a16="http://schemas.microsoft.com/office/drawing/2014/main" id="{A23C53F0-A406-4DBC-A91E-3188CB3E6AA8}"/>
              </a:ext>
            </a:extLst>
          </p:cNvPr>
          <p:cNvCxnSpPr>
            <a:cxnSpLocks/>
            <a:endCxn id="132" idx="4"/>
          </p:cNvCxnSpPr>
          <p:nvPr/>
        </p:nvCxnSpPr>
        <p:spPr bwMode="auto">
          <a:xfrm flipV="1">
            <a:off x="2979948" y="4240600"/>
            <a:ext cx="1901110" cy="1569140"/>
          </a:xfrm>
          <a:prstGeom prst="bentConnector2">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8" name="Diamond 57">
            <a:extLst>
              <a:ext uri="{FF2B5EF4-FFF2-40B4-BE49-F238E27FC236}">
                <a16:creationId xmlns:a16="http://schemas.microsoft.com/office/drawing/2014/main" id="{BA616C8D-C3AC-4810-A5F6-5952D5654D55}"/>
              </a:ext>
            </a:extLst>
          </p:cNvPr>
          <p:cNvSpPr/>
          <p:nvPr/>
        </p:nvSpPr>
        <p:spPr>
          <a:xfrm>
            <a:off x="5745879" y="3521307"/>
            <a:ext cx="1029419" cy="744996"/>
          </a:xfrm>
          <a:prstGeom prst="diamond">
            <a:avLst/>
          </a:prstGeom>
          <a:solidFill>
            <a:schemeClr val="accent2"/>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baseline="-25000" dirty="0">
              <a:solidFill>
                <a:schemeClr val="bg1"/>
              </a:solidFill>
            </a:endParaRPr>
          </a:p>
        </p:txBody>
      </p:sp>
      <p:sp>
        <p:nvSpPr>
          <p:cNvPr id="59" name="TextBox 58">
            <a:extLst>
              <a:ext uri="{FF2B5EF4-FFF2-40B4-BE49-F238E27FC236}">
                <a16:creationId xmlns:a16="http://schemas.microsoft.com/office/drawing/2014/main" id="{17F4157C-10F7-4C40-B556-2CF26B974E23}"/>
              </a:ext>
            </a:extLst>
          </p:cNvPr>
          <p:cNvSpPr txBox="1"/>
          <p:nvPr/>
        </p:nvSpPr>
        <p:spPr>
          <a:xfrm>
            <a:off x="5784724" y="3739916"/>
            <a:ext cx="962274" cy="307777"/>
          </a:xfrm>
          <a:prstGeom prst="rect">
            <a:avLst/>
          </a:prstGeom>
          <a:noFill/>
        </p:spPr>
        <p:txBody>
          <a:bodyPr wrap="square" rtlCol="0">
            <a:spAutoFit/>
          </a:bodyPr>
          <a:lstStyle/>
          <a:p>
            <a:pPr algn="ctr"/>
            <a:r>
              <a:rPr lang="en-US" sz="1400" b="1" dirty="0">
                <a:solidFill>
                  <a:schemeClr val="bg1"/>
                </a:solidFill>
                <a:latin typeface="Arial" panose="020B0604020202020204" pitchFamily="34" charset="0"/>
                <a:cs typeface="Arial" panose="020B0604020202020204" pitchFamily="34" charset="0"/>
              </a:rPr>
              <a:t>&gt;Tact</a:t>
            </a:r>
          </a:p>
        </p:txBody>
      </p:sp>
      <p:cxnSp>
        <p:nvCxnSpPr>
          <p:cNvPr id="64" name="Straight Connector 63">
            <a:extLst>
              <a:ext uri="{FF2B5EF4-FFF2-40B4-BE49-F238E27FC236}">
                <a16:creationId xmlns:a16="http://schemas.microsoft.com/office/drawing/2014/main" id="{11A91387-9BE1-41E4-8195-2A653B64B349}"/>
              </a:ext>
            </a:extLst>
          </p:cNvPr>
          <p:cNvCxnSpPr>
            <a:cxnSpLocks/>
          </p:cNvCxnSpPr>
          <p:nvPr/>
        </p:nvCxnSpPr>
        <p:spPr bwMode="auto">
          <a:xfrm>
            <a:off x="5214444" y="3890606"/>
            <a:ext cx="530352" cy="3199"/>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Rectangle: Rounded Corners 66">
            <a:extLst>
              <a:ext uri="{FF2B5EF4-FFF2-40B4-BE49-F238E27FC236}">
                <a16:creationId xmlns:a16="http://schemas.microsoft.com/office/drawing/2014/main" id="{3A4542D3-B1CF-469D-88CE-E039577E9BC5}"/>
              </a:ext>
            </a:extLst>
          </p:cNvPr>
          <p:cNvSpPr/>
          <p:nvPr/>
        </p:nvSpPr>
        <p:spPr bwMode="auto">
          <a:xfrm>
            <a:off x="7181572" y="3545011"/>
            <a:ext cx="1103943" cy="761839"/>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r>
              <a:rPr kumimoji="0" lang="en-US" sz="1800" b="1" i="0" strike="noStrike" cap="none" normalizeH="0" baseline="0" dirty="0">
                <a:ln>
                  <a:noFill/>
                </a:ln>
                <a:solidFill>
                  <a:schemeClr val="tx1"/>
                </a:solidFill>
                <a:effectLst/>
                <a:latin typeface="Arial" charset="0"/>
                <a:ea typeface="宋体" charset="-122"/>
              </a:rPr>
              <a:t>L1D</a:t>
            </a:r>
          </a:p>
        </p:txBody>
      </p:sp>
      <p:sp>
        <p:nvSpPr>
          <p:cNvPr id="68" name="Rectangle: Rounded Corners 67">
            <a:extLst>
              <a:ext uri="{FF2B5EF4-FFF2-40B4-BE49-F238E27FC236}">
                <a16:creationId xmlns:a16="http://schemas.microsoft.com/office/drawing/2014/main" id="{B37DDFB2-C9FD-471D-9C08-C5C7A49400F6}"/>
              </a:ext>
            </a:extLst>
          </p:cNvPr>
          <p:cNvSpPr/>
          <p:nvPr/>
        </p:nvSpPr>
        <p:spPr bwMode="auto">
          <a:xfrm>
            <a:off x="8664747" y="3545011"/>
            <a:ext cx="1979793" cy="761838"/>
          </a:xfrm>
          <a:prstGeom prst="roundRect">
            <a:avLst/>
          </a:prstGeom>
          <a:solidFill>
            <a:schemeClr val="bg1">
              <a:lumMod val="85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buClr>
                <a:srgbClr val="CC9900"/>
              </a:buClr>
            </a:pPr>
            <a:r>
              <a:rPr lang="en-US" b="1" dirty="0">
                <a:latin typeface="Arial" charset="0"/>
                <a:ea typeface="宋体" charset="-122"/>
              </a:rPr>
              <a:t>L2C/LLC/DRAM</a:t>
            </a:r>
          </a:p>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0" i="0" u="none" strike="noStrike" cap="none" normalizeH="0" baseline="0" dirty="0">
              <a:ln>
                <a:noFill/>
              </a:ln>
              <a:solidFill>
                <a:schemeClr val="tx1"/>
              </a:solidFill>
              <a:effectLst/>
              <a:latin typeface="Arial" charset="0"/>
              <a:ea typeface="宋体" charset="-122"/>
            </a:endParaRPr>
          </a:p>
        </p:txBody>
      </p:sp>
      <p:cxnSp>
        <p:nvCxnSpPr>
          <p:cNvPr id="69" name="Straight Connector 68">
            <a:extLst>
              <a:ext uri="{FF2B5EF4-FFF2-40B4-BE49-F238E27FC236}">
                <a16:creationId xmlns:a16="http://schemas.microsoft.com/office/drawing/2014/main" id="{5CF0021C-4867-4D45-A472-32B06AFD5895}"/>
              </a:ext>
            </a:extLst>
          </p:cNvPr>
          <p:cNvCxnSpPr>
            <a:cxnSpLocks/>
          </p:cNvCxnSpPr>
          <p:nvPr/>
        </p:nvCxnSpPr>
        <p:spPr bwMode="auto">
          <a:xfrm>
            <a:off x="8294393" y="3950959"/>
            <a:ext cx="365760" cy="0"/>
          </a:xfrm>
          <a:prstGeom prst="line">
            <a:avLst/>
          </a:prstGeom>
          <a:noFill/>
          <a:ln w="19050" cap="flat" cmpd="sng" algn="ctr">
            <a:solidFill>
              <a:schemeClr val="tx1"/>
            </a:solidFill>
            <a:prstDash val="solid"/>
            <a:round/>
            <a:headEnd type="arrow"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0" name="Rectangle: Rounded Corners 69">
            <a:extLst>
              <a:ext uri="{FF2B5EF4-FFF2-40B4-BE49-F238E27FC236}">
                <a16:creationId xmlns:a16="http://schemas.microsoft.com/office/drawing/2014/main" id="{3A614C24-BAF0-48D4-B00F-24B549821BC9}"/>
              </a:ext>
            </a:extLst>
          </p:cNvPr>
          <p:cNvSpPr/>
          <p:nvPr/>
        </p:nvSpPr>
        <p:spPr bwMode="auto">
          <a:xfrm>
            <a:off x="8892360" y="39947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1" name="Rectangle: Rounded Corners 70">
            <a:extLst>
              <a:ext uri="{FF2B5EF4-FFF2-40B4-BE49-F238E27FC236}">
                <a16:creationId xmlns:a16="http://schemas.microsoft.com/office/drawing/2014/main" id="{95735BAA-3021-4972-A731-6A6A27D61BDA}"/>
              </a:ext>
            </a:extLst>
          </p:cNvPr>
          <p:cNvSpPr/>
          <p:nvPr/>
        </p:nvSpPr>
        <p:spPr bwMode="auto">
          <a:xfrm>
            <a:off x="9223725" y="39947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3" name="Rectangle: Rounded Corners 72">
            <a:extLst>
              <a:ext uri="{FF2B5EF4-FFF2-40B4-BE49-F238E27FC236}">
                <a16:creationId xmlns:a16="http://schemas.microsoft.com/office/drawing/2014/main" id="{0400288D-5422-4875-B8AC-714E82B426E6}"/>
              </a:ext>
            </a:extLst>
          </p:cNvPr>
          <p:cNvSpPr/>
          <p:nvPr/>
        </p:nvSpPr>
        <p:spPr bwMode="auto">
          <a:xfrm>
            <a:off x="9555090" y="39947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4" name="Rectangle: Rounded Corners 73">
            <a:extLst>
              <a:ext uri="{FF2B5EF4-FFF2-40B4-BE49-F238E27FC236}">
                <a16:creationId xmlns:a16="http://schemas.microsoft.com/office/drawing/2014/main" id="{627AE010-5CD3-4E4B-8C96-4FCD08E20EA3}"/>
              </a:ext>
            </a:extLst>
          </p:cNvPr>
          <p:cNvSpPr/>
          <p:nvPr/>
        </p:nvSpPr>
        <p:spPr bwMode="auto">
          <a:xfrm>
            <a:off x="9886455" y="39947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5" name="Rectangle: Rounded Corners 74">
            <a:extLst>
              <a:ext uri="{FF2B5EF4-FFF2-40B4-BE49-F238E27FC236}">
                <a16:creationId xmlns:a16="http://schemas.microsoft.com/office/drawing/2014/main" id="{086ED30B-59DD-48A2-A482-16D8907C02F2}"/>
              </a:ext>
            </a:extLst>
          </p:cNvPr>
          <p:cNvSpPr/>
          <p:nvPr/>
        </p:nvSpPr>
        <p:spPr bwMode="auto">
          <a:xfrm>
            <a:off x="10223295" y="3985001"/>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7" name="Rectangle: Rounded Corners 76">
            <a:extLst>
              <a:ext uri="{FF2B5EF4-FFF2-40B4-BE49-F238E27FC236}">
                <a16:creationId xmlns:a16="http://schemas.microsoft.com/office/drawing/2014/main" id="{A0AC27C8-6D42-4917-92E9-B2BDCB487075}"/>
              </a:ext>
            </a:extLst>
          </p:cNvPr>
          <p:cNvSpPr/>
          <p:nvPr/>
        </p:nvSpPr>
        <p:spPr bwMode="auto">
          <a:xfrm>
            <a:off x="7283256" y="39910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sp>
        <p:nvSpPr>
          <p:cNvPr id="78" name="Rectangle: Rounded Corners 77">
            <a:extLst>
              <a:ext uri="{FF2B5EF4-FFF2-40B4-BE49-F238E27FC236}">
                <a16:creationId xmlns:a16="http://schemas.microsoft.com/office/drawing/2014/main" id="{21AE9DD3-BB7C-47EE-900D-7509A8AED03E}"/>
              </a:ext>
            </a:extLst>
          </p:cNvPr>
          <p:cNvSpPr/>
          <p:nvPr/>
        </p:nvSpPr>
        <p:spPr bwMode="auto">
          <a:xfrm>
            <a:off x="7618815" y="39910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cxnSp>
        <p:nvCxnSpPr>
          <p:cNvPr id="63" name="Straight Connector 62">
            <a:extLst>
              <a:ext uri="{FF2B5EF4-FFF2-40B4-BE49-F238E27FC236}">
                <a16:creationId xmlns:a16="http://schemas.microsoft.com/office/drawing/2014/main" id="{083AE83C-1A40-4E5C-8C2B-EA3BA0189C94}"/>
              </a:ext>
            </a:extLst>
          </p:cNvPr>
          <p:cNvCxnSpPr>
            <a:cxnSpLocks/>
          </p:cNvCxnSpPr>
          <p:nvPr/>
        </p:nvCxnSpPr>
        <p:spPr bwMode="auto">
          <a:xfrm>
            <a:off x="6783802" y="3892093"/>
            <a:ext cx="3840480" cy="0"/>
          </a:xfrm>
          <a:prstGeom prst="line">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84" name="TextBox 83">
            <a:extLst>
              <a:ext uri="{FF2B5EF4-FFF2-40B4-BE49-F238E27FC236}">
                <a16:creationId xmlns:a16="http://schemas.microsoft.com/office/drawing/2014/main" id="{F44577AA-2188-4360-B2C2-92D0430F4B14}"/>
              </a:ext>
            </a:extLst>
          </p:cNvPr>
          <p:cNvSpPr txBox="1"/>
          <p:nvPr/>
        </p:nvSpPr>
        <p:spPr>
          <a:xfrm>
            <a:off x="6685262" y="3648931"/>
            <a:ext cx="389594" cy="276999"/>
          </a:xfrm>
          <a:prstGeom prst="rect">
            <a:avLst/>
          </a:prstGeom>
          <a:noFill/>
        </p:spPr>
        <p:txBody>
          <a:bodyPr wrap="none" rtlCol="0">
            <a:spAutoFit/>
          </a:bodyPr>
          <a:lstStyle/>
          <a:p>
            <a:r>
              <a:rPr lang="en-US" sz="1200" dirty="0"/>
              <a:t>yes</a:t>
            </a:r>
          </a:p>
        </p:txBody>
      </p:sp>
      <p:cxnSp>
        <p:nvCxnSpPr>
          <p:cNvPr id="90" name="Connector: Elbow 89">
            <a:extLst>
              <a:ext uri="{FF2B5EF4-FFF2-40B4-BE49-F238E27FC236}">
                <a16:creationId xmlns:a16="http://schemas.microsoft.com/office/drawing/2014/main" id="{8A6220F0-BE89-4ECE-B8BA-C36A56AA25BC}"/>
              </a:ext>
            </a:extLst>
          </p:cNvPr>
          <p:cNvCxnSpPr>
            <a:cxnSpLocks/>
          </p:cNvCxnSpPr>
          <p:nvPr/>
        </p:nvCxnSpPr>
        <p:spPr bwMode="auto">
          <a:xfrm rot="16200000" flipH="1">
            <a:off x="6040710" y="4500278"/>
            <a:ext cx="443029" cy="473"/>
          </a:xfrm>
          <a:prstGeom prst="bentConnector3">
            <a:avLst>
              <a:gd name="adj1" fmla="val 50000"/>
            </a:avLst>
          </a:prstGeom>
          <a:noFill/>
          <a:ln w="19050" cap="flat" cmpd="sng" algn="ctr">
            <a:solidFill>
              <a:schemeClr val="accent2"/>
            </a:solidFill>
            <a:prstDash val="solid"/>
            <a:round/>
            <a:headEnd type="none" w="med" len="med"/>
            <a:tailEnd type="arrow"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2" name="TextBox 91">
            <a:extLst>
              <a:ext uri="{FF2B5EF4-FFF2-40B4-BE49-F238E27FC236}">
                <a16:creationId xmlns:a16="http://schemas.microsoft.com/office/drawing/2014/main" id="{AF6A3880-E457-48FA-80A4-1055E9CC736D}"/>
              </a:ext>
            </a:extLst>
          </p:cNvPr>
          <p:cNvSpPr txBox="1"/>
          <p:nvPr/>
        </p:nvSpPr>
        <p:spPr>
          <a:xfrm>
            <a:off x="5968012" y="4656369"/>
            <a:ext cx="644535" cy="276999"/>
          </a:xfrm>
          <a:prstGeom prst="rect">
            <a:avLst/>
          </a:prstGeom>
          <a:noFill/>
        </p:spPr>
        <p:txBody>
          <a:bodyPr wrap="none" rtlCol="0">
            <a:spAutoFit/>
          </a:bodyPr>
          <a:lstStyle/>
          <a:p>
            <a:r>
              <a:rPr lang="en-US" sz="1200" dirty="0"/>
              <a:t>Discard</a:t>
            </a:r>
          </a:p>
        </p:txBody>
      </p:sp>
      <p:sp>
        <p:nvSpPr>
          <p:cNvPr id="93" name="TextBox 92">
            <a:extLst>
              <a:ext uri="{FF2B5EF4-FFF2-40B4-BE49-F238E27FC236}">
                <a16:creationId xmlns:a16="http://schemas.microsoft.com/office/drawing/2014/main" id="{867932D1-46C6-43BE-B5AC-402B05B808BE}"/>
              </a:ext>
            </a:extLst>
          </p:cNvPr>
          <p:cNvSpPr txBox="1"/>
          <p:nvPr/>
        </p:nvSpPr>
        <p:spPr>
          <a:xfrm>
            <a:off x="6225918" y="4189702"/>
            <a:ext cx="346570" cy="276999"/>
          </a:xfrm>
          <a:prstGeom prst="rect">
            <a:avLst/>
          </a:prstGeom>
          <a:noFill/>
        </p:spPr>
        <p:txBody>
          <a:bodyPr wrap="none" rtlCol="0">
            <a:spAutoFit/>
          </a:bodyPr>
          <a:lstStyle/>
          <a:p>
            <a:r>
              <a:rPr lang="en-US" sz="1200" dirty="0"/>
              <a:t>no</a:t>
            </a:r>
          </a:p>
        </p:txBody>
      </p:sp>
      <p:sp>
        <p:nvSpPr>
          <p:cNvPr id="54" name="Title 2">
            <a:extLst>
              <a:ext uri="{FF2B5EF4-FFF2-40B4-BE49-F238E27FC236}">
                <a16:creationId xmlns:a16="http://schemas.microsoft.com/office/drawing/2014/main" id="{E7BA2B0F-C22E-4DAC-BD69-2688E7E06385}"/>
              </a:ext>
            </a:extLst>
          </p:cNvPr>
          <p:cNvSpPr>
            <a:spLocks noGrp="1"/>
          </p:cNvSpPr>
          <p:nvPr>
            <p:ph type="title"/>
          </p:nvPr>
        </p:nvSpPr>
        <p:spPr>
          <a:xfrm>
            <a:off x="1007534" y="449284"/>
            <a:ext cx="10176933" cy="871537"/>
          </a:xfrm>
        </p:spPr>
        <p:txBody>
          <a:bodyPr/>
          <a:lstStyle/>
          <a:p>
            <a:r>
              <a:rPr lang="en-US" sz="3500" dirty="0"/>
              <a:t>Page-Cross Filter – Prediction</a:t>
            </a:r>
          </a:p>
        </p:txBody>
      </p:sp>
      <p:sp>
        <p:nvSpPr>
          <p:cNvPr id="55" name="Rectangle: Rounded Corners 54">
            <a:extLst>
              <a:ext uri="{FF2B5EF4-FFF2-40B4-BE49-F238E27FC236}">
                <a16:creationId xmlns:a16="http://schemas.microsoft.com/office/drawing/2014/main" id="{5F188E25-AFAC-4E0F-A267-1B86C4A94D89}"/>
              </a:ext>
            </a:extLst>
          </p:cNvPr>
          <p:cNvSpPr/>
          <p:nvPr/>
        </p:nvSpPr>
        <p:spPr bwMode="auto">
          <a:xfrm>
            <a:off x="7959450" y="3991088"/>
            <a:ext cx="216714" cy="210678"/>
          </a:xfrm>
          <a:prstGeom prst="roundRect">
            <a:avLst/>
          </a:prstGeom>
          <a:solidFill>
            <a:schemeClr val="bg1"/>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
                <a:srgbClr val="CC9900"/>
              </a:buClr>
              <a:buSzTx/>
              <a:tabLst/>
            </a:pPr>
            <a:endParaRPr kumimoji="0" lang="en-US" sz="1800" b="1" i="0" u="sng" strike="noStrike" cap="none" normalizeH="0" baseline="0" dirty="0">
              <a:ln>
                <a:noFill/>
              </a:ln>
              <a:solidFill>
                <a:schemeClr val="tx1"/>
              </a:solidFill>
              <a:effectLst/>
              <a:latin typeface="Arial" charset="0"/>
              <a:ea typeface="宋体" charset="-122"/>
            </a:endParaRPr>
          </a:p>
        </p:txBody>
      </p:sp>
      <p:pic>
        <p:nvPicPr>
          <p:cNvPr id="49" name="Picture 2" descr="sum Icon - Free PNG &amp; SVG 3560965 - Noun Project">
            <a:extLst>
              <a:ext uri="{FF2B5EF4-FFF2-40B4-BE49-F238E27FC236}">
                <a16:creationId xmlns:a16="http://schemas.microsoft.com/office/drawing/2014/main" id="{9D4556B5-93C2-47EF-8AA6-C88FE006A5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97374" y="3586882"/>
            <a:ext cx="567366" cy="582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2625448"/>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System Features</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pic>
        <p:nvPicPr>
          <p:cNvPr id="6" name="Picture 5">
            <a:extLst>
              <a:ext uri="{FF2B5EF4-FFF2-40B4-BE49-F238E27FC236}">
                <a16:creationId xmlns:a16="http://schemas.microsoft.com/office/drawing/2014/main" id="{F7B634EE-F966-4C7C-9189-EA97AE1593AE}"/>
              </a:ext>
            </a:extLst>
          </p:cNvPr>
          <p:cNvPicPr>
            <a:picLocks noChangeAspect="1"/>
          </p:cNvPicPr>
          <p:nvPr/>
        </p:nvPicPr>
        <p:blipFill>
          <a:blip r:embed="rId2"/>
          <a:stretch>
            <a:fillRect/>
          </a:stretch>
        </p:blipFill>
        <p:spPr>
          <a:xfrm>
            <a:off x="0" y="7635432"/>
            <a:ext cx="3948410" cy="5318567"/>
          </a:xfrm>
          <a:prstGeom prst="rect">
            <a:avLst/>
          </a:prstGeom>
        </p:spPr>
      </p:pic>
      <p:sp>
        <p:nvSpPr>
          <p:cNvPr id="2" name="Content Placeholder 3">
            <a:extLst>
              <a:ext uri="{FF2B5EF4-FFF2-40B4-BE49-F238E27FC236}">
                <a16:creationId xmlns:a16="http://schemas.microsoft.com/office/drawing/2014/main" id="{2489FC27-B406-6AB2-B5CD-278D9E0C1E6B}"/>
              </a:ext>
            </a:extLst>
          </p:cNvPr>
          <p:cNvSpPr>
            <a:spLocks noGrp="1"/>
          </p:cNvSpPr>
          <p:nvPr>
            <p:ph sz="quarter" idx="10"/>
          </p:nvPr>
        </p:nvSpPr>
        <p:spPr>
          <a:xfrm>
            <a:off x="1007534" y="1575935"/>
            <a:ext cx="10746316" cy="4626924"/>
          </a:xfrm>
          <a:prstGeom prst="rect">
            <a:avLst/>
          </a:prstGeom>
        </p:spPr>
        <p:txBody>
          <a:bodyPr/>
          <a:lstStyle/>
          <a:p>
            <a:pPr>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L2-TLB MPKI</a:t>
            </a:r>
          </a:p>
          <a:p>
            <a:pPr lvl="1">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Targets phases with low L2-TLB MPKI </a:t>
            </a:r>
          </a:p>
          <a:p>
            <a:pPr lvl="2">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High probability for a page-cross prefetch to hit in TLB</a:t>
            </a:r>
          </a:p>
          <a:p>
            <a:pPr lvl="2">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Make DRIPPER more aggressive during these phases </a:t>
            </a:r>
          </a:p>
          <a:p>
            <a:pPr>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L2-TLB Miss Rate </a:t>
            </a:r>
          </a:p>
          <a:p>
            <a:pPr lvl="1">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Targets phases with high L2-TLB pressure </a:t>
            </a:r>
          </a:p>
          <a:p>
            <a:pPr lvl="1">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Idea  most demand L2-TLB accesses are misses </a:t>
            </a:r>
          </a:p>
          <a:p>
            <a:pPr lvl="2">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Try if page-cross prefetching can reduce the pressure</a:t>
            </a:r>
          </a:p>
          <a:p>
            <a:pPr lvl="1">
              <a:lnSpc>
                <a:spcPct val="100000"/>
              </a:lnSpc>
            </a:pPr>
            <a:r>
              <a:rPr lang="en-US" sz="2400" dirty="0">
                <a:latin typeface="Calibri" panose="020F0502020204030204" pitchFamily="34" charset="0"/>
                <a:cs typeface="Calibri" panose="020F0502020204030204" pitchFamily="34" charset="0"/>
                <a:sym typeface="Wingdings" panose="05000000000000000000" pitchFamily="2" charset="2"/>
              </a:rPr>
              <a:t>Miss rate is more sensitive to changes than MPKI</a:t>
            </a:r>
          </a:p>
          <a:p>
            <a:pPr lvl="1">
              <a:lnSpc>
                <a:spcPct val="100000"/>
              </a:lnSpc>
            </a:pPr>
            <a:endParaRPr lang="en-US" sz="2400" dirty="0">
              <a:latin typeface="Calibri" panose="020F0502020204030204" pitchFamily="34" charset="0"/>
              <a:cs typeface="Calibri" panose="020F0502020204030204" pitchFamily="34" charset="0"/>
              <a:sym typeface="Wingdings" panose="05000000000000000000" pitchFamily="2" charset="2"/>
            </a:endParaRPr>
          </a:p>
          <a:p>
            <a:pPr lvl="1">
              <a:lnSpc>
                <a:spcPct val="100000"/>
              </a:lnSpc>
            </a:pPr>
            <a:endParaRPr lang="en-US" sz="2400" dirty="0">
              <a:latin typeface="Calibri" panose="020F0502020204030204" pitchFamily="34" charset="0"/>
              <a:cs typeface="Calibri" panose="020F0502020204030204" pitchFamily="34" charset="0"/>
              <a:sym typeface="Wingdings" panose="05000000000000000000" pitchFamily="2" charset="2"/>
            </a:endParaRPr>
          </a:p>
        </p:txBody>
      </p:sp>
    </p:spTree>
    <p:extLst>
      <p:ext uri="{BB962C8B-B14F-4D97-AF65-F5344CB8AC3E}">
        <p14:creationId xmlns:p14="http://schemas.microsoft.com/office/powerpoint/2010/main" val="398105673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Detailed Storage Overhead of DRIPPER</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graphicFrame>
        <p:nvGraphicFramePr>
          <p:cNvPr id="8" name="Table 7">
            <a:extLst>
              <a:ext uri="{FF2B5EF4-FFF2-40B4-BE49-F238E27FC236}">
                <a16:creationId xmlns:a16="http://schemas.microsoft.com/office/drawing/2014/main" id="{D1F94242-BEF5-41C0-A923-FB57E7973694}"/>
              </a:ext>
            </a:extLst>
          </p:cNvPr>
          <p:cNvGraphicFramePr>
            <a:graphicFrameLocks noGrp="1"/>
          </p:cNvGraphicFramePr>
          <p:nvPr>
            <p:extLst>
              <p:ext uri="{D42A27DB-BD31-4B8C-83A1-F6EECF244321}">
                <p14:modId xmlns:p14="http://schemas.microsoft.com/office/powerpoint/2010/main" val="1628797266"/>
              </p:ext>
            </p:extLst>
          </p:nvPr>
        </p:nvGraphicFramePr>
        <p:xfrm>
          <a:off x="2521554" y="1957429"/>
          <a:ext cx="7148891" cy="3619090"/>
        </p:xfrm>
        <a:graphic>
          <a:graphicData uri="http://schemas.openxmlformats.org/drawingml/2006/table">
            <a:tbl>
              <a:tblPr firstRow="1" bandRow="1">
                <a:tableStyleId>{21E4AEA4-8DFA-4A89-87EB-49C32662AFE0}</a:tableStyleId>
              </a:tblPr>
              <a:tblGrid>
                <a:gridCol w="3163690">
                  <a:extLst>
                    <a:ext uri="{9D8B030D-6E8A-4147-A177-3AD203B41FA5}">
                      <a16:colId xmlns:a16="http://schemas.microsoft.com/office/drawing/2014/main" val="3093983041"/>
                    </a:ext>
                  </a:extLst>
                </a:gridCol>
                <a:gridCol w="3985201">
                  <a:extLst>
                    <a:ext uri="{9D8B030D-6E8A-4147-A177-3AD203B41FA5}">
                      <a16:colId xmlns:a16="http://schemas.microsoft.com/office/drawing/2014/main" val="2228226489"/>
                    </a:ext>
                  </a:extLst>
                </a:gridCol>
              </a:tblGrid>
              <a:tr h="723818">
                <a:tc>
                  <a:txBody>
                    <a:bodyPr/>
                    <a:lstStyle/>
                    <a:p>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3000" dirty="0"/>
                        <a:t>Storage Overhead</a:t>
                      </a:r>
                      <a:endParaRPr lang="en-US" sz="30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2322058"/>
                  </a:ext>
                </a:extLst>
              </a:tr>
              <a:tr h="723818">
                <a:tc>
                  <a:txBody>
                    <a:bodyPr/>
                    <a:lstStyle/>
                    <a:p>
                      <a:r>
                        <a:rPr lang="en-US" sz="3000" dirty="0"/>
                        <a:t>Program Features</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dirty="0"/>
                        <a:t>0.625KB</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6763361"/>
                  </a:ext>
                </a:extLst>
              </a:tr>
              <a:tr h="723818">
                <a:tc>
                  <a:txBody>
                    <a:bodyPr/>
                    <a:lstStyle/>
                    <a:p>
                      <a:r>
                        <a:rPr lang="en-US" sz="3000" dirty="0"/>
                        <a:t>System Features</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3000" dirty="0"/>
                        <a:t>0.00125KB</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8183760"/>
                  </a:ext>
                </a:extLst>
              </a:tr>
              <a:tr h="723818">
                <a:tc>
                  <a:txBody>
                    <a:bodyPr/>
                    <a:lstStyle/>
                    <a:p>
                      <a:r>
                        <a:rPr lang="en-US" sz="3000" dirty="0" err="1"/>
                        <a:t>vUB</a:t>
                      </a:r>
                      <a:r>
                        <a:rPr lang="en-US" sz="3000" dirty="0"/>
                        <a:t>/</a:t>
                      </a:r>
                      <a:r>
                        <a:rPr lang="en-US" sz="3000" dirty="0" err="1"/>
                        <a:t>pUB</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3000" dirty="0"/>
                        <a:t>0.024KB/0.768KB</a:t>
                      </a:r>
                      <a:endParaRPr lang="en-US" sz="3000" b="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09121936"/>
                  </a:ext>
                </a:extLst>
              </a:tr>
              <a:tr h="723818">
                <a:tc>
                  <a:txBody>
                    <a:bodyPr/>
                    <a:lstStyle/>
                    <a:p>
                      <a:r>
                        <a:rPr lang="en-US" sz="3000" b="1" dirty="0"/>
                        <a:t>Total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3000" b="1" dirty="0"/>
                        <a:t>1.44KB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8197525"/>
                  </a:ext>
                </a:extLst>
              </a:tr>
            </a:tbl>
          </a:graphicData>
        </a:graphic>
      </p:graphicFrame>
    </p:spTree>
    <p:extLst>
      <p:ext uri="{BB962C8B-B14F-4D97-AF65-F5344CB8AC3E}">
        <p14:creationId xmlns:p14="http://schemas.microsoft.com/office/powerpoint/2010/main" val="21065473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8-core Evaluation</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mc:AlternateContent xmlns:mc="http://schemas.openxmlformats.org/markup-compatibility/2006" xmlns:cx1="http://schemas.microsoft.com/office/drawing/2015/9/8/chartex">
        <mc:Choice Requires="cx1">
          <p:graphicFrame>
            <p:nvGraphicFramePr>
              <p:cNvPr id="10" name="Chart 9">
                <a:extLst>
                  <a:ext uri="{FF2B5EF4-FFF2-40B4-BE49-F238E27FC236}">
                    <a16:creationId xmlns:a16="http://schemas.microsoft.com/office/drawing/2014/main" id="{A62C0BBA-8431-49E5-8609-2BAF5042DC07}"/>
                  </a:ext>
                </a:extLst>
              </p:cNvPr>
              <p:cNvGraphicFramePr/>
              <p:nvPr>
                <p:extLst>
                  <p:ext uri="{D42A27DB-BD31-4B8C-83A1-F6EECF244321}">
                    <p14:modId xmlns:p14="http://schemas.microsoft.com/office/powerpoint/2010/main" val="1407445269"/>
                  </p:ext>
                </p:extLst>
              </p:nvPr>
            </p:nvGraphicFramePr>
            <p:xfrm>
              <a:off x="1628775" y="1760547"/>
              <a:ext cx="9201150" cy="3773477"/>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0" name="Chart 9">
                <a:extLst>
                  <a:ext uri="{FF2B5EF4-FFF2-40B4-BE49-F238E27FC236}">
                    <a16:creationId xmlns:a16="http://schemas.microsoft.com/office/drawing/2014/main" id="{A62C0BBA-8431-49E5-8609-2BAF5042DC07}"/>
                  </a:ext>
                </a:extLst>
              </p:cNvPr>
              <p:cNvPicPr>
                <a:picLocks noGrp="1" noRot="1" noChangeAspect="1" noMove="1" noResize="1" noEditPoints="1" noAdjustHandles="1" noChangeArrowheads="1" noChangeShapeType="1"/>
              </p:cNvPicPr>
              <p:nvPr/>
            </p:nvPicPr>
            <p:blipFill>
              <a:blip r:embed="rId3"/>
              <a:stretch>
                <a:fillRect/>
              </a:stretch>
            </p:blipFill>
            <p:spPr>
              <a:xfrm>
                <a:off x="1628775" y="1760547"/>
                <a:ext cx="9201150" cy="3773477"/>
              </a:xfrm>
              <a:prstGeom prst="rect">
                <a:avLst/>
              </a:prstGeom>
            </p:spPr>
          </p:pic>
        </mc:Fallback>
      </mc:AlternateContent>
    </p:spTree>
    <p:extLst>
      <p:ext uri="{BB962C8B-B14F-4D97-AF65-F5344CB8AC3E}">
        <p14:creationId xmlns:p14="http://schemas.microsoft.com/office/powerpoint/2010/main" val="113164318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IPC Gain Breakdown </a:t>
            </a:r>
          </a:p>
        </p:txBody>
      </p:sp>
      <p:sp>
        <p:nvSpPr>
          <p:cNvPr id="5" name="Rectangle: Rounded Corners 4">
            <a:extLst>
              <a:ext uri="{FF2B5EF4-FFF2-40B4-BE49-F238E27FC236}">
                <a16:creationId xmlns:a16="http://schemas.microsoft.com/office/drawing/2014/main" id="{DD115C1B-C703-4796-A65C-B4B21680F489}"/>
              </a:ext>
            </a:extLst>
          </p:cNvPr>
          <p:cNvSpPr/>
          <p:nvPr/>
        </p:nvSpPr>
        <p:spPr bwMode="auto">
          <a:xfrm>
            <a:off x="54483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pic>
        <p:nvPicPr>
          <p:cNvPr id="4" name="Picture 3">
            <a:extLst>
              <a:ext uri="{FF2B5EF4-FFF2-40B4-BE49-F238E27FC236}">
                <a16:creationId xmlns:a16="http://schemas.microsoft.com/office/drawing/2014/main" id="{71E3FC94-921F-4770-9D9F-6EF38E138657}"/>
              </a:ext>
            </a:extLst>
          </p:cNvPr>
          <p:cNvPicPr>
            <a:picLocks noChangeAspect="1"/>
          </p:cNvPicPr>
          <p:nvPr/>
        </p:nvPicPr>
        <p:blipFill>
          <a:blip r:embed="rId2"/>
          <a:stretch>
            <a:fillRect/>
          </a:stretch>
        </p:blipFill>
        <p:spPr>
          <a:xfrm>
            <a:off x="1415611" y="2244930"/>
            <a:ext cx="9360778" cy="2359376"/>
          </a:xfrm>
          <a:prstGeom prst="rect">
            <a:avLst/>
          </a:prstGeom>
        </p:spPr>
      </p:pic>
    </p:spTree>
    <p:extLst>
      <p:ext uri="{BB962C8B-B14F-4D97-AF65-F5344CB8AC3E}">
        <p14:creationId xmlns:p14="http://schemas.microsoft.com/office/powerpoint/2010/main" val="344831572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9569D2B-CF11-44B9-868D-2E617F68E47D}"/>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8" name="Content Placeholder 3">
            <a:extLst>
              <a:ext uri="{FF2B5EF4-FFF2-40B4-BE49-F238E27FC236}">
                <a16:creationId xmlns:a16="http://schemas.microsoft.com/office/drawing/2014/main" id="{224E1E00-DE51-4751-AB48-7E6FCDF8C5FA}"/>
              </a:ext>
            </a:extLst>
          </p:cNvPr>
          <p:cNvSpPr txBox="1">
            <a:spLocks/>
          </p:cNvSpPr>
          <p:nvPr/>
        </p:nvSpPr>
        <p:spPr>
          <a:xfrm>
            <a:off x="1183780" y="1396956"/>
            <a:ext cx="7376020" cy="5181638"/>
          </a:xfrm>
          <a:prstGeom prst="rect">
            <a:avLst/>
          </a:prstGeom>
          <a:noFill/>
          <a:ln w="28575">
            <a:no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HW prefetchers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for</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 VIPT caches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drive prefetching with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v@</a:t>
            </a:r>
          </a:p>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Prefetch requests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need to go through the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TLB hierarchy</a:t>
            </a:r>
          </a:p>
          <a:p>
            <a:pPr marL="609585" lvl="1" indent="0">
              <a:lnSpc>
                <a:spcPct val="100000"/>
              </a:lnSpc>
              <a:buNone/>
            </a:pPr>
            <a:endPar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3" name="Title 2"/>
          <p:cNvSpPr>
            <a:spLocks noGrp="1"/>
          </p:cNvSpPr>
          <p:nvPr>
            <p:ph type="title"/>
          </p:nvPr>
        </p:nvSpPr>
        <p:spPr/>
        <p:txBody>
          <a:bodyPr/>
          <a:lstStyle/>
          <a:p>
            <a:r>
              <a:rPr lang="en-US" sz="3500" dirty="0"/>
              <a:t>Hardware Prefetching and VIPT Caches</a:t>
            </a:r>
          </a:p>
        </p:txBody>
      </p:sp>
      <p:pic>
        <p:nvPicPr>
          <p:cNvPr id="9" name="Picture 8">
            <a:extLst>
              <a:ext uri="{FF2B5EF4-FFF2-40B4-BE49-F238E27FC236}">
                <a16:creationId xmlns:a16="http://schemas.microsoft.com/office/drawing/2014/main" id="{333925A1-6368-44ED-83B2-72C74A33C522}"/>
              </a:ext>
            </a:extLst>
          </p:cNvPr>
          <p:cNvPicPr>
            <a:picLocks noChangeAspect="1"/>
          </p:cNvPicPr>
          <p:nvPr/>
        </p:nvPicPr>
        <p:blipFill>
          <a:blip r:embed="rId3"/>
          <a:stretch>
            <a:fillRect/>
          </a:stretch>
        </p:blipFill>
        <p:spPr>
          <a:xfrm>
            <a:off x="8489026" y="2076187"/>
            <a:ext cx="3029373" cy="2857899"/>
          </a:xfrm>
          <a:prstGeom prst="rect">
            <a:avLst/>
          </a:prstGeom>
        </p:spPr>
      </p:pic>
    </p:spTree>
    <p:extLst>
      <p:ext uri="{BB962C8B-B14F-4D97-AF65-F5344CB8AC3E}">
        <p14:creationId xmlns:p14="http://schemas.microsoft.com/office/powerpoint/2010/main" val="2213160422"/>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9569D2B-CF11-44B9-868D-2E617F68E47D}"/>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8" name="Content Placeholder 3">
            <a:extLst>
              <a:ext uri="{FF2B5EF4-FFF2-40B4-BE49-F238E27FC236}">
                <a16:creationId xmlns:a16="http://schemas.microsoft.com/office/drawing/2014/main" id="{224E1E00-DE51-4751-AB48-7E6FCDF8C5FA}"/>
              </a:ext>
            </a:extLst>
          </p:cNvPr>
          <p:cNvSpPr txBox="1">
            <a:spLocks/>
          </p:cNvSpPr>
          <p:nvPr/>
        </p:nvSpPr>
        <p:spPr>
          <a:xfrm>
            <a:off x="1183780" y="1396956"/>
            <a:ext cx="7376020" cy="5181638"/>
          </a:xfrm>
          <a:prstGeom prst="rect">
            <a:avLst/>
          </a:prstGeom>
          <a:noFill/>
          <a:ln w="28575">
            <a:no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HW prefetchers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for</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 VIPT caches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drive prefetching with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v@</a:t>
            </a:r>
          </a:p>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Prefetch requests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need to go through the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TLB hierarchy</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If translation is </a:t>
            </a:r>
            <a:r>
              <a:rPr lang="en-US" sz="2100" b="1" kern="0" dirty="0">
                <a:solidFill>
                  <a:schemeClr val="tx1"/>
                </a:solidFill>
                <a:latin typeface="Calibri" panose="020F0502020204030204" pitchFamily="34" charset="0"/>
                <a:cs typeface="Calibri" panose="020F0502020204030204" pitchFamily="34" charset="0"/>
                <a:sym typeface="Wingdings" panose="05000000000000000000" pitchFamily="2" charset="2"/>
              </a:rPr>
              <a:t>stored in TLB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 issue cache prefetch </a:t>
            </a:r>
          </a:p>
          <a:p>
            <a:pPr lvl="1">
              <a:lnSpc>
                <a:spcPct val="100000"/>
              </a:lnSpc>
            </a:pPr>
            <a:endPar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3" name="Title 2"/>
          <p:cNvSpPr>
            <a:spLocks noGrp="1"/>
          </p:cNvSpPr>
          <p:nvPr>
            <p:ph type="title"/>
          </p:nvPr>
        </p:nvSpPr>
        <p:spPr/>
        <p:txBody>
          <a:bodyPr/>
          <a:lstStyle/>
          <a:p>
            <a:r>
              <a:rPr lang="en-US" sz="3500" dirty="0"/>
              <a:t>Hardware Prefetching and VIPT Caches</a:t>
            </a:r>
          </a:p>
        </p:txBody>
      </p:sp>
      <p:pic>
        <p:nvPicPr>
          <p:cNvPr id="9" name="Picture 8">
            <a:extLst>
              <a:ext uri="{FF2B5EF4-FFF2-40B4-BE49-F238E27FC236}">
                <a16:creationId xmlns:a16="http://schemas.microsoft.com/office/drawing/2014/main" id="{333925A1-6368-44ED-83B2-72C74A33C522}"/>
              </a:ext>
            </a:extLst>
          </p:cNvPr>
          <p:cNvPicPr>
            <a:picLocks noChangeAspect="1"/>
          </p:cNvPicPr>
          <p:nvPr/>
        </p:nvPicPr>
        <p:blipFill>
          <a:blip r:embed="rId3"/>
          <a:stretch>
            <a:fillRect/>
          </a:stretch>
        </p:blipFill>
        <p:spPr>
          <a:xfrm>
            <a:off x="8489026" y="2076187"/>
            <a:ext cx="3029373" cy="2857899"/>
          </a:xfrm>
          <a:prstGeom prst="rect">
            <a:avLst/>
          </a:prstGeom>
        </p:spPr>
      </p:pic>
      <p:sp>
        <p:nvSpPr>
          <p:cNvPr id="8" name="TextBox 7">
            <a:extLst>
              <a:ext uri="{FF2B5EF4-FFF2-40B4-BE49-F238E27FC236}">
                <a16:creationId xmlns:a16="http://schemas.microsoft.com/office/drawing/2014/main" id="{F9EBB15F-D7BC-4CCF-A6DC-577ABFDCD4B3}"/>
              </a:ext>
            </a:extLst>
          </p:cNvPr>
          <p:cNvSpPr txBox="1"/>
          <p:nvPr/>
        </p:nvSpPr>
        <p:spPr>
          <a:xfrm>
            <a:off x="9188068" y="1683342"/>
            <a:ext cx="1753339" cy="553998"/>
          </a:xfrm>
          <a:prstGeom prst="rect">
            <a:avLst/>
          </a:prstGeom>
          <a:noFill/>
          <a:ln>
            <a:noFill/>
          </a:ln>
        </p:spPr>
        <p:txBody>
          <a:bodyPr wrap="square" rtlCol="0">
            <a:spAutoFit/>
          </a:bodyPr>
          <a:lstStyle/>
          <a:p>
            <a:pPr algn="ctr"/>
            <a:r>
              <a:rPr lang="en-US" sz="3000" b="1" dirty="0">
                <a:highlight>
                  <a:srgbClr val="00FF00"/>
                </a:highlight>
              </a:rPr>
              <a:t>TLB HIT</a:t>
            </a:r>
          </a:p>
        </p:txBody>
      </p:sp>
    </p:spTree>
    <p:extLst>
      <p:ext uri="{BB962C8B-B14F-4D97-AF65-F5344CB8AC3E}">
        <p14:creationId xmlns:p14="http://schemas.microsoft.com/office/powerpoint/2010/main" val="1506806226"/>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69569D2B-CF11-44B9-868D-2E617F68E47D}"/>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8" name="Content Placeholder 3">
            <a:extLst>
              <a:ext uri="{FF2B5EF4-FFF2-40B4-BE49-F238E27FC236}">
                <a16:creationId xmlns:a16="http://schemas.microsoft.com/office/drawing/2014/main" id="{224E1E00-DE51-4751-AB48-7E6FCDF8C5FA}"/>
              </a:ext>
            </a:extLst>
          </p:cNvPr>
          <p:cNvSpPr txBox="1">
            <a:spLocks/>
          </p:cNvSpPr>
          <p:nvPr/>
        </p:nvSpPr>
        <p:spPr>
          <a:xfrm>
            <a:off x="1183780" y="1396956"/>
            <a:ext cx="7376020" cy="5181638"/>
          </a:xfrm>
          <a:prstGeom prst="rect">
            <a:avLst/>
          </a:prstGeom>
          <a:noFill/>
          <a:ln w="28575">
            <a:no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HW prefetchers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for</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 VIPT caches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drive prefetching with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v@</a:t>
            </a:r>
          </a:p>
          <a:p>
            <a:pPr>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Prefetch requests </a:t>
            </a: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need to go through the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TLB hierarchy</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If translation is </a:t>
            </a:r>
            <a:r>
              <a:rPr lang="en-US" sz="2100" b="1" kern="0" dirty="0">
                <a:solidFill>
                  <a:schemeClr val="tx1"/>
                </a:solidFill>
                <a:latin typeface="Calibri" panose="020F0502020204030204" pitchFamily="34" charset="0"/>
                <a:cs typeface="Calibri" panose="020F0502020204030204" pitchFamily="34" charset="0"/>
                <a:sym typeface="Wingdings" panose="05000000000000000000" pitchFamily="2" charset="2"/>
              </a:rPr>
              <a:t>stored in TLB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 issue cache prefetch </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What if the translation </a:t>
            </a:r>
            <a:r>
              <a:rPr lang="en-US" sz="2100" b="1" kern="0" dirty="0">
                <a:solidFill>
                  <a:schemeClr val="tx1"/>
                </a:solidFill>
                <a:latin typeface="Calibri" panose="020F0502020204030204" pitchFamily="34" charset="0"/>
                <a:cs typeface="Calibri" panose="020F0502020204030204" pitchFamily="34" charset="0"/>
                <a:sym typeface="Wingdings" panose="05000000000000000000" pitchFamily="2" charset="2"/>
              </a:rPr>
              <a:t>is NOT stored  in TLB? </a:t>
            </a:r>
            <a:endPar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3" name="Title 2"/>
          <p:cNvSpPr>
            <a:spLocks noGrp="1"/>
          </p:cNvSpPr>
          <p:nvPr>
            <p:ph type="title"/>
          </p:nvPr>
        </p:nvSpPr>
        <p:spPr/>
        <p:txBody>
          <a:bodyPr/>
          <a:lstStyle/>
          <a:p>
            <a:r>
              <a:rPr lang="en-US" sz="3500" dirty="0"/>
              <a:t>Hardware Prefetching and VIPT Caches</a:t>
            </a:r>
          </a:p>
        </p:txBody>
      </p:sp>
      <p:sp>
        <p:nvSpPr>
          <p:cNvPr id="26" name="TextBox 25">
            <a:extLst>
              <a:ext uri="{FF2B5EF4-FFF2-40B4-BE49-F238E27FC236}">
                <a16:creationId xmlns:a16="http://schemas.microsoft.com/office/drawing/2014/main" id="{AF7BCA89-D35B-4317-9794-AE9FFAB95A58}"/>
              </a:ext>
            </a:extLst>
          </p:cNvPr>
          <p:cNvSpPr txBox="1"/>
          <p:nvPr/>
        </p:nvSpPr>
        <p:spPr>
          <a:xfrm>
            <a:off x="2249254" y="2810529"/>
            <a:ext cx="5174299" cy="2354491"/>
          </a:xfrm>
          <a:prstGeom prst="rect">
            <a:avLst/>
          </a:prstGeom>
          <a:noFill/>
          <a:ln w="28575">
            <a:solidFill>
              <a:schemeClr val="accent2"/>
            </a:solidFill>
          </a:ln>
        </p:spPr>
        <p:txBody>
          <a:bodyPr wrap="square" rtlCol="0">
            <a:spAutoFit/>
          </a:bodyPr>
          <a:lstStyle/>
          <a:p>
            <a:pPr marL="285750" indent="-285750">
              <a:buFont typeface="Arial" panose="020B0604020202020204" pitchFamily="34" charset="0"/>
              <a:buChar char="•"/>
            </a:pPr>
            <a:r>
              <a:rPr lang="en-US" sz="2100" b="1" kern="0" dirty="0">
                <a:sym typeface="Wingdings" panose="05000000000000000000" pitchFamily="2" charset="2"/>
              </a:rPr>
              <a:t>Trigger page walk to fetch the translation </a:t>
            </a:r>
          </a:p>
          <a:p>
            <a:pPr marL="895335" lvl="1" indent="-285750">
              <a:buFont typeface="Arial" panose="020B0604020202020204" pitchFamily="34" charset="0"/>
              <a:buChar char="•"/>
            </a:pPr>
            <a:r>
              <a:rPr lang="en-US" sz="2100" kern="0" dirty="0">
                <a:sym typeface="Wingdings" panose="05000000000000000000" pitchFamily="2" charset="2"/>
              </a:rPr>
              <a:t>Prefetching timeliness</a:t>
            </a:r>
          </a:p>
          <a:p>
            <a:pPr marL="895335" lvl="1" indent="-285750">
              <a:buFont typeface="Arial" panose="020B0604020202020204" pitchFamily="34" charset="0"/>
              <a:buChar char="•"/>
            </a:pPr>
            <a:r>
              <a:rPr lang="en-US" sz="2100" kern="0" dirty="0">
                <a:sym typeface="Wingdings" panose="05000000000000000000" pitchFamily="2" charset="2"/>
              </a:rPr>
              <a:t>TLB/Cache pollution</a:t>
            </a:r>
          </a:p>
          <a:p>
            <a:pPr marL="895335" lvl="1" indent="-285750">
              <a:buFont typeface="Arial" panose="020B0604020202020204" pitchFamily="34" charset="0"/>
              <a:buChar char="•"/>
            </a:pPr>
            <a:r>
              <a:rPr lang="en-US" sz="2100" kern="0" dirty="0">
                <a:sym typeface="Wingdings" panose="05000000000000000000" pitchFamily="2" charset="2"/>
              </a:rPr>
              <a:t>Energy overhead</a:t>
            </a:r>
          </a:p>
          <a:p>
            <a:pPr marL="285750" indent="-285750">
              <a:buFont typeface="Arial" panose="020B0604020202020204" pitchFamily="34" charset="0"/>
              <a:buChar char="•"/>
            </a:pPr>
            <a:r>
              <a:rPr lang="en-US" sz="2100" b="1" kern="0" dirty="0">
                <a:sym typeface="Wingdings" panose="05000000000000000000" pitchFamily="2" charset="2"/>
              </a:rPr>
              <a:t>Discard page-cross prefetch request</a:t>
            </a:r>
          </a:p>
          <a:p>
            <a:pPr marL="895335" lvl="1" indent="-285750">
              <a:buFont typeface="Arial" panose="020B0604020202020204" pitchFamily="34" charset="0"/>
              <a:buChar char="•"/>
            </a:pPr>
            <a:r>
              <a:rPr lang="en-US" sz="2100" kern="0" dirty="0">
                <a:sym typeface="Wingdings" panose="05000000000000000000" pitchFamily="2" charset="2"/>
              </a:rPr>
              <a:t>Sub-optimal performance gains</a:t>
            </a:r>
          </a:p>
          <a:p>
            <a:pPr marL="895335" lvl="1" indent="-285750">
              <a:buFont typeface="Arial" panose="020B0604020202020204" pitchFamily="34" charset="0"/>
              <a:buChar char="•"/>
            </a:pPr>
            <a:r>
              <a:rPr lang="en-US" sz="2100" kern="0" dirty="0">
                <a:sym typeface="Wingdings" panose="05000000000000000000" pitchFamily="2" charset="2"/>
              </a:rPr>
              <a:t>Safest option </a:t>
            </a:r>
          </a:p>
        </p:txBody>
      </p:sp>
      <p:pic>
        <p:nvPicPr>
          <p:cNvPr id="9" name="Picture 8">
            <a:extLst>
              <a:ext uri="{FF2B5EF4-FFF2-40B4-BE49-F238E27FC236}">
                <a16:creationId xmlns:a16="http://schemas.microsoft.com/office/drawing/2014/main" id="{333925A1-6368-44ED-83B2-72C74A33C522}"/>
              </a:ext>
            </a:extLst>
          </p:cNvPr>
          <p:cNvPicPr>
            <a:picLocks noChangeAspect="1"/>
          </p:cNvPicPr>
          <p:nvPr/>
        </p:nvPicPr>
        <p:blipFill>
          <a:blip r:embed="rId3"/>
          <a:stretch>
            <a:fillRect/>
          </a:stretch>
        </p:blipFill>
        <p:spPr>
          <a:xfrm>
            <a:off x="8489026" y="2076187"/>
            <a:ext cx="3029373" cy="2857899"/>
          </a:xfrm>
          <a:prstGeom prst="rect">
            <a:avLst/>
          </a:prstGeom>
        </p:spPr>
      </p:pic>
      <p:sp>
        <p:nvSpPr>
          <p:cNvPr id="10" name="TextBox 9">
            <a:extLst>
              <a:ext uri="{FF2B5EF4-FFF2-40B4-BE49-F238E27FC236}">
                <a16:creationId xmlns:a16="http://schemas.microsoft.com/office/drawing/2014/main" id="{86EFFA76-48E8-42F3-9EB0-C5B76415A0F7}"/>
              </a:ext>
            </a:extLst>
          </p:cNvPr>
          <p:cNvSpPr txBox="1"/>
          <p:nvPr/>
        </p:nvSpPr>
        <p:spPr>
          <a:xfrm>
            <a:off x="9185913" y="1672157"/>
            <a:ext cx="1753339" cy="553998"/>
          </a:xfrm>
          <a:prstGeom prst="rect">
            <a:avLst/>
          </a:prstGeom>
          <a:noFill/>
          <a:ln>
            <a:noFill/>
          </a:ln>
        </p:spPr>
        <p:txBody>
          <a:bodyPr wrap="square" rtlCol="0">
            <a:spAutoFit/>
          </a:bodyPr>
          <a:lstStyle/>
          <a:p>
            <a:pPr algn="ctr"/>
            <a:r>
              <a:rPr lang="en-US" sz="3000" b="1" dirty="0">
                <a:highlight>
                  <a:srgbClr val="FDB814"/>
                </a:highlight>
              </a:rPr>
              <a:t>TLB MISS</a:t>
            </a:r>
          </a:p>
        </p:txBody>
      </p:sp>
    </p:spTree>
    <p:extLst>
      <p:ext uri="{BB962C8B-B14F-4D97-AF65-F5344CB8AC3E}">
        <p14:creationId xmlns:p14="http://schemas.microsoft.com/office/powerpoint/2010/main" val="2444464895"/>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Mismatch Between Academia and Industry </a:t>
            </a:r>
          </a:p>
        </p:txBody>
      </p:sp>
      <p:sp>
        <p:nvSpPr>
          <p:cNvPr id="9" name="Content Placeholder 3">
            <a:extLst>
              <a:ext uri="{FF2B5EF4-FFF2-40B4-BE49-F238E27FC236}">
                <a16:creationId xmlns:a16="http://schemas.microsoft.com/office/drawing/2014/main" id="{F47173D8-EFAC-4319-B411-01FFD548636E}"/>
              </a:ext>
            </a:extLst>
          </p:cNvPr>
          <p:cNvSpPr txBox="1">
            <a:spLocks/>
          </p:cNvSpPr>
          <p:nvPr/>
        </p:nvSpPr>
        <p:spPr>
          <a:xfrm>
            <a:off x="1148856" y="1436974"/>
            <a:ext cx="4961184" cy="2123807"/>
          </a:xfrm>
          <a:prstGeom prst="rect">
            <a:avLst/>
          </a:prstGeom>
          <a:noFill/>
          <a:ln w="28575">
            <a:solidFill>
              <a:schemeClr val="tx1"/>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r>
              <a:rPr lang="en-US" sz="2100" u="sng" kern="0" dirty="0">
                <a:solidFill>
                  <a:schemeClr val="tx1"/>
                </a:solidFill>
                <a:latin typeface="Calibri" panose="020F0502020204030204" pitchFamily="34" charset="0"/>
                <a:cs typeface="Calibri" panose="020F0502020204030204" pitchFamily="34" charset="0"/>
                <a:sym typeface="Wingdings" panose="05000000000000000000" pitchFamily="2" charset="2"/>
              </a:rPr>
              <a:t>Academia</a:t>
            </a: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Typically proposes prefetch engines that target  in-page patterns</a:t>
            </a:r>
          </a:p>
          <a:p>
            <a:pPr lvl="1">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Capture </a:t>
            </a: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more patterns than prior prefetcher designs</a:t>
            </a:r>
            <a:r>
              <a:rPr lang="en-US" sz="2100" kern="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1,2</a:t>
            </a: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Neglect page-cross prefetching</a:t>
            </a:r>
          </a:p>
        </p:txBody>
      </p:sp>
      <p:sp>
        <p:nvSpPr>
          <p:cNvPr id="10" name="Content Placeholder 3">
            <a:extLst>
              <a:ext uri="{FF2B5EF4-FFF2-40B4-BE49-F238E27FC236}">
                <a16:creationId xmlns:a16="http://schemas.microsoft.com/office/drawing/2014/main" id="{88337EA7-AB53-484E-98C4-14B2A733E643}"/>
              </a:ext>
            </a:extLst>
          </p:cNvPr>
          <p:cNvSpPr txBox="1">
            <a:spLocks/>
          </p:cNvSpPr>
          <p:nvPr/>
        </p:nvSpPr>
        <p:spPr>
          <a:xfrm>
            <a:off x="6400800" y="1436974"/>
            <a:ext cx="4961185" cy="2123807"/>
          </a:xfrm>
          <a:prstGeom prst="rect">
            <a:avLst/>
          </a:prstGeom>
          <a:noFill/>
          <a:ln w="28575">
            <a:solidFill>
              <a:schemeClr val="tx1"/>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r>
              <a:rPr lang="en-US" sz="2100" u="sng" kern="0" dirty="0">
                <a:solidFill>
                  <a:schemeClr val="tx1"/>
                </a:solidFill>
                <a:latin typeface="Calibri" panose="020F0502020204030204" pitchFamily="34" charset="0"/>
                <a:cs typeface="Calibri" panose="020F0502020204030204" pitchFamily="34" charset="0"/>
                <a:sym typeface="Wingdings" panose="05000000000000000000" pitchFamily="2" charset="2"/>
              </a:rPr>
              <a:t>Industry</a:t>
            </a: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Optimize prefetching for both in-page and cross-page patterns</a:t>
            </a:r>
            <a:r>
              <a:rPr lang="en-US" sz="2100" b="0" kern="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3</a:t>
            </a: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No additional information provided</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Permit all page-cross prefetches?</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Dynamically optimize decisions?</a:t>
            </a:r>
          </a:p>
        </p:txBody>
      </p:sp>
      <p:sp>
        <p:nvSpPr>
          <p:cNvPr id="13" name="AutoShape 8" descr="Bridge PNG transparent image download, size: 1862x713px">
            <a:extLst>
              <a:ext uri="{FF2B5EF4-FFF2-40B4-BE49-F238E27FC236}">
                <a16:creationId xmlns:a16="http://schemas.microsoft.com/office/drawing/2014/main" id="{D8052645-3A5D-4F6C-A7B2-22CBF5E907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DCD6F046-596F-4584-A436-0C23BCEDFD80}"/>
              </a:ext>
            </a:extLst>
          </p:cNvPr>
          <p:cNvSpPr txBox="1"/>
          <p:nvPr/>
        </p:nvSpPr>
        <p:spPr>
          <a:xfrm>
            <a:off x="-79869" y="0"/>
            <a:ext cx="3810000" cy="276999"/>
          </a:xfrm>
          <a:prstGeom prst="rect">
            <a:avLst/>
          </a:prstGeom>
          <a:noFill/>
        </p:spPr>
        <p:txBody>
          <a:bodyPr wrap="square" rtlCol="0">
            <a:spAutoFit/>
          </a:bodyPr>
          <a:lstStyle/>
          <a:p>
            <a:pPr algn="ctr"/>
            <a:r>
              <a:rPr lang="it-IT" sz="1200" baseline="30000" dirty="0"/>
              <a:t>1</a:t>
            </a:r>
            <a:r>
              <a:rPr lang="it-IT" sz="1200" dirty="0"/>
              <a:t>Berti: an Accurate Local-Delta Data Prefetcher, MICRO’22</a:t>
            </a:r>
          </a:p>
        </p:txBody>
      </p:sp>
      <p:sp>
        <p:nvSpPr>
          <p:cNvPr id="12" name="TextBox 11">
            <a:extLst>
              <a:ext uri="{FF2B5EF4-FFF2-40B4-BE49-F238E27FC236}">
                <a16:creationId xmlns:a16="http://schemas.microsoft.com/office/drawing/2014/main" id="{A82091B4-1DD7-4A19-898B-478C66ED050C}"/>
              </a:ext>
            </a:extLst>
          </p:cNvPr>
          <p:cNvSpPr txBox="1"/>
          <p:nvPr/>
        </p:nvSpPr>
        <p:spPr>
          <a:xfrm>
            <a:off x="-79869" y="163962"/>
            <a:ext cx="6858000" cy="276999"/>
          </a:xfrm>
          <a:prstGeom prst="rect">
            <a:avLst/>
          </a:prstGeom>
          <a:noFill/>
        </p:spPr>
        <p:txBody>
          <a:bodyPr wrap="square" rtlCol="0">
            <a:spAutoFit/>
          </a:bodyPr>
          <a:lstStyle/>
          <a:p>
            <a:pPr algn="ctr"/>
            <a:r>
              <a:rPr lang="it-IT" sz="1200" baseline="30000" dirty="0"/>
              <a:t>2</a:t>
            </a:r>
            <a:r>
              <a:rPr lang="en-US" sz="1200" dirty="0"/>
              <a:t>Bouquet of Instruction Pointers: Instruction Pointer Classifier-based Spatial Hardware Prefetching</a:t>
            </a:r>
            <a:r>
              <a:rPr lang="it-IT" sz="1200" dirty="0"/>
              <a:t>, ISCA’20</a:t>
            </a:r>
          </a:p>
        </p:txBody>
      </p:sp>
      <p:grpSp>
        <p:nvGrpSpPr>
          <p:cNvPr id="14" name="Group 13">
            <a:extLst>
              <a:ext uri="{FF2B5EF4-FFF2-40B4-BE49-F238E27FC236}">
                <a16:creationId xmlns:a16="http://schemas.microsoft.com/office/drawing/2014/main" id="{B21F3058-00E5-498A-BFC8-76364AD4F0F8}"/>
              </a:ext>
            </a:extLst>
          </p:cNvPr>
          <p:cNvGrpSpPr/>
          <p:nvPr/>
        </p:nvGrpSpPr>
        <p:grpSpPr>
          <a:xfrm>
            <a:off x="-158250" y="338036"/>
            <a:ext cx="1083247" cy="481724"/>
            <a:chOff x="10896114" y="293770"/>
            <a:chExt cx="1083247" cy="481724"/>
          </a:xfrm>
        </p:grpSpPr>
        <p:sp>
          <p:nvSpPr>
            <p:cNvPr id="15" name="TextBox 14">
              <a:extLst>
                <a:ext uri="{FF2B5EF4-FFF2-40B4-BE49-F238E27FC236}">
                  <a16:creationId xmlns:a16="http://schemas.microsoft.com/office/drawing/2014/main" id="{F12E347A-6E59-458A-85C5-3D63E580CBA0}"/>
                </a:ext>
              </a:extLst>
            </p:cNvPr>
            <p:cNvSpPr txBox="1"/>
            <p:nvPr/>
          </p:nvSpPr>
          <p:spPr>
            <a:xfrm>
              <a:off x="10896114" y="293770"/>
              <a:ext cx="457200" cy="276999"/>
            </a:xfrm>
            <a:prstGeom prst="rect">
              <a:avLst/>
            </a:prstGeom>
            <a:noFill/>
          </p:spPr>
          <p:txBody>
            <a:bodyPr wrap="square" rtlCol="0">
              <a:spAutoFit/>
            </a:bodyPr>
            <a:lstStyle/>
            <a:p>
              <a:pPr algn="ctr"/>
              <a:r>
                <a:rPr lang="it-IT" sz="1200" baseline="30000" dirty="0"/>
                <a:t>3</a:t>
              </a:r>
              <a:endParaRPr lang="it-IT" sz="1200" dirty="0"/>
            </a:p>
          </p:txBody>
        </p:sp>
        <p:pic>
          <p:nvPicPr>
            <p:cNvPr id="16" name="Picture 2" descr="Hot Chips 2024 - Marketing EDA">
              <a:extLst>
                <a:ext uri="{FF2B5EF4-FFF2-40B4-BE49-F238E27FC236}">
                  <a16:creationId xmlns:a16="http://schemas.microsoft.com/office/drawing/2014/main" id="{C828601D-EAD5-4C4F-B7C0-4F149DDB55B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84466" y="387860"/>
              <a:ext cx="794895" cy="387634"/>
            </a:xfrm>
            <a:prstGeom prst="rect">
              <a:avLst/>
            </a:prstGeom>
            <a:noFill/>
          </p:spPr>
        </p:pic>
      </p:grpSp>
      <p:sp>
        <p:nvSpPr>
          <p:cNvPr id="17" name="Rectangle: Rounded Corners 16">
            <a:extLst>
              <a:ext uri="{FF2B5EF4-FFF2-40B4-BE49-F238E27FC236}">
                <a16:creationId xmlns:a16="http://schemas.microsoft.com/office/drawing/2014/main" id="{62E33FC5-4CA5-481A-9819-E668DE6B0A5A}"/>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2995789607"/>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Rounded Corners 24">
            <a:extLst>
              <a:ext uri="{FF2B5EF4-FFF2-40B4-BE49-F238E27FC236}">
                <a16:creationId xmlns:a16="http://schemas.microsoft.com/office/drawing/2014/main" id="{519D770F-7ED7-4227-A53C-EAE73F9B0E51}"/>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3" name="Title 2"/>
          <p:cNvSpPr>
            <a:spLocks noGrp="1"/>
          </p:cNvSpPr>
          <p:nvPr>
            <p:ph type="title"/>
          </p:nvPr>
        </p:nvSpPr>
        <p:spPr/>
        <p:txBody>
          <a:bodyPr/>
          <a:lstStyle/>
          <a:p>
            <a:r>
              <a:rPr lang="en-US" sz="3500" dirty="0"/>
              <a:t>Mismatch Between Academia and Industry </a:t>
            </a:r>
          </a:p>
        </p:txBody>
      </p:sp>
      <p:sp>
        <p:nvSpPr>
          <p:cNvPr id="9" name="Content Placeholder 3">
            <a:extLst>
              <a:ext uri="{FF2B5EF4-FFF2-40B4-BE49-F238E27FC236}">
                <a16:creationId xmlns:a16="http://schemas.microsoft.com/office/drawing/2014/main" id="{F47173D8-EFAC-4319-B411-01FFD548636E}"/>
              </a:ext>
            </a:extLst>
          </p:cNvPr>
          <p:cNvSpPr txBox="1">
            <a:spLocks/>
          </p:cNvSpPr>
          <p:nvPr/>
        </p:nvSpPr>
        <p:spPr>
          <a:xfrm>
            <a:off x="61244" y="1396957"/>
            <a:ext cx="4961184" cy="2056580"/>
          </a:xfrm>
          <a:prstGeom prst="rect">
            <a:avLst/>
          </a:prstGeom>
          <a:noFill/>
          <a:ln w="28575">
            <a:solidFill>
              <a:schemeClr val="tx1"/>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r>
              <a:rPr lang="en-US" sz="2100" u="sng" kern="0" dirty="0">
                <a:solidFill>
                  <a:schemeClr val="tx1"/>
                </a:solidFill>
                <a:latin typeface="Calibri" panose="020F0502020204030204" pitchFamily="34" charset="0"/>
                <a:cs typeface="Calibri" panose="020F0502020204030204" pitchFamily="34" charset="0"/>
                <a:sym typeface="Wingdings" panose="05000000000000000000" pitchFamily="2" charset="2"/>
              </a:rPr>
              <a:t>Academia</a:t>
            </a: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Typically proposes prefetch engines that target  in-page patterns</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Capture more patterns than prior prefetcher designs</a:t>
            </a:r>
            <a:r>
              <a:rPr lang="en-US" sz="2100" kern="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1,2</a:t>
            </a:r>
            <a:endPar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Neglect page-cross prefetching</a:t>
            </a:r>
          </a:p>
        </p:txBody>
      </p:sp>
      <p:sp>
        <p:nvSpPr>
          <p:cNvPr id="13" name="AutoShape 8" descr="Bridge PNG transparent image download, size: 1862x713px">
            <a:extLst>
              <a:ext uri="{FF2B5EF4-FFF2-40B4-BE49-F238E27FC236}">
                <a16:creationId xmlns:a16="http://schemas.microsoft.com/office/drawing/2014/main" id="{D8052645-3A5D-4F6C-A7B2-22CBF5E90759}"/>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36" name="Picture 40" descr="Bridge PNG Images Transparent Background">
            <a:extLst>
              <a:ext uri="{FF2B5EF4-FFF2-40B4-BE49-F238E27FC236}">
                <a16:creationId xmlns:a16="http://schemas.microsoft.com/office/drawing/2014/main" id="{81D0DFBF-B308-4C5D-9EA6-16CB14B800C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3126" r="33678"/>
          <a:stretch/>
        </p:blipFill>
        <p:spPr bwMode="auto">
          <a:xfrm>
            <a:off x="5035128" y="1460743"/>
            <a:ext cx="2119487" cy="1875517"/>
          </a:xfrm>
          <a:prstGeom prst="rect">
            <a:avLst/>
          </a:prstGeom>
          <a:noFill/>
          <a:extLst>
            <a:ext uri="{909E8E84-426E-40DD-AFC4-6F175D3DCCD1}">
              <a14:hiddenFill xmlns:a14="http://schemas.microsoft.com/office/drawing/2010/main">
                <a:solidFill>
                  <a:srgbClr val="FFFFFF"/>
                </a:solidFill>
              </a14:hiddenFill>
            </a:ext>
          </a:extLst>
        </p:spPr>
      </p:pic>
      <p:sp>
        <p:nvSpPr>
          <p:cNvPr id="16" name="Content Placeholder 3">
            <a:extLst>
              <a:ext uri="{FF2B5EF4-FFF2-40B4-BE49-F238E27FC236}">
                <a16:creationId xmlns:a16="http://schemas.microsoft.com/office/drawing/2014/main" id="{95ACA3A3-77DF-401D-9951-41842861F11C}"/>
              </a:ext>
            </a:extLst>
          </p:cNvPr>
          <p:cNvSpPr txBox="1">
            <a:spLocks/>
          </p:cNvSpPr>
          <p:nvPr/>
        </p:nvSpPr>
        <p:spPr>
          <a:xfrm>
            <a:off x="7167315" y="1396957"/>
            <a:ext cx="4961185" cy="2056580"/>
          </a:xfrm>
          <a:prstGeom prst="rect">
            <a:avLst/>
          </a:prstGeom>
          <a:noFill/>
          <a:ln w="28575">
            <a:solidFill>
              <a:schemeClr val="tx1"/>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r>
              <a:rPr lang="en-US" sz="2100" u="sng" kern="0" dirty="0">
                <a:solidFill>
                  <a:schemeClr val="tx1"/>
                </a:solidFill>
                <a:latin typeface="Calibri" panose="020F0502020204030204" pitchFamily="34" charset="0"/>
                <a:cs typeface="Calibri" panose="020F0502020204030204" pitchFamily="34" charset="0"/>
                <a:sym typeface="Wingdings" panose="05000000000000000000" pitchFamily="2" charset="2"/>
              </a:rPr>
              <a:t>Industry</a:t>
            </a: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Optimize prefetching for both in-page and cross-page patterns</a:t>
            </a:r>
            <a:r>
              <a:rPr lang="en-US" sz="2100" b="0" kern="0" baseline="30000" dirty="0">
                <a:solidFill>
                  <a:schemeClr val="tx1"/>
                </a:solidFill>
                <a:latin typeface="Calibri" panose="020F0502020204030204" pitchFamily="34" charset="0"/>
                <a:cs typeface="Calibri" panose="020F0502020204030204" pitchFamily="34" charset="0"/>
                <a:sym typeface="Wingdings" panose="05000000000000000000" pitchFamily="2" charset="2"/>
              </a:rPr>
              <a:t>3</a:t>
            </a: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a:p>
            <a:pPr>
              <a:lnSpc>
                <a:spcPct val="100000"/>
              </a:lnSpc>
            </a:pPr>
            <a:r>
              <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rPr>
              <a:t>No additional information provided</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Permit all page-cross prefetches?</a:t>
            </a:r>
          </a:p>
          <a:p>
            <a:pPr lvl="1">
              <a:lnSpc>
                <a:spcPct val="100000"/>
              </a:lnSpc>
            </a:pPr>
            <a:r>
              <a:rPr lang="en-US" sz="2100" kern="0" dirty="0">
                <a:solidFill>
                  <a:schemeClr val="tx1"/>
                </a:solidFill>
                <a:latin typeface="Calibri" panose="020F0502020204030204" pitchFamily="34" charset="0"/>
                <a:cs typeface="Calibri" panose="020F0502020204030204" pitchFamily="34" charset="0"/>
                <a:sym typeface="Wingdings" panose="05000000000000000000" pitchFamily="2" charset="2"/>
              </a:rPr>
              <a:t>Dynamically optimize decisions?</a:t>
            </a:r>
          </a:p>
        </p:txBody>
      </p:sp>
      <p:sp>
        <p:nvSpPr>
          <p:cNvPr id="8" name="Rectangle: Rounded Corners 7">
            <a:extLst>
              <a:ext uri="{FF2B5EF4-FFF2-40B4-BE49-F238E27FC236}">
                <a16:creationId xmlns:a16="http://schemas.microsoft.com/office/drawing/2014/main" id="{5352E786-379F-4873-A665-D6C9BEFB4D23}"/>
              </a:ext>
            </a:extLst>
          </p:cNvPr>
          <p:cNvSpPr/>
          <p:nvPr/>
        </p:nvSpPr>
        <p:spPr bwMode="auto">
          <a:xfrm>
            <a:off x="0" y="3710186"/>
            <a:ext cx="12192000" cy="548640"/>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1" name="Rectangle: Rounded Corners 10">
            <a:extLst>
              <a:ext uri="{FF2B5EF4-FFF2-40B4-BE49-F238E27FC236}">
                <a16:creationId xmlns:a16="http://schemas.microsoft.com/office/drawing/2014/main" id="{5708139E-E52E-4502-8571-94997F7F7A4E}"/>
              </a:ext>
            </a:extLst>
          </p:cNvPr>
          <p:cNvSpPr/>
          <p:nvPr/>
        </p:nvSpPr>
        <p:spPr bwMode="auto">
          <a:xfrm>
            <a:off x="1129" y="4385037"/>
            <a:ext cx="12192000" cy="548640"/>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4" name="Rectangle: Rounded Corners 13">
            <a:extLst>
              <a:ext uri="{FF2B5EF4-FFF2-40B4-BE49-F238E27FC236}">
                <a16:creationId xmlns:a16="http://schemas.microsoft.com/office/drawing/2014/main" id="{5F508234-DDAC-4823-A2AB-1A7000FD845C}"/>
              </a:ext>
            </a:extLst>
          </p:cNvPr>
          <p:cNvSpPr/>
          <p:nvPr/>
        </p:nvSpPr>
        <p:spPr bwMode="auto">
          <a:xfrm>
            <a:off x="2258" y="5072588"/>
            <a:ext cx="12192000" cy="548640"/>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18" name="Rectangle: Rounded Corners 17">
            <a:extLst>
              <a:ext uri="{FF2B5EF4-FFF2-40B4-BE49-F238E27FC236}">
                <a16:creationId xmlns:a16="http://schemas.microsoft.com/office/drawing/2014/main" id="{9F79F07B-235F-4B1F-A351-FD4C3B914C8E}"/>
              </a:ext>
            </a:extLst>
          </p:cNvPr>
          <p:cNvSpPr/>
          <p:nvPr/>
        </p:nvSpPr>
        <p:spPr bwMode="auto">
          <a:xfrm>
            <a:off x="0" y="5747439"/>
            <a:ext cx="12195387" cy="548640"/>
          </a:xfrm>
          <a:prstGeom prst="roundRect">
            <a:avLst>
              <a:gd name="adj" fmla="val 0"/>
            </a:avLst>
          </a:prstGeom>
          <a:solidFill>
            <a:schemeClr val="accent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
        <p:nvSpPr>
          <p:cNvPr id="20" name="Rectangle 19">
            <a:extLst>
              <a:ext uri="{FF2B5EF4-FFF2-40B4-BE49-F238E27FC236}">
                <a16:creationId xmlns:a16="http://schemas.microsoft.com/office/drawing/2014/main" id="{3741A8C8-EAD5-4A35-8EB8-5B1B28CACDBA}"/>
              </a:ext>
            </a:extLst>
          </p:cNvPr>
          <p:cNvSpPr/>
          <p:nvPr/>
        </p:nvSpPr>
        <p:spPr>
          <a:xfrm>
            <a:off x="62373" y="3744215"/>
            <a:ext cx="12130756" cy="477054"/>
          </a:xfrm>
          <a:prstGeom prst="rect">
            <a:avLst/>
          </a:prstGeom>
        </p:spPr>
        <p:txBody>
          <a:bodyPr wrap="square">
            <a:spAutoFit/>
          </a:bodyPr>
          <a:lstStyle/>
          <a:p>
            <a:pPr algn="ctr">
              <a:buClr>
                <a:srgbClr val="CC9900"/>
              </a:buClr>
            </a:pPr>
            <a:r>
              <a:rPr lang="en-US" sz="2500" kern="0" dirty="0">
                <a:solidFill>
                  <a:schemeClr val="bg1"/>
                </a:solidFill>
                <a:sym typeface="Wingdings" panose="05000000000000000000" pitchFamily="2" charset="2"/>
              </a:rPr>
              <a:t>We </a:t>
            </a:r>
            <a:r>
              <a:rPr lang="en-US" sz="2500" b="1" kern="0" dirty="0">
                <a:solidFill>
                  <a:schemeClr val="bg1"/>
                </a:solidFill>
                <a:sym typeface="Wingdings" panose="05000000000000000000" pitchFamily="2" charset="2"/>
              </a:rPr>
              <a:t>analyze page-cross prefetching </a:t>
            </a:r>
            <a:r>
              <a:rPr lang="en-US" sz="2500" kern="0" dirty="0">
                <a:solidFill>
                  <a:schemeClr val="bg1"/>
                </a:solidFill>
                <a:sym typeface="Wingdings" panose="05000000000000000000" pitchFamily="2" charset="2"/>
              </a:rPr>
              <a:t>across various cache prefetchers</a:t>
            </a:r>
            <a:endParaRPr lang="en-US" altLang="zh-CN" sz="2500" b="1" dirty="0">
              <a:solidFill>
                <a:schemeClr val="bg1"/>
              </a:solidFill>
              <a:cs typeface="Calibri" panose="020F0502020204030204" pitchFamily="34" charset="0"/>
            </a:endParaRPr>
          </a:p>
        </p:txBody>
      </p:sp>
      <p:sp>
        <p:nvSpPr>
          <p:cNvPr id="21" name="Rectangle 20">
            <a:extLst>
              <a:ext uri="{FF2B5EF4-FFF2-40B4-BE49-F238E27FC236}">
                <a16:creationId xmlns:a16="http://schemas.microsoft.com/office/drawing/2014/main" id="{5DB3BD32-C2F9-4D5D-8D90-59D0CA8CF35B}"/>
              </a:ext>
            </a:extLst>
          </p:cNvPr>
          <p:cNvSpPr/>
          <p:nvPr/>
        </p:nvSpPr>
        <p:spPr>
          <a:xfrm>
            <a:off x="63502" y="4419066"/>
            <a:ext cx="12130756" cy="477054"/>
          </a:xfrm>
          <a:prstGeom prst="rect">
            <a:avLst/>
          </a:prstGeom>
        </p:spPr>
        <p:txBody>
          <a:bodyPr wrap="square">
            <a:spAutoFit/>
          </a:bodyPr>
          <a:lstStyle/>
          <a:p>
            <a:pPr algn="ctr"/>
            <a:r>
              <a:rPr lang="en-US" sz="2500" kern="0" dirty="0">
                <a:solidFill>
                  <a:schemeClr val="bg1"/>
                </a:solidFill>
                <a:sym typeface="Wingdings" panose="05000000000000000000" pitchFamily="2" charset="2"/>
              </a:rPr>
              <a:t>We show that </a:t>
            </a:r>
            <a:r>
              <a:rPr lang="en-US" sz="2500" b="1" kern="0" dirty="0">
                <a:solidFill>
                  <a:schemeClr val="bg1"/>
                </a:solidFill>
                <a:sym typeface="Wingdings" panose="05000000000000000000" pitchFamily="2" charset="2"/>
              </a:rPr>
              <a:t>constantly permitting page-cross prefetching provides suboptimal gains</a:t>
            </a:r>
          </a:p>
        </p:txBody>
      </p:sp>
      <p:sp>
        <p:nvSpPr>
          <p:cNvPr id="22" name="Rectangle 21">
            <a:extLst>
              <a:ext uri="{FF2B5EF4-FFF2-40B4-BE49-F238E27FC236}">
                <a16:creationId xmlns:a16="http://schemas.microsoft.com/office/drawing/2014/main" id="{06D37471-9DE7-4158-8594-2EDC73C5CA31}"/>
              </a:ext>
            </a:extLst>
          </p:cNvPr>
          <p:cNvSpPr/>
          <p:nvPr/>
        </p:nvSpPr>
        <p:spPr>
          <a:xfrm>
            <a:off x="64631" y="5106617"/>
            <a:ext cx="12130756" cy="477054"/>
          </a:xfrm>
          <a:prstGeom prst="rect">
            <a:avLst/>
          </a:prstGeom>
        </p:spPr>
        <p:txBody>
          <a:bodyPr wrap="square">
            <a:spAutoFit/>
          </a:bodyPr>
          <a:lstStyle/>
          <a:p>
            <a:pPr algn="ctr"/>
            <a:r>
              <a:rPr lang="en-US" sz="2500" kern="0" dirty="0">
                <a:solidFill>
                  <a:schemeClr val="bg1"/>
                </a:solidFill>
                <a:sym typeface="Wingdings" panose="05000000000000000000" pitchFamily="2" charset="2"/>
              </a:rPr>
              <a:t>We propose a </a:t>
            </a:r>
            <a:r>
              <a:rPr lang="en-US" sz="2500" b="1" kern="0" dirty="0">
                <a:solidFill>
                  <a:schemeClr val="bg1"/>
                </a:solidFill>
                <a:sym typeface="Wingdings" panose="05000000000000000000" pitchFamily="2" charset="2"/>
              </a:rPr>
              <a:t>prefetcher-agnostic scheme </a:t>
            </a:r>
            <a:r>
              <a:rPr lang="en-US" sz="2500" kern="0" dirty="0">
                <a:solidFill>
                  <a:schemeClr val="bg1"/>
                </a:solidFill>
                <a:sym typeface="Wingdings" panose="05000000000000000000" pitchFamily="2" charset="2"/>
              </a:rPr>
              <a:t>to </a:t>
            </a:r>
            <a:r>
              <a:rPr lang="en-US" sz="2500" b="1" kern="0" dirty="0">
                <a:solidFill>
                  <a:schemeClr val="bg1"/>
                </a:solidFill>
                <a:sym typeface="Wingdings" panose="05000000000000000000" pitchFamily="2" charset="2"/>
              </a:rPr>
              <a:t>optimize prefetching across page boundaries</a:t>
            </a:r>
          </a:p>
        </p:txBody>
      </p:sp>
      <p:sp>
        <p:nvSpPr>
          <p:cNvPr id="23" name="Rectangle 22">
            <a:extLst>
              <a:ext uri="{FF2B5EF4-FFF2-40B4-BE49-F238E27FC236}">
                <a16:creationId xmlns:a16="http://schemas.microsoft.com/office/drawing/2014/main" id="{0774AE33-2542-4D54-8C74-0DA0B323AD51}"/>
              </a:ext>
            </a:extLst>
          </p:cNvPr>
          <p:cNvSpPr/>
          <p:nvPr/>
        </p:nvSpPr>
        <p:spPr>
          <a:xfrm>
            <a:off x="65760" y="5781468"/>
            <a:ext cx="12130756" cy="477054"/>
          </a:xfrm>
          <a:prstGeom prst="rect">
            <a:avLst/>
          </a:prstGeom>
        </p:spPr>
        <p:txBody>
          <a:bodyPr wrap="square">
            <a:spAutoFit/>
          </a:bodyPr>
          <a:lstStyle/>
          <a:p>
            <a:pPr algn="ctr"/>
            <a:r>
              <a:rPr lang="en-US" sz="2500" kern="0" dirty="0">
                <a:solidFill>
                  <a:schemeClr val="bg1"/>
                </a:solidFill>
                <a:sym typeface="Wingdings" panose="05000000000000000000" pitchFamily="2" charset="2"/>
              </a:rPr>
              <a:t>We call </a:t>
            </a:r>
            <a:r>
              <a:rPr lang="en-US" sz="2500" b="1" kern="0" dirty="0">
                <a:solidFill>
                  <a:schemeClr val="bg1"/>
                </a:solidFill>
                <a:sym typeface="Wingdings" panose="05000000000000000000" pitchFamily="2" charset="2"/>
              </a:rPr>
              <a:t>architects</a:t>
            </a:r>
            <a:r>
              <a:rPr lang="en-US" sz="2500" kern="0" dirty="0">
                <a:solidFill>
                  <a:schemeClr val="bg1"/>
                </a:solidFill>
                <a:sym typeface="Wingdings" panose="05000000000000000000" pitchFamily="2" charset="2"/>
              </a:rPr>
              <a:t> to pay more </a:t>
            </a:r>
            <a:r>
              <a:rPr lang="en-US" sz="2500" b="1" kern="0" dirty="0">
                <a:solidFill>
                  <a:schemeClr val="bg1"/>
                </a:solidFill>
                <a:sym typeface="Wingdings" panose="05000000000000000000" pitchFamily="2" charset="2"/>
              </a:rPr>
              <a:t>attention to page-cross prefetching</a:t>
            </a:r>
          </a:p>
        </p:txBody>
      </p:sp>
      <p:sp>
        <p:nvSpPr>
          <p:cNvPr id="15" name="TextBox 14">
            <a:extLst>
              <a:ext uri="{FF2B5EF4-FFF2-40B4-BE49-F238E27FC236}">
                <a16:creationId xmlns:a16="http://schemas.microsoft.com/office/drawing/2014/main" id="{C57ECFD2-6928-4450-9C1C-CADDED4B617C}"/>
              </a:ext>
            </a:extLst>
          </p:cNvPr>
          <p:cNvSpPr txBox="1"/>
          <p:nvPr/>
        </p:nvSpPr>
        <p:spPr>
          <a:xfrm>
            <a:off x="-79869" y="0"/>
            <a:ext cx="3810000" cy="276999"/>
          </a:xfrm>
          <a:prstGeom prst="rect">
            <a:avLst/>
          </a:prstGeom>
          <a:noFill/>
        </p:spPr>
        <p:txBody>
          <a:bodyPr wrap="square" rtlCol="0">
            <a:spAutoFit/>
          </a:bodyPr>
          <a:lstStyle/>
          <a:p>
            <a:pPr algn="ctr"/>
            <a:r>
              <a:rPr lang="it-IT" sz="1200" baseline="30000" dirty="0"/>
              <a:t>1</a:t>
            </a:r>
            <a:r>
              <a:rPr lang="it-IT" sz="1200" dirty="0"/>
              <a:t>Berti: an Accurate Local-Delta Data Prefetcher, MICRO’22</a:t>
            </a:r>
          </a:p>
        </p:txBody>
      </p:sp>
      <p:sp>
        <p:nvSpPr>
          <p:cNvPr id="17" name="TextBox 16">
            <a:extLst>
              <a:ext uri="{FF2B5EF4-FFF2-40B4-BE49-F238E27FC236}">
                <a16:creationId xmlns:a16="http://schemas.microsoft.com/office/drawing/2014/main" id="{DAC237BB-E76A-4690-8FBB-AFADF4D47D62}"/>
              </a:ext>
            </a:extLst>
          </p:cNvPr>
          <p:cNvSpPr txBox="1"/>
          <p:nvPr/>
        </p:nvSpPr>
        <p:spPr>
          <a:xfrm>
            <a:off x="-79869" y="163962"/>
            <a:ext cx="6858000" cy="276999"/>
          </a:xfrm>
          <a:prstGeom prst="rect">
            <a:avLst/>
          </a:prstGeom>
          <a:noFill/>
        </p:spPr>
        <p:txBody>
          <a:bodyPr wrap="square" rtlCol="0">
            <a:spAutoFit/>
          </a:bodyPr>
          <a:lstStyle/>
          <a:p>
            <a:pPr algn="ctr"/>
            <a:r>
              <a:rPr lang="it-IT" sz="1200" baseline="30000" dirty="0"/>
              <a:t>2</a:t>
            </a:r>
            <a:r>
              <a:rPr lang="en-US" sz="1200" dirty="0"/>
              <a:t>Bouquet of Instruction Pointers: Instruction Pointer Classifier-based Spatial Hardware Prefetching</a:t>
            </a:r>
            <a:r>
              <a:rPr lang="it-IT" sz="1200" dirty="0"/>
              <a:t>, ISCA’20</a:t>
            </a:r>
          </a:p>
        </p:txBody>
      </p:sp>
      <p:grpSp>
        <p:nvGrpSpPr>
          <p:cNvPr id="2" name="Group 1">
            <a:extLst>
              <a:ext uri="{FF2B5EF4-FFF2-40B4-BE49-F238E27FC236}">
                <a16:creationId xmlns:a16="http://schemas.microsoft.com/office/drawing/2014/main" id="{8637602B-8803-4BA7-889B-CA9E095CF827}"/>
              </a:ext>
            </a:extLst>
          </p:cNvPr>
          <p:cNvGrpSpPr/>
          <p:nvPr/>
        </p:nvGrpSpPr>
        <p:grpSpPr>
          <a:xfrm>
            <a:off x="-158250" y="338036"/>
            <a:ext cx="1083247" cy="481724"/>
            <a:chOff x="10896114" y="293770"/>
            <a:chExt cx="1083247" cy="481724"/>
          </a:xfrm>
        </p:grpSpPr>
        <p:sp>
          <p:nvSpPr>
            <p:cNvPr id="19" name="TextBox 18">
              <a:extLst>
                <a:ext uri="{FF2B5EF4-FFF2-40B4-BE49-F238E27FC236}">
                  <a16:creationId xmlns:a16="http://schemas.microsoft.com/office/drawing/2014/main" id="{670CB49A-D7FF-4945-9681-14BA0E840210}"/>
                </a:ext>
              </a:extLst>
            </p:cNvPr>
            <p:cNvSpPr txBox="1"/>
            <p:nvPr/>
          </p:nvSpPr>
          <p:spPr>
            <a:xfrm>
              <a:off x="10896114" y="293770"/>
              <a:ext cx="457200" cy="276999"/>
            </a:xfrm>
            <a:prstGeom prst="rect">
              <a:avLst/>
            </a:prstGeom>
            <a:noFill/>
          </p:spPr>
          <p:txBody>
            <a:bodyPr wrap="square" rtlCol="0">
              <a:spAutoFit/>
            </a:bodyPr>
            <a:lstStyle/>
            <a:p>
              <a:pPr algn="ctr"/>
              <a:r>
                <a:rPr lang="it-IT" sz="1200" baseline="30000" dirty="0"/>
                <a:t>3</a:t>
              </a:r>
              <a:endParaRPr lang="it-IT" sz="1200" dirty="0"/>
            </a:p>
          </p:txBody>
        </p:sp>
        <p:pic>
          <p:nvPicPr>
            <p:cNvPr id="24" name="Picture 2" descr="Hot Chips 2024 - Marketing EDA">
              <a:extLst>
                <a:ext uri="{FF2B5EF4-FFF2-40B4-BE49-F238E27FC236}">
                  <a16:creationId xmlns:a16="http://schemas.microsoft.com/office/drawing/2014/main" id="{FB2DFA0A-7730-45D0-B7AB-C2B972431A3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84466" y="387860"/>
              <a:ext cx="794895" cy="387634"/>
            </a:xfrm>
            <a:prstGeom prst="rect">
              <a:avLst/>
            </a:prstGeom>
            <a:noFill/>
          </p:spPr>
        </p:pic>
      </p:grpSp>
    </p:spTree>
    <p:extLst>
      <p:ext uri="{BB962C8B-B14F-4D97-AF65-F5344CB8AC3E}">
        <p14:creationId xmlns:p14="http://schemas.microsoft.com/office/powerpoint/2010/main" val="3128724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Click="0" advTm="8000">
        <p159:morph option="byObject"/>
      </p:transition>
    </mc:Choice>
    <mc:Fallback xmlns="">
      <p:transition spd="slow" advClick="0" advTm="8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4" grpId="0" animBg="1"/>
      <p:bldP spid="18" grpId="0" animBg="1"/>
      <p:bldP spid="20" grpId="0"/>
      <p:bldP spid="21" grpId="0"/>
      <p:bldP spid="22" grpId="0"/>
      <p:bldP spid="2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Static Policies are Suboptimal</a:t>
            </a:r>
          </a:p>
        </p:txBody>
      </p:sp>
      <p:graphicFrame>
        <p:nvGraphicFramePr>
          <p:cNvPr id="17" name="Chart 16">
            <a:extLst>
              <a:ext uri="{FF2B5EF4-FFF2-40B4-BE49-F238E27FC236}">
                <a16:creationId xmlns:a16="http://schemas.microsoft.com/office/drawing/2014/main" id="{76456F99-DB46-470E-8FEB-6BB992DEC8A9}"/>
              </a:ext>
            </a:extLst>
          </p:cNvPr>
          <p:cNvGraphicFramePr/>
          <p:nvPr>
            <p:extLst>
              <p:ext uri="{D42A27DB-BD31-4B8C-83A1-F6EECF244321}">
                <p14:modId xmlns:p14="http://schemas.microsoft.com/office/powerpoint/2010/main" val="4199491228"/>
              </p:ext>
            </p:extLst>
          </p:nvPr>
        </p:nvGraphicFramePr>
        <p:xfrm>
          <a:off x="0" y="1238490"/>
          <a:ext cx="12191999" cy="2546110"/>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3">
            <a:extLst>
              <a:ext uri="{FF2B5EF4-FFF2-40B4-BE49-F238E27FC236}">
                <a16:creationId xmlns:a16="http://schemas.microsoft.com/office/drawing/2014/main" id="{F3B8B8CE-4DAF-4997-8B8E-9B569012FC03}"/>
              </a:ext>
            </a:extLst>
          </p:cNvPr>
          <p:cNvSpPr txBox="1">
            <a:spLocks/>
          </p:cNvSpPr>
          <p:nvPr/>
        </p:nvSpPr>
        <p:spPr>
          <a:xfrm>
            <a:off x="376015" y="1389888"/>
            <a:ext cx="205099" cy="203911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0" name="Content Placeholder 3">
            <a:extLst>
              <a:ext uri="{FF2B5EF4-FFF2-40B4-BE49-F238E27FC236}">
                <a16:creationId xmlns:a16="http://schemas.microsoft.com/office/drawing/2014/main" id="{8AD64182-5C0B-4C25-AF35-6E202B6E1A6E}"/>
              </a:ext>
            </a:extLst>
          </p:cNvPr>
          <p:cNvSpPr txBox="1">
            <a:spLocks/>
          </p:cNvSpPr>
          <p:nvPr/>
        </p:nvSpPr>
        <p:spPr>
          <a:xfrm rot="5400000">
            <a:off x="6717000" y="376025"/>
            <a:ext cx="199632" cy="222736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1" name="Content Placeholder 3">
            <a:extLst>
              <a:ext uri="{FF2B5EF4-FFF2-40B4-BE49-F238E27FC236}">
                <a16:creationId xmlns:a16="http://schemas.microsoft.com/office/drawing/2014/main" id="{FA92CB5D-7751-40EE-A052-4A9BBE6A98E9}"/>
              </a:ext>
            </a:extLst>
          </p:cNvPr>
          <p:cNvSpPr txBox="1">
            <a:spLocks/>
          </p:cNvSpPr>
          <p:nvPr/>
        </p:nvSpPr>
        <p:spPr>
          <a:xfrm rot="5400000">
            <a:off x="6414613" y="711041"/>
            <a:ext cx="199632" cy="5857018"/>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2" name="TextBox 11">
            <a:extLst>
              <a:ext uri="{FF2B5EF4-FFF2-40B4-BE49-F238E27FC236}">
                <a16:creationId xmlns:a16="http://schemas.microsoft.com/office/drawing/2014/main" id="{C2244F94-70DA-4FA0-859C-862B327B2F93}"/>
              </a:ext>
            </a:extLst>
          </p:cNvPr>
          <p:cNvSpPr txBox="1"/>
          <p:nvPr/>
        </p:nvSpPr>
        <p:spPr>
          <a:xfrm>
            <a:off x="-79869" y="0"/>
            <a:ext cx="3810000" cy="276999"/>
          </a:xfrm>
          <a:prstGeom prst="rect">
            <a:avLst/>
          </a:prstGeom>
          <a:noFill/>
        </p:spPr>
        <p:txBody>
          <a:bodyPr wrap="square" rtlCol="0">
            <a:spAutoFit/>
          </a:bodyPr>
          <a:lstStyle/>
          <a:p>
            <a:pPr algn="ctr"/>
            <a:r>
              <a:rPr lang="it-IT" sz="1200" baseline="30000" dirty="0"/>
              <a:t>1</a:t>
            </a:r>
            <a:r>
              <a:rPr lang="it-IT" sz="1200" dirty="0"/>
              <a:t>Berti: an Accurate Local-Delta Data Prefetcher, MICRO’22</a:t>
            </a:r>
          </a:p>
        </p:txBody>
      </p:sp>
      <p:pic>
        <p:nvPicPr>
          <p:cNvPr id="2" name="Picture 1">
            <a:extLst>
              <a:ext uri="{FF2B5EF4-FFF2-40B4-BE49-F238E27FC236}">
                <a16:creationId xmlns:a16="http://schemas.microsoft.com/office/drawing/2014/main" id="{0A62BA46-B74F-4E7E-B1E7-94583168AC46}"/>
              </a:ext>
            </a:extLst>
          </p:cNvPr>
          <p:cNvPicPr>
            <a:picLocks noChangeAspect="1"/>
          </p:cNvPicPr>
          <p:nvPr/>
        </p:nvPicPr>
        <p:blipFill>
          <a:blip r:embed="rId3"/>
          <a:stretch>
            <a:fillRect/>
          </a:stretch>
        </p:blipFill>
        <p:spPr>
          <a:xfrm>
            <a:off x="2592992" y="8074669"/>
            <a:ext cx="5783004" cy="3953405"/>
          </a:xfrm>
          <a:prstGeom prst="rect">
            <a:avLst/>
          </a:prstGeom>
        </p:spPr>
      </p:pic>
      <p:sp>
        <p:nvSpPr>
          <p:cNvPr id="22" name="Rectangle: Rounded Corners 21">
            <a:extLst>
              <a:ext uri="{FF2B5EF4-FFF2-40B4-BE49-F238E27FC236}">
                <a16:creationId xmlns:a16="http://schemas.microsoft.com/office/drawing/2014/main" id="{BF24B70E-8042-448C-8D29-DE4FE8958465}"/>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613492277"/>
      </p:ext>
    </p:extLst>
  </p:cSld>
  <p:clrMapOvr>
    <a:masterClrMapping/>
  </p:clrMapOvr>
  <mc:AlternateContent xmlns:mc="http://schemas.openxmlformats.org/markup-compatibility/2006" xmlns:p14="http://schemas.microsoft.com/office/powerpoint/2010/main">
    <mc:Choice Requires="p14">
      <p:transition p14:dur="0" advClick="0" advTm="8000"/>
    </mc:Choice>
    <mc:Fallback xmlns="">
      <p:transition advClick="0" advTm="80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7">
                                            <p:graphicEl>
                                              <a:chart seriesIdx="-3" categoryIdx="-3" bldStep="gridLegend"/>
                                            </p:graphicEl>
                                          </p:spTgt>
                                        </p:tgtEl>
                                        <p:attrNameLst>
                                          <p:attrName>style.visibility</p:attrName>
                                        </p:attrNameLst>
                                      </p:cBhvr>
                                      <p:to>
                                        <p:strVal val="visible"/>
                                      </p:to>
                                    </p:set>
                                    <p:animEffect transition="in" filter="wipe(down)">
                                      <p:cBhvr>
                                        <p:cTn id="7" dur="10"/>
                                        <p:tgtEl>
                                          <p:spTgt spid="17">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17">
                                            <p:graphicEl>
                                              <a:chart seriesIdx="0" categoryIdx="-4" bldStep="series"/>
                                            </p:graphicEl>
                                          </p:spTgt>
                                        </p:tgtEl>
                                        <p:attrNameLst>
                                          <p:attrName>style.visibility</p:attrName>
                                        </p:attrNameLst>
                                      </p:cBhvr>
                                      <p:to>
                                        <p:strVal val="visible"/>
                                      </p:to>
                                    </p:set>
                                    <p:animEffect transition="in" filter="wipe(down)">
                                      <p:cBhvr>
                                        <p:cTn id="24" dur="500"/>
                                        <p:tgtEl>
                                          <p:spTgt spid="17">
                                            <p:graphicEl>
                                              <a:chart seriesIdx="0" categoryIdx="-4" bldStep="series"/>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uiExpand="1">
        <p:bldSub>
          <a:bldChart bld="series"/>
        </p:bldSub>
      </p:bldGraphic>
      <p:bldP spid="9" grpId="0" animBg="1"/>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500" dirty="0"/>
              <a:t>Static Policies are Suboptimal</a:t>
            </a:r>
          </a:p>
        </p:txBody>
      </p:sp>
      <p:graphicFrame>
        <p:nvGraphicFramePr>
          <p:cNvPr id="17" name="Chart 16">
            <a:extLst>
              <a:ext uri="{FF2B5EF4-FFF2-40B4-BE49-F238E27FC236}">
                <a16:creationId xmlns:a16="http://schemas.microsoft.com/office/drawing/2014/main" id="{76456F99-DB46-470E-8FEB-6BB992DEC8A9}"/>
              </a:ext>
            </a:extLst>
          </p:cNvPr>
          <p:cNvGraphicFramePr/>
          <p:nvPr/>
        </p:nvGraphicFramePr>
        <p:xfrm>
          <a:off x="0" y="1238490"/>
          <a:ext cx="12191999" cy="2546110"/>
        </p:xfrm>
        <a:graphic>
          <a:graphicData uri="http://schemas.openxmlformats.org/drawingml/2006/chart">
            <c:chart xmlns:c="http://schemas.openxmlformats.org/drawingml/2006/chart" xmlns:r="http://schemas.openxmlformats.org/officeDocument/2006/relationships" r:id="rId2"/>
          </a:graphicData>
        </a:graphic>
      </p:graphicFrame>
      <p:sp>
        <p:nvSpPr>
          <p:cNvPr id="9" name="Content Placeholder 3">
            <a:extLst>
              <a:ext uri="{FF2B5EF4-FFF2-40B4-BE49-F238E27FC236}">
                <a16:creationId xmlns:a16="http://schemas.microsoft.com/office/drawing/2014/main" id="{F3B8B8CE-4DAF-4997-8B8E-9B569012FC03}"/>
              </a:ext>
            </a:extLst>
          </p:cNvPr>
          <p:cNvSpPr txBox="1">
            <a:spLocks/>
          </p:cNvSpPr>
          <p:nvPr/>
        </p:nvSpPr>
        <p:spPr>
          <a:xfrm>
            <a:off x="376015" y="1389888"/>
            <a:ext cx="205099" cy="203911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0" name="Content Placeholder 3">
            <a:extLst>
              <a:ext uri="{FF2B5EF4-FFF2-40B4-BE49-F238E27FC236}">
                <a16:creationId xmlns:a16="http://schemas.microsoft.com/office/drawing/2014/main" id="{8AD64182-5C0B-4C25-AF35-6E202B6E1A6E}"/>
              </a:ext>
            </a:extLst>
          </p:cNvPr>
          <p:cNvSpPr txBox="1">
            <a:spLocks/>
          </p:cNvSpPr>
          <p:nvPr/>
        </p:nvSpPr>
        <p:spPr>
          <a:xfrm rot="5400000">
            <a:off x="6717000" y="376025"/>
            <a:ext cx="199632" cy="2227362"/>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1" name="Content Placeholder 3">
            <a:extLst>
              <a:ext uri="{FF2B5EF4-FFF2-40B4-BE49-F238E27FC236}">
                <a16:creationId xmlns:a16="http://schemas.microsoft.com/office/drawing/2014/main" id="{FA92CB5D-7751-40EE-A052-4A9BBE6A98E9}"/>
              </a:ext>
            </a:extLst>
          </p:cNvPr>
          <p:cNvSpPr txBox="1">
            <a:spLocks/>
          </p:cNvSpPr>
          <p:nvPr/>
        </p:nvSpPr>
        <p:spPr>
          <a:xfrm rot="5400000">
            <a:off x="6414613" y="711041"/>
            <a:ext cx="199632" cy="5857018"/>
          </a:xfrm>
          <a:prstGeom prst="rect">
            <a:avLst/>
          </a:prstGeom>
          <a:noFill/>
          <a:ln w="28575">
            <a:solidFill>
              <a:schemeClr val="accent2"/>
            </a:solidFill>
          </a:ln>
        </p:spPr>
        <p:txBody>
          <a:bodyPr/>
          <a:lstStyle>
            <a:lvl1pPr marL="457189" indent="-457189" algn="l" rtl="0" eaLnBrk="0" fontAlgn="base" hangingPunct="0">
              <a:lnSpc>
                <a:spcPct val="140000"/>
              </a:lnSpc>
              <a:spcBef>
                <a:spcPct val="0"/>
              </a:spcBef>
              <a:spcAft>
                <a:spcPct val="0"/>
              </a:spcAft>
              <a:buClr>
                <a:schemeClr val="tx1"/>
              </a:buClr>
              <a:buSzPct val="60000"/>
              <a:buFont typeface="Wingdings" pitchFamily="2" charset="2"/>
              <a:buChar char="l"/>
              <a:defRPr sz="2000" b="1">
                <a:solidFill>
                  <a:schemeClr val="tx1">
                    <a:lumMod val="95000"/>
                    <a:lumOff val="5000"/>
                  </a:schemeClr>
                </a:solidFill>
                <a:latin typeface="Arial" panose="020B0604020202020204" pitchFamily="34" charset="0"/>
                <a:ea typeface="黑体" pitchFamily="49" charset="-122"/>
                <a:cs typeface="Arial" panose="020B0604020202020204" pitchFamily="34" charset="0"/>
              </a:defRPr>
            </a:lvl1pPr>
            <a:lvl2pPr marL="990575" indent="-380990" algn="l" rtl="0" eaLnBrk="0" fontAlgn="base" hangingPunct="0">
              <a:lnSpc>
                <a:spcPct val="140000"/>
              </a:lnSpc>
              <a:spcBef>
                <a:spcPct val="0"/>
              </a:spcBef>
              <a:spcAft>
                <a:spcPct val="0"/>
              </a:spcAft>
              <a:buClr>
                <a:schemeClr val="tx1"/>
              </a:buClr>
              <a:buSzPct val="100000"/>
              <a:buFont typeface="Wingdings" charset="2"/>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2pPr>
            <a:lvl3pPr marL="1523962" indent="-304792" algn="l" rtl="0" eaLnBrk="0" fontAlgn="base" hangingPunct="0">
              <a:lnSpc>
                <a:spcPct val="140000"/>
              </a:lnSpc>
              <a:spcBef>
                <a:spcPct val="0"/>
              </a:spcBef>
              <a:spcAft>
                <a:spcPct val="0"/>
              </a:spcAft>
              <a:buClr>
                <a:schemeClr val="tx1"/>
              </a:buClr>
              <a:buSzPct val="100000"/>
              <a:buFont typeface="Arial" charset="0"/>
              <a:buChar char="•"/>
              <a:defRPr sz="2000">
                <a:solidFill>
                  <a:schemeClr val="tx1">
                    <a:lumMod val="95000"/>
                    <a:lumOff val="5000"/>
                  </a:schemeClr>
                </a:solidFill>
                <a:latin typeface="Arial" panose="020B0604020202020204" pitchFamily="34" charset="0"/>
                <a:ea typeface="+mn-ea"/>
                <a:cs typeface="Arial" panose="020B0604020202020204" pitchFamily="34" charset="0"/>
              </a:defRPr>
            </a:lvl3pPr>
            <a:lvl4pPr marL="2133547" indent="-304792" algn="l" rtl="0" eaLnBrk="0" fontAlgn="base" hangingPunct="0">
              <a:lnSpc>
                <a:spcPct val="140000"/>
              </a:lnSpc>
              <a:spcBef>
                <a:spcPct val="0"/>
              </a:spcBef>
              <a:spcAft>
                <a:spcPct val="0"/>
              </a:spcAft>
              <a:buClr>
                <a:schemeClr val="tx1"/>
              </a:buClr>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4pPr>
            <a:lvl5pPr marL="2743131" indent="-304792" algn="l" rtl="0" eaLnBrk="0" fontAlgn="base" hangingPunct="0">
              <a:lnSpc>
                <a:spcPct val="140000"/>
              </a:lnSpc>
              <a:spcBef>
                <a:spcPct val="0"/>
              </a:spcBef>
              <a:spcAft>
                <a:spcPct val="0"/>
              </a:spcAft>
              <a:buClr>
                <a:schemeClr val="tx1"/>
              </a:buClr>
              <a:buFont typeface="Arial" pitchFamily="34" charset="0"/>
              <a:buChar char="~"/>
              <a:defRPr sz="1600">
                <a:solidFill>
                  <a:schemeClr val="tx1">
                    <a:lumMod val="95000"/>
                    <a:lumOff val="5000"/>
                  </a:schemeClr>
                </a:solidFill>
                <a:latin typeface="Arial" panose="020B0604020202020204" pitchFamily="34" charset="0"/>
                <a:ea typeface="+mn-ea"/>
                <a:cs typeface="Arial" panose="020B0604020202020204" pitchFamily="34" charset="0"/>
              </a:defRPr>
            </a:lvl5pPr>
            <a:lvl6pPr marL="335271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6pPr>
            <a:lvl7pPr marL="3962301"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7pPr>
            <a:lvl8pPr marL="4571886"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8pPr>
            <a:lvl9pPr marL="5181470" indent="-304792" algn="l" rtl="0" eaLnBrk="1" fontAlgn="base" hangingPunct="1">
              <a:spcBef>
                <a:spcPct val="20000"/>
              </a:spcBef>
              <a:spcAft>
                <a:spcPct val="0"/>
              </a:spcAft>
              <a:buFont typeface="Arial" charset="0"/>
              <a:buChar char="~"/>
              <a:defRPr sz="2133">
                <a:solidFill>
                  <a:schemeClr val="tx1"/>
                </a:solidFill>
                <a:latin typeface="+mn-lt"/>
                <a:ea typeface="+mn-ea"/>
                <a:cs typeface="+mn-cs"/>
              </a:defRPr>
            </a:lvl9pPr>
          </a:lstStyle>
          <a:p>
            <a:pPr marL="0" indent="0" algn="ctr">
              <a:lnSpc>
                <a:spcPct val="100000"/>
              </a:lnSpc>
              <a:buNone/>
            </a:pPr>
            <a:endParaRPr lang="en-US" sz="2100" b="0" kern="0" dirty="0">
              <a:solidFill>
                <a:schemeClr val="tx1"/>
              </a:solidFill>
              <a:latin typeface="Calibri" panose="020F0502020204030204" pitchFamily="34" charset="0"/>
              <a:cs typeface="Calibri" panose="020F0502020204030204" pitchFamily="34" charset="0"/>
              <a:sym typeface="Wingdings" panose="05000000000000000000" pitchFamily="2" charset="2"/>
            </a:endParaRPr>
          </a:p>
        </p:txBody>
      </p:sp>
      <p:sp>
        <p:nvSpPr>
          <p:cNvPr id="12" name="TextBox 11">
            <a:extLst>
              <a:ext uri="{FF2B5EF4-FFF2-40B4-BE49-F238E27FC236}">
                <a16:creationId xmlns:a16="http://schemas.microsoft.com/office/drawing/2014/main" id="{C2244F94-70DA-4FA0-859C-862B327B2F93}"/>
              </a:ext>
            </a:extLst>
          </p:cNvPr>
          <p:cNvSpPr txBox="1"/>
          <p:nvPr/>
        </p:nvSpPr>
        <p:spPr>
          <a:xfrm>
            <a:off x="-79869" y="0"/>
            <a:ext cx="3810000" cy="276999"/>
          </a:xfrm>
          <a:prstGeom prst="rect">
            <a:avLst/>
          </a:prstGeom>
          <a:noFill/>
        </p:spPr>
        <p:txBody>
          <a:bodyPr wrap="square" rtlCol="0">
            <a:spAutoFit/>
          </a:bodyPr>
          <a:lstStyle/>
          <a:p>
            <a:pPr algn="ctr"/>
            <a:r>
              <a:rPr lang="it-IT" sz="1200" baseline="30000" dirty="0"/>
              <a:t>1</a:t>
            </a:r>
            <a:r>
              <a:rPr lang="it-IT" sz="1200" dirty="0"/>
              <a:t>Berti: an Accurate Local-Delta Data Prefetcher, MICRO’22</a:t>
            </a:r>
          </a:p>
        </p:txBody>
      </p:sp>
      <p:pic>
        <p:nvPicPr>
          <p:cNvPr id="1044" name="Picture 20" descr="File:Eo circle green checkmark.svg - Wikimedia Commons">
            <a:extLst>
              <a:ext uri="{FF2B5EF4-FFF2-40B4-BE49-F238E27FC236}">
                <a16:creationId xmlns:a16="http://schemas.microsoft.com/office/drawing/2014/main" id="{CFA5D246-39AF-4B4A-A821-6CCEE5CA668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60311" y="2181422"/>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0" descr="File:Eo circle green checkmark.svg - Wikimedia Commons">
            <a:extLst>
              <a:ext uri="{FF2B5EF4-FFF2-40B4-BE49-F238E27FC236}">
                <a16:creationId xmlns:a16="http://schemas.microsoft.com/office/drawing/2014/main" id="{69878828-FE29-46F2-B2CA-F4EA4F3E01A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39711" y="2039577"/>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38" name="Picture 20" descr="File:Eo circle green checkmark.svg - Wikimedia Commons">
            <a:extLst>
              <a:ext uri="{FF2B5EF4-FFF2-40B4-BE49-F238E27FC236}">
                <a16:creationId xmlns:a16="http://schemas.microsoft.com/office/drawing/2014/main" id="{8416C322-E9A2-43CC-A2AD-FCDE178D869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72091" y="2108467"/>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0" descr="File:Eo circle green checkmark.svg - Wikimedia Commons">
            <a:extLst>
              <a:ext uri="{FF2B5EF4-FFF2-40B4-BE49-F238E27FC236}">
                <a16:creationId xmlns:a16="http://schemas.microsoft.com/office/drawing/2014/main" id="{8D7D33C0-FB1F-4332-87A3-427B948E3BA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64191" y="1900144"/>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0" descr="File:Eo circle green checkmark.svg - Wikimedia Commons">
            <a:extLst>
              <a:ext uri="{FF2B5EF4-FFF2-40B4-BE49-F238E27FC236}">
                <a16:creationId xmlns:a16="http://schemas.microsoft.com/office/drawing/2014/main" id="{440B605A-45C3-49E4-8095-AE953FC7421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95742" y="1916046"/>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20" descr="File:Eo circle green checkmark.svg - Wikimedia Commons">
            <a:extLst>
              <a:ext uri="{FF2B5EF4-FFF2-40B4-BE49-F238E27FC236}">
                <a16:creationId xmlns:a16="http://schemas.microsoft.com/office/drawing/2014/main" id="{8F0AFF8B-DF4B-4917-9423-D68645DA941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81473" y="2015980"/>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20" descr="File:Eo circle green checkmark.svg - Wikimedia Commons">
            <a:extLst>
              <a:ext uri="{FF2B5EF4-FFF2-40B4-BE49-F238E27FC236}">
                <a16:creationId xmlns:a16="http://schemas.microsoft.com/office/drawing/2014/main" id="{52EBF181-81AB-4CFA-8086-601CB9563FB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04471" y="2077063"/>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20" descr="File:Eo circle green checkmark.svg - Wikimedia Commons">
            <a:extLst>
              <a:ext uri="{FF2B5EF4-FFF2-40B4-BE49-F238E27FC236}">
                <a16:creationId xmlns:a16="http://schemas.microsoft.com/office/drawing/2014/main" id="{29A260B0-A503-4ECD-A3F1-4AC38A8BAD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260712" y="1917451"/>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20" descr="File:Eo circle green checkmark.svg - Wikimedia Commons">
            <a:extLst>
              <a:ext uri="{FF2B5EF4-FFF2-40B4-BE49-F238E27FC236}">
                <a16:creationId xmlns:a16="http://schemas.microsoft.com/office/drawing/2014/main" id="{955D66CC-C96F-48DF-9D6D-C3E8C73BF55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46499" y="1890298"/>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6" name="Picture 20" descr="File:Eo circle green checkmark.svg - Wikimedia Commons">
            <a:extLst>
              <a:ext uri="{FF2B5EF4-FFF2-40B4-BE49-F238E27FC236}">
                <a16:creationId xmlns:a16="http://schemas.microsoft.com/office/drawing/2014/main" id="{EC21C125-29F3-42BD-8260-C4D6470651E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8122" y="2018038"/>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20" descr="File:Eo circle green checkmark.svg - Wikimedia Commons">
            <a:extLst>
              <a:ext uri="{FF2B5EF4-FFF2-40B4-BE49-F238E27FC236}">
                <a16:creationId xmlns:a16="http://schemas.microsoft.com/office/drawing/2014/main" id="{B58FDA01-7485-431D-8DDE-FEBCD62E308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236851" y="2076051"/>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20" descr="File:Eo circle green checkmark.svg - Wikimedia Commons">
            <a:extLst>
              <a:ext uri="{FF2B5EF4-FFF2-40B4-BE49-F238E27FC236}">
                <a16:creationId xmlns:a16="http://schemas.microsoft.com/office/drawing/2014/main" id="{A6D5EFB2-60C9-4A39-9EB3-2B812A51E08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32741" y="2076050"/>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49" name="Picture 20" descr="File:Eo circle green checkmark.svg - Wikimedia Commons">
            <a:extLst>
              <a:ext uri="{FF2B5EF4-FFF2-40B4-BE49-F238E27FC236}">
                <a16:creationId xmlns:a16="http://schemas.microsoft.com/office/drawing/2014/main" id="{A4C8B0DE-050C-42FB-931D-3B211A52C5D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666831" y="1443613"/>
            <a:ext cx="145909" cy="145909"/>
          </a:xfrm>
          <a:prstGeom prst="rect">
            <a:avLst/>
          </a:prstGeom>
          <a:noFill/>
          <a:extLst>
            <a:ext uri="{909E8E84-426E-40DD-AFC4-6F175D3DCCD1}">
              <a14:hiddenFill xmlns:a14="http://schemas.microsoft.com/office/drawing/2010/main">
                <a:solidFill>
                  <a:srgbClr val="FFFFFF"/>
                </a:solidFill>
              </a14:hiddenFill>
            </a:ext>
          </a:extLst>
        </p:spPr>
      </p:pic>
      <p:pic>
        <p:nvPicPr>
          <p:cNvPr id="50" name="Picture 20" descr="File:Eo circle green checkmark.svg - Wikimedia Commons">
            <a:extLst>
              <a:ext uri="{FF2B5EF4-FFF2-40B4-BE49-F238E27FC236}">
                <a16:creationId xmlns:a16="http://schemas.microsoft.com/office/drawing/2014/main" id="{83A06733-2721-4C2D-8EE9-FDCBA19168B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0430" y="2015979"/>
            <a:ext cx="145909" cy="145909"/>
          </a:xfrm>
          <a:prstGeom prst="rect">
            <a:avLst/>
          </a:prstGeom>
          <a:noFill/>
          <a:extLst>
            <a:ext uri="{909E8E84-426E-40DD-AFC4-6F175D3DCCD1}">
              <a14:hiddenFill xmlns:a14="http://schemas.microsoft.com/office/drawing/2010/main">
                <a:solidFill>
                  <a:srgbClr val="FFFFFF"/>
                </a:solidFill>
              </a14:hiddenFill>
            </a:ext>
          </a:extLst>
        </p:spPr>
      </p:pic>
      <p:sp>
        <p:nvSpPr>
          <p:cNvPr id="52" name="Rectangle: Rounded Corners 51">
            <a:extLst>
              <a:ext uri="{FF2B5EF4-FFF2-40B4-BE49-F238E27FC236}">
                <a16:creationId xmlns:a16="http://schemas.microsoft.com/office/drawing/2014/main" id="{BD755807-D8F7-46FB-B3E9-1212D7C63F76}"/>
              </a:ext>
            </a:extLst>
          </p:cNvPr>
          <p:cNvSpPr/>
          <p:nvPr/>
        </p:nvSpPr>
        <p:spPr bwMode="auto">
          <a:xfrm>
            <a:off x="5397500" y="6213127"/>
            <a:ext cx="6305550" cy="530017"/>
          </a:xfrm>
          <a:prstGeom prst="roundRect">
            <a:avLst/>
          </a:prstGeom>
          <a:solidFill>
            <a:schemeClr val="bg2"/>
          </a:solidFill>
          <a:ln>
            <a:noFill/>
          </a:ln>
          <a:effectLst/>
        </p:spPr>
        <p:txBody>
          <a:bodyPr vert="horz" wrap="square" lIns="91440" tIns="45720" rIns="91440" bIns="45720" numCol="1" rtlCol="0" anchor="b"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en-US" sz="1800" b="0" i="0" u="none" strike="noStrike" cap="none" normalizeH="0" baseline="0" dirty="0">
              <a:ln>
                <a:noFill/>
              </a:ln>
              <a:solidFill>
                <a:schemeClr val="tx1"/>
              </a:solidFill>
              <a:effectLst/>
              <a:latin typeface="Arial" charset="0"/>
              <a:ea typeface="宋体" charset="-122"/>
            </a:endParaRPr>
          </a:p>
        </p:txBody>
      </p:sp>
    </p:spTree>
    <p:extLst>
      <p:ext uri="{BB962C8B-B14F-4D97-AF65-F5344CB8AC3E}">
        <p14:creationId xmlns:p14="http://schemas.microsoft.com/office/powerpoint/2010/main" val="1929455564"/>
      </p:ext>
    </p:extLst>
  </p:cSld>
  <p:clrMapOvr>
    <a:masterClrMapping/>
  </p:clrMapOvr>
  <mc:AlternateContent xmlns:mc="http://schemas.openxmlformats.org/markup-compatibility/2006" xmlns:p14="http://schemas.microsoft.com/office/powerpoint/2010/main">
    <mc:Choice Requires="p14">
      <p:transition p14:dur="10" advClick="0" advTm="8000"/>
    </mc:Choice>
    <mc:Fallback xmlns="">
      <p:transition advClick="0" advTm="8000"/>
    </mc:Fallback>
  </mc:AlternateContent>
</p:sld>
</file>

<file path=ppt/theme/theme1.xml><?xml version="1.0" encoding="utf-8"?>
<a:theme xmlns:a="http://schemas.openxmlformats.org/drawingml/2006/main" name="Huawei">
  <a:themeElements>
    <a:clrScheme name="Huawei">
      <a:dk1>
        <a:srgbClr val="000000"/>
      </a:dk1>
      <a:lt1>
        <a:srgbClr val="FFFFFF"/>
      </a:lt1>
      <a:dk2>
        <a:srgbClr val="B2B2B2"/>
      </a:dk2>
      <a:lt2>
        <a:srgbClr val="FFFFFF"/>
      </a:lt2>
      <a:accent1>
        <a:srgbClr val="FFB7B7"/>
      </a:accent1>
      <a:accent2>
        <a:srgbClr val="9B0000"/>
      </a:accent2>
      <a:accent3>
        <a:srgbClr val="FFFFFF"/>
      </a:accent3>
      <a:accent4>
        <a:srgbClr val="FFFFFF"/>
      </a:accent4>
      <a:accent5>
        <a:srgbClr val="000000"/>
      </a:accent5>
      <a:accent6>
        <a:srgbClr val="990000"/>
      </a:accent6>
      <a:hlink>
        <a:srgbClr val="990000"/>
      </a:hlink>
      <a:folHlink>
        <a:srgbClr val="AB1A86"/>
      </a:folHlink>
    </a:clrScheme>
    <a:fontScheme name="default">
      <a:majorFont>
        <a:latin typeface="FrutigerNext LT Medium"/>
        <a:ea typeface="华文细黑"/>
        <a:cs typeface="宋体"/>
      </a:majorFont>
      <a:minorFont>
        <a:latin typeface="FrutigerNext LT Medium"/>
        <a:ea typeface="华文细黑"/>
        <a:cs typeface="宋体"/>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21665</TotalTime>
  <Words>1486</Words>
  <Application>Microsoft Office PowerPoint</Application>
  <PresentationFormat>Widescreen</PresentationFormat>
  <Paragraphs>328</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Agency FB</vt:lpstr>
      <vt:lpstr>Arial</vt:lpstr>
      <vt:lpstr>Calibri</vt:lpstr>
      <vt:lpstr>FrutigerNext LT Medium</vt:lpstr>
      <vt:lpstr>FrutigerNext LT Regular</vt:lpstr>
      <vt:lpstr>Wingdings</vt:lpstr>
      <vt:lpstr>Huawei</vt:lpstr>
      <vt:lpstr>To Cross, or Not to Cross  Pages for Prefetching?</vt:lpstr>
      <vt:lpstr>Hardware Prefetching in Post-Moore Era</vt:lpstr>
      <vt:lpstr>Hardware Prefetching and VIPT Caches</vt:lpstr>
      <vt:lpstr>Hardware Prefetching and VIPT Caches</vt:lpstr>
      <vt:lpstr>Hardware Prefetching and VIPT Caches</vt:lpstr>
      <vt:lpstr>Mismatch Between Academia and Industry </vt:lpstr>
      <vt:lpstr>Mismatch Between Academia and Industry </vt:lpstr>
      <vt:lpstr>Static Policies are Suboptimal</vt:lpstr>
      <vt:lpstr>Static Policies are Suboptimal</vt:lpstr>
      <vt:lpstr>Static Policies are Suboptimal</vt:lpstr>
      <vt:lpstr>MOKA: A Framework for Designing Page-Cross Filters</vt:lpstr>
      <vt:lpstr>MOKA: A Framework for Designing Page-Cross Filters</vt:lpstr>
      <vt:lpstr>MOKA: A Framework for Designing Page-Cross Filters</vt:lpstr>
      <vt:lpstr>MOKA: A Framework for Designing Page-Cross Filters</vt:lpstr>
      <vt:lpstr>DRIPPER: A Page-Cross Filter Prototype</vt:lpstr>
      <vt:lpstr>Simulation Infrastructure and Workloads</vt:lpstr>
      <vt:lpstr>Performance Evaluation</vt:lpstr>
      <vt:lpstr>Why DRIPPER Provides Benefits?</vt:lpstr>
      <vt:lpstr>Additional Evaluation </vt:lpstr>
      <vt:lpstr>Putting Everything Together</vt:lpstr>
      <vt:lpstr>PowerPoint Presentation</vt:lpstr>
      <vt:lpstr>PowerPoint Presentation</vt:lpstr>
      <vt:lpstr>Usefulness of Page-Cross Prefetching</vt:lpstr>
      <vt:lpstr>Page-Cross Filter – Prediction</vt:lpstr>
      <vt:lpstr>System Features</vt:lpstr>
      <vt:lpstr>Detailed Storage Overhead of DRIPPER</vt:lpstr>
      <vt:lpstr>8-core Evaluation</vt:lpstr>
      <vt:lpstr>IPC Gain Breakdown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MC SYSTEM</dc:creator>
  <cp:lastModifiedBy>Georgios Vavouliotis (A)</cp:lastModifiedBy>
  <cp:revision>1981</cp:revision>
  <cp:lastPrinted>2014-12-05T19:06:31Z</cp:lastPrinted>
  <dcterms:created xsi:type="dcterms:W3CDTF">2010-09-30T06:00:50Z</dcterms:created>
  <dcterms:modified xsi:type="dcterms:W3CDTF">2025-04-29T10:54:43Z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(4)TY2V0hn4uZyhnbE2FVODxUKefg+XX6DugoniY04WZj3S+VHe8U1ON/pUipxr0GWsiFdnMt1y_x000d_
uA0p70gyTzgXJ+W8aWMh9FuWFLrZS7QIz047JeGULqM5eeJ7AhDBv7UtRPw986pGCupRizI9_x000d_
b6MmM+mIYAkpZVRIZcZxkaAUHhz4LHQxIwE4bVzlIvmKSewOLYPsIsKldbpmWtSw0ddrwLuJ_x000d_
ZQPgnmpa+MkP5gme4w</vt:lpwstr>
  </property>
  <property fmtid="{D5CDD505-2E9C-101B-9397-08002B2CF9AE}" pid="3" name="_ms_pID_7253431">
    <vt:lpwstr>9d+p4qtK45HOGU1UtqvFuU8CsCpHl7+QODlOYQtN7XhnjPAz6D/NhV_x000d_
gHQ5xY7fQinZ+nH2FjqDtz407xDHOvBw7SKoNSlw2yFCOZwBlLmVLheBPLU27YgNl6TOyAgx_x000d_
Unfk48aSVD8moM5kdXOXTAMZ73UBRlqOKnsv+nXV4USi0bYMSSTkV77xTKuQ8oyZ4Ut+Z+Wm_x000d_
LrNFeeodI6ZQLOt2JOZCF+miJz5DtkXq7uW5</vt:lpwstr>
  </property>
  <property fmtid="{D5CDD505-2E9C-101B-9397-08002B2CF9AE}" pid="4" name="_ms_pID_7253432">
    <vt:lpwstr>HGZHh3UY3qZkr3I8EhwCP6mbewktO6y8Qvcu_x000d_
8aXdYXlopJI+zjgjyCGFa5Wn7q/GJc6lwg7rdGqb9djIvEXda7I7y6L15q/+V0JpNlTCK2wW_x000d_
oko3AcgzqGFBmx3A/g4n4B3WjywjxEM4ixnuPrBzZHLD5bScv/sAlv5b8ikX6FZhUt8voyvz_x000d_
BJ1/VY7901swofQrzy7ZMy11y8cIJIEtyJIfbsTgVoUO4hkQrucjGX</vt:lpwstr>
  </property>
  <property fmtid="{D5CDD505-2E9C-101B-9397-08002B2CF9AE}" pid="5" name="_ms_pID_7253433">
    <vt:lpwstr>xA5cWaLZs2XfvuCuDG_x000d_
fsyTviRfrf03RpsygR5e1zsWMLvJGKPLDbSyyDDKOlDFZli0</vt:lpwstr>
  </property>
  <property fmtid="{D5CDD505-2E9C-101B-9397-08002B2CF9AE}" pid="6" name="_new_ms_pID_72543">
    <vt:lpwstr>(3)fzj1HdQY8liT+lN1fAjSx6oexcrcHC9/orERg4ZwYJtOYbtoXoxeBtyPfrczsfbnBU2TGxh3
J3YfJGsSMT9N5y7ARHZ18IG8/eu8LAzO+YXn36MZyjkeBzwzOjR8MaS3WVBpQzApw8scGGGC
pUGx84v3RnSyNyQXxLEpLpT1OAPo7Yo8grZk68ABxwAnnEbxE24Y5UiOnKKknlVNkbgTxNZr
vSA6LaYzDplsyyIZFy</vt:lpwstr>
  </property>
  <property fmtid="{D5CDD505-2E9C-101B-9397-08002B2CF9AE}" pid="7" name="_new_ms_pID_725431">
    <vt:lpwstr>Y20Dy1nS7dfYqYZmWAKgOAXWAaodd4yQ9AtrMkqyV4nKSpHVnq1JE+
/64bOx4oKtcwXCCWWWZ218ARIoeM+iCRIdfLtVIrOxYf3B0sOH/qRn64atJFznwQX5nbT5NL
RdOwsx+vdsrT8FF6U0zmpMCjtHPvbc1VTm2NCJLuMhLmtapEl3Gv1jmiU+1mpx+CM89F6qZJ
kS3yubFqMBQtMnDkvJJnNL1PZjAG/Yfa1joU</vt:lpwstr>
  </property>
  <property fmtid="{D5CDD505-2E9C-101B-9397-08002B2CF9AE}" pid="8" name="_new_ms_pID_725432">
    <vt:lpwstr>XvnwIVI7ctCQJddaF+bxL+2V8w0R4R2pEj08
YxS2KL6a</vt:lpwstr>
  </property>
  <property fmtid="{D5CDD505-2E9C-101B-9397-08002B2CF9AE}" pid="9" name="_readonly">
    <vt:lpwstr/>
  </property>
  <property fmtid="{D5CDD505-2E9C-101B-9397-08002B2CF9AE}" pid="10" name="_change">
    <vt:lpwstr/>
  </property>
  <property fmtid="{D5CDD505-2E9C-101B-9397-08002B2CF9AE}" pid="11" name="_full-control">
    <vt:lpwstr/>
  </property>
  <property fmtid="{D5CDD505-2E9C-101B-9397-08002B2CF9AE}" pid="12" name="sflag">
    <vt:lpwstr>1695137306</vt:lpwstr>
  </property>
</Properties>
</file>