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86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81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480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17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04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8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26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60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78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4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4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457F-64D9-4AA4-A03D-023019AFFD99}" type="datetimeFigureOut">
              <a:rPr lang="en-ZA" smtClean="0"/>
              <a:t>2020/07/13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4574-D6A5-4EDE-A3CC-AFA02524B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957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0" y="483078"/>
            <a:ext cx="11829423" cy="58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9" t="24457" r="30357" b="35696"/>
          <a:stretch/>
        </p:blipFill>
        <p:spPr>
          <a:xfrm>
            <a:off x="1259456" y="518711"/>
            <a:ext cx="9264769" cy="6228154"/>
          </a:xfrm>
        </p:spPr>
      </p:pic>
    </p:spTree>
    <p:extLst>
      <p:ext uri="{BB962C8B-B14F-4D97-AF65-F5344CB8AC3E}">
        <p14:creationId xmlns:p14="http://schemas.microsoft.com/office/powerpoint/2010/main" val="33142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Booysen, MJ [mjbooysen@sun.ac.za]</dc:creator>
  <cp:lastModifiedBy>Booysen, MJ [mjbooysen@sun.ac.za]</cp:lastModifiedBy>
  <cp:revision>4</cp:revision>
  <dcterms:created xsi:type="dcterms:W3CDTF">2020-07-13T08:47:31Z</dcterms:created>
  <dcterms:modified xsi:type="dcterms:W3CDTF">2020-07-13T13:06:42Z</dcterms:modified>
</cp:coreProperties>
</file>