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368" y="-2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93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986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55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21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60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41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133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92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805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515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34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D987-EA9C-4259-90EF-C609AF2E8610}" type="datetimeFigureOut">
              <a:rPr lang="en-ZA" smtClean="0"/>
              <a:t>2023/11/01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BDAD-1EA1-49DE-BEC5-9A5AE3FCD42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45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AD7C2-60EE-9154-3D54-1892A5033685}"/>
              </a:ext>
            </a:extLst>
          </p:cNvPr>
          <p:cNvSpPr/>
          <p:nvPr/>
        </p:nvSpPr>
        <p:spPr>
          <a:xfrm>
            <a:off x="5263640" y="3231255"/>
            <a:ext cx="2046920" cy="945145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b="1" dirty="0">
                <a:solidFill>
                  <a:schemeClr val="bg1"/>
                </a:solidFill>
              </a:rPr>
              <a:t>Update Tracking</a:t>
            </a:r>
          </a:p>
          <a:p>
            <a:pPr algn="ctr"/>
            <a:r>
              <a:rPr lang="en-ZA" sz="1050" dirty="0">
                <a:solidFill>
                  <a:schemeClr val="bg1"/>
                </a:solidFill>
              </a:rPr>
              <a:t>(run e.g. once per second)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0427A4-113B-FFE9-3E38-D49B511968FE}"/>
              </a:ext>
            </a:extLst>
          </p:cNvPr>
          <p:cNvSpPr txBox="1"/>
          <p:nvPr/>
        </p:nvSpPr>
        <p:spPr>
          <a:xfrm>
            <a:off x="3962886" y="5431941"/>
            <a:ext cx="353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b="1" dirty="0"/>
              <a:t>No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DB61E2-01B6-2B49-DF30-15CA6D1555AE}"/>
              </a:ext>
            </a:extLst>
          </p:cNvPr>
          <p:cNvSpPr/>
          <p:nvPr/>
        </p:nvSpPr>
        <p:spPr>
          <a:xfrm>
            <a:off x="2939426" y="4446368"/>
            <a:ext cx="2046920" cy="94163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chemeClr val="tx1"/>
                </a:solidFill>
              </a:rPr>
              <a:t>Is the </a:t>
            </a:r>
            <a:r>
              <a:rPr lang="en-ZA" sz="1050" b="1" dirty="0">
                <a:solidFill>
                  <a:schemeClr val="tx1"/>
                </a:solidFill>
              </a:rPr>
              <a:t>latest received GPS </a:t>
            </a:r>
          </a:p>
          <a:p>
            <a:pPr algn="ctr"/>
            <a:r>
              <a:rPr lang="en-ZA" sz="1050" dirty="0">
                <a:solidFill>
                  <a:schemeClr val="tx1"/>
                </a:solidFill>
              </a:rPr>
              <a:t>co-ordinate less than </a:t>
            </a:r>
            <a:r>
              <a:rPr lang="en-ZA" sz="1050" b="1" dirty="0">
                <a:solidFill>
                  <a:schemeClr val="tx1"/>
                </a:solidFill>
              </a:rPr>
              <a:t>60 seconds </a:t>
            </a:r>
            <a:r>
              <a:rPr lang="en-ZA" sz="1050" dirty="0">
                <a:solidFill>
                  <a:schemeClr val="tx1"/>
                </a:solidFill>
              </a:rPr>
              <a:t>old?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02130C-9482-7B6E-AC77-7772E874F983}"/>
              </a:ext>
            </a:extLst>
          </p:cNvPr>
          <p:cNvSpPr/>
          <p:nvPr/>
        </p:nvSpPr>
        <p:spPr>
          <a:xfrm>
            <a:off x="2942290" y="5729791"/>
            <a:ext cx="2046920" cy="94163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chemeClr val="tx1"/>
                </a:solidFill>
              </a:rPr>
              <a:t>Is the </a:t>
            </a:r>
            <a:r>
              <a:rPr lang="en-ZA" sz="1050" b="1" dirty="0">
                <a:solidFill>
                  <a:schemeClr val="tx1"/>
                </a:solidFill>
              </a:rPr>
              <a:t>current time </a:t>
            </a:r>
            <a:r>
              <a:rPr lang="en-ZA" sz="1050" dirty="0">
                <a:solidFill>
                  <a:schemeClr val="tx1"/>
                </a:solidFill>
              </a:rPr>
              <a:t>later than the </a:t>
            </a:r>
            <a:r>
              <a:rPr lang="en-ZA" sz="1050" b="1" dirty="0">
                <a:solidFill>
                  <a:schemeClr val="tx1"/>
                </a:solidFill>
              </a:rPr>
              <a:t>next path instant’s time</a:t>
            </a:r>
            <a:r>
              <a:rPr lang="en-ZA" sz="105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277049-8CE7-DEF8-F325-F019B8B09DCB}"/>
              </a:ext>
            </a:extLst>
          </p:cNvPr>
          <p:cNvSpPr/>
          <p:nvPr/>
        </p:nvSpPr>
        <p:spPr>
          <a:xfrm>
            <a:off x="5263640" y="5726287"/>
            <a:ext cx="2046920" cy="94514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chemeClr val="tx1"/>
                </a:solidFill>
              </a:rPr>
              <a:t>Set the </a:t>
            </a:r>
            <a:r>
              <a:rPr lang="en-ZA" sz="1050" b="1" dirty="0">
                <a:solidFill>
                  <a:schemeClr val="tx1"/>
                </a:solidFill>
              </a:rPr>
              <a:t>active instant </a:t>
            </a:r>
            <a:r>
              <a:rPr lang="en-ZA" sz="1050" dirty="0">
                <a:solidFill>
                  <a:schemeClr val="tx1"/>
                </a:solidFill>
              </a:rPr>
              <a:t>to the </a:t>
            </a:r>
            <a:r>
              <a:rPr lang="en-ZA" sz="1050" b="1" dirty="0">
                <a:solidFill>
                  <a:schemeClr val="tx1"/>
                </a:solidFill>
              </a:rPr>
              <a:t>next path instant </a:t>
            </a:r>
            <a:r>
              <a:rPr lang="en-ZA" sz="1050" dirty="0">
                <a:solidFill>
                  <a:schemeClr val="tx1"/>
                </a:solidFill>
              </a:rPr>
              <a:t>while setting the </a:t>
            </a:r>
            <a:r>
              <a:rPr lang="en-ZA" sz="1050" b="1" dirty="0">
                <a:solidFill>
                  <a:schemeClr val="tx1"/>
                </a:solidFill>
              </a:rPr>
              <a:t>previous path instant </a:t>
            </a:r>
            <a:r>
              <a:rPr lang="en-ZA" sz="1050" dirty="0">
                <a:solidFill>
                  <a:schemeClr val="tx1"/>
                </a:solidFill>
              </a:rPr>
              <a:t>to the old active instant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D81615-7986-77B4-F050-DF0564E5E8BF}"/>
              </a:ext>
            </a:extLst>
          </p:cNvPr>
          <p:cNvSpPr/>
          <p:nvPr/>
        </p:nvSpPr>
        <p:spPr>
          <a:xfrm>
            <a:off x="5263640" y="4446367"/>
            <a:ext cx="2046920" cy="9416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chemeClr val="tx1"/>
                </a:solidFill>
              </a:rPr>
              <a:t>Set the </a:t>
            </a:r>
            <a:r>
              <a:rPr lang="en-ZA" sz="1050" b="1" dirty="0">
                <a:solidFill>
                  <a:schemeClr val="tx1"/>
                </a:solidFill>
              </a:rPr>
              <a:t>pointing location </a:t>
            </a:r>
            <a:r>
              <a:rPr lang="en-ZA" sz="1050" dirty="0">
                <a:solidFill>
                  <a:schemeClr val="tx1"/>
                </a:solidFill>
              </a:rPr>
              <a:t>to the received </a:t>
            </a:r>
            <a:r>
              <a:rPr lang="en-ZA" sz="1050" b="1" dirty="0">
                <a:solidFill>
                  <a:schemeClr val="tx1"/>
                </a:solidFill>
              </a:rPr>
              <a:t>GPS location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3F673-7DBF-2EF1-2402-9E8F2A4460D0}"/>
              </a:ext>
            </a:extLst>
          </p:cNvPr>
          <p:cNvSpPr/>
          <p:nvPr/>
        </p:nvSpPr>
        <p:spPr>
          <a:xfrm>
            <a:off x="7599427" y="4443138"/>
            <a:ext cx="2032332" cy="9416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chemeClr val="tx1"/>
                </a:solidFill>
              </a:rPr>
              <a:t>Is the </a:t>
            </a:r>
            <a:r>
              <a:rPr lang="en-ZA" sz="1050" b="1" dirty="0">
                <a:solidFill>
                  <a:schemeClr val="tx1"/>
                </a:solidFill>
              </a:rPr>
              <a:t>maximum angle </a:t>
            </a:r>
            <a:r>
              <a:rPr lang="en-ZA" sz="1050" dirty="0">
                <a:solidFill>
                  <a:schemeClr val="tx1"/>
                </a:solidFill>
              </a:rPr>
              <a:t>that needs to be moved less than </a:t>
            </a:r>
            <a:r>
              <a:rPr lang="en-ZA" sz="1050" b="1" dirty="0">
                <a:solidFill>
                  <a:schemeClr val="tx1"/>
                </a:solidFill>
              </a:rPr>
              <a:t>5 degrees?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B3845F-02E7-F93C-6528-674D301850D9}"/>
              </a:ext>
            </a:extLst>
          </p:cNvPr>
          <p:cNvSpPr/>
          <p:nvPr/>
        </p:nvSpPr>
        <p:spPr>
          <a:xfrm>
            <a:off x="7599427" y="6971049"/>
            <a:ext cx="2046920" cy="921477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b="1" dirty="0">
                <a:solidFill>
                  <a:schemeClr val="bg1"/>
                </a:solidFill>
              </a:rPr>
              <a:t>Finish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39DCBE-1F89-4A92-FB83-BB72E657B736}"/>
              </a:ext>
            </a:extLst>
          </p:cNvPr>
          <p:cNvSpPr/>
          <p:nvPr/>
        </p:nvSpPr>
        <p:spPr>
          <a:xfrm>
            <a:off x="7599427" y="5726886"/>
            <a:ext cx="2032332" cy="9416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dirty="0">
                <a:solidFill>
                  <a:schemeClr val="tx1"/>
                </a:solidFill>
              </a:rPr>
              <a:t>Set the </a:t>
            </a:r>
            <a:r>
              <a:rPr lang="en-ZA" sz="1050" b="1" dirty="0">
                <a:solidFill>
                  <a:schemeClr val="tx1"/>
                </a:solidFill>
              </a:rPr>
              <a:t>pointing location </a:t>
            </a:r>
            <a:r>
              <a:rPr lang="en-ZA" sz="1050" dirty="0">
                <a:solidFill>
                  <a:schemeClr val="tx1"/>
                </a:solidFill>
              </a:rPr>
              <a:t>to a </a:t>
            </a:r>
            <a:r>
              <a:rPr lang="en-ZA" sz="1050" b="1" dirty="0">
                <a:solidFill>
                  <a:schemeClr val="tx1"/>
                </a:solidFill>
              </a:rPr>
              <a:t>time-based linear interpolation </a:t>
            </a:r>
            <a:r>
              <a:rPr lang="en-ZA" sz="1050" dirty="0">
                <a:solidFill>
                  <a:schemeClr val="tx1"/>
                </a:solidFill>
              </a:rPr>
              <a:t>between the previous and current path instants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BB5408-EF6A-E69E-83D8-811596051C9A}"/>
              </a:ext>
            </a:extLst>
          </p:cNvPr>
          <p:cNvSpPr/>
          <p:nvPr/>
        </p:nvSpPr>
        <p:spPr>
          <a:xfrm>
            <a:off x="5263640" y="6965139"/>
            <a:ext cx="2046920" cy="94514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50" b="1" dirty="0">
                <a:solidFill>
                  <a:schemeClr val="tx1"/>
                </a:solidFill>
              </a:rPr>
              <a:t>Move</a:t>
            </a:r>
            <a:r>
              <a:rPr lang="en-ZA" sz="1050" dirty="0">
                <a:solidFill>
                  <a:schemeClr val="tx1"/>
                </a:solidFill>
              </a:rPr>
              <a:t> to the pointing location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3696FE-5FBD-1E63-9D94-F1085568DC12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4990009" y="3149277"/>
            <a:ext cx="269968" cy="2324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F0EA3E-526A-47D8-B178-289DF1412FAE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4986346" y="4917187"/>
            <a:ext cx="277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7BC267-CC22-1F1F-7526-ED8EF5AB2A4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310560" y="4913958"/>
            <a:ext cx="288867" cy="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D2EFFA-0C80-974A-AE25-94F714F9D76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962886" y="5388007"/>
            <a:ext cx="2864" cy="34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842ACB-9B1D-1C25-2368-BCD8AC8BD70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989210" y="6198859"/>
            <a:ext cx="274430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A74264-2D7A-EE57-36F5-F03DF9A81938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7310560" y="6197706"/>
            <a:ext cx="288867" cy="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4F4C6D-43F3-48DE-4A5F-200EBEDBEFCB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8615593" y="5384778"/>
            <a:ext cx="0" cy="34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6698D15-424E-70D3-C791-758FC9A5753F}"/>
              </a:ext>
            </a:extLst>
          </p:cNvPr>
          <p:cNvSpPr txBox="1"/>
          <p:nvPr/>
        </p:nvSpPr>
        <p:spPr>
          <a:xfrm>
            <a:off x="4934334" y="4679031"/>
            <a:ext cx="556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b="1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D0B392-5A1D-A780-42D5-DE6D32C3722C}"/>
              </a:ext>
            </a:extLst>
          </p:cNvPr>
          <p:cNvSpPr txBox="1"/>
          <p:nvPr/>
        </p:nvSpPr>
        <p:spPr>
          <a:xfrm>
            <a:off x="5844504" y="6691326"/>
            <a:ext cx="556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b="1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2D66B1-862E-0961-B99C-38E2E60BDD4D}"/>
              </a:ext>
            </a:extLst>
          </p:cNvPr>
          <p:cNvSpPr txBox="1"/>
          <p:nvPr/>
        </p:nvSpPr>
        <p:spPr>
          <a:xfrm>
            <a:off x="8545241" y="6619764"/>
            <a:ext cx="353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b="1" dirty="0"/>
              <a:t>No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E356177-D7D3-65EC-2702-E6C307A22DB7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 flipH="1">
            <a:off x="6287100" y="4913958"/>
            <a:ext cx="3344659" cy="2051181"/>
          </a:xfrm>
          <a:prstGeom prst="bentConnector4">
            <a:avLst>
              <a:gd name="adj1" fmla="val -6835"/>
              <a:gd name="adj2" fmla="val 93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47D5EDD-8285-96AF-C6AE-4BB340F9B591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7310560" y="7431788"/>
            <a:ext cx="288867" cy="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6325072-B378-B5A1-9421-D68E189C1EBE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8622887" y="4913958"/>
            <a:ext cx="1008872" cy="2057091"/>
          </a:xfrm>
          <a:prstGeom prst="bentConnector4">
            <a:avLst>
              <a:gd name="adj1" fmla="val -22659"/>
              <a:gd name="adj2" fmla="val 93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29B221-E8FC-AF7A-6012-AA7AC2D4F0F2}"/>
              </a:ext>
            </a:extLst>
          </p:cNvPr>
          <p:cNvSpPr txBox="1"/>
          <p:nvPr/>
        </p:nvSpPr>
        <p:spPr>
          <a:xfrm>
            <a:off x="4946669" y="6176057"/>
            <a:ext cx="556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b="1" dirty="0"/>
              <a:t>Yes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B4A3889-73E2-6402-091E-BB1A0F4D706C}"/>
              </a:ext>
            </a:extLst>
          </p:cNvPr>
          <p:cNvCxnSpPr>
            <a:cxnSpLocks/>
          </p:cNvCxnSpPr>
          <p:nvPr/>
        </p:nvCxnSpPr>
        <p:spPr>
          <a:xfrm flipV="1">
            <a:off x="4970160" y="5515170"/>
            <a:ext cx="2489224" cy="685441"/>
          </a:xfrm>
          <a:prstGeom prst="bentConnector3">
            <a:avLst>
              <a:gd name="adj1" fmla="val 63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FC648F4-D003-13DE-1077-0A6CA5AE4819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7191418" y="5789697"/>
            <a:ext cx="675974" cy="140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F937D74-6223-0781-7C6D-F83837B66D77}"/>
              </a:ext>
            </a:extLst>
          </p:cNvPr>
          <p:cNvSpPr txBox="1"/>
          <p:nvPr/>
        </p:nvSpPr>
        <p:spPr>
          <a:xfrm>
            <a:off x="6046982" y="5503317"/>
            <a:ext cx="353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5237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107</Words>
  <Application>Microsoft Office PowerPoint</Application>
  <PresentationFormat>A3 Paper (297x420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Allen, Gary [23905093@sun.ac.za]</dc:creator>
  <cp:lastModifiedBy>Allen, Gary [23905093@sun.ac.za]</cp:lastModifiedBy>
  <cp:revision>9</cp:revision>
  <cp:lastPrinted>2023-11-01T10:51:55Z</cp:lastPrinted>
  <dcterms:created xsi:type="dcterms:W3CDTF">2023-11-01T09:56:47Z</dcterms:created>
  <dcterms:modified xsi:type="dcterms:W3CDTF">2023-11-01T11:53:23Z</dcterms:modified>
</cp:coreProperties>
</file>