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0" r:id="rId1"/>
  </p:sldMasterIdLst>
  <p:notesMasterIdLst>
    <p:notesMasterId r:id="rId72"/>
  </p:notesMasterIdLst>
  <p:sldIdLst>
    <p:sldId id="256" r:id="rId2"/>
    <p:sldId id="257" r:id="rId3"/>
    <p:sldId id="33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33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33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334" r:id="rId39"/>
    <p:sldId id="295" r:id="rId40"/>
    <p:sldId id="296" r:id="rId41"/>
    <p:sldId id="297" r:id="rId42"/>
    <p:sldId id="298" r:id="rId43"/>
    <p:sldId id="299" r:id="rId44"/>
    <p:sldId id="335" r:id="rId45"/>
    <p:sldId id="301" r:id="rId46"/>
    <p:sldId id="302" r:id="rId47"/>
    <p:sldId id="303" r:id="rId48"/>
    <p:sldId id="304" r:id="rId49"/>
    <p:sldId id="305" r:id="rId50"/>
    <p:sldId id="306" r:id="rId51"/>
    <p:sldId id="336" r:id="rId52"/>
    <p:sldId id="308" r:id="rId53"/>
    <p:sldId id="309" r:id="rId54"/>
    <p:sldId id="337" r:id="rId55"/>
    <p:sldId id="311" r:id="rId56"/>
    <p:sldId id="316" r:id="rId57"/>
    <p:sldId id="317" r:id="rId58"/>
    <p:sldId id="318" r:id="rId59"/>
    <p:sldId id="319" r:id="rId60"/>
    <p:sldId id="338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39" r:id="rId69"/>
    <p:sldId id="329" r:id="rId70"/>
    <p:sldId id="330" r:id="rId7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DFBE75-F3A1-48F4-8A62-10ADA69A14A4}">
  <a:tblStyle styleId="{8FDFBE75-F3A1-48F4-8A62-10ADA69A14A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3DAB6351-564E-4585-9F9E-4C4E3D51DF9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2E8ED"/>
          </a:solidFill>
        </a:fill>
      </a:tcStyle>
    </a:wholeTbl>
    <a:band1H>
      <a:tcStyle>
        <a:tcBdr/>
        <a:fill>
          <a:solidFill>
            <a:srgbClr val="E4CDD8"/>
          </a:solidFill>
        </a:fill>
      </a:tcStyle>
    </a:band1H>
    <a:band1V>
      <a:tcStyle>
        <a:tcBdr/>
        <a:fill>
          <a:solidFill>
            <a:srgbClr val="E4CDD8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624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4297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2853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3" name="Shape 6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6" name="Shape 7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4" name="Shape 7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94505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0" name="Shape 7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1" name="Shape 8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61664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7" name="Shape 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0" name="Shape 8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with resources!</a:t>
            </a:r>
          </a:p>
        </p:txBody>
      </p:sp>
      <p:sp>
        <p:nvSpPr>
          <p:cNvPr id="841" name="Shape 8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2" name="Shape 8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0" name="Shape 8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6268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6" name="Shape 8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2" name="Shape 8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65356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7" name="Shape 9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3" name="Shape 9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1" name="Shape 9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9" name="Shape 9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74715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4" name="Shape 9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3" name="Shape 10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0" name="Shape 10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1" name="Shape 10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0" name="Shape 10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1" name="Shape 10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8" name="Shape 10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5418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5" name="Shape 10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2" name="Shape 10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Scherm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5683" y="0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0" y="2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511" y="0"/>
                </a:moveTo>
                <a:lnTo>
                  <a:pt x="29542" y="0"/>
                </a:lnTo>
                <a:lnTo>
                  <a:pt x="0" y="13084"/>
                </a:lnTo>
                <a:lnTo>
                  <a:pt x="0" y="78051"/>
                </a:lnTo>
                <a:lnTo>
                  <a:pt x="6251" y="119999"/>
                </a:lnTo>
                <a:lnTo>
                  <a:pt x="98274" y="119999"/>
                </a:lnTo>
                <a:lnTo>
                  <a:pt x="120000" y="110377"/>
                </a:lnTo>
                <a:lnTo>
                  <a:pt x="120000" y="83794"/>
                </a:lnTo>
                <a:lnTo>
                  <a:pt x="1075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482599" y="2130425"/>
            <a:ext cx="5998500" cy="146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494983" y="3654637"/>
            <a:ext cx="60063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ctr" rtl="0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ctr" rtl="0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ctr" rtl="0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Courier New"/>
              <a:buNone/>
              <a:defRPr sz="105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ctr" rtl="0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8" name="Shape 20" descr="kdg-logo-horizontal.wm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268" y="5631500"/>
            <a:ext cx="2367388" cy="5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78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3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 descr="kdg_ppt_chapters_2000x1024_v-03.jpg"/>
          <p:cNvPicPr preferRelativeResize="0"/>
          <p:nvPr/>
        </p:nvPicPr>
        <p:blipFill rotWithShape="1">
          <a:blip r:embed="rId2">
            <a:alphaModFix/>
          </a:blip>
          <a:srcRect l="9091"/>
          <a:stretch/>
        </p:blipFill>
        <p:spPr>
          <a:xfrm>
            <a:off x="0" y="-1"/>
            <a:ext cx="9144000" cy="68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7" name="Shape 5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649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3 - Wit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 descr="kdg_ppt_chapters_2000x1024-white_kdg_ppt_chapters_2000x1024-white-v03.png"/>
          <p:cNvPicPr preferRelativeResize="0"/>
          <p:nvPr/>
        </p:nvPicPr>
        <p:blipFill rotWithShape="1">
          <a:blip r:embed="rId2">
            <a:alphaModFix/>
          </a:blip>
          <a:srcRect l="9434"/>
          <a:stretch/>
        </p:blipFill>
        <p:spPr>
          <a:xfrm>
            <a:off x="0" y="0"/>
            <a:ext cx="9144000" cy="68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Shape 6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1760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4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kdg_ppt_chapters_2000x1024_v-04.jpg"/>
          <p:cNvPicPr preferRelativeResize="0"/>
          <p:nvPr/>
        </p:nvPicPr>
        <p:blipFill rotWithShape="1">
          <a:blip r:embed="rId2">
            <a:alphaModFix/>
          </a:blip>
          <a:srcRect l="8844"/>
          <a:stretch/>
        </p:blipFill>
        <p:spPr>
          <a:xfrm>
            <a:off x="0" y="13546"/>
            <a:ext cx="9144000" cy="68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0239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4 - Wit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 descr="kdg_ppt_chapters_2000x1024-white_kdg_ppt_chapters_2000x1024-white-v04.png"/>
          <p:cNvPicPr preferRelativeResize="0"/>
          <p:nvPr/>
        </p:nvPicPr>
        <p:blipFill rotWithShape="1">
          <a:blip r:embed="rId2">
            <a:alphaModFix/>
          </a:blip>
          <a:srcRect l="9023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9" name="Shape 6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074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5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 descr="kdg_ppt_chapters_2000x1024_v-05.jpg"/>
          <p:cNvPicPr preferRelativeResize="0"/>
          <p:nvPr/>
        </p:nvPicPr>
        <p:blipFill rotWithShape="1">
          <a:blip r:embed="rId2">
            <a:alphaModFix/>
          </a:blip>
          <a:srcRect l="9023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3" name="Shape 7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7437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5 - Wit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 descr="kdg_ppt_chapters_2000x1024-white_kdg_ppt_chapters_2000x1024-white-v05.png"/>
          <p:cNvPicPr preferRelativeResize="0"/>
          <p:nvPr/>
        </p:nvPicPr>
        <p:blipFill rotWithShape="1">
          <a:blip r:embed="rId2">
            <a:alphaModFix/>
          </a:blip>
          <a:srcRect l="9204"/>
          <a:stretch/>
        </p:blipFill>
        <p:spPr>
          <a:xfrm>
            <a:off x="0" y="0"/>
            <a:ext cx="91440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7" name="Shape 7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746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6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 descr="kdg_ppt_chapters_2000x1024_v-06.jpg"/>
          <p:cNvPicPr preferRelativeResize="0"/>
          <p:nvPr/>
        </p:nvPicPr>
        <p:blipFill rotWithShape="1">
          <a:blip r:embed="rId2">
            <a:alphaModFix/>
          </a:blip>
          <a:srcRect l="8708"/>
          <a:stretch/>
        </p:blipFill>
        <p:spPr>
          <a:xfrm>
            <a:off x="0" y="13546"/>
            <a:ext cx="9144000" cy="68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1" name="Shape 8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878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6 - Wit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 descr="kdg_ppt_chapters_2000x1024-white_kdg_ppt_chapters_2000x1024-white-v06.png"/>
          <p:cNvPicPr preferRelativeResize="0"/>
          <p:nvPr/>
        </p:nvPicPr>
        <p:blipFill rotWithShape="1">
          <a:blip r:embed="rId2">
            <a:alphaModFix/>
          </a:blip>
          <a:srcRect l="9114"/>
          <a:stretch/>
        </p:blipFill>
        <p:spPr>
          <a:xfrm>
            <a:off x="0" y="-16933"/>
            <a:ext cx="9144000" cy="6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5" name="Shape 8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2877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7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 descr="kdg_ppt_chapters_2000x1024_v-07.jpg"/>
          <p:cNvPicPr preferRelativeResize="0"/>
          <p:nvPr/>
        </p:nvPicPr>
        <p:blipFill rotWithShape="1">
          <a:blip r:embed="rId2">
            <a:alphaModFix/>
          </a:blip>
          <a:srcRect l="8907"/>
          <a:stretch/>
        </p:blipFill>
        <p:spPr>
          <a:xfrm>
            <a:off x="0" y="-1"/>
            <a:ext cx="9144000" cy="6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2013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Header - 7 - White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 descr="kdg_ppt_chapters_2000x1024-white_kdg_ppt_chapters_2000x1024-white-v07.png"/>
          <p:cNvPicPr preferRelativeResize="0"/>
          <p:nvPr/>
        </p:nvPicPr>
        <p:blipFill rotWithShape="1">
          <a:blip r:embed="rId2">
            <a:alphaModFix/>
          </a:blip>
          <a:srcRect l="9085"/>
          <a:stretch/>
        </p:blipFill>
        <p:spPr>
          <a:xfrm>
            <a:off x="31433" y="-11469"/>
            <a:ext cx="9144000" cy="68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438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kdg_ppt_chapters_2000x1024_v-01.jpg"/>
          <p:cNvPicPr preferRelativeResize="0"/>
          <p:nvPr/>
        </p:nvPicPr>
        <p:blipFill rotWithShape="1">
          <a:blip r:embed="rId2">
            <a:alphaModFix/>
          </a:blip>
          <a:srcRect l="897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4" name="Shape 24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8445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8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 descr="kdg_ppt_chapters_2000x1024_v-08.jpg"/>
          <p:cNvPicPr preferRelativeResize="0"/>
          <p:nvPr/>
        </p:nvPicPr>
        <p:blipFill rotWithShape="1">
          <a:blip r:embed="rId2">
            <a:alphaModFix/>
          </a:blip>
          <a:srcRect l="8907"/>
          <a:stretch/>
        </p:blipFill>
        <p:spPr>
          <a:xfrm>
            <a:off x="0" y="2073"/>
            <a:ext cx="9144000" cy="6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2039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Header - 8 - Whi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 descr="kdg_ppt_chapters_2000x1024-white_kdg_ppt_chapters_2000x1024-white-v08.png"/>
          <p:cNvPicPr preferRelativeResize="0"/>
          <p:nvPr/>
        </p:nvPicPr>
        <p:blipFill rotWithShape="1">
          <a:blip r:embed="rId2">
            <a:alphaModFix/>
          </a:blip>
          <a:srcRect l="9206"/>
          <a:stretch/>
        </p:blipFill>
        <p:spPr>
          <a:xfrm>
            <a:off x="0" y="-16218"/>
            <a:ext cx="9144000" cy="68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3661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9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 descr="kdg_ppt_chapters_2000x1024_v-09.jpg"/>
          <p:cNvPicPr preferRelativeResize="0"/>
          <p:nvPr/>
        </p:nvPicPr>
        <p:blipFill rotWithShape="1">
          <a:blip r:embed="rId2">
            <a:alphaModFix/>
          </a:blip>
          <a:srcRect l="8907"/>
          <a:stretch/>
        </p:blipFill>
        <p:spPr>
          <a:xfrm>
            <a:off x="0" y="2073"/>
            <a:ext cx="9144000" cy="6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354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9 - Wit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descr="kdg_ppt_chapters_2000x1024-white_kdg_ppt_chapters_2000x1024-white-v09.png"/>
          <p:cNvPicPr preferRelativeResize="0"/>
          <p:nvPr/>
        </p:nvPicPr>
        <p:blipFill rotWithShape="1">
          <a:blip r:embed="rId2">
            <a:alphaModFix/>
          </a:blip>
          <a:srcRect l="9320"/>
          <a:stretch/>
        </p:blipFill>
        <p:spPr>
          <a:xfrm>
            <a:off x="0" y="-1"/>
            <a:ext cx="9144000" cy="68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65491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0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 descr="kdg_ppt_chapters_2000x1024_v-10.jpg"/>
          <p:cNvPicPr preferRelativeResize="0"/>
          <p:nvPr/>
        </p:nvPicPr>
        <p:blipFill rotWithShape="1">
          <a:blip r:embed="rId2">
            <a:alphaModFix/>
          </a:blip>
          <a:srcRect l="9091"/>
          <a:stretch/>
        </p:blipFill>
        <p:spPr>
          <a:xfrm>
            <a:off x="0" y="0"/>
            <a:ext cx="9144000" cy="6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8646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0 - Wit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 descr="kdg_ppt_chapters_2000x1024-white_kdg_ppt_chapters_2000x1024-white-v10.png"/>
          <p:cNvPicPr preferRelativeResize="0"/>
          <p:nvPr/>
        </p:nvPicPr>
        <p:blipFill rotWithShape="1">
          <a:blip r:embed="rId2">
            <a:alphaModFix/>
          </a:blip>
          <a:srcRect l="8745"/>
          <a:stretch/>
        </p:blipFill>
        <p:spPr>
          <a:xfrm>
            <a:off x="-18998" y="-1"/>
            <a:ext cx="916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00077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kdg_ppt_chapters_2000x1024_v-11.jpg"/>
          <p:cNvPicPr preferRelativeResize="0"/>
          <p:nvPr/>
        </p:nvPicPr>
        <p:blipFill rotWithShape="1">
          <a:blip r:embed="rId2">
            <a:alphaModFix/>
          </a:blip>
          <a:srcRect l="7895"/>
          <a:stretch/>
        </p:blipFill>
        <p:spPr>
          <a:xfrm>
            <a:off x="-101600" y="0"/>
            <a:ext cx="9245700" cy="68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4997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1 - Wit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 descr="kdg_ppt_chapters_2000x1024-white_kdg_ppt_chapters_2000x1024-white-v11.png"/>
          <p:cNvPicPr preferRelativeResize="0"/>
          <p:nvPr/>
        </p:nvPicPr>
        <p:blipFill rotWithShape="1">
          <a:blip r:embed="rId2">
            <a:alphaModFix/>
          </a:blip>
          <a:srcRect l="9205"/>
          <a:stretch/>
        </p:blipFill>
        <p:spPr>
          <a:xfrm>
            <a:off x="0" y="-1"/>
            <a:ext cx="9144000" cy="68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6772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2">
    <p:bg>
      <p:bgPr>
        <a:solidFill>
          <a:schemeClr val="dk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 descr="kdg_ppt_chapters_2000x1024_v-12.jpg"/>
          <p:cNvPicPr preferRelativeResize="0"/>
          <p:nvPr/>
        </p:nvPicPr>
        <p:blipFill rotWithShape="1">
          <a:blip r:embed="rId2">
            <a:alphaModFix/>
          </a:blip>
          <a:srcRect l="8629"/>
          <a:stretch/>
        </p:blipFill>
        <p:spPr>
          <a:xfrm>
            <a:off x="0" y="-2670"/>
            <a:ext cx="9144000" cy="68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69374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2 - Wit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 descr="kdg_ppt_chapters_2000x1024-white_kdg_ppt_chapters_2000x1024-white-v12.png"/>
          <p:cNvPicPr preferRelativeResize="0"/>
          <p:nvPr/>
        </p:nvPicPr>
        <p:blipFill rotWithShape="1">
          <a:blip r:embed="rId2">
            <a:alphaModFix/>
          </a:blip>
          <a:srcRect l="9435"/>
          <a:stretch/>
        </p:blipFill>
        <p:spPr>
          <a:xfrm>
            <a:off x="0" y="-16218"/>
            <a:ext cx="9144000" cy="68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85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578947" y="712578"/>
            <a:ext cx="7964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5" name="Text Placeholder 3"/>
          <p:cNvSpPr>
            <a:spLocks noGrp="1"/>
          </p:cNvSpPr>
          <p:nvPr>
            <p:ph idx="1"/>
          </p:nvPr>
        </p:nvSpPr>
        <p:spPr>
          <a:xfrm>
            <a:off x="628650" y="848564"/>
            <a:ext cx="7886700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74534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3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 descr="kdg_ppt_chapters_2000x1024_v-13.jpg"/>
          <p:cNvPicPr preferRelativeResize="0"/>
          <p:nvPr/>
        </p:nvPicPr>
        <p:blipFill rotWithShape="1">
          <a:blip r:embed="rId2">
            <a:alphaModFix/>
          </a:blip>
          <a:srcRect l="8935"/>
          <a:stretch/>
        </p:blipFill>
        <p:spPr>
          <a:xfrm>
            <a:off x="0" y="-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9245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3 - Wit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 descr="kdg_ppt_chapters_2000x1024-white_kdg_ppt_chapters_2000x1024-white-v13.png"/>
          <p:cNvPicPr preferRelativeResize="0"/>
          <p:nvPr/>
        </p:nvPicPr>
        <p:blipFill rotWithShape="1">
          <a:blip r:embed="rId2">
            <a:alphaModFix/>
          </a:blip>
          <a:srcRect l="8976"/>
          <a:stretch/>
        </p:blipFill>
        <p:spPr>
          <a:xfrm>
            <a:off x="0" y="0"/>
            <a:ext cx="9144000" cy="6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3730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4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 descr="kdg_ppt_chapters_2000x1024_v-14.jpg"/>
          <p:cNvPicPr preferRelativeResize="0"/>
          <p:nvPr/>
        </p:nvPicPr>
        <p:blipFill rotWithShape="1">
          <a:blip r:embed="rId2">
            <a:alphaModFix/>
          </a:blip>
          <a:srcRect l="9366"/>
          <a:stretch/>
        </p:blipFill>
        <p:spPr>
          <a:xfrm>
            <a:off x="0" y="4233"/>
            <a:ext cx="9144000" cy="68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2278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4 - Wit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 descr="kdg_ppt_chapters_2000x1024-white_kdg_ppt_chapters_2000x1024-white-v14.png"/>
          <p:cNvPicPr preferRelativeResize="0"/>
          <p:nvPr/>
        </p:nvPicPr>
        <p:blipFill rotWithShape="1">
          <a:blip r:embed="rId2">
            <a:alphaModFix/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6571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5"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 descr="kdg_ppt_chapters_2000x1024_v-15.jpg"/>
          <p:cNvPicPr preferRelativeResize="0"/>
          <p:nvPr/>
        </p:nvPicPr>
        <p:blipFill rotWithShape="1">
          <a:blip r:embed="rId2">
            <a:alphaModFix/>
          </a:blip>
          <a:srcRect l="9091"/>
          <a:stretch/>
        </p:blipFill>
        <p:spPr>
          <a:xfrm>
            <a:off x="0" y="0"/>
            <a:ext cx="9144000" cy="6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4512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5 - Wit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kdg_ppt_chapters_2000x1024-white_kdg_ppt_chapters_2000x1024-white-v15.png"/>
          <p:cNvPicPr preferRelativeResize="0"/>
          <p:nvPr/>
        </p:nvPicPr>
        <p:blipFill rotWithShape="1">
          <a:blip r:embed="rId2">
            <a:alphaModFix/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2242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6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 descr="kdg_ppt_chapters_2000x1024_v-16.jpg"/>
          <p:cNvPicPr preferRelativeResize="0"/>
          <p:nvPr/>
        </p:nvPicPr>
        <p:blipFill rotWithShape="1">
          <a:blip r:embed="rId2">
            <a:alphaModFix/>
          </a:blip>
          <a:srcRect l="8889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06157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6 - Wit"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 descr="kdg_ppt_chapters_2000x1024-white_kdg_ppt_chapters_2000x1024-white-v16.png"/>
          <p:cNvPicPr preferRelativeResize="0"/>
          <p:nvPr/>
        </p:nvPicPr>
        <p:blipFill rotWithShape="1">
          <a:blip r:embed="rId2">
            <a:alphaModFix/>
          </a:blip>
          <a:srcRect l="10431"/>
          <a:stretch/>
        </p:blipFill>
        <p:spPr>
          <a:xfrm>
            <a:off x="0" y="-1"/>
            <a:ext cx="9144000" cy="69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01625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7">
    <p:bg>
      <p:bgPr>
        <a:solidFill>
          <a:schemeClr val="dk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 descr="kdg_ppt_chapters_2000x1024_v-17.jpg"/>
          <p:cNvPicPr preferRelativeResize="0"/>
          <p:nvPr/>
        </p:nvPicPr>
        <p:blipFill rotWithShape="1">
          <a:blip r:embed="rId2">
            <a:alphaModFix/>
          </a:blip>
          <a:srcRect l="8375"/>
          <a:stretch/>
        </p:blipFill>
        <p:spPr>
          <a:xfrm>
            <a:off x="-81280" y="-5327"/>
            <a:ext cx="9225300" cy="68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9291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7 - Wit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 descr="kdg_ppt_chapters_2000x1024-white_kdg_ppt_chapters_2000x1024-white-v17.png"/>
          <p:cNvPicPr preferRelativeResize="0"/>
          <p:nvPr/>
        </p:nvPicPr>
        <p:blipFill rotWithShape="1">
          <a:blip r:embed="rId2">
            <a:alphaModFix/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409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tekst met bulle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28650" y="848564"/>
            <a:ext cx="7886700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704743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8">
    <p:bg>
      <p:bgPr>
        <a:solidFill>
          <a:schemeClr val="dk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 descr="kdg_ppt_chapters_2000x1024_v-18.jpg"/>
          <p:cNvPicPr preferRelativeResize="0"/>
          <p:nvPr/>
        </p:nvPicPr>
        <p:blipFill rotWithShape="1">
          <a:blip r:embed="rId2">
            <a:alphaModFix/>
          </a:blip>
          <a:srcRect l="9091"/>
          <a:stretch/>
        </p:blipFill>
        <p:spPr>
          <a:xfrm>
            <a:off x="0" y="-16217"/>
            <a:ext cx="9144000" cy="6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91959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8 - Wit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 descr="kdg_ppt_chapters_2000x1024-white_kdg_ppt_chapters_2000x1024-white-v18.png"/>
          <p:cNvPicPr preferRelativeResize="0"/>
          <p:nvPr/>
        </p:nvPicPr>
        <p:blipFill rotWithShape="1">
          <a:blip r:embed="rId2">
            <a:alphaModFix/>
          </a:blip>
          <a:srcRect l="8862"/>
          <a:stretch/>
        </p:blipFill>
        <p:spPr>
          <a:xfrm>
            <a:off x="0" y="5462"/>
            <a:ext cx="9144000" cy="68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61427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9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 descr="kdg_ppt_chapters_2000x1024_v-19.jpg"/>
          <p:cNvPicPr preferRelativeResize="0"/>
          <p:nvPr/>
        </p:nvPicPr>
        <p:blipFill rotWithShape="1">
          <a:blip r:embed="rId2">
            <a:alphaModFix/>
          </a:blip>
          <a:srcRect l="8999"/>
          <a:stretch/>
        </p:blipFill>
        <p:spPr>
          <a:xfrm>
            <a:off x="0" y="-16218"/>
            <a:ext cx="9144000" cy="68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40338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9 - Wit"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 descr="kdg_ppt_chapters_2000x1024-white_kdg_ppt_chapters_2000x1024-white-v19.png"/>
          <p:cNvPicPr preferRelativeResize="0"/>
          <p:nvPr/>
        </p:nvPicPr>
        <p:blipFill rotWithShape="1">
          <a:blip r:embed="rId2">
            <a:alphaModFix/>
          </a:blip>
          <a:srcRect l="9091"/>
          <a:stretch/>
        </p:blipFill>
        <p:spPr>
          <a:xfrm>
            <a:off x="0" y="0"/>
            <a:ext cx="9144000" cy="6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62602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20">
    <p:bg>
      <p:bgPr>
        <a:solidFill>
          <a:schemeClr val="dk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 descr="kdg_ppt_chapters_2000x1024_v-20.jpg"/>
          <p:cNvPicPr preferRelativeResize="0"/>
          <p:nvPr/>
        </p:nvPicPr>
        <p:blipFill rotWithShape="1">
          <a:blip r:embed="rId2">
            <a:alphaModFix/>
          </a:blip>
          <a:srcRect l="8814"/>
          <a:stretch/>
        </p:blipFill>
        <p:spPr>
          <a:xfrm>
            <a:off x="0" y="-1"/>
            <a:ext cx="9144000" cy="68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80347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20 - Wit"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 descr="kdg_ppt_chapters_2000x1024-white_kdg_ppt_chapters_2000x1024-white-v20.png"/>
          <p:cNvPicPr preferRelativeResize="0"/>
          <p:nvPr/>
        </p:nvPicPr>
        <p:blipFill rotWithShape="1">
          <a:blip r:embed="rId2">
            <a:alphaModFix/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0351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tekst met bullets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28650" y="848564"/>
            <a:ext cx="7886700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221109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tekst - zwart vla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2"/>
          </p:nvPr>
        </p:nvSpPr>
        <p:spPr>
          <a:xfrm>
            <a:off x="6015037" y="2330452"/>
            <a:ext cx="2600400" cy="344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lt1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57188" marR="0" lvl="2" indent="-1588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Courier New"/>
              <a:buNone/>
              <a:defRPr sz="10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5" name="Text Placeholder 3"/>
          <p:cNvSpPr>
            <a:spLocks noGrp="1"/>
          </p:cNvSpPr>
          <p:nvPr>
            <p:ph idx="10"/>
          </p:nvPr>
        </p:nvSpPr>
        <p:spPr>
          <a:xfrm>
            <a:off x="628650" y="848564"/>
            <a:ext cx="5201564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9734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tekst - groen vlak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2"/>
          </p:nvPr>
        </p:nvSpPr>
        <p:spPr>
          <a:xfrm>
            <a:off x="6015037" y="2330452"/>
            <a:ext cx="2600400" cy="3440400"/>
          </a:xfrm>
          <a:prstGeom prst="rect">
            <a:avLst/>
          </a:prstGeom>
          <a:solidFill>
            <a:srgbClr val="43B109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lt1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57188" marR="0" lvl="2" indent="-1588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Courier New"/>
              <a:buNone/>
              <a:defRPr sz="10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idx="10"/>
          </p:nvPr>
        </p:nvSpPr>
        <p:spPr>
          <a:xfrm>
            <a:off x="628650" y="848564"/>
            <a:ext cx="5201564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65050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tekst - 2 beelde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500010" y="943661"/>
            <a:ext cx="2903699" cy="5297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4" name="Shape 224"/>
          <p:cNvSpPr>
            <a:spLocks noGrp="1"/>
          </p:cNvSpPr>
          <p:nvPr>
            <p:ph type="pic" idx="2"/>
          </p:nvPr>
        </p:nvSpPr>
        <p:spPr>
          <a:xfrm>
            <a:off x="3688714" y="943661"/>
            <a:ext cx="2284200" cy="4339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pic" idx="3"/>
          </p:nvPr>
        </p:nvSpPr>
        <p:spPr>
          <a:xfrm>
            <a:off x="6228785" y="943661"/>
            <a:ext cx="2284200" cy="4339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4"/>
          </p:nvPr>
        </p:nvSpPr>
        <p:spPr>
          <a:xfrm>
            <a:off x="3688714" y="5453736"/>
            <a:ext cx="4824271" cy="7869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857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tekst zonder bulle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28650" y="848564"/>
            <a:ext cx="7886700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00991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one pictur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500010" y="2180514"/>
            <a:ext cx="2903699" cy="40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>
            <a:spLocks noGrp="1"/>
          </p:cNvSpPr>
          <p:nvPr>
            <p:ph type="pic" idx="2"/>
          </p:nvPr>
        </p:nvSpPr>
        <p:spPr>
          <a:xfrm>
            <a:off x="3688714" y="2235625"/>
            <a:ext cx="4824300" cy="30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3"/>
          </p:nvPr>
        </p:nvSpPr>
        <p:spPr>
          <a:xfrm>
            <a:off x="3608069" y="5431790"/>
            <a:ext cx="4904999" cy="7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56094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87679" y="2595457"/>
            <a:ext cx="4038600" cy="3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563" marR="0" lvl="2" indent="-119063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2"/>
          </p:nvPr>
        </p:nvSpPr>
        <p:spPr>
          <a:xfrm>
            <a:off x="4678680" y="2663190"/>
            <a:ext cx="4038600" cy="3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77800" marR="0" lvl="2" indent="-11430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576262" y="2419991"/>
            <a:ext cx="3949500" cy="24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777067" y="2419991"/>
            <a:ext cx="3949500" cy="24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98627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3 columns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3210144" y="2609003"/>
            <a:ext cx="2449500" cy="3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563" marR="0" lvl="2" indent="-119063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576262" y="2419991"/>
            <a:ext cx="2449500" cy="6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3301585" y="2419991"/>
            <a:ext cx="2449500" cy="6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6084035" y="2419991"/>
            <a:ext cx="2449500" cy="6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body" idx="2"/>
          </p:nvPr>
        </p:nvSpPr>
        <p:spPr>
          <a:xfrm>
            <a:off x="499339" y="2609003"/>
            <a:ext cx="2449500" cy="3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563" marR="0" lvl="2" indent="-119063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3"/>
          </p:nvPr>
        </p:nvSpPr>
        <p:spPr>
          <a:xfrm>
            <a:off x="5992596" y="2609003"/>
            <a:ext cx="2449500" cy="3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563" marR="0" lvl="2" indent="-119063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90691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grafiek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chart" idx="2"/>
          </p:nvPr>
        </p:nvSpPr>
        <p:spPr>
          <a:xfrm>
            <a:off x="462597" y="1680299"/>
            <a:ext cx="8021100" cy="4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8974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able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9521518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Black">
    <p:bg>
      <p:bgPr>
        <a:solidFill>
          <a:schemeClr val="dk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78604" y="1165077"/>
            <a:ext cx="5007900" cy="48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Verdana"/>
              <a:buNone/>
              <a:defRPr sz="28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578947" y="712578"/>
            <a:ext cx="7964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93974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78604" y="1165077"/>
            <a:ext cx="5007900" cy="48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30584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bg>
      <p:bgPr>
        <a:solidFill>
          <a:schemeClr val="dk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578947" y="712578"/>
            <a:ext cx="7964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>
            <a:spLocks noGrp="1"/>
          </p:cNvSpPr>
          <p:nvPr>
            <p:ph type="media" idx="2"/>
          </p:nvPr>
        </p:nvSpPr>
        <p:spPr>
          <a:xfrm>
            <a:off x="578947" y="1071030"/>
            <a:ext cx="7964400" cy="507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media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29245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ideo">
    <p:bg>
      <p:bgPr>
        <a:solidFill>
          <a:schemeClr val="dk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media" idx="2"/>
          </p:nvPr>
        </p:nvSpPr>
        <p:spPr>
          <a:xfrm>
            <a:off x="565150" y="2225626"/>
            <a:ext cx="6709500" cy="427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media</a:t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578947" y="712578"/>
            <a:ext cx="7964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80048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leen titel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3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 Slide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5683" y="0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0" y="2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511" y="0"/>
                </a:moveTo>
                <a:lnTo>
                  <a:pt x="29542" y="0"/>
                </a:lnTo>
                <a:lnTo>
                  <a:pt x="0" y="13084"/>
                </a:lnTo>
                <a:lnTo>
                  <a:pt x="0" y="78051"/>
                </a:lnTo>
                <a:lnTo>
                  <a:pt x="6251" y="119999"/>
                </a:lnTo>
                <a:lnTo>
                  <a:pt x="98274" y="119999"/>
                </a:lnTo>
                <a:lnTo>
                  <a:pt x="120000" y="110377"/>
                </a:lnTo>
                <a:lnTo>
                  <a:pt x="120000" y="83794"/>
                </a:lnTo>
                <a:lnTo>
                  <a:pt x="1075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482599" y="2130425"/>
            <a:ext cx="5998500" cy="146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7" name="Shape 20" descr="kdg-logo-horizontal.wm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268" y="5631500"/>
            <a:ext cx="2367388" cy="5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67434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eg scherm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56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 - Wit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 descr="kdg_ppt_chapters_2000x1024-white_kdg_ppt_chapters_2000x1024-white-v01.png"/>
          <p:cNvPicPr preferRelativeResize="0"/>
          <p:nvPr/>
        </p:nvPicPr>
        <p:blipFill rotWithShape="1">
          <a:blip r:embed="rId2">
            <a:alphaModFix/>
          </a:blip>
          <a:srcRect l="897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5" name="Shape 4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406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2">
    <p:bg>
      <p:bgPr>
        <a:solidFill>
          <a:schemeClr val="dk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 descr="kdg_ppt_chapters_2000x1024_v-02.jpg"/>
          <p:cNvPicPr preferRelativeResize="0"/>
          <p:nvPr/>
        </p:nvPicPr>
        <p:blipFill rotWithShape="1">
          <a:blip r:embed="rId2">
            <a:alphaModFix/>
          </a:blip>
          <a:srcRect l="8619"/>
          <a:stretch/>
        </p:blipFill>
        <p:spPr>
          <a:xfrm>
            <a:off x="-40640" y="-14177"/>
            <a:ext cx="9184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9" name="Shape 4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7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2 - Wi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kdg_ppt_chapters_2000x1024-white_kdg_ppt_chapters_2000x1024-white-v02.png"/>
          <p:cNvPicPr preferRelativeResize="0"/>
          <p:nvPr/>
        </p:nvPicPr>
        <p:blipFill rotWithShape="1">
          <a:blip r:embed="rId2">
            <a:alphaModFix/>
          </a:blip>
          <a:srcRect l="9023"/>
          <a:stretch/>
        </p:blipFill>
        <p:spPr>
          <a:xfrm>
            <a:off x="-22577" y="-16933"/>
            <a:ext cx="9166500" cy="6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hape 5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50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78947" y="712578"/>
            <a:ext cx="7964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8947" y="126727"/>
            <a:ext cx="7964400" cy="585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848564"/>
            <a:ext cx="7886700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575178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  <p:sldLayoutId id="2147483739" r:id="rId29"/>
    <p:sldLayoutId id="2147483740" r:id="rId30"/>
    <p:sldLayoutId id="2147483741" r:id="rId31"/>
    <p:sldLayoutId id="2147483742" r:id="rId32"/>
    <p:sldLayoutId id="2147483743" r:id="rId33"/>
    <p:sldLayoutId id="2147483744" r:id="rId34"/>
    <p:sldLayoutId id="2147483745" r:id="rId35"/>
    <p:sldLayoutId id="2147483746" r:id="rId36"/>
    <p:sldLayoutId id="2147483747" r:id="rId37"/>
    <p:sldLayoutId id="2147483748" r:id="rId38"/>
    <p:sldLayoutId id="2147483749" r:id="rId39"/>
    <p:sldLayoutId id="2147483750" r:id="rId40"/>
    <p:sldLayoutId id="2147483751" r:id="rId41"/>
    <p:sldLayoutId id="2147483752" r:id="rId42"/>
    <p:sldLayoutId id="2147483753" r:id="rId43"/>
    <p:sldLayoutId id="2147483754" r:id="rId44"/>
    <p:sldLayoutId id="2147483755" r:id="rId45"/>
    <p:sldLayoutId id="2147483756" r:id="rId46"/>
    <p:sldLayoutId id="2147483757" r:id="rId47"/>
    <p:sldLayoutId id="2147483758" r:id="rId48"/>
    <p:sldLayoutId id="2147483759" r:id="rId49"/>
    <p:sldLayoutId id="2147483760" r:id="rId50"/>
    <p:sldLayoutId id="2147483761" r:id="rId51"/>
    <p:sldLayoutId id="2147483762" r:id="rId52"/>
    <p:sldLayoutId id="2147483763" r:id="rId53"/>
    <p:sldLayoutId id="2147483764" r:id="rId54"/>
    <p:sldLayoutId id="2147483765" r:id="rId55"/>
    <p:sldLayoutId id="2147483766" r:id="rId56"/>
    <p:sldLayoutId id="2147483767" r:id="rId57"/>
    <p:sldLayoutId id="2147483768" r:id="rId58"/>
    <p:sldLayoutId id="2147483769" r:id="rId59"/>
    <p:sldLayoutId id="2147483770" r:id="rId6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2400" b="1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 eaLnBrk="1" hangingPunct="1">
        <a:lnSpc>
          <a:spcPct val="100000"/>
        </a:lnSpc>
        <a:spcBef>
          <a:spcPts val="0"/>
        </a:spcBef>
        <a:spcAft>
          <a:spcPts val="1500"/>
        </a:spcAft>
        <a:buSzPct val="115000"/>
        <a:buFont typeface="Arial" panose="020B0604020202020204" pitchFamily="34" charset="0"/>
        <a:buChar char="•"/>
        <a:defRPr sz="24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1pPr>
      <a:lvl2pPr marL="342900" marR="0" lvl="1" indent="-342900" algn="l" rtl="0" eaLnBrk="1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20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2pPr>
      <a:lvl3pPr marL="539750" marR="0" lvl="2" indent="-342900" algn="l" rtl="0" eaLnBrk="1" hangingPunct="1">
        <a:lnSpc>
          <a:spcPct val="100000"/>
        </a:lnSpc>
        <a:spcBef>
          <a:spcPts val="0"/>
        </a:spcBef>
        <a:spcAft>
          <a:spcPts val="1500"/>
        </a:spcAft>
        <a:buSzPct val="115000"/>
        <a:buFont typeface="Verdana" panose="020B0604030504040204" pitchFamily="34" charset="0"/>
        <a:buChar char="◦"/>
        <a:defRPr sz="20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3pPr>
      <a:lvl4pPr marL="719138" marR="0" lvl="3" indent="-342900" algn="l" rtl="0" eaLnBrk="1" hangingPunct="1">
        <a:lnSpc>
          <a:spcPct val="100000"/>
        </a:lnSpc>
        <a:spcBef>
          <a:spcPts val="0"/>
        </a:spcBef>
        <a:spcAft>
          <a:spcPts val="1500"/>
        </a:spcAft>
        <a:buSzPct val="115000"/>
        <a:buFont typeface="Verdana" panose="020B0604030504040204" pitchFamily="34" charset="0"/>
        <a:buChar char="▫"/>
        <a:defRPr sz="18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4pPr>
      <a:lvl5pPr marL="900113" marR="0" lvl="4" indent="-342900" algn="l" rtl="0" eaLnBrk="1" hangingPunct="1">
        <a:lnSpc>
          <a:spcPct val="100000"/>
        </a:lnSpc>
        <a:spcBef>
          <a:spcPts val="0"/>
        </a:spcBef>
        <a:spcAft>
          <a:spcPts val="1500"/>
        </a:spcAft>
        <a:buSzPct val="120000"/>
        <a:buFont typeface="Verdana" panose="020B0604030504040204" pitchFamily="34" charset="0"/>
        <a:buChar char="▪"/>
        <a:defRPr sz="16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5pPr>
      <a:lvl6pPr marL="1079500" marR="0" lvl="5" indent="-285750" algn="l" rtl="0" eaLnBrk="1" hangingPunct="1">
        <a:lnSpc>
          <a:spcPct val="100000"/>
        </a:lnSpc>
        <a:spcBef>
          <a:spcPts val="0"/>
        </a:spcBef>
        <a:spcAft>
          <a:spcPts val="1500"/>
        </a:spcAft>
        <a:buSzPct val="70000"/>
        <a:buFont typeface="Verdana" panose="020B0604030504040204" pitchFamily="34" charset="0"/>
        <a:buChar char="◊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48.pn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gif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68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file:///\\s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gi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>
                <a:sym typeface="Verdana"/>
              </a:rPr>
              <a:t>Programmeren I</a:t>
            </a:r>
            <a:endParaRPr lang="en-US" dirty="0">
              <a:sym typeface="Verdana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>
                <a:sym typeface="Verdana"/>
              </a:rPr>
              <a:t>Geavanceerde OO Technieken</a:t>
            </a:r>
            <a:endParaRPr lang="en-US" dirty="0"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idx="1"/>
          </p:nvPr>
        </p:nvSpPr>
        <p:spPr>
          <a:xfrm>
            <a:off x="98500" y="987269"/>
            <a:ext cx="7790400" cy="4627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belangrijkste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methoden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van de interface </a:t>
            </a: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</p:txBody>
      </p:sp>
      <p:graphicFrame>
        <p:nvGraphicFramePr>
          <p:cNvPr id="370" name="Shape 370"/>
          <p:cNvGraphicFramePr/>
          <p:nvPr>
            <p:extLst>
              <p:ext uri="{D42A27DB-BD31-4B8C-83A1-F6EECF244321}">
                <p14:modId xmlns:p14="http://schemas.microsoft.com/office/powerpoint/2010/main" val="734782880"/>
              </p:ext>
            </p:extLst>
          </p:nvPr>
        </p:nvGraphicFramePr>
        <p:xfrm>
          <a:off x="98500" y="1472339"/>
          <a:ext cx="9045500" cy="4876830"/>
        </p:xfrm>
        <a:graphic>
          <a:graphicData uri="http://schemas.openxmlformats.org/drawingml/2006/table">
            <a:tbl>
              <a:tblPr firstRow="1" bandRow="1">
                <a:noFill/>
                <a:tableStyleId>{8FDFBE75-F3A1-48F4-8A62-10ADA69A14A4}</a:tableStyleId>
              </a:tblPr>
              <a:tblGrid>
                <a:gridCol w="4283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starts/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endsWith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(Path of String) </a:t>
                      </a:r>
                      <a:b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getFileName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</a:t>
                      </a:r>
                      <a:b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getParent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</a:t>
                      </a:r>
                      <a:b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getRoot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</a:t>
                      </a:r>
                      <a:b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isAbsolute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</a:t>
                      </a:r>
                      <a:b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normalize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</a:t>
                      </a:r>
                      <a:b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relativize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(Path other) </a:t>
                      </a:r>
                      <a:b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resolve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(Path of String other) </a:t>
                      </a:r>
                      <a:b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resolveSibling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(Path of String) </a:t>
                      </a:r>
                      <a:b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subpath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begin, </a:t>
                      </a: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end) </a:t>
                      </a:r>
                      <a:b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toAbsolutePath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</a:t>
                      </a:r>
                      <a:b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toFil</a:t>
                      </a:r>
                      <a:r>
                        <a:rPr lang="en-US" sz="1600" b="1" dirty="0" err="1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</a:t>
                      </a:r>
                    </a:p>
                  </a:txBody>
                  <a:tcPr marL="91450" marR="9145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Begint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of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eindigt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het pad met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Geef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laatste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element van pad (file of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dir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Geef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bovenliggende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element in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filesysteem</a:t>
                      </a:r>
                      <a:endParaRPr lang="en-US" sz="16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Geef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root element van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dit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pad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Is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dit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een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absoluut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pad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Verwijder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onnodige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tekens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uit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pad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Bereken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pad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tussen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twee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paden</a:t>
                      </a:r>
                      <a:endParaRPr lang="en-US" sz="16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Bouw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nieuw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pad op basis van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dit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pad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Bouw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nieuw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pad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t.o.v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parent van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dit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pad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Geef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subpad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terug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Zet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pad om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naar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absolute pad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vanaf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de root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Geef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een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File object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voor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6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dit</a:t>
                      </a:r>
                      <a:r>
                        <a:rPr lang="en-US" sz="16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pad</a:t>
                      </a:r>
                    </a:p>
                  </a:txBody>
                  <a:tcPr marL="91450" marR="91450" marT="60975" marB="609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interface </a:t>
            </a:r>
            <a:r>
              <a:rPr lang="nl-BE" dirty="0" err="1"/>
              <a:t>Path</a:t>
            </a:r>
            <a:endParaRPr lang="nl-B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idx="1"/>
          </p:nvPr>
        </p:nvSpPr>
        <p:spPr>
          <a:xfrm>
            <a:off x="578947" y="989297"/>
            <a:ext cx="8256532" cy="469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bevat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informatie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over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bestanden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of directories</a:t>
            </a:r>
          </a:p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Constructors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File(String pathname); 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File(URI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File(String parent, String child); 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 File(File parent, String child); </a:t>
            </a:r>
          </a:p>
          <a:p>
            <a:pPr marL="520700" marR="0" lvl="1" algn="l" rtl="0">
              <a:spcBef>
                <a:spcPts val="10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maken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i="1" u="none" strike="noStrike" cap="none" dirty="0" err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geen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nieuw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bestand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aan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marL="520700" marR="0" lvl="1" algn="l" rtl="0">
              <a:spcBef>
                <a:spcPts val="6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maken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wel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-object!</a:t>
            </a:r>
          </a:p>
          <a:p>
            <a:pPr marL="520700" marR="0" lvl="1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4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-object is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geheugenvoorstelling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van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bestand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maar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niet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van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inhoud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van het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bestand</a:t>
            </a:r>
            <a:endParaRPr lang="en-US" sz="2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klasse File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idx="1"/>
          </p:nvPr>
        </p:nvSpPr>
        <p:spPr>
          <a:xfrm>
            <a:off x="578947" y="1024014"/>
            <a:ext cx="7964400" cy="48265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Char char="•"/>
            </a:pPr>
            <a:r>
              <a:rPr lang="en-US" b="0" i="1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Tool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zoals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2800" b="1" i="0" u="sng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n-US" sz="2800" b="1" i="0" u="sng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maar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voor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</a:p>
          <a:p>
            <a:pPr marL="177800" marR="0" lvl="0" indent="-1778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Files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werkt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sz="28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objecten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177800" marR="0" lvl="0" indent="-17780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Bevat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uitsluitende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methoden</a:t>
            </a:r>
            <a:endParaRPr lang="en-US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Gebruikt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om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bestanden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directories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maken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schrijven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lezen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verplaatsen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kopiëren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…</a:t>
            </a:r>
          </a:p>
          <a:p>
            <a:pPr marL="177800" marR="0" lvl="0" indent="-17780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Vermijdt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veel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boiler-plate code.</a:t>
            </a:r>
          </a:p>
          <a:p>
            <a:pPr marL="177800" marR="0" lvl="0" indent="-1778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klasse File</a:t>
            </a:r>
            <a:r>
              <a:rPr lang="nl-BE" u="sng" dirty="0"/>
              <a:t>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" name="Shape 388"/>
          <p:cNvGraphicFramePr/>
          <p:nvPr>
            <p:extLst>
              <p:ext uri="{D42A27DB-BD31-4B8C-83A1-F6EECF244321}">
                <p14:modId xmlns:p14="http://schemas.microsoft.com/office/powerpoint/2010/main" val="1444361521"/>
              </p:ext>
            </p:extLst>
          </p:nvPr>
        </p:nvGraphicFramePr>
        <p:xfrm>
          <a:off x="578947" y="776378"/>
          <a:ext cx="7828884" cy="4991892"/>
        </p:xfrm>
        <a:graphic>
          <a:graphicData uri="http://schemas.openxmlformats.org/drawingml/2006/table">
            <a:tbl>
              <a:tblPr firstRow="1" bandRow="1">
                <a:noFill/>
                <a:tableStyleId>{8FDFBE75-F3A1-48F4-8A62-10ADA69A14A4}</a:tableStyleId>
              </a:tblPr>
              <a:tblGrid>
                <a:gridCol w="7828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05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 Path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(Path source, Path target, </a:t>
                      </a: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CopyOption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options) </a:t>
                      </a:r>
                      <a:b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Kopieer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bestand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naar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bestand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 met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opties</a:t>
                      </a:r>
                      <a:br>
                        <a:rPr lang="en-US" sz="16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 Path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createDirectory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(Path </a:t>
                      </a: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dir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FileAttribute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&lt;?&gt;... </a:t>
                      </a: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attrs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b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Maak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een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 directory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aan</a:t>
                      </a:r>
                      <a:br>
                        <a:rPr lang="en-US" sz="16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 Path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createFile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(Path </a:t>
                      </a: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FileAttribute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&lt;?&gt;... </a:t>
                      </a: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attrs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b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Maak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een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nieuw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en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leeg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bestand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aan</a:t>
                      </a:r>
                      <a:br>
                        <a:rPr lang="en-US" sz="16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 void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(Path path) </a:t>
                      </a:r>
                      <a:b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Verwijder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 het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bestand</a:t>
                      </a:r>
                      <a:br>
                        <a:rPr lang="en-US" sz="16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 </a:t>
                      </a: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deleteIfExists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(Path path)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Verwijder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 het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bestand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indien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 het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bestaat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 List&lt;String&gt;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readAllLines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(Path </a:t>
                      </a: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Charset </a:t>
                      </a: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b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Lees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een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bestand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lijn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 per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lijn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+mn-lt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</a:p>
                  </a:txBody>
                  <a:tcPr marL="91450" marR="91450" marT="60975" marB="609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" name="Shape 389"/>
          <p:cNvSpPr txBox="1"/>
          <p:nvPr/>
        </p:nvSpPr>
        <p:spPr>
          <a:xfrm>
            <a:off x="6844509" y="5862433"/>
            <a:ext cx="2095500" cy="697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zie documentatie voor alle methoden!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Files – methoden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idx="1"/>
          </p:nvPr>
        </p:nvSpPr>
        <p:spPr>
          <a:xfrm>
            <a:off x="578947" y="1710480"/>
            <a:ext cx="8413708" cy="3659682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6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Maak</a:t>
            </a:r>
            <a: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Path </a:t>
            </a:r>
            <a:r>
              <a:rPr lang="en-US" sz="16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objecten</a:t>
            </a:r>
            <a: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aan</a:t>
            </a:r>
            <a: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bestand1 =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Paths.</a:t>
            </a:r>
            <a:r>
              <a:rPr lang="en-US" sz="1600" b="1" i="1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"C: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blabla.txt"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bestand2 =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Paths.</a:t>
            </a:r>
            <a:r>
              <a:rPr lang="en-US" sz="1600" b="1" i="1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"C: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subfolder1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test2.txt"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nieuweMap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Paths.</a:t>
            </a:r>
            <a:r>
              <a:rPr lang="en-US" sz="1600" b="1" i="1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"C: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TEST"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"subfolder2"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"subfolder3"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afbeelding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Paths.</a:t>
            </a:r>
            <a:r>
              <a:rPr lang="en-US" sz="1600" b="1" i="1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"C: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firefox.png"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6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Plak</a:t>
            </a:r>
            <a: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firefox_copy.png </a:t>
            </a:r>
            <a:r>
              <a:rPr lang="en-US" sz="16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achter</a:t>
            </a:r>
            <a: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nieuweMap</a:t>
            </a:r>
            <a: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afbeeldingCopy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nieuweMap.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"firefox_copy.png"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Toon de </a:t>
            </a:r>
            <a:r>
              <a:rPr lang="en-US" sz="16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paden</a:t>
            </a:r>
            <a: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(bestand1.</a:t>
            </a:r>
            <a:r>
              <a:rPr lang="en-US" sz="16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toAbsolutePath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6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Controleer</a:t>
            </a:r>
            <a: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op </a:t>
            </a:r>
            <a:r>
              <a:rPr lang="en-US" sz="16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bestaan</a:t>
            </a:r>
            <a: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(bestand1.</a:t>
            </a:r>
            <a:r>
              <a:rPr lang="en-US" sz="16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getFileName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+ 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bestaat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echt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: "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lang="en-US" sz="1600" b="1" i="1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(bestand1));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600" b="0" i="0" u="none" strike="noStrike" cap="none" dirty="0" err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wordt</a:t>
            </a:r>
            <a:r>
              <a:rPr lang="en-US" sz="1600" b="0" i="0" u="none" strike="noStrike" cap="none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 err="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vervolgd</a:t>
            </a:r>
            <a:r>
              <a:rPr lang="en-US" sz="1600" b="0" i="0" u="none" strike="noStrike" cap="none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4791564" y="936024"/>
            <a:ext cx="3573551" cy="63080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worden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nog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geen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échte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bestanden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mappen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aangemaakt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  <p:cxnSp>
        <p:nvCxnSpPr>
          <p:cNvPr id="404" name="Shape 404"/>
          <p:cNvCxnSpPr>
            <a:stCxn id="403" idx="1"/>
          </p:cNvCxnSpPr>
          <p:nvPr/>
        </p:nvCxnSpPr>
        <p:spPr>
          <a:xfrm flipH="1">
            <a:off x="4386020" y="1251428"/>
            <a:ext cx="405544" cy="74010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05" name="Shape 405"/>
          <p:cNvSpPr txBox="1"/>
          <p:nvPr/>
        </p:nvSpPr>
        <p:spPr>
          <a:xfrm>
            <a:off x="3998563" y="5704375"/>
            <a:ext cx="4920872" cy="984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relatieve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paden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plaats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van absolute!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Vervang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bijvoorbeeld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C:\\TEST door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resources directory op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hetzelfde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niveau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directory!</a:t>
            </a:r>
          </a:p>
        </p:txBody>
      </p:sp>
      <p:pic>
        <p:nvPicPr>
          <p:cNvPr id="406" name="Shape 406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2887342" y="5873993"/>
            <a:ext cx="1103472" cy="823031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Files: voorbeeld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idx="1"/>
          </p:nvPr>
        </p:nvSpPr>
        <p:spPr>
          <a:xfrm>
            <a:off x="483936" y="868452"/>
            <a:ext cx="8148619" cy="5702829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deleteIfExists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(bestand1);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deleteIfExists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(bestand2);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deleteIfExists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afbeeldingCopy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deleteIfExists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nieuweMap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createFile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(bestand1);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tekst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Dit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is de 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eerste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regel van het 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tekstbestand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(bestand1,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tekst.getBytes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createDirectories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(bestand2.getParent());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createFile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(bestand2);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createDirectories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nieuweMap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afbeelding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afbeeldingCopy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StandardCopyOption.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REPLACE_EXISTING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List&lt;String&gt;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gelezenLijnen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readAllLines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(bestand1,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Charset.</a:t>
            </a:r>
            <a:r>
              <a:rPr lang="en-US" sz="1600" b="0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defaultCharset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(String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lijn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gelezenLijnen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lijn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Bestandsgrootte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afbeelding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: “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Files.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afbeelding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e.printStackTrace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" name="Shape 403"/>
          <p:cNvSpPr txBox="1"/>
          <p:nvPr/>
        </p:nvSpPr>
        <p:spPr>
          <a:xfrm>
            <a:off x="7011103" y="4694364"/>
            <a:ext cx="1737691" cy="4123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Lees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lijn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lijn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cxnSp>
        <p:nvCxnSpPr>
          <p:cNvPr id="4" name="Shape 404"/>
          <p:cNvCxnSpPr>
            <a:stCxn id="3" idx="1"/>
          </p:cNvCxnSpPr>
          <p:nvPr/>
        </p:nvCxnSpPr>
        <p:spPr>
          <a:xfrm flipH="1" flipV="1">
            <a:off x="6284563" y="4897464"/>
            <a:ext cx="726540" cy="306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Shape 403"/>
          <p:cNvSpPr txBox="1"/>
          <p:nvPr/>
        </p:nvSpPr>
        <p:spPr>
          <a:xfrm>
            <a:off x="7089647" y="2661023"/>
            <a:ext cx="1868373" cy="4123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Schrijf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tekst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8" name="Shape 403"/>
          <p:cNvSpPr txBox="1"/>
          <p:nvPr/>
        </p:nvSpPr>
        <p:spPr>
          <a:xfrm>
            <a:off x="7291125" y="3229774"/>
            <a:ext cx="1666895" cy="64480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Maak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directory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subdirectory</a:t>
            </a:r>
          </a:p>
        </p:txBody>
      </p:sp>
      <p:cxnSp>
        <p:nvCxnSpPr>
          <p:cNvPr id="10" name="Shape 404"/>
          <p:cNvCxnSpPr>
            <a:stCxn id="8" idx="1"/>
          </p:cNvCxnSpPr>
          <p:nvPr/>
        </p:nvCxnSpPr>
        <p:spPr>
          <a:xfrm flipH="1" flipV="1">
            <a:off x="6284563" y="3130658"/>
            <a:ext cx="1006562" cy="42151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" name="Shape 404"/>
          <p:cNvCxnSpPr>
            <a:stCxn id="7" idx="1"/>
          </p:cNvCxnSpPr>
          <p:nvPr/>
        </p:nvCxnSpPr>
        <p:spPr>
          <a:xfrm flipH="1" flipV="1">
            <a:off x="6284563" y="2750949"/>
            <a:ext cx="805084" cy="11623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idx="1"/>
          </p:nvPr>
        </p:nvSpPr>
        <p:spPr>
          <a:xfrm>
            <a:off x="578947" y="1130930"/>
            <a:ext cx="8272999" cy="52776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Download </a:t>
            </a:r>
            <a:r>
              <a:rPr lang="en-US" b="0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eerst</a:t>
            </a:r>
            <a:r>
              <a:rPr lang="en-US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Voorbeelden_streams.zip</a:t>
            </a:r>
            <a:r>
              <a:rPr lang="en-US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van BB. </a:t>
            </a:r>
            <a:r>
              <a:rPr lang="en-US" b="0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Daarin</a:t>
            </a:r>
            <a:r>
              <a:rPr lang="en-US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zitten</a:t>
            </a:r>
            <a:r>
              <a:rPr lang="en-US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aantal</a:t>
            </a:r>
            <a:r>
              <a:rPr lang="en-US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voorbeelden</a:t>
            </a:r>
            <a:r>
              <a:rPr lang="en-US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ook</a:t>
            </a:r>
            <a:r>
              <a:rPr lang="en-US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b="0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aanzet</a:t>
            </a:r>
            <a:r>
              <a:rPr lang="en-US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van de </a:t>
            </a:r>
            <a:r>
              <a:rPr lang="en-US" b="0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opdrachten</a:t>
            </a:r>
            <a:r>
              <a:rPr lang="en-US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die </a:t>
            </a:r>
            <a:r>
              <a:rPr lang="en-US" b="0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bij</a:t>
            </a:r>
            <a:r>
              <a:rPr lang="en-US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deze</a:t>
            </a:r>
            <a:r>
              <a:rPr lang="en-US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slides </a:t>
            </a:r>
            <a:r>
              <a:rPr lang="en-US" b="0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horen</a:t>
            </a:r>
            <a:r>
              <a:rPr lang="en-US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Maak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programma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nieuw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bestand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maakt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nieuwe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map.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Schrijf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voornaam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famnaam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klasgroep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op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aparte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regels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weg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naar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het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bestand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Druk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kenmerken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het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nieuwe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bestand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Files.readAttributes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Maak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kopie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het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bestand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je het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bestand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bekijken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 notepad?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 1: Files</a:t>
            </a:r>
          </a:p>
        </p:txBody>
      </p:sp>
      <p:pic>
        <p:nvPicPr>
          <p:cNvPr id="5" name="Shape 767" descr="exercise-clip-art--exercise-clipart-9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993" y="188310"/>
            <a:ext cx="1411000" cy="95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idx="1"/>
          </p:nvPr>
        </p:nvSpPr>
        <p:spPr>
          <a:xfrm>
            <a:off x="664185" y="989182"/>
            <a:ext cx="5054687" cy="52566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Werken</a:t>
            </a: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bestanden</a:t>
            </a: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Path </a:t>
            </a: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Paths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File </a:t>
            </a: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Files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Inleiding</a:t>
            </a:r>
            <a:endParaRPr lang="en-US" sz="24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Character 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Try-with-resources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Byte 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System streams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Strings </a:t>
            </a:r>
            <a:r>
              <a:rPr lang="en-US" b="1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opsplitsen</a:t>
            </a:r>
            <a:endParaRPr lang="en-US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String split</a:t>
            </a:r>
            <a:endParaRPr lang="en-US" sz="28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Exceptions </a:t>
            </a:r>
            <a:r>
              <a:rPr lang="en-US" b="1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MVP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2985" y="942688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64185" y="2572718"/>
            <a:ext cx="4605239" cy="3797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78947" y="126727"/>
            <a:ext cx="7964400" cy="585851"/>
          </a:xfrm>
        </p:spPr>
        <p:txBody>
          <a:bodyPr/>
          <a:lstStyle/>
          <a:p>
            <a:r>
              <a:rPr lang="nl-BE" dirty="0"/>
              <a:t>Agenda deze week</a:t>
            </a:r>
          </a:p>
        </p:txBody>
      </p:sp>
    </p:spTree>
    <p:extLst>
      <p:ext uri="{BB962C8B-B14F-4D97-AF65-F5344CB8AC3E}">
        <p14:creationId xmlns:p14="http://schemas.microsoft.com/office/powerpoint/2010/main" val="293792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idx="1"/>
          </p:nvPr>
        </p:nvSpPr>
        <p:spPr>
          <a:xfrm>
            <a:off x="578947" y="937358"/>
            <a:ext cx="6996384" cy="8960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Bestand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leesbaar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zijn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teksteditor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maar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soms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ook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niet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</a:t>
            </a:r>
            <a:endParaRPr sz="1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33" name="Shape 433" descr="C:\Users\goovaerm\Desktop\text-x-generic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6795" y="2568771"/>
            <a:ext cx="1300200" cy="13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 descr="C:\Users\goovaerm\Desktop\binary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3486" y="2588146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Shape 435"/>
          <p:cNvCxnSpPr>
            <a:stCxn id="438" idx="3"/>
          </p:cNvCxnSpPr>
          <p:nvPr/>
        </p:nvCxnSpPr>
        <p:spPr>
          <a:xfrm>
            <a:off x="1907729" y="3245951"/>
            <a:ext cx="479893" cy="287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36" name="Shape 436"/>
          <p:cNvCxnSpPr>
            <a:stCxn id="437" idx="1"/>
          </p:cNvCxnSpPr>
          <p:nvPr/>
        </p:nvCxnSpPr>
        <p:spPr>
          <a:xfrm flipH="1" flipV="1">
            <a:off x="6511859" y="3237362"/>
            <a:ext cx="721416" cy="53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37" name="Shape 437"/>
          <p:cNvSpPr txBox="1"/>
          <p:nvPr/>
        </p:nvSpPr>
        <p:spPr>
          <a:xfrm>
            <a:off x="7233275" y="2889149"/>
            <a:ext cx="1445642" cy="697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Onleesbaar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teksteditor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578947" y="2897201"/>
            <a:ext cx="1328782" cy="697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Leesbaar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teksteditor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Streams</a:t>
            </a:r>
          </a:p>
        </p:txBody>
      </p:sp>
      <p:sp>
        <p:nvSpPr>
          <p:cNvPr id="10" name="Shape 432"/>
          <p:cNvSpPr txBox="1">
            <a:spLocks/>
          </p:cNvSpPr>
          <p:nvPr/>
        </p:nvSpPr>
        <p:spPr>
          <a:xfrm>
            <a:off x="578947" y="4474493"/>
            <a:ext cx="7790400" cy="176866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1pPr>
            <a:lvl2pPr marL="3429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2pPr>
            <a:lvl3pPr marL="53975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◦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3pPr>
            <a:lvl4pPr marL="719138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▫"/>
              <a:defRPr sz="18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4pPr>
            <a:lvl5pPr marL="900113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20000"/>
              <a:buFont typeface="Verdana" panose="020B0604030504040204" pitchFamily="34" charset="0"/>
              <a:buChar char="▪"/>
              <a:defRPr sz="16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5pPr>
            <a:lvl6pPr marL="1079500" marR="0" lvl="5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70000"/>
              <a:buFont typeface="Verdana" panose="020B0604030504040204" pitchFamily="34" charset="0"/>
              <a:buChar char="◊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7800" indent="-17780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Beide soorten bestaan in een bestand nochtans alleen uit 0’en en 1’en → binaire data</a:t>
            </a:r>
          </a:p>
          <a:p>
            <a:pPr marL="177800" indent="-177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 maakt bestand X leesbaar in tekst editor en bestand Y niet leesbaar ?</a:t>
            </a:r>
          </a:p>
          <a:p>
            <a:pPr marL="177800" indent="-177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5454"/>
              <a:buFont typeface="Arial"/>
              <a:buNone/>
            </a:pPr>
            <a:endParaRPr lang="nl-BE"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49868" y="2966914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i="1" dirty="0">
                <a:latin typeface="Georgia" panose="02040502050405020303" pitchFamily="18" charset="0"/>
              </a:rPr>
              <a:t>versus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idx="1"/>
          </p:nvPr>
        </p:nvSpPr>
        <p:spPr>
          <a:xfrm>
            <a:off x="578947" y="930329"/>
            <a:ext cx="7964400" cy="33007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Download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HxD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HexEditor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Inspecteer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files die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dezelfde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informatie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bevatten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film.txt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film.bin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stel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je vast?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beide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zijn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binair</a:t>
            </a:r>
            <a:endParaRPr lang="en-US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indeling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anders</a:t>
            </a:r>
            <a:endParaRPr lang="en-US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46" name="Shape 446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2936930" y="4138843"/>
            <a:ext cx="6100030" cy="2597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Opdracht: Streams</a:t>
            </a:r>
          </a:p>
        </p:txBody>
      </p:sp>
      <p:pic>
        <p:nvPicPr>
          <p:cNvPr id="7" name="Shape 767" descr="exercise-clip-art--exercise-clipart-9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3993" y="188310"/>
            <a:ext cx="1411000" cy="95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73" descr="Bb_transbkrd.png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1536" y="912908"/>
            <a:ext cx="782664" cy="57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Files &amp; Streams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idx="1"/>
          </p:nvPr>
        </p:nvSpPr>
        <p:spPr>
          <a:xfrm>
            <a:off x="578947" y="984897"/>
            <a:ext cx="7790400" cy="25487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beschouwt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ieder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bestand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stream van bytes.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Elk OS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voorziet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end-of-file marker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Java-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programma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ontvangt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indicatie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het operation system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het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einde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de stream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bereikt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is.</a:t>
            </a:r>
          </a:p>
        </p:txBody>
      </p:sp>
      <p:pic>
        <p:nvPicPr>
          <p:cNvPr id="454" name="Shape 454" descr="19stream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365141" y="3805933"/>
            <a:ext cx="4944533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Shape 455" descr="20stream2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3093202" y="5297452"/>
            <a:ext cx="4944533" cy="12447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Streams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idx="1"/>
          </p:nvPr>
        </p:nvSpPr>
        <p:spPr>
          <a:xfrm>
            <a:off x="578947" y="1140847"/>
            <a:ext cx="7790400" cy="466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Streams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357188" marR="0" lvl="1" indent="-1793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invoer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lezen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</a:p>
          <a:p>
            <a:pPr marL="357188" marR="0" lvl="1" indent="-179388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uitvoer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schrijven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177800" marR="0" lvl="0" indent="-177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onderscheiden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2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soorten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Streams:</a:t>
            </a:r>
          </a:p>
          <a:p>
            <a:pPr marL="357188" marR="0" lvl="1" indent="-1793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character streams</a:t>
            </a:r>
          </a:p>
          <a:p>
            <a:pPr marL="357188" marR="0" lvl="1" indent="-179388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byte streams</a:t>
            </a:r>
          </a:p>
          <a:p>
            <a:pPr marL="177800" marR="0" lvl="0" indent="-177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stream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ook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apparaat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zijn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</a:p>
          <a:p>
            <a:pPr marL="357188" marR="0" lvl="1" indent="-1793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Keyboard – console –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netwerk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177800" marR="0" lvl="0" indent="-177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62" name="Shape 462" descr="C:\Users\goovaerm\Desktop\magnifying-glas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7748" y="1891556"/>
            <a:ext cx="431999" cy="4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Shape 463" descr="C:\Users\goovaerm\Desktop\text-x-generic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2747" y="3675007"/>
            <a:ext cx="461400" cy="4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Shape 464" descr="C:\Users\goovaerm\Desktop\binary-icon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42297" y="4223941"/>
            <a:ext cx="402300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Shape 465" descr="C:\Users\goovaerm\Desktop\pen-15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68697" y="2581275"/>
            <a:ext cx="350100" cy="3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Streams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idx="1"/>
          </p:nvPr>
        </p:nvSpPr>
        <p:spPr>
          <a:xfrm>
            <a:off x="628650" y="848564"/>
            <a:ext cx="7886700" cy="17241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Open de stream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endParaRPr lang="en-US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endParaRPr lang="en-US" sz="2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Lees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schrijf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gegevens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zolang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voorhanden</a:t>
            </a:r>
            <a:endParaRPr sz="1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1638749" y="3229294"/>
            <a:ext cx="4724400" cy="914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25400" cap="flat" cmpd="sng">
            <a:solidFill>
              <a:srgbClr val="30810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LUS</a:t>
            </a:r>
          </a:p>
        </p:txBody>
      </p:sp>
      <p:sp>
        <p:nvSpPr>
          <p:cNvPr id="473" name="Shape 473"/>
          <p:cNvSpPr/>
          <p:nvPr/>
        </p:nvSpPr>
        <p:spPr>
          <a:xfrm>
            <a:off x="6515549" y="3229294"/>
            <a:ext cx="609600" cy="914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6"/>
          </a:solidFill>
          <a:ln w="25400" cap="flat" cmpd="sng">
            <a:solidFill>
              <a:srgbClr val="30810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Werken met streams</a:t>
            </a:r>
          </a:p>
        </p:txBody>
      </p:sp>
      <p:sp>
        <p:nvSpPr>
          <p:cNvPr id="6" name="Shape 471"/>
          <p:cNvSpPr txBox="1">
            <a:spLocks/>
          </p:cNvSpPr>
          <p:nvPr/>
        </p:nvSpPr>
        <p:spPr>
          <a:xfrm>
            <a:off x="578947" y="4964763"/>
            <a:ext cx="7886700" cy="542441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1pPr>
            <a:lvl2pPr marL="3429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2pPr>
            <a:lvl3pPr marL="53975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◦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3pPr>
            <a:lvl4pPr marL="719138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▫"/>
              <a:defRPr sz="18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4pPr>
            <a:lvl5pPr marL="900113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20000"/>
              <a:buFont typeface="Verdana" panose="020B0604030504040204" pitchFamily="34" charset="0"/>
              <a:buChar char="▪"/>
              <a:defRPr sz="16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5pPr>
            <a:lvl6pPr marL="1079500" marR="0" lvl="5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70000"/>
              <a:buFont typeface="Verdana" panose="020B0604030504040204" pitchFamily="34" charset="0"/>
              <a:buChar char="◊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46355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3"/>
            </a:pPr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Sluit de stream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idx="1"/>
          </p:nvPr>
        </p:nvSpPr>
        <p:spPr>
          <a:xfrm>
            <a:off x="578947" y="1133960"/>
            <a:ext cx="7429387" cy="4887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Gegevens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op disk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zijn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ALTIJD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binair</a:t>
            </a:r>
            <a:endParaRPr lang="en-US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Interpretatie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bits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leidt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tot 2 “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soorten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 streams:</a:t>
            </a:r>
          </a:p>
          <a:p>
            <a:pPr marL="357188" marR="0" lvl="1" indent="-1793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Byte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stream</a:t>
            </a:r>
          </a:p>
          <a:p>
            <a:pPr marL="800100" marR="0" lvl="2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Lees of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schrijf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binaire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data (double,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tekst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...)</a:t>
            </a:r>
          </a:p>
          <a:p>
            <a:pPr marL="800100" marR="0" lvl="2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Interpreteer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bits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BINAIRE data </a:t>
            </a:r>
          </a:p>
          <a:p>
            <a:pPr marL="357188" marR="0" lvl="1" indent="-179388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Character</a:t>
            </a:r>
            <a:r>
              <a:rPr lang="en-US" sz="2400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stream</a:t>
            </a:r>
          </a:p>
          <a:p>
            <a:pPr marL="800100" marR="0" lvl="2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Lees of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schrijf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enkel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tekst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/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karakters</a:t>
            </a:r>
            <a:endParaRPr lang="en-US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0100" marR="0" lvl="2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Werkt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instelbare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encoding (default UTF-8)</a:t>
            </a:r>
          </a:p>
          <a:p>
            <a:pPr marL="800100" marR="0" lvl="2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Maakt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achter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schermen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Byte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stream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80" name="Shape 480" descr="C:\Users\goovaerm\Desktop\text-x-generic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1796" y="3889553"/>
            <a:ext cx="749700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Shape 481" descr="C:\Users\goovaerm\Desktop\binary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71796" y="2360168"/>
            <a:ext cx="749700" cy="7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Streams: </a:t>
            </a:r>
            <a:r>
              <a:rPr lang="nl-BE" dirty="0" err="1"/>
              <a:t>Character</a:t>
            </a:r>
            <a:r>
              <a:rPr lang="nl-BE" dirty="0"/>
              <a:t> &lt;&gt; Byte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idx="1"/>
          </p:nvPr>
        </p:nvSpPr>
        <p:spPr>
          <a:xfrm>
            <a:off x="578947" y="1040957"/>
            <a:ext cx="7964400" cy="5499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ASCII</a:t>
            </a:r>
          </a:p>
          <a:p>
            <a:pPr marL="685800" marR="0" lvl="1" indent="-190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American Standard Code for Information Interchange </a:t>
            </a:r>
          </a:p>
          <a:p>
            <a:pPr marL="685800" marR="0" lvl="1" indent="-190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byte</a:t>
            </a: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Unicode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	</a:t>
            </a:r>
          </a:p>
          <a:p>
            <a:pPr marL="685800" marR="0" lvl="1" indent="-190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uitbreiding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internationalisering</a:t>
            </a:r>
            <a:endParaRPr lang="en-US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685800" marR="0" lvl="1" indent="-190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bytes</a:t>
            </a:r>
          </a:p>
          <a:p>
            <a:pPr marL="685800" marR="0" lvl="1" indent="-190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Unicode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type char</a:t>
            </a: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UCS</a:t>
            </a:r>
          </a:p>
          <a:p>
            <a:pPr marL="685800" marR="0" lvl="1" indent="-190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/ 4 bytes	</a:t>
            </a:r>
          </a:p>
          <a:p>
            <a:pPr marL="685800" marR="0" lvl="1" indent="-190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Universal Character Set</a:t>
            </a: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UTF</a:t>
            </a:r>
          </a:p>
          <a:p>
            <a:pPr marL="685800" marR="0" lvl="1" indent="-190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Encodeert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Unicode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karakters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naar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1, 2,  … 6 bytes</a:t>
            </a:r>
          </a:p>
          <a:p>
            <a:pPr marL="685800" marR="0" lvl="1" indent="-190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UCS Transformation Format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Character</a:t>
            </a:r>
            <a:r>
              <a:rPr lang="nl-BE" dirty="0"/>
              <a:t> </a:t>
            </a:r>
            <a:r>
              <a:rPr lang="nl-BE" dirty="0" err="1"/>
              <a:t>encoding</a:t>
            </a:r>
            <a:endParaRPr lang="nl-B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idx="1"/>
          </p:nvPr>
        </p:nvSpPr>
        <p:spPr>
          <a:xfrm>
            <a:off x="578947" y="1262959"/>
            <a:ext cx="4867800" cy="4029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sng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Voorbeelden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'A' 	 → 	0041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'51' = '5'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'1' → 0035 0031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"Wouter" ='W' 'o' 'u' 't' 'e' 'r'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→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0057 006F 0075 0074 0065 0072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character = 16 bits = 2 bytes	</a:t>
            </a:r>
          </a:p>
        </p:txBody>
      </p:sp>
      <p:pic>
        <p:nvPicPr>
          <p:cNvPr id="494" name="Shape 494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5619172" y="1568395"/>
            <a:ext cx="2924175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Character</a:t>
            </a:r>
            <a:r>
              <a:rPr lang="nl-BE" dirty="0"/>
              <a:t> </a:t>
            </a:r>
            <a:r>
              <a:rPr lang="nl-BE" dirty="0" err="1"/>
              <a:t>encoding</a:t>
            </a:r>
            <a:r>
              <a:rPr lang="nl-BE" dirty="0"/>
              <a:t> - </a:t>
            </a:r>
            <a:r>
              <a:rPr lang="nl-BE" dirty="0" err="1"/>
              <a:t>Unicode</a:t>
            </a:r>
            <a:endParaRPr lang="nl-B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idx="1"/>
          </p:nvPr>
        </p:nvSpPr>
        <p:spPr>
          <a:xfrm>
            <a:off x="578947" y="1099947"/>
            <a:ext cx="8283900" cy="507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Unicode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karakters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voorstellen</a:t>
            </a:r>
            <a:endParaRPr lang="en-US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Cijfers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		'5' → 0035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Letter:    	'A' → 0041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Symbolen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 	'ê' → 00EA</a:t>
            </a: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door character streams</a:t>
            </a: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UTF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varieert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lengte</a:t>
            </a:r>
            <a:endParaRPr lang="en-US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Letter:    	'A' → 0041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Symbolen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 	'ê' → 00C3 00AA</a:t>
            </a: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door byte streams die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karakters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willen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wegschrijven</a:t>
            </a:r>
            <a:endParaRPr lang="en-US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Byte streams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schrijven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getallen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compacter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weg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(5 → 0101) (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verder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Character</a:t>
            </a:r>
            <a:r>
              <a:rPr lang="nl-BE" dirty="0"/>
              <a:t> </a:t>
            </a:r>
            <a:r>
              <a:rPr lang="nl-BE" dirty="0" err="1"/>
              <a:t>encoding</a:t>
            </a:r>
            <a:r>
              <a:rPr lang="nl-BE" dirty="0"/>
              <a:t>: conclusie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idx="1"/>
          </p:nvPr>
        </p:nvSpPr>
        <p:spPr>
          <a:xfrm>
            <a:off x="578947" y="989700"/>
            <a:ext cx="7604158" cy="525611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10.0f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d = 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Formatter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formatter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Formatter(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"charfile.txt"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DataOutputStream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dos 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DataOutputStream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BufferedOutputStream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bytefile.bin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formatter.format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"%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d%f%b%s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a, b, c, d);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dos.writeInt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dos.writeFloat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dos.writeBoolean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dos.writeUTF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formatter.close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dos.close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e.printStackTrace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Voorbeeld: </a:t>
            </a:r>
            <a:r>
              <a:rPr lang="nl-BE" dirty="0" err="1"/>
              <a:t>Character</a:t>
            </a:r>
            <a:r>
              <a:rPr lang="nl-BE" dirty="0"/>
              <a:t> &lt;&gt; Byte</a:t>
            </a:r>
          </a:p>
        </p:txBody>
      </p:sp>
      <p:cxnSp>
        <p:nvCxnSpPr>
          <p:cNvPr id="7" name="Shape 436"/>
          <p:cNvCxnSpPr>
            <a:stCxn id="8" idx="1"/>
          </p:cNvCxnSpPr>
          <p:nvPr/>
        </p:nvCxnSpPr>
        <p:spPr>
          <a:xfrm flipH="1">
            <a:off x="3460531" y="4958945"/>
            <a:ext cx="1998243" cy="10966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" name="Shape 437"/>
          <p:cNvSpPr txBox="1"/>
          <p:nvPr/>
        </p:nvSpPr>
        <p:spPr>
          <a:xfrm>
            <a:off x="5458774" y="4754683"/>
            <a:ext cx="1612060" cy="4085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sluiten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Shape 436"/>
          <p:cNvCxnSpPr>
            <a:stCxn id="8" idx="1"/>
          </p:cNvCxnSpPr>
          <p:nvPr/>
        </p:nvCxnSpPr>
        <p:spPr>
          <a:xfrm flipH="1" flipV="1">
            <a:off x="3949262" y="4832131"/>
            <a:ext cx="1509512" cy="12681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Shape 437"/>
          <p:cNvSpPr txBox="1"/>
          <p:nvPr/>
        </p:nvSpPr>
        <p:spPr>
          <a:xfrm>
            <a:off x="6080799" y="794768"/>
            <a:ext cx="2886440" cy="147795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volgen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later, </a:t>
            </a:r>
          </a:p>
          <a:p>
            <a:pPr lvl="0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maar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merk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op: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dezelfde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worden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weggeschreven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naar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tekstbestand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naar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binair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bestand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Byte &lt;&gt; </a:t>
            </a:r>
            <a:r>
              <a:rPr lang="nl-BE" dirty="0" err="1"/>
              <a:t>Character</a:t>
            </a:r>
            <a:endParaRPr lang="nl-BE" dirty="0"/>
          </a:p>
        </p:txBody>
      </p:sp>
      <p:sp>
        <p:nvSpPr>
          <p:cNvPr id="32" name="Content Placeholder 1"/>
          <p:cNvSpPr>
            <a:spLocks noGrp="1"/>
          </p:cNvSpPr>
          <p:nvPr>
            <p:ph idx="1"/>
          </p:nvPr>
        </p:nvSpPr>
        <p:spPr>
          <a:xfrm>
            <a:off x="2528729" y="1488494"/>
            <a:ext cx="4478057" cy="21513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</a:rPr>
              <a:t> a = 5;</a:t>
            </a:r>
          </a:p>
          <a:p>
            <a:pPr marL="0" indent="0">
              <a:buNone/>
            </a:pPr>
            <a:r>
              <a:rPr lang="nl-NL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</a:rPr>
              <a:t> b = 10.0f;</a:t>
            </a:r>
          </a:p>
          <a:p>
            <a:pPr marL="0" indent="0">
              <a:buNone/>
            </a:pPr>
            <a:r>
              <a:rPr lang="nl-NL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nl-NL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</a:rPr>
              <a:t>String d = "</a:t>
            </a:r>
            <a:r>
              <a:rPr lang="nl-NL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</a:rPr>
              <a:t> World"; </a:t>
            </a:r>
            <a:br>
              <a:rPr lang="nl-NL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br>
              <a:rPr lang="nl-NL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nl-NL" b="1" noProof="0" dirty="0">
              <a:latin typeface="Consolas" panose="020B0609020204030204" pitchFamily="49" charset="0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" r="6428"/>
          <a:stretch/>
        </p:blipFill>
        <p:spPr bwMode="auto">
          <a:xfrm>
            <a:off x="76153" y="4328290"/>
            <a:ext cx="445588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608" y="4277312"/>
            <a:ext cx="4273202" cy="142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Rechte verbindingslijn 6"/>
          <p:cNvCxnSpPr/>
          <p:nvPr/>
        </p:nvCxnSpPr>
        <p:spPr>
          <a:xfrm>
            <a:off x="4598228" y="4170695"/>
            <a:ext cx="0" cy="182874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Rechte verbindingslijn met pijl 7"/>
          <p:cNvCxnSpPr/>
          <p:nvPr/>
        </p:nvCxnSpPr>
        <p:spPr>
          <a:xfrm>
            <a:off x="2826494" y="3649408"/>
            <a:ext cx="1" cy="60703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Rechthoek 9"/>
          <p:cNvSpPr/>
          <p:nvPr/>
        </p:nvSpPr>
        <p:spPr>
          <a:xfrm>
            <a:off x="1098864" y="4945629"/>
            <a:ext cx="1147823" cy="18002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hthoek 10"/>
          <p:cNvSpPr/>
          <p:nvPr/>
        </p:nvSpPr>
        <p:spPr>
          <a:xfrm>
            <a:off x="1435098" y="5161653"/>
            <a:ext cx="2083010" cy="21602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11"/>
          <p:cNvSpPr/>
          <p:nvPr/>
        </p:nvSpPr>
        <p:spPr>
          <a:xfrm>
            <a:off x="1098302" y="5377677"/>
            <a:ext cx="1728192" cy="18002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hthoek 12"/>
          <p:cNvSpPr/>
          <p:nvPr/>
        </p:nvSpPr>
        <p:spPr>
          <a:xfrm>
            <a:off x="2293972" y="4945629"/>
            <a:ext cx="1224136" cy="18002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hthoek 13"/>
          <p:cNvSpPr/>
          <p:nvPr/>
        </p:nvSpPr>
        <p:spPr>
          <a:xfrm>
            <a:off x="1113269" y="5152128"/>
            <a:ext cx="312304" cy="2160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hthoek 14"/>
          <p:cNvSpPr/>
          <p:nvPr/>
        </p:nvSpPr>
        <p:spPr>
          <a:xfrm>
            <a:off x="2572578" y="1549941"/>
            <a:ext cx="1759198" cy="329219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hthoek 15"/>
          <p:cNvSpPr/>
          <p:nvPr/>
        </p:nvSpPr>
        <p:spPr>
          <a:xfrm>
            <a:off x="2572578" y="2106017"/>
            <a:ext cx="2766587" cy="33159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echthoek 16"/>
          <p:cNvSpPr/>
          <p:nvPr/>
        </p:nvSpPr>
        <p:spPr>
          <a:xfrm>
            <a:off x="2572579" y="2664281"/>
            <a:ext cx="2921570" cy="332308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hoek 17"/>
          <p:cNvSpPr/>
          <p:nvPr/>
        </p:nvSpPr>
        <p:spPr>
          <a:xfrm>
            <a:off x="2572579" y="3223261"/>
            <a:ext cx="4262173" cy="331921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hthoek 18"/>
          <p:cNvSpPr/>
          <p:nvPr/>
        </p:nvSpPr>
        <p:spPr>
          <a:xfrm>
            <a:off x="5822366" y="5244440"/>
            <a:ext cx="2232246" cy="18002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19"/>
          <p:cNvSpPr/>
          <p:nvPr/>
        </p:nvSpPr>
        <p:spPr>
          <a:xfrm>
            <a:off x="5822365" y="5449685"/>
            <a:ext cx="288032" cy="18002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hthoek 20"/>
          <p:cNvSpPr/>
          <p:nvPr/>
        </p:nvSpPr>
        <p:spPr>
          <a:xfrm flipH="1">
            <a:off x="7514550" y="5053641"/>
            <a:ext cx="540061" cy="18002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Rechthoek 21"/>
          <p:cNvSpPr/>
          <p:nvPr/>
        </p:nvSpPr>
        <p:spPr>
          <a:xfrm>
            <a:off x="6374156" y="5053641"/>
            <a:ext cx="1140394" cy="18002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hthoek 22"/>
          <p:cNvSpPr/>
          <p:nvPr/>
        </p:nvSpPr>
        <p:spPr>
          <a:xfrm>
            <a:off x="6110395" y="4873621"/>
            <a:ext cx="1944215" cy="1620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Rechthoek 23"/>
          <p:cNvSpPr/>
          <p:nvPr/>
        </p:nvSpPr>
        <p:spPr>
          <a:xfrm>
            <a:off x="5822365" y="5063166"/>
            <a:ext cx="551791" cy="1620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Rechthoek 24"/>
          <p:cNvSpPr/>
          <p:nvPr/>
        </p:nvSpPr>
        <p:spPr>
          <a:xfrm>
            <a:off x="5822367" y="4888758"/>
            <a:ext cx="275894" cy="164883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ekstvak 25"/>
          <p:cNvSpPr txBox="1"/>
          <p:nvPr/>
        </p:nvSpPr>
        <p:spPr>
          <a:xfrm>
            <a:off x="5682060" y="5977734"/>
            <a:ext cx="3275256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NL" sz="1800" dirty="0"/>
              <a:t>Alles weggeschreven als tekst</a:t>
            </a:r>
          </a:p>
          <a:p>
            <a:r>
              <a:rPr lang="nl-NL" sz="1800" dirty="0"/>
              <a:t>in UTF-8 (bvb. “</a:t>
            </a:r>
            <a:r>
              <a:rPr lang="nl-NL" sz="1800" i="1" dirty="0"/>
              <a:t>true</a:t>
            </a:r>
            <a:r>
              <a:rPr lang="nl-NL" sz="1800" dirty="0"/>
              <a:t>”)</a:t>
            </a:r>
          </a:p>
        </p:txBody>
      </p:sp>
      <p:sp>
        <p:nvSpPr>
          <p:cNvPr id="55" name="Tekstvak 26"/>
          <p:cNvSpPr txBox="1"/>
          <p:nvPr/>
        </p:nvSpPr>
        <p:spPr>
          <a:xfrm>
            <a:off x="226277" y="5977734"/>
            <a:ext cx="203132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NL" sz="1800" dirty="0"/>
              <a:t>Binaire gegevens </a:t>
            </a:r>
          </a:p>
          <a:p>
            <a:r>
              <a:rPr lang="nl-NL" sz="1800" dirty="0"/>
              <a:t>en UTF-8 String</a:t>
            </a:r>
          </a:p>
        </p:txBody>
      </p:sp>
      <p:sp>
        <p:nvSpPr>
          <p:cNvPr id="56" name="Tekstvak 27"/>
          <p:cNvSpPr txBox="1"/>
          <p:nvPr/>
        </p:nvSpPr>
        <p:spPr>
          <a:xfrm>
            <a:off x="609700" y="916392"/>
            <a:ext cx="270539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l-NL" sz="2400" dirty="0"/>
              <a:t>Binaire Stream</a:t>
            </a:r>
          </a:p>
        </p:txBody>
      </p:sp>
      <p:sp>
        <p:nvSpPr>
          <p:cNvPr id="57" name="Tekstvak 28"/>
          <p:cNvSpPr txBox="1"/>
          <p:nvPr/>
        </p:nvSpPr>
        <p:spPr>
          <a:xfrm>
            <a:off x="5730372" y="915439"/>
            <a:ext cx="270426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l-NL" sz="2400" dirty="0" err="1"/>
              <a:t>Character</a:t>
            </a:r>
            <a:r>
              <a:rPr lang="nl-NL" sz="2400" dirty="0"/>
              <a:t> Stream</a:t>
            </a:r>
          </a:p>
        </p:txBody>
      </p:sp>
      <p:sp>
        <p:nvSpPr>
          <p:cNvPr id="58" name="Lijntoelichting 1 29"/>
          <p:cNvSpPr/>
          <p:nvPr/>
        </p:nvSpPr>
        <p:spPr>
          <a:xfrm>
            <a:off x="3731213" y="5977733"/>
            <a:ext cx="1508663" cy="646331"/>
          </a:xfrm>
          <a:prstGeom prst="borderCallout1">
            <a:avLst>
              <a:gd name="adj1" fmla="val -686"/>
              <a:gd name="adj2" fmla="val 14469"/>
              <a:gd name="adj3" fmla="val -2522"/>
              <a:gd name="adj4" fmla="val 1495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800" dirty="0"/>
              <a:t>Verschil in lengte!</a:t>
            </a:r>
          </a:p>
        </p:txBody>
      </p:sp>
      <p:sp>
        <p:nvSpPr>
          <p:cNvPr id="59" name="Lijntoelichting 1 30"/>
          <p:cNvSpPr/>
          <p:nvPr/>
        </p:nvSpPr>
        <p:spPr>
          <a:xfrm>
            <a:off x="76153" y="3046178"/>
            <a:ext cx="1532954" cy="923330"/>
          </a:xfrm>
          <a:prstGeom prst="borderCallout1">
            <a:avLst>
              <a:gd name="adj1" fmla="val 100547"/>
              <a:gd name="adj2" fmla="val 49047"/>
              <a:gd name="adj3" fmla="val 230757"/>
              <a:gd name="adj4" fmla="val 101556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800" dirty="0"/>
              <a:t>00 0B = 11 = lengte van “</a:t>
            </a:r>
            <a:r>
              <a:rPr lang="nl-NL" sz="1800" dirty="0" err="1"/>
              <a:t>Hello</a:t>
            </a:r>
            <a:r>
              <a:rPr lang="nl-NL" sz="1800" dirty="0"/>
              <a:t> World”</a:t>
            </a:r>
          </a:p>
        </p:txBody>
      </p:sp>
      <p:cxnSp>
        <p:nvCxnSpPr>
          <p:cNvPr id="67" name="Rechte verbindingslijn met pijl 7"/>
          <p:cNvCxnSpPr/>
          <p:nvPr/>
        </p:nvCxnSpPr>
        <p:spPr>
          <a:xfrm>
            <a:off x="6334284" y="3654211"/>
            <a:ext cx="1" cy="60703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idx="1"/>
          </p:nvPr>
        </p:nvSpPr>
        <p:spPr>
          <a:xfrm>
            <a:off x="664185" y="989182"/>
            <a:ext cx="5054687" cy="52566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Werken</a:t>
            </a: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bestanden</a:t>
            </a: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Path </a:t>
            </a: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Paths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File </a:t>
            </a: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Files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Inleiding</a:t>
            </a:r>
            <a:endParaRPr lang="en-US" sz="2400" b="0" i="0" u="none" strike="noStrike" cap="none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Character 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Try-with-resources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Byte 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System streams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Strings </a:t>
            </a:r>
            <a:r>
              <a:rPr lang="en-US" b="1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opsplitsen</a:t>
            </a:r>
            <a:endParaRPr lang="en-US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String split</a:t>
            </a:r>
            <a:endParaRPr lang="en-US" sz="28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Exceptions </a:t>
            </a:r>
            <a:r>
              <a:rPr lang="en-US" b="1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MVP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2985" y="942688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64185" y="2944678"/>
            <a:ext cx="4605239" cy="3642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78947" y="126727"/>
            <a:ext cx="7964400" cy="585851"/>
          </a:xfrm>
        </p:spPr>
        <p:txBody>
          <a:bodyPr/>
          <a:lstStyle/>
          <a:p>
            <a:r>
              <a:rPr lang="nl-BE" dirty="0"/>
              <a:t>Agenda deze week</a:t>
            </a:r>
          </a:p>
        </p:txBody>
      </p:sp>
    </p:spTree>
    <p:extLst>
      <p:ext uri="{BB962C8B-B14F-4D97-AF65-F5344CB8AC3E}">
        <p14:creationId xmlns:p14="http://schemas.microsoft.com/office/powerpoint/2010/main" val="59693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Shape 313"/>
          <p:cNvGraphicFramePr/>
          <p:nvPr>
            <p:extLst>
              <p:ext uri="{D42A27DB-BD31-4B8C-83A1-F6EECF244321}">
                <p14:modId xmlns:p14="http://schemas.microsoft.com/office/powerpoint/2010/main" val="3851568372"/>
              </p:ext>
            </p:extLst>
          </p:nvPr>
        </p:nvGraphicFramePr>
        <p:xfrm>
          <a:off x="257175" y="1059325"/>
          <a:ext cx="8632675" cy="51093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2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2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604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1" u="none" strike="noStrike" cap="none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Geavanceerde</a:t>
                      </a:r>
                      <a:r>
                        <a:rPr lang="en-US" sz="2400" b="1" u="none" strike="noStrike" cap="none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OO </a:t>
                      </a:r>
                      <a:r>
                        <a:rPr lang="en-US" sz="2400" b="1" u="none" strike="noStrike" cap="none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Technieken</a:t>
                      </a:r>
                      <a:endParaRPr lang="en-US" sz="2400" b="1" u="none" strike="noStrike" cap="none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1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Periode</a:t>
                      </a:r>
                      <a:r>
                        <a:rPr lang="en-US" sz="2400" b="1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3</a:t>
                      </a:r>
                    </a:p>
                  </a:txBody>
                  <a:tcPr marL="91450" marR="91450" marT="60975" marB="60975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1</a:t>
                      </a:r>
                    </a:p>
                  </a:txBody>
                  <a:tcPr marL="91450" marR="91450" marT="60975" marB="6097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JavaFX – </a:t>
                      </a:r>
                      <a:r>
                        <a:rPr lang="en-US" sz="2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Eerste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GUI </a:t>
                      </a:r>
                      <a:r>
                        <a:rPr lang="en-US" sz="2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applicatie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- MVP</a:t>
                      </a:r>
                    </a:p>
                  </a:txBody>
                  <a:tcPr marL="91450" marR="91450" marT="60975" marB="60975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/>
                    </a:p>
                  </a:txBody>
                  <a:tcPr marL="91450" marR="91450" marT="60975" marB="609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2</a:t>
                      </a:r>
                    </a:p>
                  </a:txBody>
                  <a:tcPr marL="91450" marR="91450" marT="60975" marB="6097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Nodes – Event handling – Layouts met Panes </a:t>
                      </a:r>
                    </a:p>
                  </a:txBody>
                  <a:tcPr marL="91450" marR="91450" marT="60975" marB="60975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/>
                    </a:p>
                  </a:txBody>
                  <a:tcPr marL="91450" marR="91450" marT="60975" marB="609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3</a:t>
                      </a:r>
                    </a:p>
                  </a:txBody>
                  <a:tcPr marL="91450" marR="91450" marT="60975" marB="6097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Kleuren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– </a:t>
                      </a:r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Tekenen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– </a:t>
                      </a:r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Grafieken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– </a:t>
                      </a:r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Schermen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/>
                    </a:p>
                  </a:txBody>
                  <a:tcPr marL="91450" marR="91450" marT="60975" marB="609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4</a:t>
                      </a:r>
                    </a:p>
                  </a:txBody>
                  <a:tcPr marL="91450" marR="91450" marT="60975" marB="60975">
                    <a:lnB w="12700" cmpd="sng">
                      <a:noFill/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Bestanden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lezen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schrijven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– Exceptions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MVP</a:t>
                      </a:r>
                    </a:p>
                  </a:txBody>
                  <a:tcPr marL="91450" marR="91450" marT="60975" marB="60975"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/>
                    </a:p>
                  </a:txBody>
                  <a:tcPr marL="91450" marR="91450" marT="60975" marB="609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Krokusvakantie</a:t>
                      </a:r>
                      <a:endParaRPr lang="en-US" sz="20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endParaRPr lang="en-US" sz="20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32850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5</a:t>
                      </a:r>
                    </a:p>
                  </a:txBody>
                  <a:tcPr marL="91450" marR="91450" marT="60975" marB="60975">
                    <a:lnT w="12700" cmpd="sng">
                      <a:noFill/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Animaties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- CSS</a:t>
                      </a:r>
                    </a:p>
                  </a:txBody>
                  <a:tcPr marL="91450" marR="91450" marT="60975" marB="60975"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/>
                    </a:p>
                  </a:txBody>
                  <a:tcPr marL="91450" marR="91450" marT="60975" marB="609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6</a:t>
                      </a:r>
                    </a:p>
                  </a:txBody>
                  <a:tcPr marL="91450" marR="91450" marT="60975" marB="60975">
                    <a:lnB w="12700" cmpd="sng">
                      <a:noFill/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Herhaling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– Demo’s</a:t>
                      </a:r>
                    </a:p>
                  </a:txBody>
                  <a:tcPr marL="91450" marR="91450" marT="60975" marB="60975"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/>
                    </a:p>
                  </a:txBody>
                  <a:tcPr marL="91450" marR="91450" marT="60975" marB="609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Examen</a:t>
                      </a:r>
                      <a:endParaRPr lang="en-US" sz="20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/>
                    </a:p>
                  </a:txBody>
                  <a:tcPr marL="91450" marR="91450" marT="60975" marB="60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4" name="Shape 314"/>
          <p:cNvSpPr/>
          <p:nvPr/>
        </p:nvSpPr>
        <p:spPr>
          <a:xfrm>
            <a:off x="-9526" y="3474634"/>
            <a:ext cx="466800" cy="43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 rot="10800000">
            <a:off x="8694490" y="3474735"/>
            <a:ext cx="466800" cy="43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695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Shape 557" descr="C:\Users\goovaerm\Desktop\text-x-generic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7088" y="226496"/>
            <a:ext cx="821700" cy="821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8" name="Shape 558"/>
          <p:cNvGrpSpPr/>
          <p:nvPr/>
        </p:nvGrpSpPr>
        <p:grpSpPr>
          <a:xfrm>
            <a:off x="5246049" y="3900474"/>
            <a:ext cx="3680400" cy="2258400"/>
            <a:chOff x="0" y="0"/>
            <a:chExt cx="3000000" cy="3000000"/>
          </a:xfrm>
        </p:grpSpPr>
        <p:sp>
          <p:nvSpPr>
            <p:cNvPr id="559" name="Shape 559"/>
            <p:cNvSpPr/>
            <p:nvPr/>
          </p:nvSpPr>
          <p:spPr>
            <a:xfrm>
              <a:off x="0" y="0"/>
              <a:ext cx="3000000" cy="30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73425" y="771825"/>
              <a:ext cx="1124324" cy="1674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1"/>
                  </a:moveTo>
                  <a:lnTo>
                    <a:pt x="2" y="119998"/>
                  </a:lnTo>
                  <a:lnTo>
                    <a:pt x="120000" y="119998"/>
                  </a:lnTo>
                  <a:lnTo>
                    <a:pt x="120000" y="1"/>
                  </a:lnTo>
                  <a:close/>
                </a:path>
              </a:pathLst>
            </a:custGeom>
            <a:solidFill>
              <a:srgbClr val="B2B2B2"/>
            </a:solidFill>
            <a:ln w="9525" cap="rnd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56475" y="728150"/>
              <a:ext cx="1124324" cy="1674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2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0F0F0"/>
            </a:solidFill>
            <a:ln w="9525" cap="rnd" cmpd="sng">
              <a:solidFill>
                <a:srgbClr val="F0F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56475" y="728150"/>
              <a:ext cx="1118674" cy="16601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2" y="120000"/>
                  </a:lnTo>
                  <a:lnTo>
                    <a:pt x="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522725" y="811075"/>
              <a:ext cx="209825" cy="13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034" y="0"/>
                  </a:moveTo>
                  <a:lnTo>
                    <a:pt x="57919" y="20935"/>
                  </a:lnTo>
                  <a:lnTo>
                    <a:pt x="63810" y="20935"/>
                  </a:lnTo>
                  <a:lnTo>
                    <a:pt x="64911" y="0"/>
                  </a:lnTo>
                  <a:close/>
                  <a:moveTo>
                    <a:pt x="90661" y="47007"/>
                  </a:moveTo>
                  <a:cubicBezTo>
                    <a:pt x="91890" y="47007"/>
                    <a:pt x="92848" y="48574"/>
                    <a:pt x="93577" y="51751"/>
                  </a:cubicBezTo>
                  <a:cubicBezTo>
                    <a:pt x="94307" y="54907"/>
                    <a:pt x="94664" y="59651"/>
                    <a:pt x="94664" y="65984"/>
                  </a:cubicBezTo>
                  <a:cubicBezTo>
                    <a:pt x="94664" y="66528"/>
                    <a:pt x="94664" y="67312"/>
                    <a:pt x="94650" y="68335"/>
                  </a:cubicBezTo>
                  <a:lnTo>
                    <a:pt x="85442" y="68335"/>
                  </a:lnTo>
                  <a:cubicBezTo>
                    <a:pt x="85785" y="61305"/>
                    <a:pt x="86429" y="55995"/>
                    <a:pt x="87401" y="52383"/>
                  </a:cubicBezTo>
                  <a:cubicBezTo>
                    <a:pt x="88359" y="48792"/>
                    <a:pt x="89445" y="47007"/>
                    <a:pt x="90661" y="47007"/>
                  </a:cubicBezTo>
                  <a:close/>
                  <a:moveTo>
                    <a:pt x="0" y="0"/>
                  </a:moveTo>
                  <a:lnTo>
                    <a:pt x="1129" y="117976"/>
                  </a:lnTo>
                  <a:lnTo>
                    <a:pt x="7506" y="117976"/>
                  </a:lnTo>
                  <a:lnTo>
                    <a:pt x="18458" y="31708"/>
                  </a:lnTo>
                  <a:lnTo>
                    <a:pt x="19144" y="117976"/>
                  </a:lnTo>
                  <a:lnTo>
                    <a:pt x="25392" y="117976"/>
                  </a:lnTo>
                  <a:lnTo>
                    <a:pt x="39933" y="0"/>
                  </a:lnTo>
                  <a:lnTo>
                    <a:pt x="33942" y="0"/>
                  </a:lnTo>
                  <a:lnTo>
                    <a:pt x="24034" y="81675"/>
                  </a:lnTo>
                  <a:lnTo>
                    <a:pt x="23348" y="0"/>
                  </a:lnTo>
                  <a:lnTo>
                    <a:pt x="16642" y="0"/>
                  </a:lnTo>
                  <a:lnTo>
                    <a:pt x="6319" y="82568"/>
                  </a:lnTo>
                  <a:lnTo>
                    <a:pt x="6047" y="0"/>
                  </a:lnTo>
                  <a:close/>
                  <a:moveTo>
                    <a:pt x="51914" y="30511"/>
                  </a:moveTo>
                  <a:cubicBezTo>
                    <a:pt x="49526" y="30511"/>
                    <a:pt x="47296" y="36692"/>
                    <a:pt x="45251" y="49096"/>
                  </a:cubicBezTo>
                  <a:lnTo>
                    <a:pt x="46138" y="32513"/>
                  </a:lnTo>
                  <a:lnTo>
                    <a:pt x="40633" y="32513"/>
                  </a:lnTo>
                  <a:lnTo>
                    <a:pt x="36087" y="117976"/>
                  </a:lnTo>
                  <a:lnTo>
                    <a:pt x="41963" y="117976"/>
                  </a:lnTo>
                  <a:lnTo>
                    <a:pt x="43407" y="91186"/>
                  </a:lnTo>
                  <a:cubicBezTo>
                    <a:pt x="43979" y="80282"/>
                    <a:pt x="44565" y="72339"/>
                    <a:pt x="45151" y="67312"/>
                  </a:cubicBezTo>
                  <a:cubicBezTo>
                    <a:pt x="45738" y="62306"/>
                    <a:pt x="46553" y="58302"/>
                    <a:pt x="47596" y="55299"/>
                  </a:cubicBezTo>
                  <a:cubicBezTo>
                    <a:pt x="48640" y="52295"/>
                    <a:pt x="49669" y="50794"/>
                    <a:pt x="50685" y="50794"/>
                  </a:cubicBezTo>
                  <a:cubicBezTo>
                    <a:pt x="51285" y="50794"/>
                    <a:pt x="51857" y="51164"/>
                    <a:pt x="52386" y="51904"/>
                  </a:cubicBezTo>
                  <a:lnTo>
                    <a:pt x="54645" y="32992"/>
                  </a:lnTo>
                  <a:cubicBezTo>
                    <a:pt x="53673" y="31338"/>
                    <a:pt x="52758" y="30511"/>
                    <a:pt x="51914" y="30511"/>
                  </a:cubicBezTo>
                  <a:close/>
                  <a:moveTo>
                    <a:pt x="57304" y="32513"/>
                  </a:moveTo>
                  <a:lnTo>
                    <a:pt x="52758" y="117976"/>
                  </a:lnTo>
                  <a:lnTo>
                    <a:pt x="58634" y="117976"/>
                  </a:lnTo>
                  <a:lnTo>
                    <a:pt x="63195" y="32513"/>
                  </a:lnTo>
                  <a:close/>
                  <a:moveTo>
                    <a:pt x="117269" y="30511"/>
                  </a:moveTo>
                  <a:cubicBezTo>
                    <a:pt x="114881" y="30511"/>
                    <a:pt x="112651" y="36692"/>
                    <a:pt x="110606" y="49096"/>
                  </a:cubicBezTo>
                  <a:lnTo>
                    <a:pt x="111492" y="32513"/>
                  </a:lnTo>
                  <a:lnTo>
                    <a:pt x="105988" y="32513"/>
                  </a:lnTo>
                  <a:lnTo>
                    <a:pt x="101441" y="117976"/>
                  </a:lnTo>
                  <a:lnTo>
                    <a:pt x="107318" y="117976"/>
                  </a:lnTo>
                  <a:lnTo>
                    <a:pt x="108762" y="91186"/>
                  </a:lnTo>
                  <a:cubicBezTo>
                    <a:pt x="109333" y="80282"/>
                    <a:pt x="109920" y="72339"/>
                    <a:pt x="110506" y="67312"/>
                  </a:cubicBezTo>
                  <a:cubicBezTo>
                    <a:pt x="111092" y="62306"/>
                    <a:pt x="111907" y="58302"/>
                    <a:pt x="112951" y="55299"/>
                  </a:cubicBezTo>
                  <a:cubicBezTo>
                    <a:pt x="113994" y="52295"/>
                    <a:pt x="115024" y="50794"/>
                    <a:pt x="116039" y="50794"/>
                  </a:cubicBezTo>
                  <a:cubicBezTo>
                    <a:pt x="116640" y="50794"/>
                    <a:pt x="117211" y="51164"/>
                    <a:pt x="117740" y="51904"/>
                  </a:cubicBezTo>
                  <a:lnTo>
                    <a:pt x="120000" y="32992"/>
                  </a:lnTo>
                  <a:cubicBezTo>
                    <a:pt x="119027" y="31338"/>
                    <a:pt x="118112" y="30511"/>
                    <a:pt x="117269" y="30511"/>
                  </a:cubicBezTo>
                  <a:close/>
                  <a:moveTo>
                    <a:pt x="77135" y="2894"/>
                  </a:moveTo>
                  <a:lnTo>
                    <a:pt x="70387" y="18846"/>
                  </a:lnTo>
                  <a:lnTo>
                    <a:pt x="69672" y="32513"/>
                  </a:lnTo>
                  <a:lnTo>
                    <a:pt x="66798" y="32513"/>
                  </a:lnTo>
                  <a:lnTo>
                    <a:pt x="65897" y="49662"/>
                  </a:lnTo>
                  <a:lnTo>
                    <a:pt x="68743" y="49662"/>
                  </a:lnTo>
                  <a:lnTo>
                    <a:pt x="66927" y="84026"/>
                  </a:lnTo>
                  <a:cubicBezTo>
                    <a:pt x="66412" y="93514"/>
                    <a:pt x="66169" y="99586"/>
                    <a:pt x="66169" y="102198"/>
                  </a:cubicBezTo>
                  <a:cubicBezTo>
                    <a:pt x="66169" y="107791"/>
                    <a:pt x="66641" y="112143"/>
                    <a:pt x="67584" y="115277"/>
                  </a:cubicBezTo>
                  <a:cubicBezTo>
                    <a:pt x="68514" y="118411"/>
                    <a:pt x="70029" y="119999"/>
                    <a:pt x="72117" y="119999"/>
                  </a:cubicBezTo>
                  <a:cubicBezTo>
                    <a:pt x="73175" y="119999"/>
                    <a:pt x="74218" y="119586"/>
                    <a:pt x="75234" y="118781"/>
                  </a:cubicBezTo>
                  <a:lnTo>
                    <a:pt x="76149" y="101632"/>
                  </a:lnTo>
                  <a:lnTo>
                    <a:pt x="76149" y="101632"/>
                  </a:lnTo>
                  <a:cubicBezTo>
                    <a:pt x="75105" y="102023"/>
                    <a:pt x="74462" y="102198"/>
                    <a:pt x="74204" y="102198"/>
                  </a:cubicBezTo>
                  <a:cubicBezTo>
                    <a:pt x="73446" y="102198"/>
                    <a:pt x="72932" y="101719"/>
                    <a:pt x="72646" y="100718"/>
                  </a:cubicBezTo>
                  <a:cubicBezTo>
                    <a:pt x="72360" y="99717"/>
                    <a:pt x="72217" y="98346"/>
                    <a:pt x="72217" y="96561"/>
                  </a:cubicBezTo>
                  <a:cubicBezTo>
                    <a:pt x="72217" y="95669"/>
                    <a:pt x="72388" y="91947"/>
                    <a:pt x="72732" y="85462"/>
                  </a:cubicBezTo>
                  <a:lnTo>
                    <a:pt x="74633" y="49662"/>
                  </a:lnTo>
                  <a:lnTo>
                    <a:pt x="78236" y="49662"/>
                  </a:lnTo>
                  <a:lnTo>
                    <a:pt x="79151" y="32513"/>
                  </a:lnTo>
                  <a:lnTo>
                    <a:pt x="75562" y="32513"/>
                  </a:lnTo>
                  <a:lnTo>
                    <a:pt x="77135" y="2894"/>
                  </a:lnTo>
                  <a:close/>
                  <a:moveTo>
                    <a:pt x="91304" y="30511"/>
                  </a:moveTo>
                  <a:cubicBezTo>
                    <a:pt x="87115" y="30511"/>
                    <a:pt x="83898" y="36670"/>
                    <a:pt x="81639" y="49009"/>
                  </a:cubicBezTo>
                  <a:cubicBezTo>
                    <a:pt x="79995" y="58128"/>
                    <a:pt x="79165" y="68531"/>
                    <a:pt x="79165" y="80239"/>
                  </a:cubicBezTo>
                  <a:cubicBezTo>
                    <a:pt x="79165" y="92208"/>
                    <a:pt x="80081" y="101806"/>
                    <a:pt x="81911" y="109075"/>
                  </a:cubicBezTo>
                  <a:cubicBezTo>
                    <a:pt x="83741" y="116365"/>
                    <a:pt x="86114" y="119999"/>
                    <a:pt x="89045" y="119999"/>
                  </a:cubicBezTo>
                  <a:cubicBezTo>
                    <a:pt x="91175" y="119999"/>
                    <a:pt x="93106" y="117910"/>
                    <a:pt x="94821" y="113754"/>
                  </a:cubicBezTo>
                  <a:cubicBezTo>
                    <a:pt x="96537" y="109597"/>
                    <a:pt x="97910" y="103351"/>
                    <a:pt x="98939" y="95038"/>
                  </a:cubicBezTo>
                  <a:lnTo>
                    <a:pt x="93663" y="91577"/>
                  </a:lnTo>
                  <a:cubicBezTo>
                    <a:pt x="92562" y="99521"/>
                    <a:pt x="91047" y="103503"/>
                    <a:pt x="89088" y="103503"/>
                  </a:cubicBezTo>
                  <a:cubicBezTo>
                    <a:pt x="87901" y="103503"/>
                    <a:pt x="86886" y="101741"/>
                    <a:pt x="86057" y="98258"/>
                  </a:cubicBezTo>
                  <a:cubicBezTo>
                    <a:pt x="85242" y="94776"/>
                    <a:pt x="84827" y="90184"/>
                    <a:pt x="84827" y="84504"/>
                  </a:cubicBezTo>
                  <a:cubicBezTo>
                    <a:pt x="84827" y="84026"/>
                    <a:pt x="84827" y="83329"/>
                    <a:pt x="84842" y="82415"/>
                  </a:cubicBezTo>
                  <a:lnTo>
                    <a:pt x="99611" y="82415"/>
                  </a:lnTo>
                  <a:cubicBezTo>
                    <a:pt x="99883" y="77954"/>
                    <a:pt x="100026" y="72948"/>
                    <a:pt x="100026" y="67355"/>
                  </a:cubicBezTo>
                  <a:cubicBezTo>
                    <a:pt x="100026" y="55712"/>
                    <a:pt x="99239" y="46659"/>
                    <a:pt x="97667" y="40195"/>
                  </a:cubicBezTo>
                  <a:cubicBezTo>
                    <a:pt x="96094" y="33732"/>
                    <a:pt x="93964" y="30511"/>
                    <a:pt x="91304" y="305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56475" y="1033975"/>
              <a:ext cx="1118674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" y="0"/>
                  </a:moveTo>
                  <a:lnTo>
                    <a:pt x="12000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71875" y="1114575"/>
              <a:ext cx="456475" cy="1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861" y="1570"/>
                  </a:moveTo>
                  <a:lnTo>
                    <a:pt x="31861" y="14501"/>
                  </a:lnTo>
                  <a:lnTo>
                    <a:pt x="33557" y="14501"/>
                  </a:lnTo>
                  <a:lnTo>
                    <a:pt x="33557" y="1570"/>
                  </a:lnTo>
                  <a:close/>
                  <a:moveTo>
                    <a:pt x="89788" y="1570"/>
                  </a:moveTo>
                  <a:lnTo>
                    <a:pt x="89788" y="14501"/>
                  </a:lnTo>
                  <a:lnTo>
                    <a:pt x="91483" y="14501"/>
                  </a:lnTo>
                  <a:lnTo>
                    <a:pt x="91483" y="1570"/>
                  </a:lnTo>
                  <a:close/>
                  <a:moveTo>
                    <a:pt x="79522" y="26792"/>
                  </a:moveTo>
                  <a:lnTo>
                    <a:pt x="79522" y="39589"/>
                  </a:lnTo>
                  <a:lnTo>
                    <a:pt x="81454" y="39589"/>
                  </a:lnTo>
                  <a:lnTo>
                    <a:pt x="81454" y="26792"/>
                  </a:lnTo>
                  <a:close/>
                  <a:moveTo>
                    <a:pt x="45636" y="34541"/>
                  </a:moveTo>
                  <a:cubicBezTo>
                    <a:pt x="46497" y="34541"/>
                    <a:pt x="47194" y="36702"/>
                    <a:pt x="47739" y="41024"/>
                  </a:cubicBezTo>
                  <a:cubicBezTo>
                    <a:pt x="48088" y="43809"/>
                    <a:pt x="48304" y="47996"/>
                    <a:pt x="48377" y="53567"/>
                  </a:cubicBezTo>
                  <a:lnTo>
                    <a:pt x="42790" y="53567"/>
                  </a:lnTo>
                  <a:cubicBezTo>
                    <a:pt x="42843" y="47794"/>
                    <a:pt x="43139" y="43168"/>
                    <a:pt x="43671" y="39724"/>
                  </a:cubicBezTo>
                  <a:cubicBezTo>
                    <a:pt x="44203" y="36263"/>
                    <a:pt x="44854" y="34541"/>
                    <a:pt x="45636" y="34541"/>
                  </a:cubicBezTo>
                  <a:close/>
                  <a:moveTo>
                    <a:pt x="3765" y="17810"/>
                  </a:moveTo>
                  <a:lnTo>
                    <a:pt x="3765" y="42712"/>
                  </a:lnTo>
                  <a:lnTo>
                    <a:pt x="0" y="42712"/>
                  </a:lnTo>
                  <a:lnTo>
                    <a:pt x="0" y="53196"/>
                  </a:lnTo>
                  <a:lnTo>
                    <a:pt x="3765" y="53196"/>
                  </a:lnTo>
                  <a:lnTo>
                    <a:pt x="3765" y="78300"/>
                  </a:lnTo>
                  <a:lnTo>
                    <a:pt x="5369" y="78300"/>
                  </a:lnTo>
                  <a:lnTo>
                    <a:pt x="5369" y="53196"/>
                  </a:lnTo>
                  <a:lnTo>
                    <a:pt x="9128" y="53196"/>
                  </a:lnTo>
                  <a:lnTo>
                    <a:pt x="9128" y="42712"/>
                  </a:lnTo>
                  <a:lnTo>
                    <a:pt x="5369" y="42712"/>
                  </a:lnTo>
                  <a:lnTo>
                    <a:pt x="5369" y="17810"/>
                  </a:lnTo>
                  <a:close/>
                  <a:moveTo>
                    <a:pt x="10259" y="26792"/>
                  </a:moveTo>
                  <a:lnTo>
                    <a:pt x="13328" y="93089"/>
                  </a:lnTo>
                  <a:lnTo>
                    <a:pt x="15096" y="93089"/>
                  </a:lnTo>
                  <a:lnTo>
                    <a:pt x="17126" y="42087"/>
                  </a:lnTo>
                  <a:lnTo>
                    <a:pt x="17514" y="53382"/>
                  </a:lnTo>
                  <a:lnTo>
                    <a:pt x="19105" y="93089"/>
                  </a:lnTo>
                  <a:lnTo>
                    <a:pt x="20866" y="93089"/>
                  </a:lnTo>
                  <a:lnTo>
                    <a:pt x="24001" y="26792"/>
                  </a:lnTo>
                  <a:lnTo>
                    <a:pt x="22351" y="26792"/>
                  </a:lnTo>
                  <a:lnTo>
                    <a:pt x="20629" y="65132"/>
                  </a:lnTo>
                  <a:lnTo>
                    <a:pt x="20058" y="77929"/>
                  </a:lnTo>
                  <a:lnTo>
                    <a:pt x="19558" y="65250"/>
                  </a:lnTo>
                  <a:lnTo>
                    <a:pt x="18060" y="26792"/>
                  </a:lnTo>
                  <a:lnTo>
                    <a:pt x="16311" y="26792"/>
                  </a:lnTo>
                  <a:lnTo>
                    <a:pt x="14721" y="65621"/>
                  </a:lnTo>
                  <a:cubicBezTo>
                    <a:pt x="14399" y="74029"/>
                    <a:pt x="14228" y="78587"/>
                    <a:pt x="14202" y="79296"/>
                  </a:cubicBezTo>
                  <a:lnTo>
                    <a:pt x="13610" y="65064"/>
                  </a:lnTo>
                  <a:lnTo>
                    <a:pt x="12013" y="26792"/>
                  </a:lnTo>
                  <a:close/>
                  <a:moveTo>
                    <a:pt x="29101" y="25289"/>
                  </a:moveTo>
                  <a:cubicBezTo>
                    <a:pt x="28706" y="25289"/>
                    <a:pt x="28338" y="26049"/>
                    <a:pt x="28010" y="27552"/>
                  </a:cubicBezTo>
                  <a:cubicBezTo>
                    <a:pt x="27681" y="29037"/>
                    <a:pt x="27320" y="32144"/>
                    <a:pt x="26932" y="36837"/>
                  </a:cubicBezTo>
                  <a:lnTo>
                    <a:pt x="26932" y="26792"/>
                  </a:lnTo>
                  <a:lnTo>
                    <a:pt x="25407" y="26792"/>
                  </a:lnTo>
                  <a:lnTo>
                    <a:pt x="25407" y="93089"/>
                  </a:lnTo>
                  <a:lnTo>
                    <a:pt x="27103" y="93089"/>
                  </a:lnTo>
                  <a:lnTo>
                    <a:pt x="27103" y="58379"/>
                  </a:lnTo>
                  <a:cubicBezTo>
                    <a:pt x="27103" y="53635"/>
                    <a:pt x="27195" y="49262"/>
                    <a:pt x="27385" y="45278"/>
                  </a:cubicBezTo>
                  <a:cubicBezTo>
                    <a:pt x="27510" y="42644"/>
                    <a:pt x="27721" y="40602"/>
                    <a:pt x="28016" y="39116"/>
                  </a:cubicBezTo>
                  <a:cubicBezTo>
                    <a:pt x="28312" y="37647"/>
                    <a:pt x="28647" y="36904"/>
                    <a:pt x="29015" y="36904"/>
                  </a:cubicBezTo>
                  <a:cubicBezTo>
                    <a:pt x="29429" y="36904"/>
                    <a:pt x="29843" y="37715"/>
                    <a:pt x="30257" y="39335"/>
                  </a:cubicBezTo>
                  <a:lnTo>
                    <a:pt x="30842" y="28919"/>
                  </a:lnTo>
                  <a:cubicBezTo>
                    <a:pt x="30251" y="26505"/>
                    <a:pt x="29673" y="25289"/>
                    <a:pt x="29101" y="25289"/>
                  </a:cubicBezTo>
                  <a:close/>
                  <a:moveTo>
                    <a:pt x="31861" y="26792"/>
                  </a:moveTo>
                  <a:lnTo>
                    <a:pt x="31861" y="93089"/>
                  </a:lnTo>
                  <a:lnTo>
                    <a:pt x="33557" y="93089"/>
                  </a:lnTo>
                  <a:lnTo>
                    <a:pt x="33557" y="26792"/>
                  </a:lnTo>
                  <a:close/>
                  <a:moveTo>
                    <a:pt x="79522" y="80292"/>
                  </a:moveTo>
                  <a:lnTo>
                    <a:pt x="79522" y="93089"/>
                  </a:lnTo>
                  <a:lnTo>
                    <a:pt x="81454" y="93089"/>
                  </a:lnTo>
                  <a:lnTo>
                    <a:pt x="81454" y="80292"/>
                  </a:lnTo>
                  <a:close/>
                  <a:moveTo>
                    <a:pt x="89788" y="26792"/>
                  </a:moveTo>
                  <a:lnTo>
                    <a:pt x="89788" y="93089"/>
                  </a:lnTo>
                  <a:lnTo>
                    <a:pt x="91483" y="93089"/>
                  </a:lnTo>
                  <a:lnTo>
                    <a:pt x="91483" y="26792"/>
                  </a:lnTo>
                  <a:close/>
                  <a:moveTo>
                    <a:pt x="98785" y="25289"/>
                  </a:moveTo>
                  <a:cubicBezTo>
                    <a:pt x="97391" y="25289"/>
                    <a:pt x="96333" y="28936"/>
                    <a:pt x="95597" y="36212"/>
                  </a:cubicBezTo>
                  <a:lnTo>
                    <a:pt x="95597" y="26792"/>
                  </a:lnTo>
                  <a:lnTo>
                    <a:pt x="94073" y="26792"/>
                  </a:lnTo>
                  <a:lnTo>
                    <a:pt x="94073" y="93089"/>
                  </a:lnTo>
                  <a:lnTo>
                    <a:pt x="95768" y="93089"/>
                  </a:lnTo>
                  <a:lnTo>
                    <a:pt x="95768" y="56876"/>
                  </a:lnTo>
                  <a:cubicBezTo>
                    <a:pt x="95768" y="48401"/>
                    <a:pt x="96031" y="42628"/>
                    <a:pt x="96557" y="39589"/>
                  </a:cubicBezTo>
                  <a:cubicBezTo>
                    <a:pt x="97076" y="36550"/>
                    <a:pt x="97700" y="35030"/>
                    <a:pt x="98423" y="35030"/>
                  </a:cubicBezTo>
                  <a:cubicBezTo>
                    <a:pt x="98877" y="35030"/>
                    <a:pt x="99271" y="35706"/>
                    <a:pt x="99606" y="37056"/>
                  </a:cubicBezTo>
                  <a:cubicBezTo>
                    <a:pt x="99941" y="38424"/>
                    <a:pt x="100178" y="40230"/>
                    <a:pt x="100309" y="42492"/>
                  </a:cubicBezTo>
                  <a:cubicBezTo>
                    <a:pt x="100441" y="44755"/>
                    <a:pt x="100507" y="48182"/>
                    <a:pt x="100507" y="52757"/>
                  </a:cubicBezTo>
                  <a:lnTo>
                    <a:pt x="100507" y="93089"/>
                  </a:lnTo>
                  <a:lnTo>
                    <a:pt x="102209" y="93089"/>
                  </a:lnTo>
                  <a:lnTo>
                    <a:pt x="102209" y="52318"/>
                  </a:lnTo>
                  <a:cubicBezTo>
                    <a:pt x="102209" y="47118"/>
                    <a:pt x="102176" y="43489"/>
                    <a:pt x="102110" y="41395"/>
                  </a:cubicBezTo>
                  <a:cubicBezTo>
                    <a:pt x="102012" y="38204"/>
                    <a:pt x="101834" y="35436"/>
                    <a:pt x="101584" y="33106"/>
                  </a:cubicBezTo>
                  <a:cubicBezTo>
                    <a:pt x="101335" y="30776"/>
                    <a:pt x="100954" y="28885"/>
                    <a:pt x="100447" y="27450"/>
                  </a:cubicBezTo>
                  <a:cubicBezTo>
                    <a:pt x="99941" y="26015"/>
                    <a:pt x="99389" y="25289"/>
                    <a:pt x="98785" y="25289"/>
                  </a:cubicBezTo>
                  <a:close/>
                  <a:moveTo>
                    <a:pt x="38144" y="3629"/>
                  </a:moveTo>
                  <a:lnTo>
                    <a:pt x="36455" y="10382"/>
                  </a:lnTo>
                  <a:lnTo>
                    <a:pt x="36455" y="26792"/>
                  </a:lnTo>
                  <a:lnTo>
                    <a:pt x="35213" y="26792"/>
                  </a:lnTo>
                  <a:lnTo>
                    <a:pt x="35213" y="35537"/>
                  </a:lnTo>
                  <a:lnTo>
                    <a:pt x="36455" y="35537"/>
                  </a:lnTo>
                  <a:lnTo>
                    <a:pt x="36455" y="73674"/>
                  </a:lnTo>
                  <a:cubicBezTo>
                    <a:pt x="36455" y="80410"/>
                    <a:pt x="36521" y="84833"/>
                    <a:pt x="36659" y="86944"/>
                  </a:cubicBezTo>
                  <a:cubicBezTo>
                    <a:pt x="36797" y="89037"/>
                    <a:pt x="37040" y="90742"/>
                    <a:pt x="37375" y="92025"/>
                  </a:cubicBezTo>
                  <a:cubicBezTo>
                    <a:pt x="37717" y="93325"/>
                    <a:pt x="38197" y="93967"/>
                    <a:pt x="38808" y="93967"/>
                  </a:cubicBezTo>
                  <a:cubicBezTo>
                    <a:pt x="39189" y="93967"/>
                    <a:pt x="39616" y="93629"/>
                    <a:pt x="40096" y="92971"/>
                  </a:cubicBezTo>
                  <a:lnTo>
                    <a:pt x="39846" y="83044"/>
                  </a:lnTo>
                  <a:cubicBezTo>
                    <a:pt x="39537" y="83331"/>
                    <a:pt x="39294" y="83483"/>
                    <a:pt x="39104" y="83483"/>
                  </a:cubicBezTo>
                  <a:cubicBezTo>
                    <a:pt x="38854" y="83483"/>
                    <a:pt x="38657" y="83213"/>
                    <a:pt x="38525" y="82673"/>
                  </a:cubicBezTo>
                  <a:cubicBezTo>
                    <a:pt x="38387" y="82132"/>
                    <a:pt x="38289" y="81389"/>
                    <a:pt x="38229" y="80478"/>
                  </a:cubicBezTo>
                  <a:cubicBezTo>
                    <a:pt x="38170" y="79566"/>
                    <a:pt x="38144" y="77507"/>
                    <a:pt x="38144" y="74299"/>
                  </a:cubicBezTo>
                  <a:lnTo>
                    <a:pt x="38144" y="35537"/>
                  </a:lnTo>
                  <a:lnTo>
                    <a:pt x="39846" y="35537"/>
                  </a:lnTo>
                  <a:lnTo>
                    <a:pt x="39846" y="26792"/>
                  </a:lnTo>
                  <a:lnTo>
                    <a:pt x="38144" y="26792"/>
                  </a:lnTo>
                  <a:lnTo>
                    <a:pt x="38144" y="3629"/>
                  </a:lnTo>
                  <a:close/>
                  <a:moveTo>
                    <a:pt x="106809" y="3629"/>
                  </a:moveTo>
                  <a:lnTo>
                    <a:pt x="105120" y="10382"/>
                  </a:lnTo>
                  <a:lnTo>
                    <a:pt x="105120" y="26792"/>
                  </a:lnTo>
                  <a:lnTo>
                    <a:pt x="103878" y="26792"/>
                  </a:lnTo>
                  <a:lnTo>
                    <a:pt x="103878" y="35537"/>
                  </a:lnTo>
                  <a:lnTo>
                    <a:pt x="105120" y="35537"/>
                  </a:lnTo>
                  <a:lnTo>
                    <a:pt x="105120" y="73674"/>
                  </a:lnTo>
                  <a:cubicBezTo>
                    <a:pt x="105120" y="80410"/>
                    <a:pt x="105186" y="84833"/>
                    <a:pt x="105324" y="86944"/>
                  </a:cubicBezTo>
                  <a:cubicBezTo>
                    <a:pt x="105462" y="89037"/>
                    <a:pt x="105705" y="90742"/>
                    <a:pt x="106040" y="92025"/>
                  </a:cubicBezTo>
                  <a:cubicBezTo>
                    <a:pt x="106382" y="93325"/>
                    <a:pt x="106862" y="93967"/>
                    <a:pt x="107473" y="93967"/>
                  </a:cubicBezTo>
                  <a:cubicBezTo>
                    <a:pt x="107854" y="93967"/>
                    <a:pt x="108281" y="93629"/>
                    <a:pt x="108761" y="92971"/>
                  </a:cubicBezTo>
                  <a:lnTo>
                    <a:pt x="108511" y="83044"/>
                  </a:lnTo>
                  <a:cubicBezTo>
                    <a:pt x="108203" y="83331"/>
                    <a:pt x="107959" y="83483"/>
                    <a:pt x="107769" y="83483"/>
                  </a:cubicBezTo>
                  <a:cubicBezTo>
                    <a:pt x="107519" y="83483"/>
                    <a:pt x="107322" y="83213"/>
                    <a:pt x="107190" y="82673"/>
                  </a:cubicBezTo>
                  <a:cubicBezTo>
                    <a:pt x="107052" y="82132"/>
                    <a:pt x="106954" y="81389"/>
                    <a:pt x="106895" y="80478"/>
                  </a:cubicBezTo>
                  <a:cubicBezTo>
                    <a:pt x="106836" y="79566"/>
                    <a:pt x="106809" y="77507"/>
                    <a:pt x="106809" y="74299"/>
                  </a:cubicBezTo>
                  <a:lnTo>
                    <a:pt x="106809" y="35537"/>
                  </a:lnTo>
                  <a:lnTo>
                    <a:pt x="108511" y="35537"/>
                  </a:lnTo>
                  <a:lnTo>
                    <a:pt x="108511" y="26792"/>
                  </a:lnTo>
                  <a:lnTo>
                    <a:pt x="106809" y="26792"/>
                  </a:lnTo>
                  <a:lnTo>
                    <a:pt x="106809" y="3629"/>
                  </a:lnTo>
                  <a:close/>
                  <a:moveTo>
                    <a:pt x="45616" y="25289"/>
                  </a:moveTo>
                  <a:cubicBezTo>
                    <a:pt x="44236" y="25289"/>
                    <a:pt x="43106" y="28379"/>
                    <a:pt x="42238" y="34541"/>
                  </a:cubicBezTo>
                  <a:cubicBezTo>
                    <a:pt x="41371" y="40686"/>
                    <a:pt x="40937" y="49347"/>
                    <a:pt x="40937" y="60506"/>
                  </a:cubicBezTo>
                  <a:cubicBezTo>
                    <a:pt x="40937" y="71277"/>
                    <a:pt x="41371" y="79651"/>
                    <a:pt x="42225" y="85627"/>
                  </a:cubicBezTo>
                  <a:cubicBezTo>
                    <a:pt x="43086" y="91603"/>
                    <a:pt x="44243" y="94592"/>
                    <a:pt x="45708" y="94592"/>
                  </a:cubicBezTo>
                  <a:cubicBezTo>
                    <a:pt x="46872" y="94592"/>
                    <a:pt x="47831" y="92718"/>
                    <a:pt x="48574" y="88970"/>
                  </a:cubicBezTo>
                  <a:cubicBezTo>
                    <a:pt x="49323" y="85222"/>
                    <a:pt x="49836" y="79954"/>
                    <a:pt x="50112" y="73185"/>
                  </a:cubicBezTo>
                  <a:lnTo>
                    <a:pt x="48357" y="71733"/>
                  </a:lnTo>
                  <a:cubicBezTo>
                    <a:pt x="48101" y="76494"/>
                    <a:pt x="47752" y="79938"/>
                    <a:pt x="47312" y="82099"/>
                  </a:cubicBezTo>
                  <a:cubicBezTo>
                    <a:pt x="46872" y="84259"/>
                    <a:pt x="46339" y="85357"/>
                    <a:pt x="45722" y="85357"/>
                  </a:cubicBezTo>
                  <a:cubicBezTo>
                    <a:pt x="44887" y="85357"/>
                    <a:pt x="44184" y="83415"/>
                    <a:pt x="43625" y="79549"/>
                  </a:cubicBezTo>
                  <a:cubicBezTo>
                    <a:pt x="43066" y="75666"/>
                    <a:pt x="42758" y="70095"/>
                    <a:pt x="42692" y="62819"/>
                  </a:cubicBezTo>
                  <a:lnTo>
                    <a:pt x="50158" y="62819"/>
                  </a:lnTo>
                  <a:cubicBezTo>
                    <a:pt x="50164" y="61485"/>
                    <a:pt x="50171" y="60489"/>
                    <a:pt x="50171" y="59814"/>
                  </a:cubicBezTo>
                  <a:cubicBezTo>
                    <a:pt x="50171" y="48874"/>
                    <a:pt x="49744" y="40382"/>
                    <a:pt x="48896" y="34355"/>
                  </a:cubicBezTo>
                  <a:cubicBezTo>
                    <a:pt x="48048" y="28311"/>
                    <a:pt x="46957" y="25289"/>
                    <a:pt x="45616" y="25289"/>
                  </a:cubicBezTo>
                  <a:close/>
                  <a:moveTo>
                    <a:pt x="68080" y="25289"/>
                  </a:moveTo>
                  <a:cubicBezTo>
                    <a:pt x="67219" y="25289"/>
                    <a:pt x="66424" y="26640"/>
                    <a:pt x="65688" y="29324"/>
                  </a:cubicBezTo>
                  <a:cubicBezTo>
                    <a:pt x="64958" y="32009"/>
                    <a:pt x="64413" y="36027"/>
                    <a:pt x="64051" y="41395"/>
                  </a:cubicBezTo>
                  <a:cubicBezTo>
                    <a:pt x="63696" y="46764"/>
                    <a:pt x="63519" y="53027"/>
                    <a:pt x="63519" y="60185"/>
                  </a:cubicBezTo>
                  <a:cubicBezTo>
                    <a:pt x="63519" y="71260"/>
                    <a:pt x="63933" y="79769"/>
                    <a:pt x="64768" y="85694"/>
                  </a:cubicBezTo>
                  <a:cubicBezTo>
                    <a:pt x="65596" y="91620"/>
                    <a:pt x="66700" y="94592"/>
                    <a:pt x="68067" y="94592"/>
                  </a:cubicBezTo>
                  <a:cubicBezTo>
                    <a:pt x="69164" y="94592"/>
                    <a:pt x="70084" y="92431"/>
                    <a:pt x="70840" y="88126"/>
                  </a:cubicBezTo>
                  <a:cubicBezTo>
                    <a:pt x="71589" y="83821"/>
                    <a:pt x="72056" y="77861"/>
                    <a:pt x="72240" y="70247"/>
                  </a:cubicBezTo>
                  <a:lnTo>
                    <a:pt x="70571" y="68812"/>
                  </a:lnTo>
                  <a:cubicBezTo>
                    <a:pt x="70446" y="74417"/>
                    <a:pt x="70163" y="78587"/>
                    <a:pt x="69723" y="81288"/>
                  </a:cubicBezTo>
                  <a:cubicBezTo>
                    <a:pt x="69276" y="83989"/>
                    <a:pt x="68717" y="85357"/>
                    <a:pt x="68054" y="85357"/>
                  </a:cubicBezTo>
                  <a:cubicBezTo>
                    <a:pt x="67219" y="85357"/>
                    <a:pt x="66549" y="83331"/>
                    <a:pt x="66036" y="79296"/>
                  </a:cubicBezTo>
                  <a:cubicBezTo>
                    <a:pt x="65517" y="75261"/>
                    <a:pt x="65260" y="68778"/>
                    <a:pt x="65260" y="59881"/>
                  </a:cubicBezTo>
                  <a:cubicBezTo>
                    <a:pt x="65260" y="51102"/>
                    <a:pt x="65530" y="44687"/>
                    <a:pt x="66062" y="40619"/>
                  </a:cubicBezTo>
                  <a:cubicBezTo>
                    <a:pt x="66595" y="36567"/>
                    <a:pt x="67291" y="34541"/>
                    <a:pt x="68146" y="34541"/>
                  </a:cubicBezTo>
                  <a:cubicBezTo>
                    <a:pt x="68711" y="34541"/>
                    <a:pt x="69191" y="35655"/>
                    <a:pt x="69591" y="37900"/>
                  </a:cubicBezTo>
                  <a:cubicBezTo>
                    <a:pt x="69992" y="40146"/>
                    <a:pt x="70268" y="43505"/>
                    <a:pt x="70426" y="47962"/>
                  </a:cubicBezTo>
                  <a:lnTo>
                    <a:pt x="72076" y="46274"/>
                  </a:lnTo>
                  <a:cubicBezTo>
                    <a:pt x="71885" y="39572"/>
                    <a:pt x="71438" y="34406"/>
                    <a:pt x="70748" y="30759"/>
                  </a:cubicBezTo>
                  <a:cubicBezTo>
                    <a:pt x="70058" y="27113"/>
                    <a:pt x="69164" y="25289"/>
                    <a:pt x="68080" y="25289"/>
                  </a:cubicBezTo>
                  <a:close/>
                  <a:moveTo>
                    <a:pt x="55488" y="16"/>
                  </a:moveTo>
                  <a:cubicBezTo>
                    <a:pt x="54305" y="10467"/>
                    <a:pt x="53431" y="20951"/>
                    <a:pt x="52865" y="31468"/>
                  </a:cubicBezTo>
                  <a:cubicBezTo>
                    <a:pt x="52386" y="40551"/>
                    <a:pt x="52143" y="50039"/>
                    <a:pt x="52143" y="59949"/>
                  </a:cubicBezTo>
                  <a:cubicBezTo>
                    <a:pt x="52143" y="71176"/>
                    <a:pt x="52465" y="82048"/>
                    <a:pt x="53109" y="92532"/>
                  </a:cubicBezTo>
                  <a:cubicBezTo>
                    <a:pt x="53759" y="103016"/>
                    <a:pt x="54555" y="112166"/>
                    <a:pt x="55488" y="120000"/>
                  </a:cubicBezTo>
                  <a:lnTo>
                    <a:pt x="56704" y="120000"/>
                  </a:lnTo>
                  <a:cubicBezTo>
                    <a:pt x="54824" y="100028"/>
                    <a:pt x="53884" y="80022"/>
                    <a:pt x="53884" y="60000"/>
                  </a:cubicBezTo>
                  <a:cubicBezTo>
                    <a:pt x="53884" y="52132"/>
                    <a:pt x="54022" y="44316"/>
                    <a:pt x="54292" y="36533"/>
                  </a:cubicBezTo>
                  <a:cubicBezTo>
                    <a:pt x="54509" y="30287"/>
                    <a:pt x="54811" y="24293"/>
                    <a:pt x="55199" y="18553"/>
                  </a:cubicBezTo>
                  <a:cubicBezTo>
                    <a:pt x="55442" y="14856"/>
                    <a:pt x="55941" y="8677"/>
                    <a:pt x="56704" y="16"/>
                  </a:cubicBezTo>
                  <a:close/>
                  <a:moveTo>
                    <a:pt x="115432" y="16"/>
                  </a:moveTo>
                  <a:cubicBezTo>
                    <a:pt x="116194" y="8745"/>
                    <a:pt x="116700" y="14991"/>
                    <a:pt x="116950" y="18739"/>
                  </a:cubicBezTo>
                  <a:cubicBezTo>
                    <a:pt x="117331" y="24479"/>
                    <a:pt x="117627" y="30472"/>
                    <a:pt x="117844" y="36719"/>
                  </a:cubicBezTo>
                  <a:cubicBezTo>
                    <a:pt x="118113" y="44417"/>
                    <a:pt x="118251" y="52183"/>
                    <a:pt x="118251" y="60000"/>
                  </a:cubicBezTo>
                  <a:cubicBezTo>
                    <a:pt x="118251" y="80022"/>
                    <a:pt x="117312" y="100028"/>
                    <a:pt x="115432" y="120000"/>
                  </a:cubicBezTo>
                  <a:lnTo>
                    <a:pt x="116648" y="120000"/>
                  </a:lnTo>
                  <a:cubicBezTo>
                    <a:pt x="117574" y="112166"/>
                    <a:pt x="118370" y="103016"/>
                    <a:pt x="119020" y="92532"/>
                  </a:cubicBezTo>
                  <a:cubicBezTo>
                    <a:pt x="119671" y="82048"/>
                    <a:pt x="119993" y="71176"/>
                    <a:pt x="119993" y="59949"/>
                  </a:cubicBezTo>
                  <a:cubicBezTo>
                    <a:pt x="119993" y="50039"/>
                    <a:pt x="119750" y="40551"/>
                    <a:pt x="119270" y="31468"/>
                  </a:cubicBezTo>
                  <a:cubicBezTo>
                    <a:pt x="118705" y="20951"/>
                    <a:pt x="117831" y="10467"/>
                    <a:pt x="116648" y="16"/>
                  </a:cubicBezTo>
                  <a:close/>
                </a:path>
              </a:pathLst>
            </a:custGeom>
            <a:solidFill>
              <a:srgbClr val="00002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71875" y="1289350"/>
              <a:ext cx="676925" cy="1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485" y="1570"/>
                  </a:moveTo>
                  <a:lnTo>
                    <a:pt x="21485" y="14485"/>
                  </a:lnTo>
                  <a:lnTo>
                    <a:pt x="22628" y="14485"/>
                  </a:lnTo>
                  <a:lnTo>
                    <a:pt x="22628" y="1570"/>
                  </a:lnTo>
                  <a:close/>
                  <a:moveTo>
                    <a:pt x="105871" y="0"/>
                  </a:moveTo>
                  <a:cubicBezTo>
                    <a:pt x="105875" y="2836"/>
                    <a:pt x="105920" y="8019"/>
                    <a:pt x="105999" y="15548"/>
                  </a:cubicBezTo>
                  <a:cubicBezTo>
                    <a:pt x="105694" y="13843"/>
                    <a:pt x="105206" y="11817"/>
                    <a:pt x="104532" y="9487"/>
                  </a:cubicBezTo>
                  <a:lnTo>
                    <a:pt x="104240" y="18351"/>
                  </a:lnTo>
                  <a:cubicBezTo>
                    <a:pt x="104732" y="19651"/>
                    <a:pt x="105250" y="20815"/>
                    <a:pt x="105796" y="21845"/>
                  </a:cubicBezTo>
                  <a:cubicBezTo>
                    <a:pt x="105583" y="23770"/>
                    <a:pt x="105233" y="27703"/>
                    <a:pt x="104741" y="33646"/>
                  </a:cubicBezTo>
                  <a:lnTo>
                    <a:pt x="105490" y="38947"/>
                  </a:lnTo>
                  <a:cubicBezTo>
                    <a:pt x="105729" y="35875"/>
                    <a:pt x="106004" y="31401"/>
                    <a:pt x="106319" y="25526"/>
                  </a:cubicBezTo>
                  <a:cubicBezTo>
                    <a:pt x="106651" y="31198"/>
                    <a:pt x="106943" y="35672"/>
                    <a:pt x="107187" y="38947"/>
                  </a:cubicBezTo>
                  <a:lnTo>
                    <a:pt x="107949" y="33646"/>
                  </a:lnTo>
                  <a:cubicBezTo>
                    <a:pt x="107480" y="27990"/>
                    <a:pt x="107116" y="24057"/>
                    <a:pt x="106859" y="21845"/>
                  </a:cubicBezTo>
                  <a:cubicBezTo>
                    <a:pt x="107373" y="21271"/>
                    <a:pt x="107901" y="20106"/>
                    <a:pt x="108441" y="18351"/>
                  </a:cubicBezTo>
                  <a:lnTo>
                    <a:pt x="108149" y="9487"/>
                  </a:lnTo>
                  <a:cubicBezTo>
                    <a:pt x="107586" y="11328"/>
                    <a:pt x="107085" y="13320"/>
                    <a:pt x="106646" y="15481"/>
                  </a:cubicBezTo>
                  <a:cubicBezTo>
                    <a:pt x="106731" y="9285"/>
                    <a:pt x="106779" y="4119"/>
                    <a:pt x="106793" y="0"/>
                  </a:cubicBezTo>
                  <a:close/>
                  <a:moveTo>
                    <a:pt x="65214" y="26775"/>
                  </a:moveTo>
                  <a:lnTo>
                    <a:pt x="65214" y="39572"/>
                  </a:lnTo>
                  <a:lnTo>
                    <a:pt x="66516" y="39572"/>
                  </a:lnTo>
                  <a:lnTo>
                    <a:pt x="66516" y="26775"/>
                  </a:lnTo>
                  <a:close/>
                  <a:moveTo>
                    <a:pt x="30774" y="34524"/>
                  </a:moveTo>
                  <a:cubicBezTo>
                    <a:pt x="31355" y="34524"/>
                    <a:pt x="31824" y="36685"/>
                    <a:pt x="32192" y="41024"/>
                  </a:cubicBezTo>
                  <a:cubicBezTo>
                    <a:pt x="32427" y="43809"/>
                    <a:pt x="32573" y="47979"/>
                    <a:pt x="32622" y="53567"/>
                  </a:cubicBezTo>
                  <a:lnTo>
                    <a:pt x="28855" y="53567"/>
                  </a:lnTo>
                  <a:cubicBezTo>
                    <a:pt x="28890" y="47777"/>
                    <a:pt x="29090" y="43151"/>
                    <a:pt x="29449" y="39707"/>
                  </a:cubicBezTo>
                  <a:cubicBezTo>
                    <a:pt x="29808" y="36246"/>
                    <a:pt x="30247" y="34524"/>
                    <a:pt x="30774" y="34524"/>
                  </a:cubicBezTo>
                  <a:close/>
                  <a:moveTo>
                    <a:pt x="2539" y="17794"/>
                  </a:moveTo>
                  <a:lnTo>
                    <a:pt x="2539" y="42695"/>
                  </a:lnTo>
                  <a:lnTo>
                    <a:pt x="0" y="42695"/>
                  </a:lnTo>
                  <a:lnTo>
                    <a:pt x="0" y="53196"/>
                  </a:lnTo>
                  <a:lnTo>
                    <a:pt x="2539" y="53196"/>
                  </a:lnTo>
                  <a:lnTo>
                    <a:pt x="2539" y="78283"/>
                  </a:lnTo>
                  <a:lnTo>
                    <a:pt x="3620" y="78283"/>
                  </a:lnTo>
                  <a:lnTo>
                    <a:pt x="3620" y="53196"/>
                  </a:lnTo>
                  <a:lnTo>
                    <a:pt x="6155" y="53196"/>
                  </a:lnTo>
                  <a:lnTo>
                    <a:pt x="6155" y="42695"/>
                  </a:lnTo>
                  <a:lnTo>
                    <a:pt x="3620" y="42695"/>
                  </a:lnTo>
                  <a:lnTo>
                    <a:pt x="3620" y="17794"/>
                  </a:lnTo>
                  <a:close/>
                  <a:moveTo>
                    <a:pt x="46068" y="34524"/>
                  </a:moveTo>
                  <a:cubicBezTo>
                    <a:pt x="46564" y="34524"/>
                    <a:pt x="46986" y="36584"/>
                    <a:pt x="47336" y="40703"/>
                  </a:cubicBezTo>
                  <a:cubicBezTo>
                    <a:pt x="47686" y="44822"/>
                    <a:pt x="47859" y="51204"/>
                    <a:pt x="47859" y="59864"/>
                  </a:cubicBezTo>
                  <a:cubicBezTo>
                    <a:pt x="47859" y="68323"/>
                    <a:pt x="47677" y="74670"/>
                    <a:pt x="47313" y="78942"/>
                  </a:cubicBezTo>
                  <a:cubicBezTo>
                    <a:pt x="46950" y="83213"/>
                    <a:pt x="46516" y="85340"/>
                    <a:pt x="46015" y="85340"/>
                  </a:cubicBezTo>
                  <a:cubicBezTo>
                    <a:pt x="45403" y="85340"/>
                    <a:pt x="44916" y="82453"/>
                    <a:pt x="44552" y="76662"/>
                  </a:cubicBezTo>
                  <a:cubicBezTo>
                    <a:pt x="44335" y="73117"/>
                    <a:pt x="44224" y="67377"/>
                    <a:pt x="44224" y="59425"/>
                  </a:cubicBezTo>
                  <a:cubicBezTo>
                    <a:pt x="44224" y="51356"/>
                    <a:pt x="44406" y="45194"/>
                    <a:pt x="44770" y="40922"/>
                  </a:cubicBezTo>
                  <a:cubicBezTo>
                    <a:pt x="45133" y="36651"/>
                    <a:pt x="45567" y="34524"/>
                    <a:pt x="46068" y="34524"/>
                  </a:cubicBezTo>
                  <a:close/>
                  <a:moveTo>
                    <a:pt x="90191" y="59814"/>
                  </a:moveTo>
                  <a:lnTo>
                    <a:pt x="90191" y="63933"/>
                  </a:lnTo>
                  <a:cubicBezTo>
                    <a:pt x="90191" y="68880"/>
                    <a:pt x="90129" y="72628"/>
                    <a:pt x="90009" y="75160"/>
                  </a:cubicBezTo>
                  <a:cubicBezTo>
                    <a:pt x="89845" y="78452"/>
                    <a:pt x="89593" y="81035"/>
                    <a:pt x="89252" y="82943"/>
                  </a:cubicBezTo>
                  <a:cubicBezTo>
                    <a:pt x="88906" y="84833"/>
                    <a:pt x="88516" y="85779"/>
                    <a:pt x="88073" y="85779"/>
                  </a:cubicBezTo>
                  <a:cubicBezTo>
                    <a:pt x="87630" y="85779"/>
                    <a:pt x="87293" y="84783"/>
                    <a:pt x="87062" y="82774"/>
                  </a:cubicBezTo>
                  <a:cubicBezTo>
                    <a:pt x="86832" y="80782"/>
                    <a:pt x="86712" y="78283"/>
                    <a:pt x="86712" y="75295"/>
                  </a:cubicBezTo>
                  <a:cubicBezTo>
                    <a:pt x="86712" y="73337"/>
                    <a:pt x="86765" y="71547"/>
                    <a:pt x="86872" y="69943"/>
                  </a:cubicBezTo>
                  <a:cubicBezTo>
                    <a:pt x="86978" y="68339"/>
                    <a:pt x="87129" y="67124"/>
                    <a:pt x="87324" y="66297"/>
                  </a:cubicBezTo>
                  <a:cubicBezTo>
                    <a:pt x="87519" y="65469"/>
                    <a:pt x="87851" y="64710"/>
                    <a:pt x="88321" y="64051"/>
                  </a:cubicBezTo>
                  <a:cubicBezTo>
                    <a:pt x="89154" y="62886"/>
                    <a:pt x="89775" y="61468"/>
                    <a:pt x="90191" y="59814"/>
                  </a:cubicBezTo>
                  <a:close/>
                  <a:moveTo>
                    <a:pt x="6918" y="26775"/>
                  </a:moveTo>
                  <a:lnTo>
                    <a:pt x="8987" y="93072"/>
                  </a:lnTo>
                  <a:lnTo>
                    <a:pt x="10179" y="93072"/>
                  </a:lnTo>
                  <a:lnTo>
                    <a:pt x="11549" y="42070"/>
                  </a:lnTo>
                  <a:lnTo>
                    <a:pt x="11810" y="53382"/>
                  </a:lnTo>
                  <a:lnTo>
                    <a:pt x="12883" y="93072"/>
                  </a:lnTo>
                  <a:lnTo>
                    <a:pt x="14070" y="93072"/>
                  </a:lnTo>
                  <a:lnTo>
                    <a:pt x="16184" y="26775"/>
                  </a:lnTo>
                  <a:lnTo>
                    <a:pt x="15072" y="26775"/>
                  </a:lnTo>
                  <a:lnTo>
                    <a:pt x="13911" y="65115"/>
                  </a:lnTo>
                  <a:lnTo>
                    <a:pt x="13525" y="77912"/>
                  </a:lnTo>
                  <a:lnTo>
                    <a:pt x="13189" y="65233"/>
                  </a:lnTo>
                  <a:lnTo>
                    <a:pt x="12178" y="26775"/>
                  </a:lnTo>
                  <a:lnTo>
                    <a:pt x="10999" y="26775"/>
                  </a:lnTo>
                  <a:lnTo>
                    <a:pt x="9927" y="65604"/>
                  </a:lnTo>
                  <a:cubicBezTo>
                    <a:pt x="9710" y="74012"/>
                    <a:pt x="9594" y="78570"/>
                    <a:pt x="9577" y="79279"/>
                  </a:cubicBezTo>
                  <a:lnTo>
                    <a:pt x="9178" y="65047"/>
                  </a:lnTo>
                  <a:lnTo>
                    <a:pt x="8101" y="26775"/>
                  </a:lnTo>
                  <a:close/>
                  <a:moveTo>
                    <a:pt x="19624" y="25289"/>
                  </a:moveTo>
                  <a:cubicBezTo>
                    <a:pt x="19358" y="25289"/>
                    <a:pt x="19109" y="26032"/>
                    <a:pt x="18888" y="27535"/>
                  </a:cubicBezTo>
                  <a:cubicBezTo>
                    <a:pt x="18666" y="29037"/>
                    <a:pt x="18423" y="32127"/>
                    <a:pt x="18161" y="36837"/>
                  </a:cubicBezTo>
                  <a:lnTo>
                    <a:pt x="18161" y="26775"/>
                  </a:lnTo>
                  <a:lnTo>
                    <a:pt x="17133" y="26775"/>
                  </a:lnTo>
                  <a:lnTo>
                    <a:pt x="17133" y="93072"/>
                  </a:lnTo>
                  <a:lnTo>
                    <a:pt x="18276" y="93072"/>
                  </a:lnTo>
                  <a:lnTo>
                    <a:pt x="18276" y="58362"/>
                  </a:lnTo>
                  <a:cubicBezTo>
                    <a:pt x="18276" y="53618"/>
                    <a:pt x="18338" y="49262"/>
                    <a:pt x="18467" y="45261"/>
                  </a:cubicBezTo>
                  <a:cubicBezTo>
                    <a:pt x="18551" y="42644"/>
                    <a:pt x="18693" y="40585"/>
                    <a:pt x="18892" y="39116"/>
                  </a:cubicBezTo>
                  <a:cubicBezTo>
                    <a:pt x="19092" y="37630"/>
                    <a:pt x="19318" y="36888"/>
                    <a:pt x="19566" y="36888"/>
                  </a:cubicBezTo>
                  <a:cubicBezTo>
                    <a:pt x="19845" y="36888"/>
                    <a:pt x="20124" y="37715"/>
                    <a:pt x="20404" y="39335"/>
                  </a:cubicBezTo>
                  <a:lnTo>
                    <a:pt x="20798" y="28902"/>
                  </a:lnTo>
                  <a:cubicBezTo>
                    <a:pt x="20399" y="26488"/>
                    <a:pt x="20009" y="25289"/>
                    <a:pt x="19624" y="25289"/>
                  </a:cubicBezTo>
                  <a:close/>
                  <a:moveTo>
                    <a:pt x="21485" y="26775"/>
                  </a:moveTo>
                  <a:lnTo>
                    <a:pt x="21485" y="93072"/>
                  </a:lnTo>
                  <a:lnTo>
                    <a:pt x="22628" y="93072"/>
                  </a:lnTo>
                  <a:lnTo>
                    <a:pt x="22628" y="26775"/>
                  </a:lnTo>
                  <a:close/>
                  <a:moveTo>
                    <a:pt x="59807" y="0"/>
                  </a:moveTo>
                  <a:cubicBezTo>
                    <a:pt x="59306" y="0"/>
                    <a:pt x="58916" y="911"/>
                    <a:pt x="58641" y="2718"/>
                  </a:cubicBezTo>
                  <a:cubicBezTo>
                    <a:pt x="58362" y="4524"/>
                    <a:pt x="58167" y="6888"/>
                    <a:pt x="58056" y="9808"/>
                  </a:cubicBezTo>
                  <a:cubicBezTo>
                    <a:pt x="57976" y="11969"/>
                    <a:pt x="57936" y="15278"/>
                    <a:pt x="57936" y="19735"/>
                  </a:cubicBezTo>
                  <a:lnTo>
                    <a:pt x="57936" y="26775"/>
                  </a:lnTo>
                  <a:lnTo>
                    <a:pt x="56926" y="26775"/>
                  </a:lnTo>
                  <a:lnTo>
                    <a:pt x="56926" y="35520"/>
                  </a:lnTo>
                  <a:lnTo>
                    <a:pt x="57936" y="35520"/>
                  </a:lnTo>
                  <a:lnTo>
                    <a:pt x="57936" y="93072"/>
                  </a:lnTo>
                  <a:lnTo>
                    <a:pt x="59075" y="93072"/>
                  </a:lnTo>
                  <a:lnTo>
                    <a:pt x="59075" y="35520"/>
                  </a:lnTo>
                  <a:lnTo>
                    <a:pt x="60392" y="35520"/>
                  </a:lnTo>
                  <a:lnTo>
                    <a:pt x="60392" y="26775"/>
                  </a:lnTo>
                  <a:lnTo>
                    <a:pt x="59075" y="26775"/>
                  </a:lnTo>
                  <a:lnTo>
                    <a:pt x="59075" y="20664"/>
                  </a:lnTo>
                  <a:cubicBezTo>
                    <a:pt x="59075" y="16662"/>
                    <a:pt x="59146" y="13944"/>
                    <a:pt x="59293" y="12492"/>
                  </a:cubicBezTo>
                  <a:cubicBezTo>
                    <a:pt x="59434" y="11024"/>
                    <a:pt x="59683" y="10298"/>
                    <a:pt x="60028" y="10298"/>
                  </a:cubicBezTo>
                  <a:cubicBezTo>
                    <a:pt x="60241" y="10298"/>
                    <a:pt x="60467" y="10517"/>
                    <a:pt x="60702" y="10922"/>
                  </a:cubicBezTo>
                  <a:lnTo>
                    <a:pt x="60875" y="1131"/>
                  </a:lnTo>
                  <a:cubicBezTo>
                    <a:pt x="60485" y="371"/>
                    <a:pt x="60130" y="0"/>
                    <a:pt x="59807" y="0"/>
                  </a:cubicBezTo>
                  <a:close/>
                  <a:moveTo>
                    <a:pt x="65214" y="80275"/>
                  </a:moveTo>
                  <a:lnTo>
                    <a:pt x="65214" y="93072"/>
                  </a:lnTo>
                  <a:lnTo>
                    <a:pt x="66516" y="93072"/>
                  </a:lnTo>
                  <a:lnTo>
                    <a:pt x="66516" y="80275"/>
                  </a:lnTo>
                  <a:close/>
                  <a:moveTo>
                    <a:pt x="78642" y="1570"/>
                  </a:moveTo>
                  <a:lnTo>
                    <a:pt x="78642" y="93072"/>
                  </a:lnTo>
                  <a:lnTo>
                    <a:pt x="79785" y="93072"/>
                  </a:lnTo>
                  <a:lnTo>
                    <a:pt x="79785" y="56809"/>
                  </a:lnTo>
                  <a:cubicBezTo>
                    <a:pt x="79785" y="51609"/>
                    <a:pt x="79847" y="47523"/>
                    <a:pt x="79976" y="44569"/>
                  </a:cubicBezTo>
                  <a:cubicBezTo>
                    <a:pt x="80100" y="41615"/>
                    <a:pt x="80317" y="39285"/>
                    <a:pt x="80614" y="37546"/>
                  </a:cubicBezTo>
                  <a:cubicBezTo>
                    <a:pt x="80911" y="35824"/>
                    <a:pt x="81230" y="34963"/>
                    <a:pt x="81571" y="34963"/>
                  </a:cubicBezTo>
                  <a:cubicBezTo>
                    <a:pt x="82023" y="34963"/>
                    <a:pt x="82373" y="36246"/>
                    <a:pt x="82622" y="38795"/>
                  </a:cubicBezTo>
                  <a:cubicBezTo>
                    <a:pt x="82870" y="41361"/>
                    <a:pt x="82994" y="45447"/>
                    <a:pt x="82994" y="51069"/>
                  </a:cubicBezTo>
                  <a:lnTo>
                    <a:pt x="82994" y="93072"/>
                  </a:lnTo>
                  <a:lnTo>
                    <a:pt x="84137" y="93072"/>
                  </a:lnTo>
                  <a:lnTo>
                    <a:pt x="84137" y="51069"/>
                  </a:lnTo>
                  <a:cubicBezTo>
                    <a:pt x="84137" y="44569"/>
                    <a:pt x="84058" y="39622"/>
                    <a:pt x="83902" y="36212"/>
                  </a:cubicBezTo>
                  <a:cubicBezTo>
                    <a:pt x="83743" y="32802"/>
                    <a:pt x="83477" y="30118"/>
                    <a:pt x="83109" y="28193"/>
                  </a:cubicBezTo>
                  <a:cubicBezTo>
                    <a:pt x="82741" y="26252"/>
                    <a:pt x="82307" y="25289"/>
                    <a:pt x="81806" y="25289"/>
                  </a:cubicBezTo>
                  <a:cubicBezTo>
                    <a:pt x="80991" y="25289"/>
                    <a:pt x="80317" y="28328"/>
                    <a:pt x="79785" y="34406"/>
                  </a:cubicBezTo>
                  <a:lnTo>
                    <a:pt x="79785" y="1570"/>
                  </a:lnTo>
                  <a:close/>
                  <a:moveTo>
                    <a:pt x="95602" y="25289"/>
                  </a:moveTo>
                  <a:cubicBezTo>
                    <a:pt x="95337" y="25289"/>
                    <a:pt x="95093" y="26032"/>
                    <a:pt x="94867" y="27535"/>
                  </a:cubicBezTo>
                  <a:cubicBezTo>
                    <a:pt x="94645" y="29037"/>
                    <a:pt x="94401" y="32127"/>
                    <a:pt x="94140" y="36837"/>
                  </a:cubicBezTo>
                  <a:lnTo>
                    <a:pt x="94140" y="26775"/>
                  </a:lnTo>
                  <a:lnTo>
                    <a:pt x="93112" y="26775"/>
                  </a:lnTo>
                  <a:lnTo>
                    <a:pt x="93112" y="93072"/>
                  </a:lnTo>
                  <a:lnTo>
                    <a:pt x="94255" y="93072"/>
                  </a:lnTo>
                  <a:lnTo>
                    <a:pt x="94255" y="58362"/>
                  </a:lnTo>
                  <a:cubicBezTo>
                    <a:pt x="94255" y="53618"/>
                    <a:pt x="94317" y="49262"/>
                    <a:pt x="94446" y="45261"/>
                  </a:cubicBezTo>
                  <a:cubicBezTo>
                    <a:pt x="94530" y="42644"/>
                    <a:pt x="94672" y="40585"/>
                    <a:pt x="94871" y="39116"/>
                  </a:cubicBezTo>
                  <a:cubicBezTo>
                    <a:pt x="95071" y="37630"/>
                    <a:pt x="95297" y="36888"/>
                    <a:pt x="95545" y="36888"/>
                  </a:cubicBezTo>
                  <a:cubicBezTo>
                    <a:pt x="95824" y="36888"/>
                    <a:pt x="96103" y="37715"/>
                    <a:pt x="96382" y="39335"/>
                  </a:cubicBezTo>
                  <a:lnTo>
                    <a:pt x="96777" y="28902"/>
                  </a:lnTo>
                  <a:cubicBezTo>
                    <a:pt x="96378" y="26488"/>
                    <a:pt x="95988" y="25289"/>
                    <a:pt x="95602" y="25289"/>
                  </a:cubicBezTo>
                  <a:close/>
                  <a:moveTo>
                    <a:pt x="25722" y="3629"/>
                  </a:moveTo>
                  <a:lnTo>
                    <a:pt x="24583" y="10365"/>
                  </a:lnTo>
                  <a:lnTo>
                    <a:pt x="24583" y="26775"/>
                  </a:lnTo>
                  <a:lnTo>
                    <a:pt x="23745" y="26775"/>
                  </a:lnTo>
                  <a:lnTo>
                    <a:pt x="23745" y="35520"/>
                  </a:lnTo>
                  <a:lnTo>
                    <a:pt x="24583" y="35520"/>
                  </a:lnTo>
                  <a:lnTo>
                    <a:pt x="24583" y="73657"/>
                  </a:lnTo>
                  <a:cubicBezTo>
                    <a:pt x="24583" y="80410"/>
                    <a:pt x="24627" y="84833"/>
                    <a:pt x="24720" y="86927"/>
                  </a:cubicBezTo>
                  <a:cubicBezTo>
                    <a:pt x="24813" y="89037"/>
                    <a:pt x="24977" y="90725"/>
                    <a:pt x="25203" y="92025"/>
                  </a:cubicBezTo>
                  <a:cubicBezTo>
                    <a:pt x="25434" y="93308"/>
                    <a:pt x="25757" y="93950"/>
                    <a:pt x="26169" y="93950"/>
                  </a:cubicBezTo>
                  <a:cubicBezTo>
                    <a:pt x="26426" y="93950"/>
                    <a:pt x="26714" y="93612"/>
                    <a:pt x="27038" y="92954"/>
                  </a:cubicBezTo>
                  <a:lnTo>
                    <a:pt x="26870" y="83027"/>
                  </a:lnTo>
                  <a:cubicBezTo>
                    <a:pt x="26661" y="83314"/>
                    <a:pt x="26497" y="83466"/>
                    <a:pt x="26369" y="83466"/>
                  </a:cubicBezTo>
                  <a:cubicBezTo>
                    <a:pt x="26200" y="83466"/>
                    <a:pt x="26067" y="83196"/>
                    <a:pt x="25979" y="82656"/>
                  </a:cubicBezTo>
                  <a:cubicBezTo>
                    <a:pt x="25886" y="82115"/>
                    <a:pt x="25819" y="81389"/>
                    <a:pt x="25779" y="80461"/>
                  </a:cubicBezTo>
                  <a:cubicBezTo>
                    <a:pt x="25739" y="79549"/>
                    <a:pt x="25722" y="77490"/>
                    <a:pt x="25722" y="74282"/>
                  </a:cubicBezTo>
                  <a:lnTo>
                    <a:pt x="25722" y="35520"/>
                  </a:lnTo>
                  <a:lnTo>
                    <a:pt x="26870" y="35520"/>
                  </a:lnTo>
                  <a:lnTo>
                    <a:pt x="26870" y="26775"/>
                  </a:lnTo>
                  <a:lnTo>
                    <a:pt x="25722" y="26775"/>
                  </a:lnTo>
                  <a:lnTo>
                    <a:pt x="25722" y="3629"/>
                  </a:lnTo>
                  <a:close/>
                  <a:moveTo>
                    <a:pt x="30761" y="25289"/>
                  </a:moveTo>
                  <a:cubicBezTo>
                    <a:pt x="29830" y="25289"/>
                    <a:pt x="29068" y="28362"/>
                    <a:pt x="28483" y="34524"/>
                  </a:cubicBezTo>
                  <a:cubicBezTo>
                    <a:pt x="27898" y="40686"/>
                    <a:pt x="27605" y="49347"/>
                    <a:pt x="27605" y="60489"/>
                  </a:cubicBezTo>
                  <a:cubicBezTo>
                    <a:pt x="27605" y="71277"/>
                    <a:pt x="27898" y="79651"/>
                    <a:pt x="28474" y="85627"/>
                  </a:cubicBezTo>
                  <a:cubicBezTo>
                    <a:pt x="29054" y="91586"/>
                    <a:pt x="29834" y="94575"/>
                    <a:pt x="30823" y="94575"/>
                  </a:cubicBezTo>
                  <a:cubicBezTo>
                    <a:pt x="31607" y="94575"/>
                    <a:pt x="32254" y="92701"/>
                    <a:pt x="32755" y="88953"/>
                  </a:cubicBezTo>
                  <a:cubicBezTo>
                    <a:pt x="33260" y="85205"/>
                    <a:pt x="33606" y="79954"/>
                    <a:pt x="33792" y="73168"/>
                  </a:cubicBezTo>
                  <a:lnTo>
                    <a:pt x="32609" y="71733"/>
                  </a:lnTo>
                  <a:cubicBezTo>
                    <a:pt x="32436" y="76477"/>
                    <a:pt x="32201" y="79921"/>
                    <a:pt x="31904" y="82099"/>
                  </a:cubicBezTo>
                  <a:cubicBezTo>
                    <a:pt x="31607" y="84259"/>
                    <a:pt x="31248" y="85340"/>
                    <a:pt x="30832" y="85340"/>
                  </a:cubicBezTo>
                  <a:cubicBezTo>
                    <a:pt x="30269" y="85340"/>
                    <a:pt x="29795" y="83398"/>
                    <a:pt x="29418" y="79532"/>
                  </a:cubicBezTo>
                  <a:cubicBezTo>
                    <a:pt x="29041" y="75666"/>
                    <a:pt x="28833" y="70078"/>
                    <a:pt x="28789" y="62802"/>
                  </a:cubicBezTo>
                  <a:lnTo>
                    <a:pt x="33823" y="62802"/>
                  </a:lnTo>
                  <a:cubicBezTo>
                    <a:pt x="33827" y="61468"/>
                    <a:pt x="33832" y="60472"/>
                    <a:pt x="33832" y="59814"/>
                  </a:cubicBezTo>
                  <a:cubicBezTo>
                    <a:pt x="33832" y="48857"/>
                    <a:pt x="33544" y="40365"/>
                    <a:pt x="32972" y="34338"/>
                  </a:cubicBezTo>
                  <a:cubicBezTo>
                    <a:pt x="32400" y="28294"/>
                    <a:pt x="31665" y="25289"/>
                    <a:pt x="30761" y="25289"/>
                  </a:cubicBezTo>
                  <a:close/>
                  <a:moveTo>
                    <a:pt x="43174" y="1570"/>
                  </a:moveTo>
                  <a:lnTo>
                    <a:pt x="43174" y="93072"/>
                  </a:lnTo>
                  <a:lnTo>
                    <a:pt x="44238" y="93072"/>
                  </a:lnTo>
                  <a:lnTo>
                    <a:pt x="44238" y="84783"/>
                  </a:lnTo>
                  <a:cubicBezTo>
                    <a:pt x="44690" y="91316"/>
                    <a:pt x="45315" y="94575"/>
                    <a:pt x="46112" y="94575"/>
                  </a:cubicBezTo>
                  <a:cubicBezTo>
                    <a:pt x="46915" y="94575"/>
                    <a:pt x="47597" y="91468"/>
                    <a:pt x="48173" y="85272"/>
                  </a:cubicBezTo>
                  <a:cubicBezTo>
                    <a:pt x="48745" y="79077"/>
                    <a:pt x="49029" y="70298"/>
                    <a:pt x="49029" y="58936"/>
                  </a:cubicBezTo>
                  <a:cubicBezTo>
                    <a:pt x="49029" y="54141"/>
                    <a:pt x="48962" y="49651"/>
                    <a:pt x="48825" y="45447"/>
                  </a:cubicBezTo>
                  <a:cubicBezTo>
                    <a:pt x="48692" y="41243"/>
                    <a:pt x="48501" y="37647"/>
                    <a:pt x="48262" y="34676"/>
                  </a:cubicBezTo>
                  <a:cubicBezTo>
                    <a:pt x="48023" y="31705"/>
                    <a:pt x="47721" y="29392"/>
                    <a:pt x="47349" y="27754"/>
                  </a:cubicBezTo>
                  <a:cubicBezTo>
                    <a:pt x="46977" y="26100"/>
                    <a:pt x="46582" y="25289"/>
                    <a:pt x="46170" y="25289"/>
                  </a:cubicBezTo>
                  <a:cubicBezTo>
                    <a:pt x="45417" y="25289"/>
                    <a:pt x="44801" y="28261"/>
                    <a:pt x="44318" y="34203"/>
                  </a:cubicBezTo>
                  <a:lnTo>
                    <a:pt x="44318" y="1570"/>
                  </a:lnTo>
                  <a:close/>
                  <a:moveTo>
                    <a:pt x="50398" y="26775"/>
                  </a:moveTo>
                  <a:lnTo>
                    <a:pt x="50398" y="67867"/>
                  </a:lnTo>
                  <a:cubicBezTo>
                    <a:pt x="50398" y="72644"/>
                    <a:pt x="50420" y="76139"/>
                    <a:pt x="50469" y="78351"/>
                  </a:cubicBezTo>
                  <a:cubicBezTo>
                    <a:pt x="50535" y="81626"/>
                    <a:pt x="50651" y="84411"/>
                    <a:pt x="50819" y="86674"/>
                  </a:cubicBezTo>
                  <a:cubicBezTo>
                    <a:pt x="50987" y="88953"/>
                    <a:pt x="51244" y="90827"/>
                    <a:pt x="51590" y="92329"/>
                  </a:cubicBezTo>
                  <a:cubicBezTo>
                    <a:pt x="51936" y="93832"/>
                    <a:pt x="52308" y="94575"/>
                    <a:pt x="52707" y="94575"/>
                  </a:cubicBezTo>
                  <a:cubicBezTo>
                    <a:pt x="53607" y="94575"/>
                    <a:pt x="54320" y="90827"/>
                    <a:pt x="54848" y="83348"/>
                  </a:cubicBezTo>
                  <a:lnTo>
                    <a:pt x="54848" y="93072"/>
                  </a:lnTo>
                  <a:lnTo>
                    <a:pt x="55871" y="93072"/>
                  </a:lnTo>
                  <a:lnTo>
                    <a:pt x="55871" y="26775"/>
                  </a:lnTo>
                  <a:lnTo>
                    <a:pt x="54728" y="26775"/>
                  </a:lnTo>
                  <a:lnTo>
                    <a:pt x="54728" y="62296"/>
                  </a:lnTo>
                  <a:cubicBezTo>
                    <a:pt x="54728" y="67968"/>
                    <a:pt x="54666" y="72273"/>
                    <a:pt x="54537" y="75261"/>
                  </a:cubicBezTo>
                  <a:cubicBezTo>
                    <a:pt x="54413" y="78232"/>
                    <a:pt x="54200" y="80579"/>
                    <a:pt x="53899" y="82318"/>
                  </a:cubicBezTo>
                  <a:cubicBezTo>
                    <a:pt x="53598" y="84040"/>
                    <a:pt x="53279" y="84901"/>
                    <a:pt x="52933" y="84901"/>
                  </a:cubicBezTo>
                  <a:cubicBezTo>
                    <a:pt x="52592" y="84901"/>
                    <a:pt x="52304" y="84057"/>
                    <a:pt x="52069" y="82369"/>
                  </a:cubicBezTo>
                  <a:cubicBezTo>
                    <a:pt x="51834" y="80680"/>
                    <a:pt x="51683" y="78368"/>
                    <a:pt x="51612" y="75413"/>
                  </a:cubicBezTo>
                  <a:cubicBezTo>
                    <a:pt x="51564" y="73370"/>
                    <a:pt x="51541" y="69420"/>
                    <a:pt x="51541" y="63545"/>
                  </a:cubicBezTo>
                  <a:lnTo>
                    <a:pt x="51541" y="26775"/>
                  </a:lnTo>
                  <a:close/>
                  <a:moveTo>
                    <a:pt x="74857" y="25289"/>
                  </a:moveTo>
                  <a:cubicBezTo>
                    <a:pt x="74277" y="25289"/>
                    <a:pt x="73740" y="26623"/>
                    <a:pt x="73244" y="29307"/>
                  </a:cubicBezTo>
                  <a:cubicBezTo>
                    <a:pt x="72752" y="31992"/>
                    <a:pt x="72384" y="36027"/>
                    <a:pt x="72140" y="41395"/>
                  </a:cubicBezTo>
                  <a:cubicBezTo>
                    <a:pt x="71901" y="46764"/>
                    <a:pt x="71781" y="53027"/>
                    <a:pt x="71781" y="60185"/>
                  </a:cubicBezTo>
                  <a:cubicBezTo>
                    <a:pt x="71781" y="71243"/>
                    <a:pt x="72061" y="79752"/>
                    <a:pt x="72623" y="85678"/>
                  </a:cubicBezTo>
                  <a:cubicBezTo>
                    <a:pt x="73182" y="91603"/>
                    <a:pt x="73926" y="94575"/>
                    <a:pt x="74848" y="94575"/>
                  </a:cubicBezTo>
                  <a:cubicBezTo>
                    <a:pt x="75588" y="94575"/>
                    <a:pt x="76209" y="92431"/>
                    <a:pt x="76718" y="88109"/>
                  </a:cubicBezTo>
                  <a:cubicBezTo>
                    <a:pt x="77224" y="83804"/>
                    <a:pt x="77538" y="77844"/>
                    <a:pt x="77662" y="70230"/>
                  </a:cubicBezTo>
                  <a:lnTo>
                    <a:pt x="76537" y="68795"/>
                  </a:lnTo>
                  <a:cubicBezTo>
                    <a:pt x="76453" y="74417"/>
                    <a:pt x="76262" y="78570"/>
                    <a:pt x="75965" y="81288"/>
                  </a:cubicBezTo>
                  <a:cubicBezTo>
                    <a:pt x="75664" y="83989"/>
                    <a:pt x="75287" y="85340"/>
                    <a:pt x="74839" y="85340"/>
                  </a:cubicBezTo>
                  <a:cubicBezTo>
                    <a:pt x="74277" y="85340"/>
                    <a:pt x="73825" y="83314"/>
                    <a:pt x="73479" y="79279"/>
                  </a:cubicBezTo>
                  <a:cubicBezTo>
                    <a:pt x="73129" y="75244"/>
                    <a:pt x="72956" y="68778"/>
                    <a:pt x="72956" y="59864"/>
                  </a:cubicBezTo>
                  <a:cubicBezTo>
                    <a:pt x="72956" y="51086"/>
                    <a:pt x="73138" y="44670"/>
                    <a:pt x="73497" y="40602"/>
                  </a:cubicBezTo>
                  <a:cubicBezTo>
                    <a:pt x="73856" y="36550"/>
                    <a:pt x="74325" y="34524"/>
                    <a:pt x="74901" y="34524"/>
                  </a:cubicBezTo>
                  <a:cubicBezTo>
                    <a:pt x="75283" y="34524"/>
                    <a:pt x="75606" y="35638"/>
                    <a:pt x="75876" y="37900"/>
                  </a:cubicBezTo>
                  <a:cubicBezTo>
                    <a:pt x="76147" y="40146"/>
                    <a:pt x="76333" y="43489"/>
                    <a:pt x="76439" y="47945"/>
                  </a:cubicBezTo>
                  <a:lnTo>
                    <a:pt x="77552" y="46257"/>
                  </a:lnTo>
                  <a:cubicBezTo>
                    <a:pt x="77423" y="39555"/>
                    <a:pt x="77122" y="34389"/>
                    <a:pt x="76656" y="30742"/>
                  </a:cubicBezTo>
                  <a:cubicBezTo>
                    <a:pt x="76191" y="27113"/>
                    <a:pt x="75588" y="25289"/>
                    <a:pt x="74857" y="25289"/>
                  </a:cubicBezTo>
                  <a:close/>
                  <a:moveTo>
                    <a:pt x="88738" y="25289"/>
                  </a:moveTo>
                  <a:cubicBezTo>
                    <a:pt x="88157" y="25289"/>
                    <a:pt x="87643" y="26066"/>
                    <a:pt x="87204" y="27619"/>
                  </a:cubicBezTo>
                  <a:cubicBezTo>
                    <a:pt x="86761" y="29189"/>
                    <a:pt x="86424" y="31418"/>
                    <a:pt x="86194" y="34305"/>
                  </a:cubicBezTo>
                  <a:cubicBezTo>
                    <a:pt x="85959" y="37191"/>
                    <a:pt x="85790" y="40990"/>
                    <a:pt x="85688" y="45700"/>
                  </a:cubicBezTo>
                  <a:lnTo>
                    <a:pt x="86810" y="47203"/>
                  </a:lnTo>
                  <a:cubicBezTo>
                    <a:pt x="86934" y="42492"/>
                    <a:pt x="87120" y="39217"/>
                    <a:pt x="87377" y="37360"/>
                  </a:cubicBezTo>
                  <a:cubicBezTo>
                    <a:pt x="87634" y="35503"/>
                    <a:pt x="88033" y="34592"/>
                    <a:pt x="88569" y="34592"/>
                  </a:cubicBezTo>
                  <a:cubicBezTo>
                    <a:pt x="89145" y="34592"/>
                    <a:pt x="89580" y="35858"/>
                    <a:pt x="89872" y="38390"/>
                  </a:cubicBezTo>
                  <a:cubicBezTo>
                    <a:pt x="90089" y="40264"/>
                    <a:pt x="90200" y="43489"/>
                    <a:pt x="90200" y="48064"/>
                  </a:cubicBezTo>
                  <a:cubicBezTo>
                    <a:pt x="90200" y="48486"/>
                    <a:pt x="90196" y="49465"/>
                    <a:pt x="90191" y="51001"/>
                  </a:cubicBezTo>
                  <a:cubicBezTo>
                    <a:pt x="89757" y="52504"/>
                    <a:pt x="89074" y="53787"/>
                    <a:pt x="88153" y="54867"/>
                  </a:cubicBezTo>
                  <a:cubicBezTo>
                    <a:pt x="87696" y="55407"/>
                    <a:pt x="87359" y="55981"/>
                    <a:pt x="87133" y="56555"/>
                  </a:cubicBezTo>
                  <a:cubicBezTo>
                    <a:pt x="86827" y="57400"/>
                    <a:pt x="86553" y="58615"/>
                    <a:pt x="86309" y="60236"/>
                  </a:cubicBezTo>
                  <a:cubicBezTo>
                    <a:pt x="86065" y="61873"/>
                    <a:pt x="85870" y="64018"/>
                    <a:pt x="85719" y="66702"/>
                  </a:cubicBezTo>
                  <a:cubicBezTo>
                    <a:pt x="85569" y="69386"/>
                    <a:pt x="85493" y="72357"/>
                    <a:pt x="85493" y="75599"/>
                  </a:cubicBezTo>
                  <a:cubicBezTo>
                    <a:pt x="85493" y="81136"/>
                    <a:pt x="85693" y="85678"/>
                    <a:pt x="86092" y="89240"/>
                  </a:cubicBezTo>
                  <a:cubicBezTo>
                    <a:pt x="86491" y="92802"/>
                    <a:pt x="87058" y="94575"/>
                    <a:pt x="87802" y="94575"/>
                  </a:cubicBezTo>
                  <a:cubicBezTo>
                    <a:pt x="88250" y="94575"/>
                    <a:pt x="88671" y="93849"/>
                    <a:pt x="89061" y="92397"/>
                  </a:cubicBezTo>
                  <a:cubicBezTo>
                    <a:pt x="89455" y="90928"/>
                    <a:pt x="89863" y="88446"/>
                    <a:pt x="90289" y="84901"/>
                  </a:cubicBezTo>
                  <a:cubicBezTo>
                    <a:pt x="90320" y="88024"/>
                    <a:pt x="90399" y="90742"/>
                    <a:pt x="90515" y="93072"/>
                  </a:cubicBezTo>
                  <a:lnTo>
                    <a:pt x="91711" y="93072"/>
                  </a:lnTo>
                  <a:cubicBezTo>
                    <a:pt x="91565" y="90540"/>
                    <a:pt x="91472" y="87889"/>
                    <a:pt x="91423" y="85120"/>
                  </a:cubicBezTo>
                  <a:cubicBezTo>
                    <a:pt x="91374" y="82352"/>
                    <a:pt x="91348" y="75751"/>
                    <a:pt x="91348" y="65301"/>
                  </a:cubicBezTo>
                  <a:lnTo>
                    <a:pt x="91348" y="50309"/>
                  </a:lnTo>
                  <a:cubicBezTo>
                    <a:pt x="91348" y="45329"/>
                    <a:pt x="91330" y="41868"/>
                    <a:pt x="91290" y="39960"/>
                  </a:cubicBezTo>
                  <a:cubicBezTo>
                    <a:pt x="91224" y="36871"/>
                    <a:pt x="91104" y="34321"/>
                    <a:pt x="90936" y="32312"/>
                  </a:cubicBezTo>
                  <a:cubicBezTo>
                    <a:pt x="90767" y="30287"/>
                    <a:pt x="90501" y="28615"/>
                    <a:pt x="90142" y="27281"/>
                  </a:cubicBezTo>
                  <a:cubicBezTo>
                    <a:pt x="89779" y="25948"/>
                    <a:pt x="89314" y="25289"/>
                    <a:pt x="88738" y="25289"/>
                  </a:cubicBezTo>
                  <a:close/>
                  <a:moveTo>
                    <a:pt x="101098" y="1570"/>
                  </a:moveTo>
                  <a:lnTo>
                    <a:pt x="101098" y="118480"/>
                  </a:lnTo>
                  <a:lnTo>
                    <a:pt x="103624" y="118480"/>
                  </a:lnTo>
                  <a:lnTo>
                    <a:pt x="103624" y="109178"/>
                  </a:lnTo>
                  <a:lnTo>
                    <a:pt x="102241" y="109178"/>
                  </a:lnTo>
                  <a:lnTo>
                    <a:pt x="102241" y="10872"/>
                  </a:lnTo>
                  <a:lnTo>
                    <a:pt x="103624" y="10872"/>
                  </a:lnTo>
                  <a:lnTo>
                    <a:pt x="103624" y="1570"/>
                  </a:lnTo>
                  <a:close/>
                  <a:moveTo>
                    <a:pt x="109146" y="1570"/>
                  </a:moveTo>
                  <a:lnTo>
                    <a:pt x="109146" y="10872"/>
                  </a:lnTo>
                  <a:lnTo>
                    <a:pt x="110524" y="10872"/>
                  </a:lnTo>
                  <a:lnTo>
                    <a:pt x="110524" y="109178"/>
                  </a:lnTo>
                  <a:lnTo>
                    <a:pt x="109146" y="109178"/>
                  </a:lnTo>
                  <a:lnTo>
                    <a:pt x="109146" y="118480"/>
                  </a:lnTo>
                  <a:lnTo>
                    <a:pt x="111668" y="118480"/>
                  </a:lnTo>
                  <a:lnTo>
                    <a:pt x="111668" y="1570"/>
                  </a:lnTo>
                  <a:close/>
                  <a:moveTo>
                    <a:pt x="37417" y="0"/>
                  </a:moveTo>
                  <a:cubicBezTo>
                    <a:pt x="36620" y="10450"/>
                    <a:pt x="36030" y="20934"/>
                    <a:pt x="35649" y="31468"/>
                  </a:cubicBezTo>
                  <a:cubicBezTo>
                    <a:pt x="35325" y="40534"/>
                    <a:pt x="35161" y="50022"/>
                    <a:pt x="35161" y="59932"/>
                  </a:cubicBezTo>
                  <a:cubicBezTo>
                    <a:pt x="35161" y="71159"/>
                    <a:pt x="35379" y="82031"/>
                    <a:pt x="35813" y="92515"/>
                  </a:cubicBezTo>
                  <a:cubicBezTo>
                    <a:pt x="36252" y="102999"/>
                    <a:pt x="36788" y="112166"/>
                    <a:pt x="37417" y="119983"/>
                  </a:cubicBezTo>
                  <a:lnTo>
                    <a:pt x="38237" y="119983"/>
                  </a:lnTo>
                  <a:cubicBezTo>
                    <a:pt x="36970" y="100011"/>
                    <a:pt x="36336" y="80005"/>
                    <a:pt x="36336" y="60000"/>
                  </a:cubicBezTo>
                  <a:cubicBezTo>
                    <a:pt x="36336" y="52132"/>
                    <a:pt x="36429" y="44299"/>
                    <a:pt x="36611" y="36516"/>
                  </a:cubicBezTo>
                  <a:cubicBezTo>
                    <a:pt x="36757" y="30270"/>
                    <a:pt x="36961" y="24293"/>
                    <a:pt x="37222" y="18536"/>
                  </a:cubicBezTo>
                  <a:cubicBezTo>
                    <a:pt x="37386" y="14839"/>
                    <a:pt x="37723" y="8660"/>
                    <a:pt x="38237" y="0"/>
                  </a:cubicBezTo>
                  <a:close/>
                  <a:moveTo>
                    <a:pt x="116919" y="0"/>
                  </a:moveTo>
                  <a:cubicBezTo>
                    <a:pt x="117433" y="8745"/>
                    <a:pt x="117775" y="14991"/>
                    <a:pt x="117943" y="18722"/>
                  </a:cubicBezTo>
                  <a:cubicBezTo>
                    <a:pt x="118200" y="24479"/>
                    <a:pt x="118400" y="30472"/>
                    <a:pt x="118546" y="36702"/>
                  </a:cubicBezTo>
                  <a:cubicBezTo>
                    <a:pt x="118728" y="44400"/>
                    <a:pt x="118821" y="52166"/>
                    <a:pt x="118821" y="60000"/>
                  </a:cubicBezTo>
                  <a:cubicBezTo>
                    <a:pt x="118821" y="80005"/>
                    <a:pt x="118187" y="100011"/>
                    <a:pt x="116919" y="119983"/>
                  </a:cubicBezTo>
                  <a:lnTo>
                    <a:pt x="117739" y="119983"/>
                  </a:lnTo>
                  <a:cubicBezTo>
                    <a:pt x="118364" y="112166"/>
                    <a:pt x="118900" y="102999"/>
                    <a:pt x="119339" y="92515"/>
                  </a:cubicBezTo>
                  <a:cubicBezTo>
                    <a:pt x="119778" y="82031"/>
                    <a:pt x="119995" y="71159"/>
                    <a:pt x="119995" y="59932"/>
                  </a:cubicBezTo>
                  <a:cubicBezTo>
                    <a:pt x="119995" y="50022"/>
                    <a:pt x="119831" y="40534"/>
                    <a:pt x="119508" y="31468"/>
                  </a:cubicBezTo>
                  <a:cubicBezTo>
                    <a:pt x="119126" y="20934"/>
                    <a:pt x="118537" y="10450"/>
                    <a:pt x="117739" y="0"/>
                  </a:cubicBezTo>
                  <a:close/>
                </a:path>
              </a:pathLst>
            </a:custGeom>
            <a:solidFill>
              <a:srgbClr val="00002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74375" y="1464100"/>
              <a:ext cx="1211650" cy="1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580" y="1570"/>
                  </a:moveTo>
                  <a:lnTo>
                    <a:pt x="12426" y="14366"/>
                  </a:lnTo>
                  <a:lnTo>
                    <a:pt x="13065" y="14366"/>
                  </a:lnTo>
                  <a:lnTo>
                    <a:pt x="13219" y="1570"/>
                  </a:lnTo>
                  <a:close/>
                  <a:moveTo>
                    <a:pt x="82107" y="1570"/>
                  </a:moveTo>
                  <a:lnTo>
                    <a:pt x="81954" y="14366"/>
                  </a:lnTo>
                  <a:lnTo>
                    <a:pt x="82593" y="14366"/>
                  </a:lnTo>
                  <a:lnTo>
                    <a:pt x="82746" y="1570"/>
                  </a:lnTo>
                  <a:close/>
                  <a:moveTo>
                    <a:pt x="109600" y="1570"/>
                  </a:moveTo>
                  <a:lnTo>
                    <a:pt x="109447" y="14366"/>
                  </a:lnTo>
                  <a:lnTo>
                    <a:pt x="110086" y="14366"/>
                  </a:lnTo>
                  <a:lnTo>
                    <a:pt x="110239" y="1570"/>
                  </a:lnTo>
                  <a:close/>
                  <a:moveTo>
                    <a:pt x="59512" y="0"/>
                  </a:moveTo>
                  <a:cubicBezTo>
                    <a:pt x="59514" y="2836"/>
                    <a:pt x="59539" y="8019"/>
                    <a:pt x="59584" y="15548"/>
                  </a:cubicBezTo>
                  <a:cubicBezTo>
                    <a:pt x="59413" y="13843"/>
                    <a:pt x="59138" y="11834"/>
                    <a:pt x="58762" y="9487"/>
                  </a:cubicBezTo>
                  <a:lnTo>
                    <a:pt x="58598" y="18368"/>
                  </a:lnTo>
                  <a:cubicBezTo>
                    <a:pt x="58873" y="19651"/>
                    <a:pt x="59165" y="20815"/>
                    <a:pt x="59470" y="21862"/>
                  </a:cubicBezTo>
                  <a:cubicBezTo>
                    <a:pt x="59351" y="23770"/>
                    <a:pt x="59155" y="27703"/>
                    <a:pt x="58880" y="33646"/>
                  </a:cubicBezTo>
                  <a:lnTo>
                    <a:pt x="59299" y="38964"/>
                  </a:lnTo>
                  <a:cubicBezTo>
                    <a:pt x="59433" y="35875"/>
                    <a:pt x="59586" y="31401"/>
                    <a:pt x="59759" y="25543"/>
                  </a:cubicBezTo>
                  <a:cubicBezTo>
                    <a:pt x="59948" y="31198"/>
                    <a:pt x="60111" y="35672"/>
                    <a:pt x="60247" y="38964"/>
                  </a:cubicBezTo>
                  <a:lnTo>
                    <a:pt x="60673" y="33646"/>
                  </a:lnTo>
                  <a:cubicBezTo>
                    <a:pt x="60411" y="27990"/>
                    <a:pt x="60207" y="24057"/>
                    <a:pt x="60061" y="21862"/>
                  </a:cubicBezTo>
                  <a:cubicBezTo>
                    <a:pt x="60351" y="21271"/>
                    <a:pt x="60646" y="20106"/>
                    <a:pt x="60948" y="18368"/>
                  </a:cubicBezTo>
                  <a:lnTo>
                    <a:pt x="60784" y="9487"/>
                  </a:lnTo>
                  <a:cubicBezTo>
                    <a:pt x="60467" y="11328"/>
                    <a:pt x="60190" y="13320"/>
                    <a:pt x="59945" y="15481"/>
                  </a:cubicBezTo>
                  <a:cubicBezTo>
                    <a:pt x="59992" y="9285"/>
                    <a:pt x="60019" y="4119"/>
                    <a:pt x="60027" y="0"/>
                  </a:cubicBezTo>
                  <a:close/>
                  <a:moveTo>
                    <a:pt x="36733" y="26792"/>
                  </a:moveTo>
                  <a:lnTo>
                    <a:pt x="36579" y="39589"/>
                  </a:lnTo>
                  <a:lnTo>
                    <a:pt x="37310" y="39589"/>
                  </a:lnTo>
                  <a:lnTo>
                    <a:pt x="37458" y="26792"/>
                  </a:lnTo>
                  <a:close/>
                  <a:moveTo>
                    <a:pt x="77963" y="26792"/>
                  </a:moveTo>
                  <a:lnTo>
                    <a:pt x="77809" y="39589"/>
                  </a:lnTo>
                  <a:lnTo>
                    <a:pt x="78540" y="39589"/>
                  </a:lnTo>
                  <a:lnTo>
                    <a:pt x="78688" y="26792"/>
                  </a:lnTo>
                  <a:close/>
                  <a:moveTo>
                    <a:pt x="105456" y="26792"/>
                  </a:moveTo>
                  <a:lnTo>
                    <a:pt x="105302" y="39589"/>
                  </a:lnTo>
                  <a:lnTo>
                    <a:pt x="106033" y="39589"/>
                  </a:lnTo>
                  <a:lnTo>
                    <a:pt x="106181" y="26792"/>
                  </a:lnTo>
                  <a:close/>
                  <a:moveTo>
                    <a:pt x="17311" y="34085"/>
                  </a:moveTo>
                  <a:cubicBezTo>
                    <a:pt x="17564" y="34085"/>
                    <a:pt x="17772" y="35604"/>
                    <a:pt x="17933" y="38610"/>
                  </a:cubicBezTo>
                  <a:cubicBezTo>
                    <a:pt x="18094" y="41631"/>
                    <a:pt x="18173" y="45970"/>
                    <a:pt x="18173" y="51626"/>
                  </a:cubicBezTo>
                  <a:cubicBezTo>
                    <a:pt x="18173" y="52132"/>
                    <a:pt x="18173" y="52960"/>
                    <a:pt x="18171" y="54124"/>
                  </a:cubicBezTo>
                  <a:lnTo>
                    <a:pt x="16054" y="54124"/>
                  </a:lnTo>
                  <a:cubicBezTo>
                    <a:pt x="16165" y="47422"/>
                    <a:pt x="16333" y="42408"/>
                    <a:pt x="16559" y="39082"/>
                  </a:cubicBezTo>
                  <a:cubicBezTo>
                    <a:pt x="16787" y="35756"/>
                    <a:pt x="17037" y="34085"/>
                    <a:pt x="17311" y="34085"/>
                  </a:cubicBezTo>
                  <a:close/>
                  <a:moveTo>
                    <a:pt x="96542" y="34085"/>
                  </a:moveTo>
                  <a:cubicBezTo>
                    <a:pt x="96795" y="34085"/>
                    <a:pt x="97003" y="35604"/>
                    <a:pt x="97164" y="38610"/>
                  </a:cubicBezTo>
                  <a:cubicBezTo>
                    <a:pt x="97325" y="41631"/>
                    <a:pt x="97404" y="45970"/>
                    <a:pt x="97404" y="51626"/>
                  </a:cubicBezTo>
                  <a:cubicBezTo>
                    <a:pt x="97404" y="52132"/>
                    <a:pt x="97404" y="52960"/>
                    <a:pt x="97401" y="54124"/>
                  </a:cubicBezTo>
                  <a:lnTo>
                    <a:pt x="95284" y="54124"/>
                  </a:lnTo>
                  <a:cubicBezTo>
                    <a:pt x="95396" y="47422"/>
                    <a:pt x="95564" y="42408"/>
                    <a:pt x="95790" y="39082"/>
                  </a:cubicBezTo>
                  <a:cubicBezTo>
                    <a:pt x="96017" y="35756"/>
                    <a:pt x="96267" y="34085"/>
                    <a:pt x="96542" y="34085"/>
                  </a:cubicBezTo>
                  <a:close/>
                  <a:moveTo>
                    <a:pt x="1418" y="17794"/>
                  </a:moveTo>
                  <a:lnTo>
                    <a:pt x="1418" y="42712"/>
                  </a:lnTo>
                  <a:lnTo>
                    <a:pt x="2" y="42712"/>
                  </a:lnTo>
                  <a:lnTo>
                    <a:pt x="2" y="53196"/>
                  </a:lnTo>
                  <a:lnTo>
                    <a:pt x="1418" y="53196"/>
                  </a:lnTo>
                  <a:lnTo>
                    <a:pt x="1418" y="78283"/>
                  </a:lnTo>
                  <a:lnTo>
                    <a:pt x="2022" y="78283"/>
                  </a:lnTo>
                  <a:lnTo>
                    <a:pt x="2022" y="53196"/>
                  </a:lnTo>
                  <a:lnTo>
                    <a:pt x="3439" y="53196"/>
                  </a:lnTo>
                  <a:lnTo>
                    <a:pt x="3439" y="42712"/>
                  </a:lnTo>
                  <a:lnTo>
                    <a:pt x="2022" y="42712"/>
                  </a:lnTo>
                  <a:lnTo>
                    <a:pt x="2022" y="17794"/>
                  </a:lnTo>
                  <a:close/>
                  <a:moveTo>
                    <a:pt x="25861" y="34406"/>
                  </a:moveTo>
                  <a:cubicBezTo>
                    <a:pt x="26086" y="34406"/>
                    <a:pt x="26277" y="35942"/>
                    <a:pt x="26428" y="39015"/>
                  </a:cubicBezTo>
                  <a:cubicBezTo>
                    <a:pt x="26581" y="42104"/>
                    <a:pt x="26658" y="46426"/>
                    <a:pt x="26658" y="52014"/>
                  </a:cubicBezTo>
                  <a:cubicBezTo>
                    <a:pt x="26658" y="56961"/>
                    <a:pt x="26596" y="62363"/>
                    <a:pt x="26477" y="68238"/>
                  </a:cubicBezTo>
                  <a:cubicBezTo>
                    <a:pt x="26356" y="74113"/>
                    <a:pt x="26200" y="78418"/>
                    <a:pt x="26012" y="81187"/>
                  </a:cubicBezTo>
                  <a:cubicBezTo>
                    <a:pt x="25824" y="83956"/>
                    <a:pt x="25618" y="85340"/>
                    <a:pt x="25393" y="85340"/>
                  </a:cubicBezTo>
                  <a:cubicBezTo>
                    <a:pt x="25163" y="85340"/>
                    <a:pt x="24972" y="83871"/>
                    <a:pt x="24819" y="80917"/>
                  </a:cubicBezTo>
                  <a:cubicBezTo>
                    <a:pt x="24665" y="77962"/>
                    <a:pt x="24586" y="73640"/>
                    <a:pt x="24586" y="67985"/>
                  </a:cubicBezTo>
                  <a:lnTo>
                    <a:pt x="24591" y="65858"/>
                  </a:lnTo>
                  <a:cubicBezTo>
                    <a:pt x="24591" y="62583"/>
                    <a:pt x="24638" y="58497"/>
                    <a:pt x="24737" y="53635"/>
                  </a:cubicBezTo>
                  <a:cubicBezTo>
                    <a:pt x="24866" y="47101"/>
                    <a:pt x="25029" y="42256"/>
                    <a:pt x="25222" y="39116"/>
                  </a:cubicBezTo>
                  <a:cubicBezTo>
                    <a:pt x="25418" y="35976"/>
                    <a:pt x="25631" y="34406"/>
                    <a:pt x="25861" y="34406"/>
                  </a:cubicBezTo>
                  <a:close/>
                  <a:moveTo>
                    <a:pt x="50276" y="59493"/>
                  </a:moveTo>
                  <a:lnTo>
                    <a:pt x="50276" y="59493"/>
                  </a:lnTo>
                  <a:cubicBezTo>
                    <a:pt x="50212" y="66027"/>
                    <a:pt x="50123" y="71074"/>
                    <a:pt x="50009" y="74603"/>
                  </a:cubicBezTo>
                  <a:cubicBezTo>
                    <a:pt x="49895" y="78148"/>
                    <a:pt x="49742" y="80900"/>
                    <a:pt x="49544" y="82875"/>
                  </a:cubicBezTo>
                  <a:cubicBezTo>
                    <a:pt x="49348" y="84850"/>
                    <a:pt x="49142" y="85846"/>
                    <a:pt x="48929" y="85846"/>
                  </a:cubicBezTo>
                  <a:cubicBezTo>
                    <a:pt x="48699" y="85846"/>
                    <a:pt x="48523" y="84817"/>
                    <a:pt x="48397" y="82791"/>
                  </a:cubicBezTo>
                  <a:cubicBezTo>
                    <a:pt x="48273" y="80748"/>
                    <a:pt x="48211" y="78148"/>
                    <a:pt x="48211" y="74974"/>
                  </a:cubicBezTo>
                  <a:cubicBezTo>
                    <a:pt x="48211" y="72611"/>
                    <a:pt x="48251" y="70450"/>
                    <a:pt x="48330" y="68491"/>
                  </a:cubicBezTo>
                  <a:cubicBezTo>
                    <a:pt x="48407" y="66533"/>
                    <a:pt x="48523" y="65115"/>
                    <a:pt x="48677" y="64220"/>
                  </a:cubicBezTo>
                  <a:cubicBezTo>
                    <a:pt x="48830" y="63308"/>
                    <a:pt x="49095" y="62583"/>
                    <a:pt x="49469" y="61992"/>
                  </a:cubicBezTo>
                  <a:cubicBezTo>
                    <a:pt x="49712" y="61620"/>
                    <a:pt x="49883" y="61266"/>
                    <a:pt x="49987" y="60928"/>
                  </a:cubicBezTo>
                  <a:cubicBezTo>
                    <a:pt x="50088" y="60607"/>
                    <a:pt x="50185" y="60118"/>
                    <a:pt x="50276" y="59493"/>
                  </a:cubicBezTo>
                  <a:close/>
                  <a:moveTo>
                    <a:pt x="69039" y="34034"/>
                  </a:moveTo>
                  <a:cubicBezTo>
                    <a:pt x="69299" y="34034"/>
                    <a:pt x="69515" y="35689"/>
                    <a:pt x="69688" y="38998"/>
                  </a:cubicBezTo>
                  <a:cubicBezTo>
                    <a:pt x="69859" y="42307"/>
                    <a:pt x="69945" y="46949"/>
                    <a:pt x="69945" y="52943"/>
                  </a:cubicBezTo>
                  <a:cubicBezTo>
                    <a:pt x="69945" y="56724"/>
                    <a:pt x="69908" y="60692"/>
                    <a:pt x="69834" y="64811"/>
                  </a:cubicBezTo>
                  <a:cubicBezTo>
                    <a:pt x="69785" y="67765"/>
                    <a:pt x="69720" y="70517"/>
                    <a:pt x="69638" y="73083"/>
                  </a:cubicBezTo>
                  <a:cubicBezTo>
                    <a:pt x="69557" y="75633"/>
                    <a:pt x="69458" y="77912"/>
                    <a:pt x="69341" y="79904"/>
                  </a:cubicBezTo>
                  <a:cubicBezTo>
                    <a:pt x="69225" y="81913"/>
                    <a:pt x="69099" y="83398"/>
                    <a:pt x="68965" y="84378"/>
                  </a:cubicBezTo>
                  <a:cubicBezTo>
                    <a:pt x="68829" y="85357"/>
                    <a:pt x="68693" y="85846"/>
                    <a:pt x="68556" y="85846"/>
                  </a:cubicBezTo>
                  <a:cubicBezTo>
                    <a:pt x="68294" y="85846"/>
                    <a:pt x="68076" y="84226"/>
                    <a:pt x="67905" y="81001"/>
                  </a:cubicBezTo>
                  <a:cubicBezTo>
                    <a:pt x="67734" y="77777"/>
                    <a:pt x="67650" y="73050"/>
                    <a:pt x="67650" y="66803"/>
                  </a:cubicBezTo>
                  <a:cubicBezTo>
                    <a:pt x="67650" y="63427"/>
                    <a:pt x="67682" y="59594"/>
                    <a:pt x="67744" y="55289"/>
                  </a:cubicBezTo>
                  <a:cubicBezTo>
                    <a:pt x="67806" y="50984"/>
                    <a:pt x="67905" y="47203"/>
                    <a:pt x="68039" y="43961"/>
                  </a:cubicBezTo>
                  <a:cubicBezTo>
                    <a:pt x="68173" y="40703"/>
                    <a:pt x="68324" y="38238"/>
                    <a:pt x="68487" y="36550"/>
                  </a:cubicBezTo>
                  <a:cubicBezTo>
                    <a:pt x="68653" y="34879"/>
                    <a:pt x="68839" y="34034"/>
                    <a:pt x="69039" y="34034"/>
                  </a:cubicBezTo>
                  <a:close/>
                  <a:moveTo>
                    <a:pt x="4162" y="26792"/>
                  </a:moveTo>
                  <a:lnTo>
                    <a:pt x="4555" y="93089"/>
                  </a:lnTo>
                  <a:lnTo>
                    <a:pt x="5231" y="93089"/>
                  </a:lnTo>
                  <a:lnTo>
                    <a:pt x="6229" y="54496"/>
                  </a:lnTo>
                  <a:cubicBezTo>
                    <a:pt x="6360" y="49347"/>
                    <a:pt x="6477" y="44535"/>
                    <a:pt x="6573" y="40078"/>
                  </a:cubicBezTo>
                  <a:cubicBezTo>
                    <a:pt x="6578" y="47068"/>
                    <a:pt x="6586" y="51778"/>
                    <a:pt x="6595" y="54192"/>
                  </a:cubicBezTo>
                  <a:lnTo>
                    <a:pt x="6737" y="93089"/>
                  </a:lnTo>
                  <a:lnTo>
                    <a:pt x="7405" y="93089"/>
                  </a:lnTo>
                  <a:lnTo>
                    <a:pt x="9247" y="26792"/>
                  </a:lnTo>
                  <a:lnTo>
                    <a:pt x="8606" y="26792"/>
                  </a:lnTo>
                  <a:lnTo>
                    <a:pt x="7794" y="56876"/>
                  </a:lnTo>
                  <a:cubicBezTo>
                    <a:pt x="7526" y="66786"/>
                    <a:pt x="7333" y="74518"/>
                    <a:pt x="7217" y="80106"/>
                  </a:cubicBezTo>
                  <a:cubicBezTo>
                    <a:pt x="7212" y="71699"/>
                    <a:pt x="7200" y="64963"/>
                    <a:pt x="7180" y="59932"/>
                  </a:cubicBezTo>
                  <a:lnTo>
                    <a:pt x="7056" y="26792"/>
                  </a:lnTo>
                  <a:lnTo>
                    <a:pt x="6355" y="26792"/>
                  </a:lnTo>
                  <a:lnTo>
                    <a:pt x="5459" y="61367"/>
                  </a:lnTo>
                  <a:cubicBezTo>
                    <a:pt x="5350" y="65571"/>
                    <a:pt x="5271" y="68812"/>
                    <a:pt x="5219" y="71074"/>
                  </a:cubicBezTo>
                  <a:cubicBezTo>
                    <a:pt x="5169" y="73353"/>
                    <a:pt x="5110" y="76595"/>
                    <a:pt x="5038" y="80849"/>
                  </a:cubicBezTo>
                  <a:cubicBezTo>
                    <a:pt x="5028" y="77068"/>
                    <a:pt x="5023" y="74535"/>
                    <a:pt x="5018" y="73303"/>
                  </a:cubicBezTo>
                  <a:lnTo>
                    <a:pt x="4949" y="56572"/>
                  </a:lnTo>
                  <a:lnTo>
                    <a:pt x="4781" y="26792"/>
                  </a:lnTo>
                  <a:close/>
                  <a:moveTo>
                    <a:pt x="11429" y="25289"/>
                  </a:moveTo>
                  <a:cubicBezTo>
                    <a:pt x="11235" y="25289"/>
                    <a:pt x="11045" y="26522"/>
                    <a:pt x="10859" y="28970"/>
                  </a:cubicBezTo>
                  <a:cubicBezTo>
                    <a:pt x="10673" y="31435"/>
                    <a:pt x="10483" y="35216"/>
                    <a:pt x="10290" y="40332"/>
                  </a:cubicBezTo>
                  <a:lnTo>
                    <a:pt x="10448" y="26792"/>
                  </a:lnTo>
                  <a:lnTo>
                    <a:pt x="9881" y="26792"/>
                  </a:lnTo>
                  <a:lnTo>
                    <a:pt x="9091" y="93089"/>
                  </a:lnTo>
                  <a:lnTo>
                    <a:pt x="9703" y="93089"/>
                  </a:lnTo>
                  <a:lnTo>
                    <a:pt x="10022" y="66482"/>
                  </a:lnTo>
                  <a:cubicBezTo>
                    <a:pt x="10158" y="55053"/>
                    <a:pt x="10344" y="47118"/>
                    <a:pt x="10579" y="42712"/>
                  </a:cubicBezTo>
                  <a:cubicBezTo>
                    <a:pt x="10817" y="38289"/>
                    <a:pt x="11047" y="36094"/>
                    <a:pt x="11273" y="36094"/>
                  </a:cubicBezTo>
                  <a:cubicBezTo>
                    <a:pt x="11406" y="36094"/>
                    <a:pt x="11528" y="36803"/>
                    <a:pt x="11639" y="38204"/>
                  </a:cubicBezTo>
                  <a:lnTo>
                    <a:pt x="11901" y="27720"/>
                  </a:lnTo>
                  <a:cubicBezTo>
                    <a:pt x="11716" y="26100"/>
                    <a:pt x="11557" y="25289"/>
                    <a:pt x="11429" y="25289"/>
                  </a:cubicBezTo>
                  <a:close/>
                  <a:moveTo>
                    <a:pt x="12278" y="26792"/>
                  </a:moveTo>
                  <a:lnTo>
                    <a:pt x="11488" y="93089"/>
                  </a:lnTo>
                  <a:lnTo>
                    <a:pt x="12132" y="93089"/>
                  </a:lnTo>
                  <a:lnTo>
                    <a:pt x="12919" y="26792"/>
                  </a:lnTo>
                  <a:close/>
                  <a:moveTo>
                    <a:pt x="33744" y="0"/>
                  </a:moveTo>
                  <a:cubicBezTo>
                    <a:pt x="33509" y="0"/>
                    <a:pt x="33323" y="675"/>
                    <a:pt x="33187" y="2042"/>
                  </a:cubicBezTo>
                  <a:cubicBezTo>
                    <a:pt x="33051" y="3393"/>
                    <a:pt x="32955" y="5098"/>
                    <a:pt x="32893" y="7191"/>
                  </a:cubicBezTo>
                  <a:cubicBezTo>
                    <a:pt x="32833" y="9268"/>
                    <a:pt x="32774" y="12661"/>
                    <a:pt x="32717" y="17355"/>
                  </a:cubicBezTo>
                  <a:lnTo>
                    <a:pt x="32608" y="26792"/>
                  </a:lnTo>
                  <a:lnTo>
                    <a:pt x="32031" y="26792"/>
                  </a:lnTo>
                  <a:lnTo>
                    <a:pt x="31930" y="35520"/>
                  </a:lnTo>
                  <a:lnTo>
                    <a:pt x="32504" y="35520"/>
                  </a:lnTo>
                  <a:lnTo>
                    <a:pt x="31818" y="93089"/>
                  </a:lnTo>
                  <a:lnTo>
                    <a:pt x="32462" y="93089"/>
                  </a:lnTo>
                  <a:lnTo>
                    <a:pt x="33148" y="35520"/>
                  </a:lnTo>
                  <a:lnTo>
                    <a:pt x="33866" y="35520"/>
                  </a:lnTo>
                  <a:lnTo>
                    <a:pt x="33967" y="26792"/>
                  </a:lnTo>
                  <a:lnTo>
                    <a:pt x="33249" y="26792"/>
                  </a:lnTo>
                  <a:lnTo>
                    <a:pt x="33336" y="19667"/>
                  </a:lnTo>
                  <a:cubicBezTo>
                    <a:pt x="33383" y="15548"/>
                    <a:pt x="33440" y="12931"/>
                    <a:pt x="33504" y="11834"/>
                  </a:cubicBezTo>
                  <a:cubicBezTo>
                    <a:pt x="33569" y="10737"/>
                    <a:pt x="33665" y="10180"/>
                    <a:pt x="33789" y="10180"/>
                  </a:cubicBezTo>
                  <a:cubicBezTo>
                    <a:pt x="33938" y="10180"/>
                    <a:pt x="34118" y="10686"/>
                    <a:pt x="34336" y="11682"/>
                  </a:cubicBezTo>
                  <a:lnTo>
                    <a:pt x="34455" y="1823"/>
                  </a:lnTo>
                  <a:cubicBezTo>
                    <a:pt x="34143" y="607"/>
                    <a:pt x="33908" y="0"/>
                    <a:pt x="33744" y="0"/>
                  </a:cubicBezTo>
                  <a:close/>
                  <a:moveTo>
                    <a:pt x="36097" y="80292"/>
                  </a:moveTo>
                  <a:lnTo>
                    <a:pt x="35946" y="93089"/>
                  </a:lnTo>
                  <a:lnTo>
                    <a:pt x="36669" y="93089"/>
                  </a:lnTo>
                  <a:lnTo>
                    <a:pt x="36824" y="80292"/>
                  </a:lnTo>
                  <a:close/>
                  <a:moveTo>
                    <a:pt x="44535" y="1570"/>
                  </a:moveTo>
                  <a:lnTo>
                    <a:pt x="43448" y="93089"/>
                  </a:lnTo>
                  <a:lnTo>
                    <a:pt x="44091" y="93089"/>
                  </a:lnTo>
                  <a:lnTo>
                    <a:pt x="44428" y="64625"/>
                  </a:lnTo>
                  <a:cubicBezTo>
                    <a:pt x="44530" y="56336"/>
                    <a:pt x="44639" y="50326"/>
                    <a:pt x="44757" y="46612"/>
                  </a:cubicBezTo>
                  <a:cubicBezTo>
                    <a:pt x="44876" y="42881"/>
                    <a:pt x="45042" y="39943"/>
                    <a:pt x="45253" y="37799"/>
                  </a:cubicBezTo>
                  <a:cubicBezTo>
                    <a:pt x="45463" y="35655"/>
                    <a:pt x="45686" y="34592"/>
                    <a:pt x="45916" y="34592"/>
                  </a:cubicBezTo>
                  <a:cubicBezTo>
                    <a:pt x="46077" y="34592"/>
                    <a:pt x="46201" y="35284"/>
                    <a:pt x="46288" y="36651"/>
                  </a:cubicBezTo>
                  <a:cubicBezTo>
                    <a:pt x="46372" y="38019"/>
                    <a:pt x="46414" y="39791"/>
                    <a:pt x="46414" y="41952"/>
                  </a:cubicBezTo>
                  <a:cubicBezTo>
                    <a:pt x="46414" y="43455"/>
                    <a:pt x="46379" y="47118"/>
                    <a:pt x="46312" y="52943"/>
                  </a:cubicBezTo>
                  <a:lnTo>
                    <a:pt x="45832" y="93089"/>
                  </a:lnTo>
                  <a:lnTo>
                    <a:pt x="46476" y="93089"/>
                  </a:lnTo>
                  <a:lnTo>
                    <a:pt x="46941" y="53939"/>
                  </a:lnTo>
                  <a:cubicBezTo>
                    <a:pt x="47016" y="47692"/>
                    <a:pt x="47053" y="43421"/>
                    <a:pt x="47053" y="41074"/>
                  </a:cubicBezTo>
                  <a:cubicBezTo>
                    <a:pt x="47053" y="36330"/>
                    <a:pt x="46969" y="32515"/>
                    <a:pt x="46795" y="29628"/>
                  </a:cubicBezTo>
                  <a:cubicBezTo>
                    <a:pt x="46622" y="26741"/>
                    <a:pt x="46379" y="25289"/>
                    <a:pt x="46067" y="25289"/>
                  </a:cubicBezTo>
                  <a:cubicBezTo>
                    <a:pt x="45849" y="25289"/>
                    <a:pt x="45636" y="26167"/>
                    <a:pt x="45431" y="27940"/>
                  </a:cubicBezTo>
                  <a:cubicBezTo>
                    <a:pt x="45225" y="29712"/>
                    <a:pt x="45003" y="32633"/>
                    <a:pt x="44762" y="36719"/>
                  </a:cubicBezTo>
                  <a:lnTo>
                    <a:pt x="45178" y="1570"/>
                  </a:lnTo>
                  <a:close/>
                  <a:moveTo>
                    <a:pt x="53876" y="25289"/>
                  </a:moveTo>
                  <a:cubicBezTo>
                    <a:pt x="53683" y="25289"/>
                    <a:pt x="53493" y="26522"/>
                    <a:pt x="53307" y="28970"/>
                  </a:cubicBezTo>
                  <a:cubicBezTo>
                    <a:pt x="53121" y="31435"/>
                    <a:pt x="52931" y="35216"/>
                    <a:pt x="52738" y="40332"/>
                  </a:cubicBezTo>
                  <a:lnTo>
                    <a:pt x="52896" y="26792"/>
                  </a:lnTo>
                  <a:lnTo>
                    <a:pt x="52329" y="26792"/>
                  </a:lnTo>
                  <a:lnTo>
                    <a:pt x="51539" y="93089"/>
                  </a:lnTo>
                  <a:lnTo>
                    <a:pt x="52151" y="93089"/>
                  </a:lnTo>
                  <a:lnTo>
                    <a:pt x="52470" y="66482"/>
                  </a:lnTo>
                  <a:cubicBezTo>
                    <a:pt x="52606" y="55053"/>
                    <a:pt x="52792" y="47118"/>
                    <a:pt x="53027" y="42712"/>
                  </a:cubicBezTo>
                  <a:cubicBezTo>
                    <a:pt x="53265" y="38289"/>
                    <a:pt x="53495" y="36094"/>
                    <a:pt x="53720" y="36094"/>
                  </a:cubicBezTo>
                  <a:cubicBezTo>
                    <a:pt x="53854" y="36094"/>
                    <a:pt x="53975" y="36803"/>
                    <a:pt x="54087" y="38204"/>
                  </a:cubicBezTo>
                  <a:lnTo>
                    <a:pt x="54349" y="27720"/>
                  </a:lnTo>
                  <a:cubicBezTo>
                    <a:pt x="54164" y="26100"/>
                    <a:pt x="54005" y="25289"/>
                    <a:pt x="53876" y="25289"/>
                  </a:cubicBezTo>
                  <a:close/>
                  <a:moveTo>
                    <a:pt x="72954" y="0"/>
                  </a:moveTo>
                  <a:cubicBezTo>
                    <a:pt x="72719" y="0"/>
                    <a:pt x="72533" y="675"/>
                    <a:pt x="72397" y="2042"/>
                  </a:cubicBezTo>
                  <a:cubicBezTo>
                    <a:pt x="72260" y="3393"/>
                    <a:pt x="72164" y="5098"/>
                    <a:pt x="72102" y="7191"/>
                  </a:cubicBezTo>
                  <a:cubicBezTo>
                    <a:pt x="72043" y="9268"/>
                    <a:pt x="71983" y="12661"/>
                    <a:pt x="71926" y="17355"/>
                  </a:cubicBezTo>
                  <a:lnTo>
                    <a:pt x="71817" y="26792"/>
                  </a:lnTo>
                  <a:lnTo>
                    <a:pt x="71240" y="26792"/>
                  </a:lnTo>
                  <a:lnTo>
                    <a:pt x="71139" y="35520"/>
                  </a:lnTo>
                  <a:lnTo>
                    <a:pt x="71713" y="35520"/>
                  </a:lnTo>
                  <a:lnTo>
                    <a:pt x="71027" y="93089"/>
                  </a:lnTo>
                  <a:lnTo>
                    <a:pt x="71671" y="93089"/>
                  </a:lnTo>
                  <a:lnTo>
                    <a:pt x="72357" y="35520"/>
                  </a:lnTo>
                  <a:lnTo>
                    <a:pt x="73075" y="35520"/>
                  </a:lnTo>
                  <a:lnTo>
                    <a:pt x="73177" y="26792"/>
                  </a:lnTo>
                  <a:lnTo>
                    <a:pt x="72459" y="26792"/>
                  </a:lnTo>
                  <a:lnTo>
                    <a:pt x="72545" y="19667"/>
                  </a:lnTo>
                  <a:cubicBezTo>
                    <a:pt x="72592" y="15548"/>
                    <a:pt x="72649" y="12931"/>
                    <a:pt x="72714" y="11834"/>
                  </a:cubicBezTo>
                  <a:cubicBezTo>
                    <a:pt x="72778" y="10737"/>
                    <a:pt x="72875" y="10180"/>
                    <a:pt x="72998" y="10180"/>
                  </a:cubicBezTo>
                  <a:cubicBezTo>
                    <a:pt x="73147" y="10180"/>
                    <a:pt x="73328" y="10686"/>
                    <a:pt x="73545" y="11682"/>
                  </a:cubicBezTo>
                  <a:lnTo>
                    <a:pt x="73664" y="1823"/>
                  </a:lnTo>
                  <a:cubicBezTo>
                    <a:pt x="73352" y="607"/>
                    <a:pt x="73117" y="0"/>
                    <a:pt x="72954" y="0"/>
                  </a:cubicBezTo>
                  <a:close/>
                  <a:moveTo>
                    <a:pt x="74974" y="0"/>
                  </a:moveTo>
                  <a:cubicBezTo>
                    <a:pt x="74739" y="0"/>
                    <a:pt x="74553" y="675"/>
                    <a:pt x="74417" y="2042"/>
                  </a:cubicBezTo>
                  <a:cubicBezTo>
                    <a:pt x="74281" y="3393"/>
                    <a:pt x="74184" y="5098"/>
                    <a:pt x="74122" y="7191"/>
                  </a:cubicBezTo>
                  <a:cubicBezTo>
                    <a:pt x="74063" y="9268"/>
                    <a:pt x="74004" y="12661"/>
                    <a:pt x="73947" y="17355"/>
                  </a:cubicBezTo>
                  <a:lnTo>
                    <a:pt x="73838" y="26792"/>
                  </a:lnTo>
                  <a:lnTo>
                    <a:pt x="73261" y="26792"/>
                  </a:lnTo>
                  <a:lnTo>
                    <a:pt x="73159" y="35520"/>
                  </a:lnTo>
                  <a:lnTo>
                    <a:pt x="73734" y="35520"/>
                  </a:lnTo>
                  <a:lnTo>
                    <a:pt x="73048" y="93089"/>
                  </a:lnTo>
                  <a:lnTo>
                    <a:pt x="73692" y="93089"/>
                  </a:lnTo>
                  <a:lnTo>
                    <a:pt x="74377" y="35520"/>
                  </a:lnTo>
                  <a:lnTo>
                    <a:pt x="75095" y="35520"/>
                  </a:lnTo>
                  <a:lnTo>
                    <a:pt x="75197" y="26792"/>
                  </a:lnTo>
                  <a:lnTo>
                    <a:pt x="74479" y="26792"/>
                  </a:lnTo>
                  <a:lnTo>
                    <a:pt x="74566" y="19667"/>
                  </a:lnTo>
                  <a:cubicBezTo>
                    <a:pt x="74613" y="15548"/>
                    <a:pt x="74670" y="12931"/>
                    <a:pt x="74734" y="11834"/>
                  </a:cubicBezTo>
                  <a:cubicBezTo>
                    <a:pt x="74798" y="10737"/>
                    <a:pt x="74895" y="10180"/>
                    <a:pt x="75019" y="10180"/>
                  </a:cubicBezTo>
                  <a:cubicBezTo>
                    <a:pt x="75167" y="10180"/>
                    <a:pt x="75348" y="10686"/>
                    <a:pt x="75566" y="11682"/>
                  </a:cubicBezTo>
                  <a:lnTo>
                    <a:pt x="75685" y="1823"/>
                  </a:lnTo>
                  <a:cubicBezTo>
                    <a:pt x="75373" y="607"/>
                    <a:pt x="75138" y="0"/>
                    <a:pt x="74974" y="0"/>
                  </a:cubicBezTo>
                  <a:close/>
                  <a:moveTo>
                    <a:pt x="77326" y="80292"/>
                  </a:moveTo>
                  <a:lnTo>
                    <a:pt x="77175" y="93089"/>
                  </a:lnTo>
                  <a:lnTo>
                    <a:pt x="77898" y="93089"/>
                  </a:lnTo>
                  <a:lnTo>
                    <a:pt x="78054" y="80292"/>
                  </a:lnTo>
                  <a:close/>
                  <a:moveTo>
                    <a:pt x="81805" y="26792"/>
                  </a:moveTo>
                  <a:lnTo>
                    <a:pt x="81015" y="93089"/>
                  </a:lnTo>
                  <a:lnTo>
                    <a:pt x="81659" y="93089"/>
                  </a:lnTo>
                  <a:lnTo>
                    <a:pt x="82447" y="26792"/>
                  </a:lnTo>
                  <a:close/>
                  <a:moveTo>
                    <a:pt x="85277" y="25289"/>
                  </a:moveTo>
                  <a:cubicBezTo>
                    <a:pt x="85046" y="25289"/>
                    <a:pt x="84821" y="26336"/>
                    <a:pt x="84601" y="28413"/>
                  </a:cubicBezTo>
                  <a:cubicBezTo>
                    <a:pt x="84380" y="30489"/>
                    <a:pt x="84145" y="33798"/>
                    <a:pt x="83890" y="38339"/>
                  </a:cubicBezTo>
                  <a:lnTo>
                    <a:pt x="84029" y="26792"/>
                  </a:lnTo>
                  <a:lnTo>
                    <a:pt x="83447" y="26792"/>
                  </a:lnTo>
                  <a:lnTo>
                    <a:pt x="82657" y="93089"/>
                  </a:lnTo>
                  <a:lnTo>
                    <a:pt x="83301" y="93089"/>
                  </a:lnTo>
                  <a:lnTo>
                    <a:pt x="83667" y="62245"/>
                  </a:lnTo>
                  <a:cubicBezTo>
                    <a:pt x="83789" y="52132"/>
                    <a:pt x="83977" y="44991"/>
                    <a:pt x="84234" y="40838"/>
                  </a:cubicBezTo>
                  <a:cubicBezTo>
                    <a:pt x="84489" y="36668"/>
                    <a:pt x="84784" y="34592"/>
                    <a:pt x="85113" y="34592"/>
                  </a:cubicBezTo>
                  <a:cubicBezTo>
                    <a:pt x="85277" y="34592"/>
                    <a:pt x="85400" y="35284"/>
                    <a:pt x="85487" y="36651"/>
                  </a:cubicBezTo>
                  <a:cubicBezTo>
                    <a:pt x="85574" y="38019"/>
                    <a:pt x="85616" y="39808"/>
                    <a:pt x="85616" y="42020"/>
                  </a:cubicBezTo>
                  <a:cubicBezTo>
                    <a:pt x="85616" y="43978"/>
                    <a:pt x="85591" y="47000"/>
                    <a:pt x="85542" y="51069"/>
                  </a:cubicBezTo>
                  <a:lnTo>
                    <a:pt x="85041" y="93089"/>
                  </a:lnTo>
                  <a:lnTo>
                    <a:pt x="85685" y="93089"/>
                  </a:lnTo>
                  <a:lnTo>
                    <a:pt x="86163" y="52943"/>
                  </a:lnTo>
                  <a:cubicBezTo>
                    <a:pt x="86225" y="47658"/>
                    <a:pt x="86257" y="43792"/>
                    <a:pt x="86257" y="41328"/>
                  </a:cubicBezTo>
                  <a:cubicBezTo>
                    <a:pt x="86257" y="36465"/>
                    <a:pt x="86168" y="32566"/>
                    <a:pt x="85995" y="29662"/>
                  </a:cubicBezTo>
                  <a:cubicBezTo>
                    <a:pt x="85821" y="26741"/>
                    <a:pt x="85581" y="25289"/>
                    <a:pt x="85277" y="25289"/>
                  </a:cubicBezTo>
                  <a:close/>
                  <a:moveTo>
                    <a:pt x="93801" y="1570"/>
                  </a:moveTo>
                  <a:lnTo>
                    <a:pt x="92714" y="93089"/>
                  </a:lnTo>
                  <a:lnTo>
                    <a:pt x="93358" y="93089"/>
                  </a:lnTo>
                  <a:lnTo>
                    <a:pt x="94445" y="1570"/>
                  </a:lnTo>
                  <a:close/>
                  <a:moveTo>
                    <a:pt x="101046" y="25289"/>
                  </a:moveTo>
                  <a:cubicBezTo>
                    <a:pt x="100816" y="25289"/>
                    <a:pt x="100590" y="26336"/>
                    <a:pt x="100370" y="28413"/>
                  </a:cubicBezTo>
                  <a:cubicBezTo>
                    <a:pt x="100150" y="30489"/>
                    <a:pt x="99914" y="33798"/>
                    <a:pt x="99659" y="38339"/>
                  </a:cubicBezTo>
                  <a:lnTo>
                    <a:pt x="99798" y="26792"/>
                  </a:lnTo>
                  <a:lnTo>
                    <a:pt x="99216" y="26792"/>
                  </a:lnTo>
                  <a:lnTo>
                    <a:pt x="98426" y="93089"/>
                  </a:lnTo>
                  <a:lnTo>
                    <a:pt x="99070" y="93089"/>
                  </a:lnTo>
                  <a:lnTo>
                    <a:pt x="99437" y="62245"/>
                  </a:lnTo>
                  <a:cubicBezTo>
                    <a:pt x="99558" y="52132"/>
                    <a:pt x="99746" y="44991"/>
                    <a:pt x="100004" y="40838"/>
                  </a:cubicBezTo>
                  <a:cubicBezTo>
                    <a:pt x="100259" y="36668"/>
                    <a:pt x="100553" y="34592"/>
                    <a:pt x="100883" y="34592"/>
                  </a:cubicBezTo>
                  <a:cubicBezTo>
                    <a:pt x="101046" y="34592"/>
                    <a:pt x="101170" y="35284"/>
                    <a:pt x="101256" y="36651"/>
                  </a:cubicBezTo>
                  <a:cubicBezTo>
                    <a:pt x="101343" y="38019"/>
                    <a:pt x="101385" y="39808"/>
                    <a:pt x="101385" y="42020"/>
                  </a:cubicBezTo>
                  <a:cubicBezTo>
                    <a:pt x="101385" y="43978"/>
                    <a:pt x="101360" y="47000"/>
                    <a:pt x="101311" y="51069"/>
                  </a:cubicBezTo>
                  <a:lnTo>
                    <a:pt x="100811" y="93089"/>
                  </a:lnTo>
                  <a:lnTo>
                    <a:pt x="101455" y="93089"/>
                  </a:lnTo>
                  <a:lnTo>
                    <a:pt x="101932" y="52943"/>
                  </a:lnTo>
                  <a:cubicBezTo>
                    <a:pt x="101994" y="47658"/>
                    <a:pt x="102026" y="43792"/>
                    <a:pt x="102026" y="41328"/>
                  </a:cubicBezTo>
                  <a:cubicBezTo>
                    <a:pt x="102026" y="36465"/>
                    <a:pt x="101937" y="32566"/>
                    <a:pt x="101764" y="29662"/>
                  </a:cubicBezTo>
                  <a:cubicBezTo>
                    <a:pt x="101591" y="26741"/>
                    <a:pt x="101351" y="25289"/>
                    <a:pt x="101046" y="25289"/>
                  </a:cubicBezTo>
                  <a:close/>
                  <a:moveTo>
                    <a:pt x="104819" y="80292"/>
                  </a:moveTo>
                  <a:lnTo>
                    <a:pt x="104668" y="93089"/>
                  </a:lnTo>
                  <a:lnTo>
                    <a:pt x="105391" y="93089"/>
                  </a:lnTo>
                  <a:lnTo>
                    <a:pt x="105547" y="80292"/>
                  </a:lnTo>
                  <a:close/>
                  <a:moveTo>
                    <a:pt x="109298" y="26792"/>
                  </a:moveTo>
                  <a:lnTo>
                    <a:pt x="108509" y="93089"/>
                  </a:lnTo>
                  <a:lnTo>
                    <a:pt x="109152" y="93089"/>
                  </a:lnTo>
                  <a:lnTo>
                    <a:pt x="109940" y="26792"/>
                  </a:lnTo>
                  <a:close/>
                  <a:moveTo>
                    <a:pt x="112770" y="25289"/>
                  </a:moveTo>
                  <a:cubicBezTo>
                    <a:pt x="112539" y="25289"/>
                    <a:pt x="112314" y="26336"/>
                    <a:pt x="112094" y="28413"/>
                  </a:cubicBezTo>
                  <a:cubicBezTo>
                    <a:pt x="111873" y="30489"/>
                    <a:pt x="111638" y="33798"/>
                    <a:pt x="111383" y="38339"/>
                  </a:cubicBezTo>
                  <a:lnTo>
                    <a:pt x="111522" y="26792"/>
                  </a:lnTo>
                  <a:lnTo>
                    <a:pt x="110940" y="26792"/>
                  </a:lnTo>
                  <a:lnTo>
                    <a:pt x="110150" y="93089"/>
                  </a:lnTo>
                  <a:lnTo>
                    <a:pt x="110794" y="93089"/>
                  </a:lnTo>
                  <a:lnTo>
                    <a:pt x="111160" y="62245"/>
                  </a:lnTo>
                  <a:cubicBezTo>
                    <a:pt x="111282" y="52132"/>
                    <a:pt x="111470" y="44991"/>
                    <a:pt x="111727" y="40838"/>
                  </a:cubicBezTo>
                  <a:cubicBezTo>
                    <a:pt x="111982" y="36668"/>
                    <a:pt x="112277" y="34592"/>
                    <a:pt x="112606" y="34592"/>
                  </a:cubicBezTo>
                  <a:cubicBezTo>
                    <a:pt x="112770" y="34592"/>
                    <a:pt x="112893" y="35284"/>
                    <a:pt x="112980" y="36651"/>
                  </a:cubicBezTo>
                  <a:cubicBezTo>
                    <a:pt x="113067" y="38019"/>
                    <a:pt x="113109" y="39808"/>
                    <a:pt x="113109" y="42020"/>
                  </a:cubicBezTo>
                  <a:cubicBezTo>
                    <a:pt x="113109" y="43978"/>
                    <a:pt x="113084" y="47000"/>
                    <a:pt x="113035" y="51069"/>
                  </a:cubicBezTo>
                  <a:lnTo>
                    <a:pt x="112534" y="93089"/>
                  </a:lnTo>
                  <a:lnTo>
                    <a:pt x="113178" y="93089"/>
                  </a:lnTo>
                  <a:lnTo>
                    <a:pt x="113656" y="52943"/>
                  </a:lnTo>
                  <a:cubicBezTo>
                    <a:pt x="113718" y="47658"/>
                    <a:pt x="113750" y="43792"/>
                    <a:pt x="113750" y="41328"/>
                  </a:cubicBezTo>
                  <a:cubicBezTo>
                    <a:pt x="113750" y="36465"/>
                    <a:pt x="113661" y="32566"/>
                    <a:pt x="113488" y="29662"/>
                  </a:cubicBezTo>
                  <a:cubicBezTo>
                    <a:pt x="113314" y="26741"/>
                    <a:pt x="113074" y="25289"/>
                    <a:pt x="112770" y="25289"/>
                  </a:cubicBezTo>
                  <a:close/>
                  <a:moveTo>
                    <a:pt x="14883" y="2684"/>
                  </a:moveTo>
                  <a:lnTo>
                    <a:pt x="14147" y="10500"/>
                  </a:lnTo>
                  <a:lnTo>
                    <a:pt x="13952" y="26792"/>
                  </a:lnTo>
                  <a:lnTo>
                    <a:pt x="13444" y="26792"/>
                  </a:lnTo>
                  <a:lnTo>
                    <a:pt x="13340" y="35520"/>
                  </a:lnTo>
                  <a:lnTo>
                    <a:pt x="13848" y="35520"/>
                  </a:lnTo>
                  <a:lnTo>
                    <a:pt x="13390" y="74046"/>
                  </a:lnTo>
                  <a:cubicBezTo>
                    <a:pt x="13328" y="79279"/>
                    <a:pt x="13298" y="82639"/>
                    <a:pt x="13298" y="84091"/>
                  </a:cubicBezTo>
                  <a:cubicBezTo>
                    <a:pt x="13298" y="86961"/>
                    <a:pt x="13355" y="89240"/>
                    <a:pt x="13469" y="90894"/>
                  </a:cubicBezTo>
                  <a:cubicBezTo>
                    <a:pt x="13620" y="93106"/>
                    <a:pt x="13823" y="94203"/>
                    <a:pt x="14078" y="94203"/>
                  </a:cubicBezTo>
                  <a:cubicBezTo>
                    <a:pt x="14224" y="94203"/>
                    <a:pt x="14372" y="93849"/>
                    <a:pt x="14526" y="93140"/>
                  </a:cubicBezTo>
                  <a:lnTo>
                    <a:pt x="14632" y="83905"/>
                  </a:lnTo>
                  <a:lnTo>
                    <a:pt x="14632" y="83905"/>
                  </a:lnTo>
                  <a:cubicBezTo>
                    <a:pt x="14521" y="84411"/>
                    <a:pt x="14395" y="84648"/>
                    <a:pt x="14254" y="84648"/>
                  </a:cubicBezTo>
                  <a:cubicBezTo>
                    <a:pt x="14155" y="84648"/>
                    <a:pt x="14083" y="84310"/>
                    <a:pt x="14038" y="83601"/>
                  </a:cubicBezTo>
                  <a:cubicBezTo>
                    <a:pt x="13994" y="82892"/>
                    <a:pt x="13971" y="81862"/>
                    <a:pt x="13971" y="80528"/>
                  </a:cubicBezTo>
                  <a:cubicBezTo>
                    <a:pt x="13971" y="79617"/>
                    <a:pt x="13999" y="76831"/>
                    <a:pt x="14053" y="72172"/>
                  </a:cubicBezTo>
                  <a:lnTo>
                    <a:pt x="14491" y="35520"/>
                  </a:lnTo>
                  <a:lnTo>
                    <a:pt x="15120" y="35520"/>
                  </a:lnTo>
                  <a:lnTo>
                    <a:pt x="15227" y="26792"/>
                  </a:lnTo>
                  <a:lnTo>
                    <a:pt x="14593" y="26792"/>
                  </a:lnTo>
                  <a:lnTo>
                    <a:pt x="14883" y="2684"/>
                  </a:lnTo>
                  <a:close/>
                  <a:moveTo>
                    <a:pt x="88456" y="2684"/>
                  </a:moveTo>
                  <a:lnTo>
                    <a:pt x="87720" y="10500"/>
                  </a:lnTo>
                  <a:lnTo>
                    <a:pt x="87525" y="26792"/>
                  </a:lnTo>
                  <a:lnTo>
                    <a:pt x="87017" y="26792"/>
                  </a:lnTo>
                  <a:lnTo>
                    <a:pt x="86913" y="35520"/>
                  </a:lnTo>
                  <a:lnTo>
                    <a:pt x="87421" y="35520"/>
                  </a:lnTo>
                  <a:lnTo>
                    <a:pt x="86963" y="74046"/>
                  </a:lnTo>
                  <a:cubicBezTo>
                    <a:pt x="86901" y="79279"/>
                    <a:pt x="86871" y="82639"/>
                    <a:pt x="86871" y="84091"/>
                  </a:cubicBezTo>
                  <a:cubicBezTo>
                    <a:pt x="86871" y="86961"/>
                    <a:pt x="86928" y="89240"/>
                    <a:pt x="87042" y="90894"/>
                  </a:cubicBezTo>
                  <a:cubicBezTo>
                    <a:pt x="87193" y="93106"/>
                    <a:pt x="87396" y="94203"/>
                    <a:pt x="87651" y="94203"/>
                  </a:cubicBezTo>
                  <a:cubicBezTo>
                    <a:pt x="87797" y="94203"/>
                    <a:pt x="87946" y="93849"/>
                    <a:pt x="88099" y="93140"/>
                  </a:cubicBezTo>
                  <a:lnTo>
                    <a:pt x="88206" y="83905"/>
                  </a:lnTo>
                  <a:lnTo>
                    <a:pt x="88206" y="83905"/>
                  </a:lnTo>
                  <a:cubicBezTo>
                    <a:pt x="88094" y="84411"/>
                    <a:pt x="87968" y="84648"/>
                    <a:pt x="87827" y="84648"/>
                  </a:cubicBezTo>
                  <a:cubicBezTo>
                    <a:pt x="87728" y="84648"/>
                    <a:pt x="87656" y="84310"/>
                    <a:pt x="87611" y="83601"/>
                  </a:cubicBezTo>
                  <a:cubicBezTo>
                    <a:pt x="87567" y="82892"/>
                    <a:pt x="87545" y="81862"/>
                    <a:pt x="87545" y="80528"/>
                  </a:cubicBezTo>
                  <a:cubicBezTo>
                    <a:pt x="87545" y="79617"/>
                    <a:pt x="87572" y="76831"/>
                    <a:pt x="87626" y="72172"/>
                  </a:cubicBezTo>
                  <a:lnTo>
                    <a:pt x="88065" y="35520"/>
                  </a:lnTo>
                  <a:lnTo>
                    <a:pt x="88693" y="35520"/>
                  </a:lnTo>
                  <a:lnTo>
                    <a:pt x="88800" y="26792"/>
                  </a:lnTo>
                  <a:lnTo>
                    <a:pt x="88166" y="26792"/>
                  </a:lnTo>
                  <a:lnTo>
                    <a:pt x="88456" y="2684"/>
                  </a:lnTo>
                  <a:close/>
                  <a:moveTo>
                    <a:pt x="115949" y="2684"/>
                  </a:moveTo>
                  <a:lnTo>
                    <a:pt x="115213" y="10500"/>
                  </a:lnTo>
                  <a:lnTo>
                    <a:pt x="115018" y="26792"/>
                  </a:lnTo>
                  <a:lnTo>
                    <a:pt x="114510" y="26792"/>
                  </a:lnTo>
                  <a:lnTo>
                    <a:pt x="114406" y="35520"/>
                  </a:lnTo>
                  <a:lnTo>
                    <a:pt x="114914" y="35520"/>
                  </a:lnTo>
                  <a:lnTo>
                    <a:pt x="114456" y="74046"/>
                  </a:lnTo>
                  <a:cubicBezTo>
                    <a:pt x="114394" y="79279"/>
                    <a:pt x="114364" y="82639"/>
                    <a:pt x="114364" y="84091"/>
                  </a:cubicBezTo>
                  <a:cubicBezTo>
                    <a:pt x="114364" y="86961"/>
                    <a:pt x="114421" y="89240"/>
                    <a:pt x="114535" y="90894"/>
                  </a:cubicBezTo>
                  <a:cubicBezTo>
                    <a:pt x="114686" y="93106"/>
                    <a:pt x="114889" y="94203"/>
                    <a:pt x="115144" y="94203"/>
                  </a:cubicBezTo>
                  <a:cubicBezTo>
                    <a:pt x="115290" y="94203"/>
                    <a:pt x="115439" y="93849"/>
                    <a:pt x="115592" y="93140"/>
                  </a:cubicBezTo>
                  <a:lnTo>
                    <a:pt x="115699" y="83905"/>
                  </a:lnTo>
                  <a:lnTo>
                    <a:pt x="115699" y="83905"/>
                  </a:lnTo>
                  <a:cubicBezTo>
                    <a:pt x="115587" y="84411"/>
                    <a:pt x="115461" y="84648"/>
                    <a:pt x="115320" y="84648"/>
                  </a:cubicBezTo>
                  <a:cubicBezTo>
                    <a:pt x="115221" y="84648"/>
                    <a:pt x="115149" y="84310"/>
                    <a:pt x="115105" y="83601"/>
                  </a:cubicBezTo>
                  <a:cubicBezTo>
                    <a:pt x="115060" y="82892"/>
                    <a:pt x="115038" y="81862"/>
                    <a:pt x="115038" y="80528"/>
                  </a:cubicBezTo>
                  <a:cubicBezTo>
                    <a:pt x="115038" y="79617"/>
                    <a:pt x="115065" y="76831"/>
                    <a:pt x="115119" y="72172"/>
                  </a:cubicBezTo>
                  <a:lnTo>
                    <a:pt x="115558" y="35520"/>
                  </a:lnTo>
                  <a:lnTo>
                    <a:pt x="116187" y="35520"/>
                  </a:lnTo>
                  <a:lnTo>
                    <a:pt x="116293" y="26792"/>
                  </a:lnTo>
                  <a:lnTo>
                    <a:pt x="115659" y="26792"/>
                  </a:lnTo>
                  <a:lnTo>
                    <a:pt x="115949" y="2684"/>
                  </a:lnTo>
                  <a:close/>
                  <a:moveTo>
                    <a:pt x="17297" y="25289"/>
                  </a:moveTo>
                  <a:cubicBezTo>
                    <a:pt x="16943" y="25289"/>
                    <a:pt x="16616" y="26944"/>
                    <a:pt x="16311" y="30253"/>
                  </a:cubicBezTo>
                  <a:cubicBezTo>
                    <a:pt x="16009" y="33562"/>
                    <a:pt x="15761" y="38610"/>
                    <a:pt x="15571" y="45413"/>
                  </a:cubicBezTo>
                  <a:cubicBezTo>
                    <a:pt x="15380" y="52234"/>
                    <a:pt x="15286" y="59257"/>
                    <a:pt x="15286" y="66482"/>
                  </a:cubicBezTo>
                  <a:cubicBezTo>
                    <a:pt x="15286" y="72020"/>
                    <a:pt x="15348" y="76949"/>
                    <a:pt x="15469" y="81288"/>
                  </a:cubicBezTo>
                  <a:cubicBezTo>
                    <a:pt x="15591" y="85610"/>
                    <a:pt x="15769" y="88919"/>
                    <a:pt x="16002" y="91181"/>
                  </a:cubicBezTo>
                  <a:cubicBezTo>
                    <a:pt x="16234" y="93444"/>
                    <a:pt x="16492" y="94575"/>
                    <a:pt x="16772" y="94575"/>
                  </a:cubicBezTo>
                  <a:cubicBezTo>
                    <a:pt x="17217" y="94575"/>
                    <a:pt x="17604" y="92127"/>
                    <a:pt x="17925" y="87214"/>
                  </a:cubicBezTo>
                  <a:cubicBezTo>
                    <a:pt x="18250" y="82301"/>
                    <a:pt x="18455" y="77118"/>
                    <a:pt x="18547" y="71665"/>
                  </a:cubicBezTo>
                  <a:lnTo>
                    <a:pt x="17921" y="70551"/>
                  </a:lnTo>
                  <a:cubicBezTo>
                    <a:pt x="17804" y="75329"/>
                    <a:pt x="17638" y="78992"/>
                    <a:pt x="17423" y="81541"/>
                  </a:cubicBezTo>
                  <a:cubicBezTo>
                    <a:pt x="17210" y="84074"/>
                    <a:pt x="16995" y="85340"/>
                    <a:pt x="16774" y="85340"/>
                  </a:cubicBezTo>
                  <a:cubicBezTo>
                    <a:pt x="16539" y="85340"/>
                    <a:pt x="16341" y="83702"/>
                    <a:pt x="16180" y="80444"/>
                  </a:cubicBezTo>
                  <a:cubicBezTo>
                    <a:pt x="16017" y="77169"/>
                    <a:pt x="15935" y="72442"/>
                    <a:pt x="15935" y="66246"/>
                  </a:cubicBezTo>
                  <a:cubicBezTo>
                    <a:pt x="15935" y="65199"/>
                    <a:pt x="15940" y="64034"/>
                    <a:pt x="15950" y="62751"/>
                  </a:cubicBezTo>
                  <a:lnTo>
                    <a:pt x="18728" y="62751"/>
                  </a:lnTo>
                  <a:cubicBezTo>
                    <a:pt x="18760" y="59324"/>
                    <a:pt x="18777" y="55998"/>
                    <a:pt x="18777" y="52757"/>
                  </a:cubicBezTo>
                  <a:cubicBezTo>
                    <a:pt x="18777" y="44265"/>
                    <a:pt x="18643" y="37563"/>
                    <a:pt x="18374" y="32650"/>
                  </a:cubicBezTo>
                  <a:cubicBezTo>
                    <a:pt x="18106" y="27737"/>
                    <a:pt x="17747" y="25289"/>
                    <a:pt x="17297" y="25289"/>
                  </a:cubicBezTo>
                  <a:close/>
                  <a:moveTo>
                    <a:pt x="24724" y="1570"/>
                  </a:moveTo>
                  <a:lnTo>
                    <a:pt x="23638" y="93089"/>
                  </a:lnTo>
                  <a:lnTo>
                    <a:pt x="24202" y="93089"/>
                  </a:lnTo>
                  <a:lnTo>
                    <a:pt x="24353" y="80528"/>
                  </a:lnTo>
                  <a:cubicBezTo>
                    <a:pt x="24460" y="85272"/>
                    <a:pt x="24608" y="88801"/>
                    <a:pt x="24796" y="91114"/>
                  </a:cubicBezTo>
                  <a:cubicBezTo>
                    <a:pt x="24987" y="93427"/>
                    <a:pt x="25205" y="94575"/>
                    <a:pt x="25452" y="94575"/>
                  </a:cubicBezTo>
                  <a:cubicBezTo>
                    <a:pt x="25598" y="94575"/>
                    <a:pt x="25747" y="94085"/>
                    <a:pt x="25905" y="93123"/>
                  </a:cubicBezTo>
                  <a:cubicBezTo>
                    <a:pt x="26061" y="92144"/>
                    <a:pt x="26213" y="90658"/>
                    <a:pt x="26364" y="88683"/>
                  </a:cubicBezTo>
                  <a:cubicBezTo>
                    <a:pt x="26512" y="86707"/>
                    <a:pt x="26656" y="84057"/>
                    <a:pt x="26797" y="80748"/>
                  </a:cubicBezTo>
                  <a:cubicBezTo>
                    <a:pt x="26935" y="77439"/>
                    <a:pt x="27052" y="73353"/>
                    <a:pt x="27148" y="68491"/>
                  </a:cubicBezTo>
                  <a:cubicBezTo>
                    <a:pt x="27243" y="63612"/>
                    <a:pt x="27290" y="58244"/>
                    <a:pt x="27290" y="52386"/>
                  </a:cubicBezTo>
                  <a:cubicBezTo>
                    <a:pt x="27290" y="43556"/>
                    <a:pt x="27173" y="36837"/>
                    <a:pt x="26935" y="32211"/>
                  </a:cubicBezTo>
                  <a:cubicBezTo>
                    <a:pt x="26700" y="27602"/>
                    <a:pt x="26406" y="25289"/>
                    <a:pt x="26054" y="25289"/>
                  </a:cubicBezTo>
                  <a:cubicBezTo>
                    <a:pt x="25873" y="25289"/>
                    <a:pt x="25700" y="25965"/>
                    <a:pt x="25534" y="27315"/>
                  </a:cubicBezTo>
                  <a:cubicBezTo>
                    <a:pt x="25368" y="28666"/>
                    <a:pt x="25185" y="30996"/>
                    <a:pt x="24982" y="34271"/>
                  </a:cubicBezTo>
                  <a:lnTo>
                    <a:pt x="25368" y="1570"/>
                  </a:lnTo>
                  <a:close/>
                  <a:moveTo>
                    <a:pt x="28473" y="26792"/>
                  </a:moveTo>
                  <a:lnTo>
                    <a:pt x="28017" y="65047"/>
                  </a:lnTo>
                  <a:cubicBezTo>
                    <a:pt x="27938" y="71834"/>
                    <a:pt x="27896" y="76629"/>
                    <a:pt x="27896" y="79414"/>
                  </a:cubicBezTo>
                  <a:cubicBezTo>
                    <a:pt x="27896" y="83652"/>
                    <a:pt x="27988" y="87248"/>
                    <a:pt x="28166" y="90185"/>
                  </a:cubicBezTo>
                  <a:cubicBezTo>
                    <a:pt x="28344" y="93123"/>
                    <a:pt x="28580" y="94575"/>
                    <a:pt x="28872" y="94575"/>
                  </a:cubicBezTo>
                  <a:cubicBezTo>
                    <a:pt x="29345" y="94575"/>
                    <a:pt x="29808" y="90084"/>
                    <a:pt x="30258" y="81102"/>
                  </a:cubicBezTo>
                  <a:lnTo>
                    <a:pt x="30258" y="81102"/>
                  </a:lnTo>
                  <a:lnTo>
                    <a:pt x="30117" y="93089"/>
                  </a:lnTo>
                  <a:lnTo>
                    <a:pt x="30711" y="93089"/>
                  </a:lnTo>
                  <a:lnTo>
                    <a:pt x="31499" y="26792"/>
                  </a:lnTo>
                  <a:lnTo>
                    <a:pt x="30855" y="26792"/>
                  </a:lnTo>
                  <a:lnTo>
                    <a:pt x="30516" y="55441"/>
                  </a:lnTo>
                  <a:cubicBezTo>
                    <a:pt x="30446" y="61181"/>
                    <a:pt x="30387" y="65199"/>
                    <a:pt x="30335" y="67495"/>
                  </a:cubicBezTo>
                  <a:cubicBezTo>
                    <a:pt x="30256" y="71074"/>
                    <a:pt x="30154" y="74164"/>
                    <a:pt x="30030" y="76797"/>
                  </a:cubicBezTo>
                  <a:cubicBezTo>
                    <a:pt x="29907" y="79414"/>
                    <a:pt x="29758" y="81491"/>
                    <a:pt x="29587" y="83027"/>
                  </a:cubicBezTo>
                  <a:cubicBezTo>
                    <a:pt x="29414" y="84580"/>
                    <a:pt x="29238" y="85340"/>
                    <a:pt x="29060" y="85340"/>
                  </a:cubicBezTo>
                  <a:cubicBezTo>
                    <a:pt x="28892" y="85340"/>
                    <a:pt x="28763" y="84648"/>
                    <a:pt x="28676" y="83247"/>
                  </a:cubicBezTo>
                  <a:cubicBezTo>
                    <a:pt x="28589" y="81862"/>
                    <a:pt x="28547" y="79904"/>
                    <a:pt x="28547" y="77422"/>
                  </a:cubicBezTo>
                  <a:cubicBezTo>
                    <a:pt x="28547" y="75464"/>
                    <a:pt x="28570" y="72712"/>
                    <a:pt x="28612" y="69167"/>
                  </a:cubicBezTo>
                  <a:lnTo>
                    <a:pt x="29117" y="26792"/>
                  </a:lnTo>
                  <a:close/>
                  <a:moveTo>
                    <a:pt x="41967" y="25289"/>
                  </a:moveTo>
                  <a:cubicBezTo>
                    <a:pt x="41576" y="25289"/>
                    <a:pt x="41229" y="27113"/>
                    <a:pt x="40925" y="30759"/>
                  </a:cubicBezTo>
                  <a:cubicBezTo>
                    <a:pt x="40620" y="34389"/>
                    <a:pt x="40387" y="39707"/>
                    <a:pt x="40224" y="46696"/>
                  </a:cubicBezTo>
                  <a:cubicBezTo>
                    <a:pt x="40061" y="53685"/>
                    <a:pt x="39979" y="60810"/>
                    <a:pt x="39979" y="68052"/>
                  </a:cubicBezTo>
                  <a:cubicBezTo>
                    <a:pt x="39979" y="76409"/>
                    <a:pt x="40105" y="82926"/>
                    <a:pt x="40360" y="87585"/>
                  </a:cubicBezTo>
                  <a:cubicBezTo>
                    <a:pt x="40615" y="92245"/>
                    <a:pt x="40947" y="94575"/>
                    <a:pt x="41356" y="94575"/>
                  </a:cubicBezTo>
                  <a:cubicBezTo>
                    <a:pt x="41734" y="94575"/>
                    <a:pt x="42074" y="92566"/>
                    <a:pt x="42371" y="88564"/>
                  </a:cubicBezTo>
                  <a:cubicBezTo>
                    <a:pt x="42668" y="84546"/>
                    <a:pt x="42898" y="78384"/>
                    <a:pt x="43059" y="70112"/>
                  </a:cubicBezTo>
                  <a:lnTo>
                    <a:pt x="42415" y="68930"/>
                  </a:lnTo>
                  <a:cubicBezTo>
                    <a:pt x="42306" y="74620"/>
                    <a:pt x="42155" y="78874"/>
                    <a:pt x="41965" y="81660"/>
                  </a:cubicBezTo>
                  <a:cubicBezTo>
                    <a:pt x="41774" y="84445"/>
                    <a:pt x="41576" y="85846"/>
                    <a:pt x="41368" y="85846"/>
                  </a:cubicBezTo>
                  <a:cubicBezTo>
                    <a:pt x="41160" y="85846"/>
                    <a:pt x="40984" y="84428"/>
                    <a:pt x="40841" y="81592"/>
                  </a:cubicBezTo>
                  <a:cubicBezTo>
                    <a:pt x="40699" y="78773"/>
                    <a:pt x="40628" y="74518"/>
                    <a:pt x="40628" y="68863"/>
                  </a:cubicBezTo>
                  <a:cubicBezTo>
                    <a:pt x="40628" y="63444"/>
                    <a:pt x="40682" y="57822"/>
                    <a:pt x="40791" y="51980"/>
                  </a:cubicBezTo>
                  <a:cubicBezTo>
                    <a:pt x="40897" y="46122"/>
                    <a:pt x="41046" y="41767"/>
                    <a:pt x="41237" y="38897"/>
                  </a:cubicBezTo>
                  <a:cubicBezTo>
                    <a:pt x="41425" y="36027"/>
                    <a:pt x="41650" y="34592"/>
                    <a:pt x="41908" y="34592"/>
                  </a:cubicBezTo>
                  <a:cubicBezTo>
                    <a:pt x="42130" y="34592"/>
                    <a:pt x="42309" y="35773"/>
                    <a:pt x="42445" y="38154"/>
                  </a:cubicBezTo>
                  <a:cubicBezTo>
                    <a:pt x="42581" y="40517"/>
                    <a:pt x="42650" y="43809"/>
                    <a:pt x="42653" y="48013"/>
                  </a:cubicBezTo>
                  <a:lnTo>
                    <a:pt x="43284" y="47270"/>
                  </a:lnTo>
                  <a:cubicBezTo>
                    <a:pt x="43284" y="40652"/>
                    <a:pt x="43168" y="35334"/>
                    <a:pt x="42930" y="31316"/>
                  </a:cubicBezTo>
                  <a:cubicBezTo>
                    <a:pt x="42693" y="27298"/>
                    <a:pt x="42373" y="25289"/>
                    <a:pt x="41967" y="25289"/>
                  </a:cubicBezTo>
                  <a:close/>
                  <a:moveTo>
                    <a:pt x="49660" y="25289"/>
                  </a:moveTo>
                  <a:cubicBezTo>
                    <a:pt x="49224" y="25289"/>
                    <a:pt x="48860" y="27028"/>
                    <a:pt x="48573" y="30540"/>
                  </a:cubicBezTo>
                  <a:cubicBezTo>
                    <a:pt x="48286" y="34034"/>
                    <a:pt x="48075" y="39065"/>
                    <a:pt x="47942" y="45633"/>
                  </a:cubicBezTo>
                  <a:lnTo>
                    <a:pt x="48593" y="46646"/>
                  </a:lnTo>
                  <a:cubicBezTo>
                    <a:pt x="48669" y="42763"/>
                    <a:pt x="48796" y="39774"/>
                    <a:pt x="48967" y="37681"/>
                  </a:cubicBezTo>
                  <a:cubicBezTo>
                    <a:pt x="49137" y="35571"/>
                    <a:pt x="49360" y="34524"/>
                    <a:pt x="49630" y="34524"/>
                  </a:cubicBezTo>
                  <a:cubicBezTo>
                    <a:pt x="49915" y="34524"/>
                    <a:pt x="50133" y="35571"/>
                    <a:pt x="50284" y="37647"/>
                  </a:cubicBezTo>
                  <a:cubicBezTo>
                    <a:pt x="50390" y="39150"/>
                    <a:pt x="50445" y="41209"/>
                    <a:pt x="50445" y="43826"/>
                  </a:cubicBezTo>
                  <a:cubicBezTo>
                    <a:pt x="50445" y="45869"/>
                    <a:pt x="50420" y="48435"/>
                    <a:pt x="50370" y="51508"/>
                  </a:cubicBezTo>
                  <a:cubicBezTo>
                    <a:pt x="50197" y="52706"/>
                    <a:pt x="49907" y="53466"/>
                    <a:pt x="49504" y="53753"/>
                  </a:cubicBezTo>
                  <a:cubicBezTo>
                    <a:pt x="49100" y="54040"/>
                    <a:pt x="48825" y="54445"/>
                    <a:pt x="48682" y="54935"/>
                  </a:cubicBezTo>
                  <a:cubicBezTo>
                    <a:pt x="48452" y="55694"/>
                    <a:pt x="48256" y="56927"/>
                    <a:pt x="48098" y="58649"/>
                  </a:cubicBezTo>
                  <a:cubicBezTo>
                    <a:pt x="47939" y="60388"/>
                    <a:pt x="47813" y="62667"/>
                    <a:pt x="47716" y="65520"/>
                  </a:cubicBezTo>
                  <a:cubicBezTo>
                    <a:pt x="47620" y="68373"/>
                    <a:pt x="47573" y="71648"/>
                    <a:pt x="47573" y="75362"/>
                  </a:cubicBezTo>
                  <a:cubicBezTo>
                    <a:pt x="47573" y="80967"/>
                    <a:pt x="47679" y="85576"/>
                    <a:pt x="47892" y="89189"/>
                  </a:cubicBezTo>
                  <a:cubicBezTo>
                    <a:pt x="48105" y="92785"/>
                    <a:pt x="48385" y="94575"/>
                    <a:pt x="48734" y="94575"/>
                  </a:cubicBezTo>
                  <a:cubicBezTo>
                    <a:pt x="48969" y="94575"/>
                    <a:pt x="49189" y="93798"/>
                    <a:pt x="49395" y="92245"/>
                  </a:cubicBezTo>
                  <a:cubicBezTo>
                    <a:pt x="49600" y="90675"/>
                    <a:pt x="49816" y="88210"/>
                    <a:pt x="50039" y="84850"/>
                  </a:cubicBezTo>
                  <a:cubicBezTo>
                    <a:pt x="50051" y="88176"/>
                    <a:pt x="50076" y="90911"/>
                    <a:pt x="50113" y="93089"/>
                  </a:cubicBezTo>
                  <a:lnTo>
                    <a:pt x="50762" y="93089"/>
                  </a:lnTo>
                  <a:cubicBezTo>
                    <a:pt x="50710" y="89172"/>
                    <a:pt x="50685" y="86167"/>
                    <a:pt x="50685" y="84091"/>
                  </a:cubicBezTo>
                  <a:cubicBezTo>
                    <a:pt x="50685" y="80799"/>
                    <a:pt x="50717" y="76544"/>
                    <a:pt x="50784" y="71294"/>
                  </a:cubicBezTo>
                  <a:lnTo>
                    <a:pt x="50992" y="54817"/>
                  </a:lnTo>
                  <a:cubicBezTo>
                    <a:pt x="51051" y="50157"/>
                    <a:pt x="51081" y="46055"/>
                    <a:pt x="51081" y="42526"/>
                  </a:cubicBezTo>
                  <a:cubicBezTo>
                    <a:pt x="51081" y="37850"/>
                    <a:pt x="50977" y="34068"/>
                    <a:pt x="50769" y="31164"/>
                  </a:cubicBezTo>
                  <a:cubicBezTo>
                    <a:pt x="50497" y="27248"/>
                    <a:pt x="50128" y="25289"/>
                    <a:pt x="49660" y="25289"/>
                  </a:cubicBezTo>
                  <a:close/>
                  <a:moveTo>
                    <a:pt x="69064" y="25289"/>
                  </a:moveTo>
                  <a:cubicBezTo>
                    <a:pt x="68485" y="25289"/>
                    <a:pt x="68014" y="28784"/>
                    <a:pt x="67658" y="35773"/>
                  </a:cubicBezTo>
                  <a:cubicBezTo>
                    <a:pt x="67224" y="44265"/>
                    <a:pt x="67006" y="54985"/>
                    <a:pt x="67006" y="67917"/>
                  </a:cubicBezTo>
                  <a:cubicBezTo>
                    <a:pt x="67006" y="73218"/>
                    <a:pt x="67071" y="77878"/>
                    <a:pt x="67197" y="81913"/>
                  </a:cubicBezTo>
                  <a:cubicBezTo>
                    <a:pt x="67323" y="85948"/>
                    <a:pt x="67507" y="89071"/>
                    <a:pt x="67747" y="91266"/>
                  </a:cubicBezTo>
                  <a:cubicBezTo>
                    <a:pt x="67987" y="93477"/>
                    <a:pt x="68254" y="94575"/>
                    <a:pt x="68549" y="94575"/>
                  </a:cubicBezTo>
                  <a:cubicBezTo>
                    <a:pt x="68906" y="94575"/>
                    <a:pt x="69247" y="92836"/>
                    <a:pt x="69569" y="89341"/>
                  </a:cubicBezTo>
                  <a:cubicBezTo>
                    <a:pt x="69893" y="85846"/>
                    <a:pt x="70144" y="80815"/>
                    <a:pt x="70317" y="74265"/>
                  </a:cubicBezTo>
                  <a:cubicBezTo>
                    <a:pt x="70493" y="67715"/>
                    <a:pt x="70579" y="60624"/>
                    <a:pt x="70579" y="53010"/>
                  </a:cubicBezTo>
                  <a:cubicBezTo>
                    <a:pt x="70579" y="44518"/>
                    <a:pt x="70441" y="37782"/>
                    <a:pt x="70163" y="32785"/>
                  </a:cubicBezTo>
                  <a:cubicBezTo>
                    <a:pt x="69886" y="27788"/>
                    <a:pt x="69520" y="25289"/>
                    <a:pt x="69064" y="25289"/>
                  </a:cubicBezTo>
                  <a:close/>
                  <a:moveTo>
                    <a:pt x="96527" y="25289"/>
                  </a:moveTo>
                  <a:cubicBezTo>
                    <a:pt x="96173" y="25289"/>
                    <a:pt x="95846" y="26944"/>
                    <a:pt x="95542" y="30253"/>
                  </a:cubicBezTo>
                  <a:cubicBezTo>
                    <a:pt x="95240" y="33562"/>
                    <a:pt x="94992" y="38610"/>
                    <a:pt x="94802" y="45413"/>
                  </a:cubicBezTo>
                  <a:cubicBezTo>
                    <a:pt x="94611" y="52234"/>
                    <a:pt x="94517" y="59257"/>
                    <a:pt x="94517" y="66482"/>
                  </a:cubicBezTo>
                  <a:cubicBezTo>
                    <a:pt x="94517" y="72020"/>
                    <a:pt x="94579" y="76949"/>
                    <a:pt x="94700" y="81288"/>
                  </a:cubicBezTo>
                  <a:cubicBezTo>
                    <a:pt x="94821" y="85610"/>
                    <a:pt x="95000" y="88919"/>
                    <a:pt x="95232" y="91181"/>
                  </a:cubicBezTo>
                  <a:cubicBezTo>
                    <a:pt x="95465" y="93444"/>
                    <a:pt x="95723" y="94575"/>
                    <a:pt x="96002" y="94575"/>
                  </a:cubicBezTo>
                  <a:cubicBezTo>
                    <a:pt x="96448" y="94575"/>
                    <a:pt x="96834" y="92127"/>
                    <a:pt x="97156" y="87214"/>
                  </a:cubicBezTo>
                  <a:cubicBezTo>
                    <a:pt x="97481" y="82301"/>
                    <a:pt x="97686" y="77118"/>
                    <a:pt x="97778" y="71665"/>
                  </a:cubicBezTo>
                  <a:lnTo>
                    <a:pt x="97151" y="70551"/>
                  </a:lnTo>
                  <a:cubicBezTo>
                    <a:pt x="97035" y="75329"/>
                    <a:pt x="96869" y="78992"/>
                    <a:pt x="96654" y="81541"/>
                  </a:cubicBezTo>
                  <a:cubicBezTo>
                    <a:pt x="96441" y="84074"/>
                    <a:pt x="96225" y="85340"/>
                    <a:pt x="96005" y="85340"/>
                  </a:cubicBezTo>
                  <a:cubicBezTo>
                    <a:pt x="95770" y="85340"/>
                    <a:pt x="95572" y="83702"/>
                    <a:pt x="95411" y="80444"/>
                  </a:cubicBezTo>
                  <a:cubicBezTo>
                    <a:pt x="95247" y="77169"/>
                    <a:pt x="95166" y="72442"/>
                    <a:pt x="95166" y="66246"/>
                  </a:cubicBezTo>
                  <a:cubicBezTo>
                    <a:pt x="95166" y="65199"/>
                    <a:pt x="95171" y="64034"/>
                    <a:pt x="95180" y="62751"/>
                  </a:cubicBezTo>
                  <a:lnTo>
                    <a:pt x="97958" y="62751"/>
                  </a:lnTo>
                  <a:cubicBezTo>
                    <a:pt x="97991" y="59324"/>
                    <a:pt x="98008" y="55998"/>
                    <a:pt x="98008" y="52757"/>
                  </a:cubicBezTo>
                  <a:cubicBezTo>
                    <a:pt x="98008" y="44265"/>
                    <a:pt x="97874" y="37563"/>
                    <a:pt x="97604" y="32650"/>
                  </a:cubicBezTo>
                  <a:cubicBezTo>
                    <a:pt x="97337" y="27737"/>
                    <a:pt x="96978" y="25289"/>
                    <a:pt x="96527" y="25289"/>
                  </a:cubicBezTo>
                  <a:close/>
                  <a:moveTo>
                    <a:pt x="63159" y="80292"/>
                  </a:moveTo>
                  <a:lnTo>
                    <a:pt x="63005" y="93089"/>
                  </a:lnTo>
                  <a:lnTo>
                    <a:pt x="63404" y="93089"/>
                  </a:lnTo>
                  <a:cubicBezTo>
                    <a:pt x="63312" y="100737"/>
                    <a:pt x="63127" y="105261"/>
                    <a:pt x="62847" y="106629"/>
                  </a:cubicBezTo>
                  <a:lnTo>
                    <a:pt x="62785" y="111558"/>
                  </a:lnTo>
                  <a:cubicBezTo>
                    <a:pt x="63015" y="111102"/>
                    <a:pt x="63213" y="109313"/>
                    <a:pt x="63384" y="106190"/>
                  </a:cubicBezTo>
                  <a:cubicBezTo>
                    <a:pt x="63553" y="103066"/>
                    <a:pt x="63679" y="98154"/>
                    <a:pt x="63758" y="91468"/>
                  </a:cubicBezTo>
                  <a:lnTo>
                    <a:pt x="63889" y="80292"/>
                  </a:lnTo>
                  <a:close/>
                  <a:moveTo>
                    <a:pt x="89030" y="80292"/>
                  </a:moveTo>
                  <a:lnTo>
                    <a:pt x="88877" y="93089"/>
                  </a:lnTo>
                  <a:lnTo>
                    <a:pt x="89275" y="93089"/>
                  </a:lnTo>
                  <a:cubicBezTo>
                    <a:pt x="89184" y="100737"/>
                    <a:pt x="88998" y="105261"/>
                    <a:pt x="88718" y="106629"/>
                  </a:cubicBezTo>
                  <a:lnTo>
                    <a:pt x="88656" y="111558"/>
                  </a:lnTo>
                  <a:cubicBezTo>
                    <a:pt x="88887" y="111102"/>
                    <a:pt x="89085" y="109313"/>
                    <a:pt x="89255" y="106190"/>
                  </a:cubicBezTo>
                  <a:cubicBezTo>
                    <a:pt x="89424" y="103066"/>
                    <a:pt x="89550" y="98154"/>
                    <a:pt x="89629" y="91468"/>
                  </a:cubicBezTo>
                  <a:lnTo>
                    <a:pt x="89761" y="80292"/>
                  </a:lnTo>
                  <a:close/>
                  <a:moveTo>
                    <a:pt x="57155" y="1570"/>
                  </a:moveTo>
                  <a:lnTo>
                    <a:pt x="55788" y="118109"/>
                  </a:lnTo>
                  <a:lnTo>
                    <a:pt x="57207" y="118109"/>
                  </a:lnTo>
                  <a:lnTo>
                    <a:pt x="57311" y="109431"/>
                  </a:lnTo>
                  <a:lnTo>
                    <a:pt x="56526" y="109431"/>
                  </a:lnTo>
                  <a:lnTo>
                    <a:pt x="57704" y="10247"/>
                  </a:lnTo>
                  <a:lnTo>
                    <a:pt x="58482" y="10247"/>
                  </a:lnTo>
                  <a:lnTo>
                    <a:pt x="58586" y="1570"/>
                  </a:lnTo>
                  <a:close/>
                  <a:moveTo>
                    <a:pt x="61554" y="1570"/>
                  </a:moveTo>
                  <a:lnTo>
                    <a:pt x="61450" y="10247"/>
                  </a:lnTo>
                  <a:lnTo>
                    <a:pt x="62233" y="10247"/>
                  </a:lnTo>
                  <a:lnTo>
                    <a:pt x="61052" y="109431"/>
                  </a:lnTo>
                  <a:lnTo>
                    <a:pt x="60267" y="109431"/>
                  </a:lnTo>
                  <a:lnTo>
                    <a:pt x="60165" y="118109"/>
                  </a:lnTo>
                  <a:lnTo>
                    <a:pt x="61587" y="118109"/>
                  </a:lnTo>
                  <a:lnTo>
                    <a:pt x="62986" y="1570"/>
                  </a:lnTo>
                  <a:close/>
                  <a:moveTo>
                    <a:pt x="21459" y="0"/>
                  </a:moveTo>
                  <a:cubicBezTo>
                    <a:pt x="21011" y="8998"/>
                    <a:pt x="20686" y="16325"/>
                    <a:pt x="20483" y="21980"/>
                  </a:cubicBezTo>
                  <a:cubicBezTo>
                    <a:pt x="20174" y="30472"/>
                    <a:pt x="19946" y="39048"/>
                    <a:pt x="19795" y="47726"/>
                  </a:cubicBezTo>
                  <a:cubicBezTo>
                    <a:pt x="19644" y="56404"/>
                    <a:pt x="19570" y="65790"/>
                    <a:pt x="19570" y="75852"/>
                  </a:cubicBezTo>
                  <a:cubicBezTo>
                    <a:pt x="19570" y="90962"/>
                    <a:pt x="19755" y="105666"/>
                    <a:pt x="20127" y="119983"/>
                  </a:cubicBezTo>
                  <a:lnTo>
                    <a:pt x="20607" y="119983"/>
                  </a:lnTo>
                  <a:cubicBezTo>
                    <a:pt x="20335" y="105261"/>
                    <a:pt x="20198" y="91029"/>
                    <a:pt x="20198" y="77287"/>
                  </a:cubicBezTo>
                  <a:cubicBezTo>
                    <a:pt x="20198" y="68086"/>
                    <a:pt x="20268" y="58936"/>
                    <a:pt x="20409" y="49819"/>
                  </a:cubicBezTo>
                  <a:cubicBezTo>
                    <a:pt x="20548" y="40703"/>
                    <a:pt x="20773" y="31435"/>
                    <a:pt x="21080" y="21980"/>
                  </a:cubicBezTo>
                  <a:cubicBezTo>
                    <a:pt x="21389" y="12526"/>
                    <a:pt x="21684" y="5216"/>
                    <a:pt x="21959" y="0"/>
                  </a:cubicBezTo>
                  <a:close/>
                  <a:moveTo>
                    <a:pt x="118960" y="0"/>
                  </a:moveTo>
                  <a:cubicBezTo>
                    <a:pt x="119232" y="14704"/>
                    <a:pt x="119368" y="28902"/>
                    <a:pt x="119368" y="42644"/>
                  </a:cubicBezTo>
                  <a:cubicBezTo>
                    <a:pt x="119368" y="51879"/>
                    <a:pt x="119299" y="61046"/>
                    <a:pt x="119160" y="70146"/>
                  </a:cubicBezTo>
                  <a:cubicBezTo>
                    <a:pt x="119021" y="79229"/>
                    <a:pt x="118796" y="88514"/>
                    <a:pt x="118487" y="97951"/>
                  </a:cubicBezTo>
                  <a:cubicBezTo>
                    <a:pt x="118177" y="107405"/>
                    <a:pt x="117883" y="114749"/>
                    <a:pt x="117608" y="119983"/>
                  </a:cubicBezTo>
                  <a:lnTo>
                    <a:pt x="118110" y="119983"/>
                  </a:lnTo>
                  <a:cubicBezTo>
                    <a:pt x="118556" y="111001"/>
                    <a:pt x="118880" y="103674"/>
                    <a:pt x="119086" y="98019"/>
                  </a:cubicBezTo>
                  <a:cubicBezTo>
                    <a:pt x="119395" y="89476"/>
                    <a:pt x="119623" y="80883"/>
                    <a:pt x="119774" y="72239"/>
                  </a:cubicBezTo>
                  <a:cubicBezTo>
                    <a:pt x="119925" y="63579"/>
                    <a:pt x="120000" y="54192"/>
                    <a:pt x="120000" y="44079"/>
                  </a:cubicBezTo>
                  <a:cubicBezTo>
                    <a:pt x="120000" y="29020"/>
                    <a:pt x="119811" y="14316"/>
                    <a:pt x="119437" y="0"/>
                  </a:cubicBezTo>
                  <a:close/>
                </a:path>
              </a:pathLst>
            </a:custGeom>
            <a:solidFill>
              <a:srgbClr val="00002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71875" y="1638850"/>
              <a:ext cx="570749" cy="1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82" y="1570"/>
                  </a:moveTo>
                  <a:lnTo>
                    <a:pt x="25482" y="14501"/>
                  </a:lnTo>
                  <a:lnTo>
                    <a:pt x="26838" y="14501"/>
                  </a:lnTo>
                  <a:lnTo>
                    <a:pt x="26838" y="1570"/>
                  </a:lnTo>
                  <a:close/>
                  <a:moveTo>
                    <a:pt x="91537" y="1570"/>
                  </a:moveTo>
                  <a:lnTo>
                    <a:pt x="91537" y="14501"/>
                  </a:lnTo>
                  <a:lnTo>
                    <a:pt x="92893" y="14501"/>
                  </a:lnTo>
                  <a:lnTo>
                    <a:pt x="92893" y="1570"/>
                  </a:lnTo>
                  <a:close/>
                  <a:moveTo>
                    <a:pt x="63600" y="26792"/>
                  </a:moveTo>
                  <a:lnTo>
                    <a:pt x="63600" y="39589"/>
                  </a:lnTo>
                  <a:lnTo>
                    <a:pt x="65145" y="39589"/>
                  </a:lnTo>
                  <a:lnTo>
                    <a:pt x="65145" y="26792"/>
                  </a:lnTo>
                  <a:close/>
                  <a:moveTo>
                    <a:pt x="36499" y="34541"/>
                  </a:moveTo>
                  <a:cubicBezTo>
                    <a:pt x="37187" y="34541"/>
                    <a:pt x="37745" y="36702"/>
                    <a:pt x="38181" y="41024"/>
                  </a:cubicBezTo>
                  <a:cubicBezTo>
                    <a:pt x="38459" y="43809"/>
                    <a:pt x="38633" y="47996"/>
                    <a:pt x="38691" y="53567"/>
                  </a:cubicBezTo>
                  <a:lnTo>
                    <a:pt x="34223" y="53567"/>
                  </a:lnTo>
                  <a:cubicBezTo>
                    <a:pt x="34265" y="47794"/>
                    <a:pt x="34501" y="43168"/>
                    <a:pt x="34927" y="39707"/>
                  </a:cubicBezTo>
                  <a:cubicBezTo>
                    <a:pt x="35353" y="36263"/>
                    <a:pt x="35873" y="34541"/>
                    <a:pt x="36499" y="34541"/>
                  </a:cubicBezTo>
                  <a:close/>
                  <a:moveTo>
                    <a:pt x="3011" y="17810"/>
                  </a:moveTo>
                  <a:lnTo>
                    <a:pt x="3011" y="42712"/>
                  </a:lnTo>
                  <a:lnTo>
                    <a:pt x="0" y="42712"/>
                  </a:lnTo>
                  <a:lnTo>
                    <a:pt x="0" y="53196"/>
                  </a:lnTo>
                  <a:lnTo>
                    <a:pt x="3011" y="53196"/>
                  </a:lnTo>
                  <a:lnTo>
                    <a:pt x="3011" y="78300"/>
                  </a:lnTo>
                  <a:lnTo>
                    <a:pt x="4294" y="78300"/>
                  </a:lnTo>
                  <a:lnTo>
                    <a:pt x="4294" y="53196"/>
                  </a:lnTo>
                  <a:lnTo>
                    <a:pt x="7300" y="53196"/>
                  </a:lnTo>
                  <a:lnTo>
                    <a:pt x="7300" y="42712"/>
                  </a:lnTo>
                  <a:lnTo>
                    <a:pt x="4294" y="42712"/>
                  </a:lnTo>
                  <a:lnTo>
                    <a:pt x="4294" y="17810"/>
                  </a:lnTo>
                  <a:close/>
                  <a:moveTo>
                    <a:pt x="106596" y="34592"/>
                  </a:moveTo>
                  <a:cubicBezTo>
                    <a:pt x="107211" y="34592"/>
                    <a:pt x="107731" y="36651"/>
                    <a:pt x="108168" y="40770"/>
                  </a:cubicBezTo>
                  <a:cubicBezTo>
                    <a:pt x="108604" y="44890"/>
                    <a:pt x="108819" y="51018"/>
                    <a:pt x="108819" y="59122"/>
                  </a:cubicBezTo>
                  <a:cubicBezTo>
                    <a:pt x="108819" y="67613"/>
                    <a:pt x="108609" y="73843"/>
                    <a:pt x="108189" y="77827"/>
                  </a:cubicBezTo>
                  <a:cubicBezTo>
                    <a:pt x="107763" y="81795"/>
                    <a:pt x="107243" y="83787"/>
                    <a:pt x="106617" y="83787"/>
                  </a:cubicBezTo>
                  <a:cubicBezTo>
                    <a:pt x="105992" y="83787"/>
                    <a:pt x="105466" y="81795"/>
                    <a:pt x="105051" y="77794"/>
                  </a:cubicBezTo>
                  <a:cubicBezTo>
                    <a:pt x="104636" y="73792"/>
                    <a:pt x="104425" y="67445"/>
                    <a:pt x="104425" y="58750"/>
                  </a:cubicBezTo>
                  <a:cubicBezTo>
                    <a:pt x="104425" y="50765"/>
                    <a:pt x="104636" y="44738"/>
                    <a:pt x="105056" y="40686"/>
                  </a:cubicBezTo>
                  <a:cubicBezTo>
                    <a:pt x="105482" y="36617"/>
                    <a:pt x="105992" y="34592"/>
                    <a:pt x="106596" y="34592"/>
                  </a:cubicBezTo>
                  <a:close/>
                  <a:moveTo>
                    <a:pt x="8204" y="26792"/>
                  </a:moveTo>
                  <a:lnTo>
                    <a:pt x="10659" y="93089"/>
                  </a:lnTo>
                  <a:lnTo>
                    <a:pt x="12073" y="93089"/>
                  </a:lnTo>
                  <a:lnTo>
                    <a:pt x="13697" y="42087"/>
                  </a:lnTo>
                  <a:lnTo>
                    <a:pt x="14007" y="53382"/>
                  </a:lnTo>
                  <a:lnTo>
                    <a:pt x="15279" y="93089"/>
                  </a:lnTo>
                  <a:lnTo>
                    <a:pt x="16688" y="93089"/>
                  </a:lnTo>
                  <a:lnTo>
                    <a:pt x="19195" y="26792"/>
                  </a:lnTo>
                  <a:lnTo>
                    <a:pt x="17876" y="26792"/>
                  </a:lnTo>
                  <a:lnTo>
                    <a:pt x="16499" y="65115"/>
                  </a:lnTo>
                  <a:lnTo>
                    <a:pt x="16042" y="77912"/>
                  </a:lnTo>
                  <a:lnTo>
                    <a:pt x="15642" y="65250"/>
                  </a:lnTo>
                  <a:lnTo>
                    <a:pt x="14444" y="26792"/>
                  </a:lnTo>
                  <a:lnTo>
                    <a:pt x="13045" y="26792"/>
                  </a:lnTo>
                  <a:lnTo>
                    <a:pt x="11773" y="65621"/>
                  </a:lnTo>
                  <a:cubicBezTo>
                    <a:pt x="11516" y="74029"/>
                    <a:pt x="11379" y="78587"/>
                    <a:pt x="11358" y="79296"/>
                  </a:cubicBezTo>
                  <a:lnTo>
                    <a:pt x="10885" y="65064"/>
                  </a:lnTo>
                  <a:lnTo>
                    <a:pt x="9608" y="26792"/>
                  </a:lnTo>
                  <a:close/>
                  <a:moveTo>
                    <a:pt x="23274" y="25289"/>
                  </a:moveTo>
                  <a:cubicBezTo>
                    <a:pt x="22959" y="25289"/>
                    <a:pt x="22664" y="26049"/>
                    <a:pt x="22402" y="27535"/>
                  </a:cubicBezTo>
                  <a:cubicBezTo>
                    <a:pt x="22139" y="29037"/>
                    <a:pt x="21850" y="32144"/>
                    <a:pt x="21540" y="36837"/>
                  </a:cubicBezTo>
                  <a:lnTo>
                    <a:pt x="21540" y="26792"/>
                  </a:lnTo>
                  <a:lnTo>
                    <a:pt x="20320" y="26792"/>
                  </a:lnTo>
                  <a:lnTo>
                    <a:pt x="20320" y="93089"/>
                  </a:lnTo>
                  <a:lnTo>
                    <a:pt x="21676" y="93089"/>
                  </a:lnTo>
                  <a:lnTo>
                    <a:pt x="21676" y="58379"/>
                  </a:lnTo>
                  <a:cubicBezTo>
                    <a:pt x="21676" y="53635"/>
                    <a:pt x="21750" y="49262"/>
                    <a:pt x="21902" y="45278"/>
                  </a:cubicBezTo>
                  <a:cubicBezTo>
                    <a:pt x="22002" y="42644"/>
                    <a:pt x="22170" y="40602"/>
                    <a:pt x="22407" y="39116"/>
                  </a:cubicBezTo>
                  <a:cubicBezTo>
                    <a:pt x="22643" y="37647"/>
                    <a:pt x="22911" y="36904"/>
                    <a:pt x="23206" y="36904"/>
                  </a:cubicBezTo>
                  <a:cubicBezTo>
                    <a:pt x="23537" y="36904"/>
                    <a:pt x="23868" y="37715"/>
                    <a:pt x="24199" y="39335"/>
                  </a:cubicBezTo>
                  <a:lnTo>
                    <a:pt x="24667" y="28919"/>
                  </a:lnTo>
                  <a:cubicBezTo>
                    <a:pt x="24194" y="26505"/>
                    <a:pt x="23731" y="25289"/>
                    <a:pt x="23274" y="25289"/>
                  </a:cubicBezTo>
                  <a:close/>
                  <a:moveTo>
                    <a:pt x="25482" y="26792"/>
                  </a:moveTo>
                  <a:lnTo>
                    <a:pt x="25482" y="93089"/>
                  </a:lnTo>
                  <a:lnTo>
                    <a:pt x="26838" y="93089"/>
                  </a:lnTo>
                  <a:lnTo>
                    <a:pt x="26838" y="26792"/>
                  </a:lnTo>
                  <a:close/>
                  <a:moveTo>
                    <a:pt x="63600" y="80292"/>
                  </a:moveTo>
                  <a:lnTo>
                    <a:pt x="63600" y="93089"/>
                  </a:lnTo>
                  <a:lnTo>
                    <a:pt x="65145" y="93089"/>
                  </a:lnTo>
                  <a:lnTo>
                    <a:pt x="65145" y="80292"/>
                  </a:lnTo>
                  <a:close/>
                  <a:moveTo>
                    <a:pt x="89329" y="25289"/>
                  </a:moveTo>
                  <a:cubicBezTo>
                    <a:pt x="89014" y="25289"/>
                    <a:pt x="88720" y="26049"/>
                    <a:pt x="88457" y="27535"/>
                  </a:cubicBezTo>
                  <a:cubicBezTo>
                    <a:pt x="88194" y="29037"/>
                    <a:pt x="87905" y="32144"/>
                    <a:pt x="87595" y="36837"/>
                  </a:cubicBezTo>
                  <a:lnTo>
                    <a:pt x="87595" y="26792"/>
                  </a:lnTo>
                  <a:lnTo>
                    <a:pt x="86375" y="26792"/>
                  </a:lnTo>
                  <a:lnTo>
                    <a:pt x="86375" y="93089"/>
                  </a:lnTo>
                  <a:lnTo>
                    <a:pt x="87731" y="93089"/>
                  </a:lnTo>
                  <a:lnTo>
                    <a:pt x="87731" y="58379"/>
                  </a:lnTo>
                  <a:cubicBezTo>
                    <a:pt x="87731" y="53635"/>
                    <a:pt x="87805" y="49262"/>
                    <a:pt x="87957" y="45278"/>
                  </a:cubicBezTo>
                  <a:cubicBezTo>
                    <a:pt x="88057" y="42644"/>
                    <a:pt x="88226" y="40602"/>
                    <a:pt x="88462" y="39116"/>
                  </a:cubicBezTo>
                  <a:cubicBezTo>
                    <a:pt x="88699" y="37647"/>
                    <a:pt x="88967" y="36904"/>
                    <a:pt x="89261" y="36904"/>
                  </a:cubicBezTo>
                  <a:cubicBezTo>
                    <a:pt x="89592" y="36904"/>
                    <a:pt x="89923" y="37715"/>
                    <a:pt x="90254" y="39335"/>
                  </a:cubicBezTo>
                  <a:lnTo>
                    <a:pt x="90722" y="28919"/>
                  </a:lnTo>
                  <a:cubicBezTo>
                    <a:pt x="90249" y="26505"/>
                    <a:pt x="89787" y="25289"/>
                    <a:pt x="89329" y="25289"/>
                  </a:cubicBezTo>
                  <a:close/>
                  <a:moveTo>
                    <a:pt x="91537" y="26792"/>
                  </a:moveTo>
                  <a:lnTo>
                    <a:pt x="91537" y="93089"/>
                  </a:lnTo>
                  <a:lnTo>
                    <a:pt x="92893" y="93089"/>
                  </a:lnTo>
                  <a:lnTo>
                    <a:pt x="92893" y="26792"/>
                  </a:lnTo>
                  <a:close/>
                  <a:moveTo>
                    <a:pt x="98733" y="25289"/>
                  </a:moveTo>
                  <a:cubicBezTo>
                    <a:pt x="97618" y="25289"/>
                    <a:pt x="96772" y="28936"/>
                    <a:pt x="96183" y="36212"/>
                  </a:cubicBezTo>
                  <a:lnTo>
                    <a:pt x="96183" y="26792"/>
                  </a:lnTo>
                  <a:lnTo>
                    <a:pt x="94964" y="26792"/>
                  </a:lnTo>
                  <a:lnTo>
                    <a:pt x="94964" y="93089"/>
                  </a:lnTo>
                  <a:lnTo>
                    <a:pt x="96320" y="93089"/>
                  </a:lnTo>
                  <a:lnTo>
                    <a:pt x="96320" y="56876"/>
                  </a:lnTo>
                  <a:cubicBezTo>
                    <a:pt x="96320" y="48384"/>
                    <a:pt x="96530" y="42628"/>
                    <a:pt x="96951" y="39589"/>
                  </a:cubicBezTo>
                  <a:cubicBezTo>
                    <a:pt x="97366" y="36550"/>
                    <a:pt x="97865" y="35030"/>
                    <a:pt x="98444" y="35030"/>
                  </a:cubicBezTo>
                  <a:cubicBezTo>
                    <a:pt x="98806" y="35030"/>
                    <a:pt x="99122" y="35706"/>
                    <a:pt x="99390" y="37056"/>
                  </a:cubicBezTo>
                  <a:cubicBezTo>
                    <a:pt x="99658" y="38407"/>
                    <a:pt x="99847" y="40230"/>
                    <a:pt x="99952" y="42492"/>
                  </a:cubicBezTo>
                  <a:cubicBezTo>
                    <a:pt x="100057" y="44755"/>
                    <a:pt x="100110" y="48182"/>
                    <a:pt x="100110" y="52757"/>
                  </a:cubicBezTo>
                  <a:lnTo>
                    <a:pt x="100110" y="93089"/>
                  </a:lnTo>
                  <a:lnTo>
                    <a:pt x="101471" y="93089"/>
                  </a:lnTo>
                  <a:lnTo>
                    <a:pt x="101471" y="52318"/>
                  </a:lnTo>
                  <a:cubicBezTo>
                    <a:pt x="101471" y="47118"/>
                    <a:pt x="101445" y="43489"/>
                    <a:pt x="101392" y="41395"/>
                  </a:cubicBezTo>
                  <a:cubicBezTo>
                    <a:pt x="101314" y="38187"/>
                    <a:pt x="101172" y="35436"/>
                    <a:pt x="100972" y="33089"/>
                  </a:cubicBezTo>
                  <a:cubicBezTo>
                    <a:pt x="100772" y="30759"/>
                    <a:pt x="100467" y="28885"/>
                    <a:pt x="100063" y="27450"/>
                  </a:cubicBezTo>
                  <a:cubicBezTo>
                    <a:pt x="99658" y="26015"/>
                    <a:pt x="99216" y="25289"/>
                    <a:pt x="98733" y="25289"/>
                  </a:cubicBezTo>
                  <a:close/>
                  <a:moveTo>
                    <a:pt x="30507" y="3629"/>
                  </a:moveTo>
                  <a:lnTo>
                    <a:pt x="29156" y="10382"/>
                  </a:lnTo>
                  <a:lnTo>
                    <a:pt x="29156" y="26792"/>
                  </a:lnTo>
                  <a:lnTo>
                    <a:pt x="28162" y="26792"/>
                  </a:lnTo>
                  <a:lnTo>
                    <a:pt x="28162" y="35537"/>
                  </a:lnTo>
                  <a:lnTo>
                    <a:pt x="29156" y="35537"/>
                  </a:lnTo>
                  <a:lnTo>
                    <a:pt x="29156" y="73674"/>
                  </a:lnTo>
                  <a:cubicBezTo>
                    <a:pt x="29156" y="80410"/>
                    <a:pt x="29208" y="84833"/>
                    <a:pt x="29319" y="86944"/>
                  </a:cubicBezTo>
                  <a:cubicBezTo>
                    <a:pt x="29429" y="89037"/>
                    <a:pt x="29624" y="90742"/>
                    <a:pt x="29892" y="92025"/>
                  </a:cubicBezTo>
                  <a:cubicBezTo>
                    <a:pt x="30165" y="93325"/>
                    <a:pt x="30549" y="93967"/>
                    <a:pt x="31038" y="93967"/>
                  </a:cubicBezTo>
                  <a:cubicBezTo>
                    <a:pt x="31342" y="93967"/>
                    <a:pt x="31684" y="93629"/>
                    <a:pt x="32068" y="92971"/>
                  </a:cubicBezTo>
                  <a:lnTo>
                    <a:pt x="31868" y="83044"/>
                  </a:lnTo>
                  <a:cubicBezTo>
                    <a:pt x="31621" y="83331"/>
                    <a:pt x="31427" y="83483"/>
                    <a:pt x="31274" y="83483"/>
                  </a:cubicBezTo>
                  <a:cubicBezTo>
                    <a:pt x="31074" y="83483"/>
                    <a:pt x="30917" y="83213"/>
                    <a:pt x="30812" y="82656"/>
                  </a:cubicBezTo>
                  <a:cubicBezTo>
                    <a:pt x="30701" y="82115"/>
                    <a:pt x="30622" y="81389"/>
                    <a:pt x="30575" y="80478"/>
                  </a:cubicBezTo>
                  <a:cubicBezTo>
                    <a:pt x="30528" y="79566"/>
                    <a:pt x="30507" y="77507"/>
                    <a:pt x="30507" y="74299"/>
                  </a:cubicBezTo>
                  <a:lnTo>
                    <a:pt x="30507" y="35537"/>
                  </a:lnTo>
                  <a:lnTo>
                    <a:pt x="31868" y="35537"/>
                  </a:lnTo>
                  <a:lnTo>
                    <a:pt x="31868" y="26792"/>
                  </a:lnTo>
                  <a:lnTo>
                    <a:pt x="30507" y="26792"/>
                  </a:lnTo>
                  <a:lnTo>
                    <a:pt x="30507" y="3629"/>
                  </a:lnTo>
                  <a:close/>
                  <a:moveTo>
                    <a:pt x="83700" y="3629"/>
                  </a:moveTo>
                  <a:lnTo>
                    <a:pt x="82349" y="10382"/>
                  </a:lnTo>
                  <a:lnTo>
                    <a:pt x="82349" y="26792"/>
                  </a:lnTo>
                  <a:lnTo>
                    <a:pt x="81356" y="26792"/>
                  </a:lnTo>
                  <a:lnTo>
                    <a:pt x="81356" y="35537"/>
                  </a:lnTo>
                  <a:lnTo>
                    <a:pt x="82349" y="35537"/>
                  </a:lnTo>
                  <a:lnTo>
                    <a:pt x="82349" y="73674"/>
                  </a:lnTo>
                  <a:cubicBezTo>
                    <a:pt x="82349" y="80410"/>
                    <a:pt x="82402" y="84833"/>
                    <a:pt x="82512" y="86944"/>
                  </a:cubicBezTo>
                  <a:cubicBezTo>
                    <a:pt x="82622" y="89037"/>
                    <a:pt x="82817" y="90742"/>
                    <a:pt x="83085" y="92025"/>
                  </a:cubicBezTo>
                  <a:cubicBezTo>
                    <a:pt x="83358" y="93325"/>
                    <a:pt x="83742" y="93967"/>
                    <a:pt x="84231" y="93967"/>
                  </a:cubicBezTo>
                  <a:cubicBezTo>
                    <a:pt x="84536" y="93967"/>
                    <a:pt x="84877" y="93629"/>
                    <a:pt x="85261" y="92971"/>
                  </a:cubicBezTo>
                  <a:lnTo>
                    <a:pt x="85061" y="83044"/>
                  </a:lnTo>
                  <a:cubicBezTo>
                    <a:pt x="84814" y="83331"/>
                    <a:pt x="84620" y="83483"/>
                    <a:pt x="84467" y="83483"/>
                  </a:cubicBezTo>
                  <a:cubicBezTo>
                    <a:pt x="84268" y="83483"/>
                    <a:pt x="84110" y="83213"/>
                    <a:pt x="84005" y="82656"/>
                  </a:cubicBezTo>
                  <a:cubicBezTo>
                    <a:pt x="83894" y="82115"/>
                    <a:pt x="83816" y="81389"/>
                    <a:pt x="83768" y="80478"/>
                  </a:cubicBezTo>
                  <a:cubicBezTo>
                    <a:pt x="83721" y="79566"/>
                    <a:pt x="83700" y="77507"/>
                    <a:pt x="83700" y="74299"/>
                  </a:cubicBezTo>
                  <a:lnTo>
                    <a:pt x="83700" y="35537"/>
                  </a:lnTo>
                  <a:lnTo>
                    <a:pt x="85061" y="35537"/>
                  </a:lnTo>
                  <a:lnTo>
                    <a:pt x="85061" y="26792"/>
                  </a:lnTo>
                  <a:lnTo>
                    <a:pt x="83700" y="26792"/>
                  </a:lnTo>
                  <a:lnTo>
                    <a:pt x="83700" y="3629"/>
                  </a:lnTo>
                  <a:close/>
                  <a:moveTo>
                    <a:pt x="36483" y="25289"/>
                  </a:moveTo>
                  <a:cubicBezTo>
                    <a:pt x="35379" y="25289"/>
                    <a:pt x="34475" y="28379"/>
                    <a:pt x="33781" y="34541"/>
                  </a:cubicBezTo>
                  <a:cubicBezTo>
                    <a:pt x="33088" y="40686"/>
                    <a:pt x="32741" y="49347"/>
                    <a:pt x="32741" y="60506"/>
                  </a:cubicBezTo>
                  <a:cubicBezTo>
                    <a:pt x="32741" y="71277"/>
                    <a:pt x="33088" y="79651"/>
                    <a:pt x="33771" y="85627"/>
                  </a:cubicBezTo>
                  <a:cubicBezTo>
                    <a:pt x="34459" y="91603"/>
                    <a:pt x="35385" y="94592"/>
                    <a:pt x="36557" y="94592"/>
                  </a:cubicBezTo>
                  <a:cubicBezTo>
                    <a:pt x="37487" y="94592"/>
                    <a:pt x="38254" y="92718"/>
                    <a:pt x="38848" y="88970"/>
                  </a:cubicBezTo>
                  <a:cubicBezTo>
                    <a:pt x="39448" y="85222"/>
                    <a:pt x="39858" y="79954"/>
                    <a:pt x="40078" y="73168"/>
                  </a:cubicBezTo>
                  <a:lnTo>
                    <a:pt x="38675" y="71733"/>
                  </a:lnTo>
                  <a:cubicBezTo>
                    <a:pt x="38470" y="76477"/>
                    <a:pt x="38191" y="79938"/>
                    <a:pt x="37839" y="82099"/>
                  </a:cubicBezTo>
                  <a:cubicBezTo>
                    <a:pt x="37487" y="84259"/>
                    <a:pt x="37061" y="85340"/>
                    <a:pt x="36567" y="85340"/>
                  </a:cubicBezTo>
                  <a:cubicBezTo>
                    <a:pt x="35900" y="85340"/>
                    <a:pt x="35337" y="83415"/>
                    <a:pt x="34890" y="79549"/>
                  </a:cubicBezTo>
                  <a:cubicBezTo>
                    <a:pt x="34444" y="75666"/>
                    <a:pt x="34197" y="70095"/>
                    <a:pt x="34144" y="62819"/>
                  </a:cubicBezTo>
                  <a:lnTo>
                    <a:pt x="40115" y="62819"/>
                  </a:lnTo>
                  <a:cubicBezTo>
                    <a:pt x="40120" y="61485"/>
                    <a:pt x="40126" y="60489"/>
                    <a:pt x="40126" y="59814"/>
                  </a:cubicBezTo>
                  <a:cubicBezTo>
                    <a:pt x="40126" y="48874"/>
                    <a:pt x="39784" y="40382"/>
                    <a:pt x="39106" y="34338"/>
                  </a:cubicBezTo>
                  <a:cubicBezTo>
                    <a:pt x="38428" y="28311"/>
                    <a:pt x="37555" y="25289"/>
                    <a:pt x="36483" y="25289"/>
                  </a:cubicBezTo>
                  <a:close/>
                  <a:moveTo>
                    <a:pt x="53844" y="25289"/>
                  </a:moveTo>
                  <a:cubicBezTo>
                    <a:pt x="53429" y="25289"/>
                    <a:pt x="53035" y="25745"/>
                    <a:pt x="52672" y="26640"/>
                  </a:cubicBezTo>
                  <a:cubicBezTo>
                    <a:pt x="52310" y="27535"/>
                    <a:pt x="52021" y="28615"/>
                    <a:pt x="51810" y="29915"/>
                  </a:cubicBezTo>
                  <a:cubicBezTo>
                    <a:pt x="51526" y="31586"/>
                    <a:pt x="51306" y="33663"/>
                    <a:pt x="51143" y="36195"/>
                  </a:cubicBezTo>
                  <a:cubicBezTo>
                    <a:pt x="50980" y="38711"/>
                    <a:pt x="50896" y="41446"/>
                    <a:pt x="50896" y="44400"/>
                  </a:cubicBezTo>
                  <a:cubicBezTo>
                    <a:pt x="50896" y="47642"/>
                    <a:pt x="50996" y="50613"/>
                    <a:pt x="51195" y="53297"/>
                  </a:cubicBezTo>
                  <a:cubicBezTo>
                    <a:pt x="51395" y="55981"/>
                    <a:pt x="51684" y="58075"/>
                    <a:pt x="52068" y="59594"/>
                  </a:cubicBezTo>
                  <a:cubicBezTo>
                    <a:pt x="52457" y="61114"/>
                    <a:pt x="53145" y="62920"/>
                    <a:pt x="54139" y="64997"/>
                  </a:cubicBezTo>
                  <a:cubicBezTo>
                    <a:pt x="54880" y="66533"/>
                    <a:pt x="55342" y="67799"/>
                    <a:pt x="55526" y="68812"/>
                  </a:cubicBezTo>
                  <a:cubicBezTo>
                    <a:pt x="55795" y="70264"/>
                    <a:pt x="55926" y="72256"/>
                    <a:pt x="55926" y="74805"/>
                  </a:cubicBezTo>
                  <a:cubicBezTo>
                    <a:pt x="55926" y="77625"/>
                    <a:pt x="55773" y="80090"/>
                    <a:pt x="55474" y="82200"/>
                  </a:cubicBezTo>
                  <a:cubicBezTo>
                    <a:pt x="55174" y="84293"/>
                    <a:pt x="54712" y="85340"/>
                    <a:pt x="54086" y="85340"/>
                  </a:cubicBezTo>
                  <a:cubicBezTo>
                    <a:pt x="53466" y="85340"/>
                    <a:pt x="52988" y="84158"/>
                    <a:pt x="52641" y="81795"/>
                  </a:cubicBezTo>
                  <a:cubicBezTo>
                    <a:pt x="52299" y="79414"/>
                    <a:pt x="52089" y="76004"/>
                    <a:pt x="52015" y="71547"/>
                  </a:cubicBezTo>
                  <a:lnTo>
                    <a:pt x="50670" y="73303"/>
                  </a:lnTo>
                  <a:cubicBezTo>
                    <a:pt x="50822" y="80326"/>
                    <a:pt x="51169" y="85644"/>
                    <a:pt x="51716" y="89223"/>
                  </a:cubicBezTo>
                  <a:cubicBezTo>
                    <a:pt x="52262" y="92802"/>
                    <a:pt x="53056" y="94592"/>
                    <a:pt x="54097" y="94592"/>
                  </a:cubicBezTo>
                  <a:cubicBezTo>
                    <a:pt x="54722" y="94592"/>
                    <a:pt x="55285" y="93680"/>
                    <a:pt x="55784" y="91873"/>
                  </a:cubicBezTo>
                  <a:cubicBezTo>
                    <a:pt x="56283" y="90067"/>
                    <a:pt x="56662" y="87501"/>
                    <a:pt x="56925" y="84192"/>
                  </a:cubicBezTo>
                  <a:cubicBezTo>
                    <a:pt x="57187" y="80883"/>
                    <a:pt x="57319" y="77355"/>
                    <a:pt x="57319" y="73607"/>
                  </a:cubicBezTo>
                  <a:cubicBezTo>
                    <a:pt x="57319" y="69774"/>
                    <a:pt x="57214" y="66584"/>
                    <a:pt x="56998" y="64001"/>
                  </a:cubicBezTo>
                  <a:cubicBezTo>
                    <a:pt x="56783" y="61418"/>
                    <a:pt x="56483" y="59459"/>
                    <a:pt x="56105" y="58092"/>
                  </a:cubicBezTo>
                  <a:cubicBezTo>
                    <a:pt x="55726" y="56741"/>
                    <a:pt x="55053" y="55002"/>
                    <a:pt x="54097" y="52892"/>
                  </a:cubicBezTo>
                  <a:cubicBezTo>
                    <a:pt x="53429" y="51389"/>
                    <a:pt x="53030" y="50427"/>
                    <a:pt x="52893" y="50022"/>
                  </a:cubicBezTo>
                  <a:cubicBezTo>
                    <a:pt x="52657" y="49229"/>
                    <a:pt x="52483" y="48232"/>
                    <a:pt x="52373" y="47017"/>
                  </a:cubicBezTo>
                  <a:cubicBezTo>
                    <a:pt x="52262" y="45852"/>
                    <a:pt x="52210" y="44535"/>
                    <a:pt x="52210" y="43083"/>
                  </a:cubicBezTo>
                  <a:cubicBezTo>
                    <a:pt x="52210" y="40804"/>
                    <a:pt x="52341" y="38795"/>
                    <a:pt x="52609" y="37090"/>
                  </a:cubicBezTo>
                  <a:cubicBezTo>
                    <a:pt x="52877" y="35385"/>
                    <a:pt x="53319" y="34541"/>
                    <a:pt x="53944" y="34541"/>
                  </a:cubicBezTo>
                  <a:cubicBezTo>
                    <a:pt x="54470" y="34541"/>
                    <a:pt x="54880" y="35486"/>
                    <a:pt x="55169" y="37411"/>
                  </a:cubicBezTo>
                  <a:cubicBezTo>
                    <a:pt x="55458" y="39319"/>
                    <a:pt x="55632" y="41986"/>
                    <a:pt x="55695" y="45396"/>
                  </a:cubicBezTo>
                  <a:lnTo>
                    <a:pt x="57019" y="43894"/>
                  </a:lnTo>
                  <a:cubicBezTo>
                    <a:pt x="56935" y="39606"/>
                    <a:pt x="56777" y="36195"/>
                    <a:pt x="56551" y="33629"/>
                  </a:cubicBezTo>
                  <a:cubicBezTo>
                    <a:pt x="56325" y="31063"/>
                    <a:pt x="55973" y="29037"/>
                    <a:pt x="55500" y="27535"/>
                  </a:cubicBezTo>
                  <a:cubicBezTo>
                    <a:pt x="55027" y="26049"/>
                    <a:pt x="54475" y="25289"/>
                    <a:pt x="53844" y="25289"/>
                  </a:cubicBezTo>
                  <a:close/>
                  <a:moveTo>
                    <a:pt x="75789" y="16"/>
                  </a:moveTo>
                  <a:cubicBezTo>
                    <a:pt x="75048" y="16"/>
                    <a:pt x="74370" y="1046"/>
                    <a:pt x="73760" y="3140"/>
                  </a:cubicBezTo>
                  <a:cubicBezTo>
                    <a:pt x="73156" y="5216"/>
                    <a:pt x="72693" y="8255"/>
                    <a:pt x="72378" y="12273"/>
                  </a:cubicBezTo>
                  <a:cubicBezTo>
                    <a:pt x="72057" y="16291"/>
                    <a:pt x="71900" y="20613"/>
                    <a:pt x="71900" y="25239"/>
                  </a:cubicBezTo>
                  <a:cubicBezTo>
                    <a:pt x="71900" y="29442"/>
                    <a:pt x="72031" y="33224"/>
                    <a:pt x="72289" y="36617"/>
                  </a:cubicBezTo>
                  <a:cubicBezTo>
                    <a:pt x="72546" y="40011"/>
                    <a:pt x="72940" y="42864"/>
                    <a:pt x="73471" y="45143"/>
                  </a:cubicBezTo>
                  <a:cubicBezTo>
                    <a:pt x="73876" y="46933"/>
                    <a:pt x="74586" y="48840"/>
                    <a:pt x="75605" y="50849"/>
                  </a:cubicBezTo>
                  <a:cubicBezTo>
                    <a:pt x="76620" y="52875"/>
                    <a:pt x="77277" y="54361"/>
                    <a:pt x="77571" y="55323"/>
                  </a:cubicBezTo>
                  <a:cubicBezTo>
                    <a:pt x="78034" y="56775"/>
                    <a:pt x="78365" y="58581"/>
                    <a:pt x="78565" y="60725"/>
                  </a:cubicBezTo>
                  <a:cubicBezTo>
                    <a:pt x="78770" y="62870"/>
                    <a:pt x="78869" y="65368"/>
                    <a:pt x="78869" y="68238"/>
                  </a:cubicBezTo>
                  <a:cubicBezTo>
                    <a:pt x="78869" y="71074"/>
                    <a:pt x="78764" y="73691"/>
                    <a:pt x="78554" y="76072"/>
                  </a:cubicBezTo>
                  <a:cubicBezTo>
                    <a:pt x="78344" y="78469"/>
                    <a:pt x="78028" y="80360"/>
                    <a:pt x="77603" y="81727"/>
                  </a:cubicBezTo>
                  <a:cubicBezTo>
                    <a:pt x="77172" y="83095"/>
                    <a:pt x="76683" y="83787"/>
                    <a:pt x="76120" y="83787"/>
                  </a:cubicBezTo>
                  <a:cubicBezTo>
                    <a:pt x="75495" y="83787"/>
                    <a:pt x="74927" y="82875"/>
                    <a:pt x="74428" y="81069"/>
                  </a:cubicBezTo>
                  <a:cubicBezTo>
                    <a:pt x="73923" y="79262"/>
                    <a:pt x="73555" y="76882"/>
                    <a:pt x="73314" y="73961"/>
                  </a:cubicBezTo>
                  <a:cubicBezTo>
                    <a:pt x="73077" y="71024"/>
                    <a:pt x="72925" y="67259"/>
                    <a:pt x="72856" y="62684"/>
                  </a:cubicBezTo>
                  <a:lnTo>
                    <a:pt x="71479" y="63680"/>
                  </a:lnTo>
                  <a:cubicBezTo>
                    <a:pt x="71500" y="69808"/>
                    <a:pt x="71700" y="75278"/>
                    <a:pt x="72084" y="80140"/>
                  </a:cubicBezTo>
                  <a:cubicBezTo>
                    <a:pt x="72467" y="84985"/>
                    <a:pt x="72998" y="88615"/>
                    <a:pt x="73676" y="91029"/>
                  </a:cubicBezTo>
                  <a:cubicBezTo>
                    <a:pt x="74354" y="93444"/>
                    <a:pt x="75190" y="94642"/>
                    <a:pt x="76189" y="94642"/>
                  </a:cubicBezTo>
                  <a:cubicBezTo>
                    <a:pt x="76982" y="94642"/>
                    <a:pt x="77692" y="93460"/>
                    <a:pt x="78323" y="91063"/>
                  </a:cubicBezTo>
                  <a:cubicBezTo>
                    <a:pt x="78954" y="88666"/>
                    <a:pt x="79437" y="85323"/>
                    <a:pt x="79773" y="81001"/>
                  </a:cubicBezTo>
                  <a:cubicBezTo>
                    <a:pt x="80110" y="76696"/>
                    <a:pt x="80278" y="72121"/>
                    <a:pt x="80278" y="67242"/>
                  </a:cubicBezTo>
                  <a:cubicBezTo>
                    <a:pt x="80278" y="62329"/>
                    <a:pt x="80126" y="57990"/>
                    <a:pt x="79816" y="54226"/>
                  </a:cubicBezTo>
                  <a:cubicBezTo>
                    <a:pt x="79511" y="50461"/>
                    <a:pt x="79038" y="47355"/>
                    <a:pt x="78391" y="44890"/>
                  </a:cubicBezTo>
                  <a:cubicBezTo>
                    <a:pt x="77950" y="43235"/>
                    <a:pt x="77135" y="41277"/>
                    <a:pt x="75947" y="39065"/>
                  </a:cubicBezTo>
                  <a:cubicBezTo>
                    <a:pt x="74759" y="36837"/>
                    <a:pt x="74023" y="34659"/>
                    <a:pt x="73739" y="32532"/>
                  </a:cubicBezTo>
                  <a:cubicBezTo>
                    <a:pt x="73455" y="30405"/>
                    <a:pt x="73308" y="27703"/>
                    <a:pt x="73308" y="24411"/>
                  </a:cubicBezTo>
                  <a:cubicBezTo>
                    <a:pt x="73308" y="20630"/>
                    <a:pt x="73513" y="17388"/>
                    <a:pt x="73918" y="14721"/>
                  </a:cubicBezTo>
                  <a:cubicBezTo>
                    <a:pt x="74323" y="12037"/>
                    <a:pt x="74969" y="10686"/>
                    <a:pt x="75852" y="10686"/>
                  </a:cubicBezTo>
                  <a:cubicBezTo>
                    <a:pt x="76699" y="10686"/>
                    <a:pt x="77345" y="12172"/>
                    <a:pt x="77776" y="15126"/>
                  </a:cubicBezTo>
                  <a:cubicBezTo>
                    <a:pt x="78212" y="18081"/>
                    <a:pt x="78470" y="22436"/>
                    <a:pt x="78544" y="28227"/>
                  </a:cubicBezTo>
                  <a:lnTo>
                    <a:pt x="79947" y="27349"/>
                  </a:lnTo>
                  <a:cubicBezTo>
                    <a:pt x="79921" y="21980"/>
                    <a:pt x="79742" y="17186"/>
                    <a:pt x="79406" y="12931"/>
                  </a:cubicBezTo>
                  <a:cubicBezTo>
                    <a:pt x="79064" y="8694"/>
                    <a:pt x="78586" y="5469"/>
                    <a:pt x="77960" y="3292"/>
                  </a:cubicBezTo>
                  <a:cubicBezTo>
                    <a:pt x="77335" y="1097"/>
                    <a:pt x="76609" y="16"/>
                    <a:pt x="75789" y="16"/>
                  </a:cubicBezTo>
                  <a:close/>
                  <a:moveTo>
                    <a:pt x="44378" y="16"/>
                  </a:moveTo>
                  <a:cubicBezTo>
                    <a:pt x="43432" y="10450"/>
                    <a:pt x="42733" y="20951"/>
                    <a:pt x="42281" y="31468"/>
                  </a:cubicBezTo>
                  <a:cubicBezTo>
                    <a:pt x="41897" y="40551"/>
                    <a:pt x="41703" y="50039"/>
                    <a:pt x="41703" y="59932"/>
                  </a:cubicBezTo>
                  <a:cubicBezTo>
                    <a:pt x="41703" y="71176"/>
                    <a:pt x="41960" y="82031"/>
                    <a:pt x="42475" y="92532"/>
                  </a:cubicBezTo>
                  <a:cubicBezTo>
                    <a:pt x="42996" y="103016"/>
                    <a:pt x="43632" y="112166"/>
                    <a:pt x="44378" y="120000"/>
                  </a:cubicBezTo>
                  <a:lnTo>
                    <a:pt x="45350" y="120000"/>
                  </a:lnTo>
                  <a:cubicBezTo>
                    <a:pt x="43847" y="100011"/>
                    <a:pt x="43095" y="80022"/>
                    <a:pt x="43095" y="60000"/>
                  </a:cubicBezTo>
                  <a:cubicBezTo>
                    <a:pt x="43095" y="52132"/>
                    <a:pt x="43206" y="44316"/>
                    <a:pt x="43421" y="36533"/>
                  </a:cubicBezTo>
                  <a:cubicBezTo>
                    <a:pt x="43595" y="30287"/>
                    <a:pt x="43837" y="24293"/>
                    <a:pt x="44147" y="18553"/>
                  </a:cubicBezTo>
                  <a:cubicBezTo>
                    <a:pt x="44341" y="14856"/>
                    <a:pt x="44741" y="8660"/>
                    <a:pt x="45350" y="16"/>
                  </a:cubicBezTo>
                  <a:close/>
                  <a:moveTo>
                    <a:pt x="106496" y="25289"/>
                  </a:moveTo>
                  <a:cubicBezTo>
                    <a:pt x="105792" y="25289"/>
                    <a:pt x="105172" y="26758"/>
                    <a:pt x="104646" y="29662"/>
                  </a:cubicBezTo>
                  <a:cubicBezTo>
                    <a:pt x="104120" y="32583"/>
                    <a:pt x="103721" y="36702"/>
                    <a:pt x="103442" y="42054"/>
                  </a:cubicBezTo>
                  <a:cubicBezTo>
                    <a:pt x="103169" y="47405"/>
                    <a:pt x="103032" y="53247"/>
                    <a:pt x="103032" y="59561"/>
                  </a:cubicBezTo>
                  <a:cubicBezTo>
                    <a:pt x="103032" y="68761"/>
                    <a:pt x="103332" y="76646"/>
                    <a:pt x="103936" y="83230"/>
                  </a:cubicBezTo>
                  <a:cubicBezTo>
                    <a:pt x="104536" y="89797"/>
                    <a:pt x="105392" y="93089"/>
                    <a:pt x="106491" y="93089"/>
                  </a:cubicBezTo>
                  <a:cubicBezTo>
                    <a:pt x="107374" y="93089"/>
                    <a:pt x="108115" y="90202"/>
                    <a:pt x="108709" y="84411"/>
                  </a:cubicBezTo>
                  <a:lnTo>
                    <a:pt x="108709" y="84411"/>
                  </a:lnTo>
                  <a:cubicBezTo>
                    <a:pt x="108714" y="91738"/>
                    <a:pt x="108678" y="96550"/>
                    <a:pt x="108609" y="98829"/>
                  </a:cubicBezTo>
                  <a:cubicBezTo>
                    <a:pt x="108488" y="102577"/>
                    <a:pt x="108257" y="105498"/>
                    <a:pt x="107915" y="107574"/>
                  </a:cubicBezTo>
                  <a:cubicBezTo>
                    <a:pt x="107574" y="109651"/>
                    <a:pt x="107090" y="110697"/>
                    <a:pt x="106459" y="110697"/>
                  </a:cubicBezTo>
                  <a:cubicBezTo>
                    <a:pt x="105876" y="110697"/>
                    <a:pt x="105419" y="109651"/>
                    <a:pt x="105082" y="107574"/>
                  </a:cubicBezTo>
                  <a:cubicBezTo>
                    <a:pt x="104830" y="106038"/>
                    <a:pt x="104678" y="103573"/>
                    <a:pt x="104620" y="100213"/>
                  </a:cubicBezTo>
                  <a:lnTo>
                    <a:pt x="103300" y="98576"/>
                  </a:lnTo>
                  <a:lnTo>
                    <a:pt x="103300" y="98576"/>
                  </a:lnTo>
                  <a:cubicBezTo>
                    <a:pt x="103279" y="105734"/>
                    <a:pt x="103563" y="111102"/>
                    <a:pt x="104152" y="114665"/>
                  </a:cubicBezTo>
                  <a:cubicBezTo>
                    <a:pt x="104741" y="118210"/>
                    <a:pt x="105513" y="120000"/>
                    <a:pt x="106470" y="120000"/>
                  </a:cubicBezTo>
                  <a:cubicBezTo>
                    <a:pt x="107274" y="120000"/>
                    <a:pt x="107952" y="118750"/>
                    <a:pt x="108499" y="116252"/>
                  </a:cubicBezTo>
                  <a:cubicBezTo>
                    <a:pt x="109051" y="113753"/>
                    <a:pt x="109450" y="110343"/>
                    <a:pt x="109708" y="106038"/>
                  </a:cubicBezTo>
                  <a:cubicBezTo>
                    <a:pt x="109960" y="101733"/>
                    <a:pt x="110086" y="94423"/>
                    <a:pt x="110086" y="84091"/>
                  </a:cubicBezTo>
                  <a:lnTo>
                    <a:pt x="110086" y="26792"/>
                  </a:lnTo>
                  <a:lnTo>
                    <a:pt x="108835" y="26792"/>
                  </a:lnTo>
                  <a:lnTo>
                    <a:pt x="108835" y="34777"/>
                  </a:lnTo>
                  <a:cubicBezTo>
                    <a:pt x="108220" y="28463"/>
                    <a:pt x="107442" y="25289"/>
                    <a:pt x="106496" y="25289"/>
                  </a:cubicBezTo>
                  <a:close/>
                  <a:moveTo>
                    <a:pt x="116346" y="16"/>
                  </a:moveTo>
                  <a:cubicBezTo>
                    <a:pt x="116956" y="8745"/>
                    <a:pt x="117361" y="14991"/>
                    <a:pt x="117561" y="18739"/>
                  </a:cubicBezTo>
                  <a:cubicBezTo>
                    <a:pt x="117865" y="24479"/>
                    <a:pt x="118102" y="30472"/>
                    <a:pt x="118275" y="36719"/>
                  </a:cubicBezTo>
                  <a:cubicBezTo>
                    <a:pt x="118491" y="44417"/>
                    <a:pt x="118601" y="52183"/>
                    <a:pt x="118601" y="60000"/>
                  </a:cubicBezTo>
                  <a:cubicBezTo>
                    <a:pt x="118601" y="80022"/>
                    <a:pt x="117850" y="100011"/>
                    <a:pt x="116346" y="120000"/>
                  </a:cubicBezTo>
                  <a:lnTo>
                    <a:pt x="117319" y="120000"/>
                  </a:lnTo>
                  <a:cubicBezTo>
                    <a:pt x="118060" y="112166"/>
                    <a:pt x="118696" y="103016"/>
                    <a:pt x="119216" y="92532"/>
                  </a:cubicBezTo>
                  <a:cubicBezTo>
                    <a:pt x="119737" y="82031"/>
                    <a:pt x="119994" y="71176"/>
                    <a:pt x="119994" y="59932"/>
                  </a:cubicBezTo>
                  <a:cubicBezTo>
                    <a:pt x="119994" y="50039"/>
                    <a:pt x="119800" y="40551"/>
                    <a:pt x="119416" y="31468"/>
                  </a:cubicBezTo>
                  <a:cubicBezTo>
                    <a:pt x="118964" y="20951"/>
                    <a:pt x="118265" y="10450"/>
                    <a:pt x="117319" y="16"/>
                  </a:cubicBezTo>
                  <a:close/>
                </a:path>
              </a:pathLst>
            </a:custGeom>
            <a:solidFill>
              <a:srgbClr val="00002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71875" y="1813600"/>
              <a:ext cx="1109574" cy="1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07" y="1570"/>
                  </a:moveTo>
                  <a:lnTo>
                    <a:pt x="13107" y="14501"/>
                  </a:lnTo>
                  <a:lnTo>
                    <a:pt x="13805" y="14501"/>
                  </a:lnTo>
                  <a:lnTo>
                    <a:pt x="13805" y="1570"/>
                  </a:lnTo>
                  <a:close/>
                  <a:moveTo>
                    <a:pt x="47085" y="1570"/>
                  </a:moveTo>
                  <a:lnTo>
                    <a:pt x="47085" y="14501"/>
                  </a:lnTo>
                  <a:lnTo>
                    <a:pt x="47783" y="14501"/>
                  </a:lnTo>
                  <a:lnTo>
                    <a:pt x="47783" y="1570"/>
                  </a:lnTo>
                  <a:close/>
                  <a:moveTo>
                    <a:pt x="77548" y="1570"/>
                  </a:moveTo>
                  <a:lnTo>
                    <a:pt x="77548" y="14501"/>
                  </a:lnTo>
                  <a:lnTo>
                    <a:pt x="78246" y="14501"/>
                  </a:lnTo>
                  <a:lnTo>
                    <a:pt x="78246" y="1570"/>
                  </a:lnTo>
                  <a:close/>
                  <a:moveTo>
                    <a:pt x="107570" y="1570"/>
                  </a:moveTo>
                  <a:lnTo>
                    <a:pt x="107570" y="14501"/>
                  </a:lnTo>
                  <a:lnTo>
                    <a:pt x="108268" y="14501"/>
                  </a:lnTo>
                  <a:lnTo>
                    <a:pt x="108268" y="1570"/>
                  </a:lnTo>
                  <a:close/>
                  <a:moveTo>
                    <a:pt x="32715" y="26792"/>
                  </a:moveTo>
                  <a:lnTo>
                    <a:pt x="32715" y="39589"/>
                  </a:lnTo>
                  <a:lnTo>
                    <a:pt x="33510" y="39589"/>
                  </a:lnTo>
                  <a:lnTo>
                    <a:pt x="33510" y="26792"/>
                  </a:lnTo>
                  <a:close/>
                  <a:moveTo>
                    <a:pt x="73325" y="26792"/>
                  </a:moveTo>
                  <a:lnTo>
                    <a:pt x="73325" y="39589"/>
                  </a:lnTo>
                  <a:lnTo>
                    <a:pt x="74120" y="39589"/>
                  </a:lnTo>
                  <a:lnTo>
                    <a:pt x="74120" y="26792"/>
                  </a:lnTo>
                  <a:close/>
                  <a:moveTo>
                    <a:pt x="103347" y="26792"/>
                  </a:moveTo>
                  <a:lnTo>
                    <a:pt x="103347" y="39589"/>
                  </a:lnTo>
                  <a:lnTo>
                    <a:pt x="104142" y="39589"/>
                  </a:lnTo>
                  <a:lnTo>
                    <a:pt x="104142" y="26792"/>
                  </a:lnTo>
                  <a:close/>
                  <a:moveTo>
                    <a:pt x="18774" y="34541"/>
                  </a:moveTo>
                  <a:cubicBezTo>
                    <a:pt x="19128" y="34541"/>
                    <a:pt x="19415" y="36702"/>
                    <a:pt x="19639" y="41024"/>
                  </a:cubicBezTo>
                  <a:cubicBezTo>
                    <a:pt x="19783" y="43826"/>
                    <a:pt x="19872" y="47996"/>
                    <a:pt x="19902" y="53584"/>
                  </a:cubicBezTo>
                  <a:lnTo>
                    <a:pt x="17604" y="53584"/>
                  </a:lnTo>
                  <a:cubicBezTo>
                    <a:pt x="17625" y="47794"/>
                    <a:pt x="17747" y="43168"/>
                    <a:pt x="17966" y="39724"/>
                  </a:cubicBezTo>
                  <a:cubicBezTo>
                    <a:pt x="18185" y="36263"/>
                    <a:pt x="18453" y="34541"/>
                    <a:pt x="18774" y="34541"/>
                  </a:cubicBezTo>
                  <a:close/>
                  <a:moveTo>
                    <a:pt x="93811" y="34541"/>
                  </a:moveTo>
                  <a:cubicBezTo>
                    <a:pt x="94165" y="34541"/>
                    <a:pt x="94452" y="36702"/>
                    <a:pt x="94676" y="41024"/>
                  </a:cubicBezTo>
                  <a:cubicBezTo>
                    <a:pt x="94820" y="43826"/>
                    <a:pt x="94909" y="47996"/>
                    <a:pt x="94939" y="53584"/>
                  </a:cubicBezTo>
                  <a:lnTo>
                    <a:pt x="92640" y="53584"/>
                  </a:lnTo>
                  <a:cubicBezTo>
                    <a:pt x="92662" y="47794"/>
                    <a:pt x="92784" y="43168"/>
                    <a:pt x="93003" y="39724"/>
                  </a:cubicBezTo>
                  <a:cubicBezTo>
                    <a:pt x="93222" y="36263"/>
                    <a:pt x="93489" y="34541"/>
                    <a:pt x="93811" y="34541"/>
                  </a:cubicBezTo>
                  <a:close/>
                  <a:moveTo>
                    <a:pt x="1549" y="17810"/>
                  </a:moveTo>
                  <a:lnTo>
                    <a:pt x="1549" y="42712"/>
                  </a:lnTo>
                  <a:lnTo>
                    <a:pt x="0" y="42712"/>
                  </a:lnTo>
                  <a:lnTo>
                    <a:pt x="0" y="53196"/>
                  </a:lnTo>
                  <a:lnTo>
                    <a:pt x="1549" y="53196"/>
                  </a:lnTo>
                  <a:lnTo>
                    <a:pt x="1549" y="78300"/>
                  </a:lnTo>
                  <a:lnTo>
                    <a:pt x="2208" y="78300"/>
                  </a:lnTo>
                  <a:lnTo>
                    <a:pt x="2208" y="53196"/>
                  </a:lnTo>
                  <a:lnTo>
                    <a:pt x="3755" y="53196"/>
                  </a:lnTo>
                  <a:lnTo>
                    <a:pt x="3755" y="42712"/>
                  </a:lnTo>
                  <a:lnTo>
                    <a:pt x="2208" y="42712"/>
                  </a:lnTo>
                  <a:lnTo>
                    <a:pt x="2208" y="17810"/>
                  </a:lnTo>
                  <a:close/>
                  <a:moveTo>
                    <a:pt x="54831" y="34608"/>
                  </a:moveTo>
                  <a:cubicBezTo>
                    <a:pt x="55148" y="34608"/>
                    <a:pt x="55415" y="36668"/>
                    <a:pt x="55640" y="40787"/>
                  </a:cubicBezTo>
                  <a:cubicBezTo>
                    <a:pt x="55864" y="44907"/>
                    <a:pt x="55975" y="51018"/>
                    <a:pt x="55975" y="59138"/>
                  </a:cubicBezTo>
                  <a:cubicBezTo>
                    <a:pt x="55975" y="67630"/>
                    <a:pt x="55867" y="73860"/>
                    <a:pt x="55651" y="77827"/>
                  </a:cubicBezTo>
                  <a:cubicBezTo>
                    <a:pt x="55432" y="81812"/>
                    <a:pt x="55164" y="83787"/>
                    <a:pt x="54842" y="83787"/>
                  </a:cubicBezTo>
                  <a:cubicBezTo>
                    <a:pt x="54520" y="83787"/>
                    <a:pt x="54250" y="81795"/>
                    <a:pt x="54036" y="77794"/>
                  </a:cubicBezTo>
                  <a:cubicBezTo>
                    <a:pt x="53823" y="73809"/>
                    <a:pt x="53715" y="67462"/>
                    <a:pt x="53715" y="58767"/>
                  </a:cubicBezTo>
                  <a:cubicBezTo>
                    <a:pt x="53715" y="50765"/>
                    <a:pt x="53823" y="44738"/>
                    <a:pt x="54039" y="40686"/>
                  </a:cubicBezTo>
                  <a:cubicBezTo>
                    <a:pt x="54258" y="36634"/>
                    <a:pt x="54520" y="34608"/>
                    <a:pt x="54831" y="34608"/>
                  </a:cubicBezTo>
                  <a:close/>
                  <a:moveTo>
                    <a:pt x="63767" y="34608"/>
                  </a:moveTo>
                  <a:cubicBezTo>
                    <a:pt x="64111" y="34608"/>
                    <a:pt x="64397" y="36719"/>
                    <a:pt x="64630" y="40939"/>
                  </a:cubicBezTo>
                  <a:cubicBezTo>
                    <a:pt x="64862" y="45160"/>
                    <a:pt x="64976" y="51373"/>
                    <a:pt x="64976" y="59577"/>
                  </a:cubicBezTo>
                  <a:cubicBezTo>
                    <a:pt x="64976" y="68272"/>
                    <a:pt x="64862" y="74738"/>
                    <a:pt x="64632" y="78992"/>
                  </a:cubicBezTo>
                  <a:cubicBezTo>
                    <a:pt x="64403" y="83230"/>
                    <a:pt x="64113" y="85357"/>
                    <a:pt x="63767" y="85357"/>
                  </a:cubicBezTo>
                  <a:cubicBezTo>
                    <a:pt x="63418" y="85357"/>
                    <a:pt x="63129" y="83247"/>
                    <a:pt x="62897" y="79009"/>
                  </a:cubicBezTo>
                  <a:cubicBezTo>
                    <a:pt x="62667" y="74788"/>
                    <a:pt x="62553" y="68441"/>
                    <a:pt x="62553" y="59949"/>
                  </a:cubicBezTo>
                  <a:cubicBezTo>
                    <a:pt x="62553" y="51457"/>
                    <a:pt x="62667" y="45109"/>
                    <a:pt x="62897" y="40906"/>
                  </a:cubicBezTo>
                  <a:cubicBezTo>
                    <a:pt x="63129" y="36702"/>
                    <a:pt x="63418" y="34608"/>
                    <a:pt x="63767" y="34608"/>
                  </a:cubicBezTo>
                  <a:close/>
                  <a:moveTo>
                    <a:pt x="4220" y="26792"/>
                  </a:moveTo>
                  <a:lnTo>
                    <a:pt x="5483" y="93089"/>
                  </a:lnTo>
                  <a:lnTo>
                    <a:pt x="6210" y="93089"/>
                  </a:lnTo>
                  <a:lnTo>
                    <a:pt x="7045" y="42087"/>
                  </a:lnTo>
                  <a:lnTo>
                    <a:pt x="7205" y="53398"/>
                  </a:lnTo>
                  <a:lnTo>
                    <a:pt x="7859" y="93089"/>
                  </a:lnTo>
                  <a:lnTo>
                    <a:pt x="8584" y="93089"/>
                  </a:lnTo>
                  <a:lnTo>
                    <a:pt x="9874" y="26792"/>
                  </a:lnTo>
                  <a:lnTo>
                    <a:pt x="9195" y="26792"/>
                  </a:lnTo>
                  <a:lnTo>
                    <a:pt x="8487" y="65132"/>
                  </a:lnTo>
                  <a:lnTo>
                    <a:pt x="8251" y="77929"/>
                  </a:lnTo>
                  <a:lnTo>
                    <a:pt x="8046" y="65250"/>
                  </a:lnTo>
                  <a:lnTo>
                    <a:pt x="7429" y="26792"/>
                  </a:lnTo>
                  <a:lnTo>
                    <a:pt x="6710" y="26792"/>
                  </a:lnTo>
                  <a:lnTo>
                    <a:pt x="6056" y="65621"/>
                  </a:lnTo>
                  <a:cubicBezTo>
                    <a:pt x="5923" y="74029"/>
                    <a:pt x="5853" y="78587"/>
                    <a:pt x="5842" y="79296"/>
                  </a:cubicBezTo>
                  <a:lnTo>
                    <a:pt x="5599" y="65064"/>
                  </a:lnTo>
                  <a:lnTo>
                    <a:pt x="4942" y="26792"/>
                  </a:lnTo>
                  <a:close/>
                  <a:moveTo>
                    <a:pt x="11972" y="25306"/>
                  </a:moveTo>
                  <a:cubicBezTo>
                    <a:pt x="11809" y="25306"/>
                    <a:pt x="11658" y="26049"/>
                    <a:pt x="11523" y="27552"/>
                  </a:cubicBezTo>
                  <a:cubicBezTo>
                    <a:pt x="11388" y="29037"/>
                    <a:pt x="11239" y="32144"/>
                    <a:pt x="11079" y="36854"/>
                  </a:cubicBezTo>
                  <a:lnTo>
                    <a:pt x="11079" y="26792"/>
                  </a:lnTo>
                  <a:lnTo>
                    <a:pt x="10452" y="26792"/>
                  </a:lnTo>
                  <a:lnTo>
                    <a:pt x="10452" y="93089"/>
                  </a:lnTo>
                  <a:lnTo>
                    <a:pt x="11150" y="93089"/>
                  </a:lnTo>
                  <a:lnTo>
                    <a:pt x="11150" y="58379"/>
                  </a:lnTo>
                  <a:cubicBezTo>
                    <a:pt x="11150" y="53635"/>
                    <a:pt x="11188" y="49262"/>
                    <a:pt x="11266" y="45278"/>
                  </a:cubicBezTo>
                  <a:cubicBezTo>
                    <a:pt x="11317" y="42661"/>
                    <a:pt x="11404" y="40602"/>
                    <a:pt x="11526" y="39133"/>
                  </a:cubicBezTo>
                  <a:cubicBezTo>
                    <a:pt x="11647" y="37647"/>
                    <a:pt x="11785" y="36904"/>
                    <a:pt x="11937" y="36904"/>
                  </a:cubicBezTo>
                  <a:cubicBezTo>
                    <a:pt x="12107" y="36904"/>
                    <a:pt x="12277" y="37715"/>
                    <a:pt x="12448" y="39352"/>
                  </a:cubicBezTo>
                  <a:lnTo>
                    <a:pt x="12688" y="28919"/>
                  </a:lnTo>
                  <a:cubicBezTo>
                    <a:pt x="12445" y="26505"/>
                    <a:pt x="12207" y="25306"/>
                    <a:pt x="11972" y="25306"/>
                  </a:cubicBezTo>
                  <a:close/>
                  <a:moveTo>
                    <a:pt x="13107" y="26792"/>
                  </a:moveTo>
                  <a:lnTo>
                    <a:pt x="13107" y="93089"/>
                  </a:lnTo>
                  <a:lnTo>
                    <a:pt x="13805" y="93089"/>
                  </a:lnTo>
                  <a:lnTo>
                    <a:pt x="13805" y="26792"/>
                  </a:lnTo>
                  <a:close/>
                  <a:moveTo>
                    <a:pt x="32715" y="80292"/>
                  </a:moveTo>
                  <a:lnTo>
                    <a:pt x="32715" y="93089"/>
                  </a:lnTo>
                  <a:lnTo>
                    <a:pt x="33510" y="93089"/>
                  </a:lnTo>
                  <a:lnTo>
                    <a:pt x="33510" y="80292"/>
                  </a:lnTo>
                  <a:close/>
                  <a:moveTo>
                    <a:pt x="45950" y="25306"/>
                  </a:moveTo>
                  <a:cubicBezTo>
                    <a:pt x="45787" y="25306"/>
                    <a:pt x="45636" y="26049"/>
                    <a:pt x="45501" y="27552"/>
                  </a:cubicBezTo>
                  <a:cubicBezTo>
                    <a:pt x="45366" y="29037"/>
                    <a:pt x="45217" y="32144"/>
                    <a:pt x="45057" y="36854"/>
                  </a:cubicBezTo>
                  <a:lnTo>
                    <a:pt x="45057" y="26792"/>
                  </a:lnTo>
                  <a:lnTo>
                    <a:pt x="44430" y="26792"/>
                  </a:lnTo>
                  <a:lnTo>
                    <a:pt x="44430" y="93089"/>
                  </a:lnTo>
                  <a:lnTo>
                    <a:pt x="45128" y="93089"/>
                  </a:lnTo>
                  <a:lnTo>
                    <a:pt x="45128" y="58379"/>
                  </a:lnTo>
                  <a:cubicBezTo>
                    <a:pt x="45128" y="53635"/>
                    <a:pt x="45165" y="49262"/>
                    <a:pt x="45244" y="45278"/>
                  </a:cubicBezTo>
                  <a:cubicBezTo>
                    <a:pt x="45295" y="42661"/>
                    <a:pt x="45382" y="40602"/>
                    <a:pt x="45503" y="39133"/>
                  </a:cubicBezTo>
                  <a:cubicBezTo>
                    <a:pt x="45625" y="37647"/>
                    <a:pt x="45763" y="36904"/>
                    <a:pt x="45914" y="36904"/>
                  </a:cubicBezTo>
                  <a:cubicBezTo>
                    <a:pt x="46085" y="36904"/>
                    <a:pt x="46255" y="37715"/>
                    <a:pt x="46425" y="39352"/>
                  </a:cubicBezTo>
                  <a:lnTo>
                    <a:pt x="46666" y="28919"/>
                  </a:lnTo>
                  <a:cubicBezTo>
                    <a:pt x="46423" y="26505"/>
                    <a:pt x="46185" y="25306"/>
                    <a:pt x="45950" y="25306"/>
                  </a:cubicBezTo>
                  <a:close/>
                  <a:moveTo>
                    <a:pt x="47085" y="26792"/>
                  </a:moveTo>
                  <a:lnTo>
                    <a:pt x="47085" y="93089"/>
                  </a:lnTo>
                  <a:lnTo>
                    <a:pt x="47783" y="93089"/>
                  </a:lnTo>
                  <a:lnTo>
                    <a:pt x="47783" y="26792"/>
                  </a:lnTo>
                  <a:close/>
                  <a:moveTo>
                    <a:pt x="50787" y="25306"/>
                  </a:moveTo>
                  <a:cubicBezTo>
                    <a:pt x="50213" y="25306"/>
                    <a:pt x="49778" y="28936"/>
                    <a:pt x="49475" y="36229"/>
                  </a:cubicBezTo>
                  <a:lnTo>
                    <a:pt x="49475" y="26792"/>
                  </a:lnTo>
                  <a:lnTo>
                    <a:pt x="48848" y="26792"/>
                  </a:lnTo>
                  <a:lnTo>
                    <a:pt x="48848" y="93089"/>
                  </a:lnTo>
                  <a:lnTo>
                    <a:pt x="49545" y="93089"/>
                  </a:lnTo>
                  <a:lnTo>
                    <a:pt x="49545" y="56893"/>
                  </a:lnTo>
                  <a:cubicBezTo>
                    <a:pt x="49545" y="48401"/>
                    <a:pt x="49654" y="42628"/>
                    <a:pt x="49870" y="39589"/>
                  </a:cubicBezTo>
                  <a:cubicBezTo>
                    <a:pt x="50084" y="36550"/>
                    <a:pt x="50340" y="35030"/>
                    <a:pt x="50638" y="35030"/>
                  </a:cubicBezTo>
                  <a:cubicBezTo>
                    <a:pt x="50824" y="35030"/>
                    <a:pt x="50987" y="35706"/>
                    <a:pt x="51124" y="37073"/>
                  </a:cubicBezTo>
                  <a:cubicBezTo>
                    <a:pt x="51262" y="38424"/>
                    <a:pt x="51360" y="40230"/>
                    <a:pt x="51414" y="42492"/>
                  </a:cubicBezTo>
                  <a:cubicBezTo>
                    <a:pt x="51468" y="44772"/>
                    <a:pt x="51495" y="48182"/>
                    <a:pt x="51495" y="52774"/>
                  </a:cubicBezTo>
                  <a:lnTo>
                    <a:pt x="51495" y="93089"/>
                  </a:lnTo>
                  <a:lnTo>
                    <a:pt x="52195" y="93089"/>
                  </a:lnTo>
                  <a:lnTo>
                    <a:pt x="52195" y="52335"/>
                  </a:lnTo>
                  <a:cubicBezTo>
                    <a:pt x="52195" y="47135"/>
                    <a:pt x="52182" y="43489"/>
                    <a:pt x="52155" y="41412"/>
                  </a:cubicBezTo>
                  <a:cubicBezTo>
                    <a:pt x="52114" y="38204"/>
                    <a:pt x="52041" y="35436"/>
                    <a:pt x="51938" y="33106"/>
                  </a:cubicBezTo>
                  <a:cubicBezTo>
                    <a:pt x="51836" y="30776"/>
                    <a:pt x="51679" y="28885"/>
                    <a:pt x="51471" y="27450"/>
                  </a:cubicBezTo>
                  <a:cubicBezTo>
                    <a:pt x="51262" y="26015"/>
                    <a:pt x="51035" y="25306"/>
                    <a:pt x="50787" y="25306"/>
                  </a:cubicBezTo>
                  <a:close/>
                  <a:moveTo>
                    <a:pt x="67820" y="16"/>
                  </a:moveTo>
                  <a:cubicBezTo>
                    <a:pt x="67515" y="16"/>
                    <a:pt x="67277" y="928"/>
                    <a:pt x="67109" y="2734"/>
                  </a:cubicBezTo>
                  <a:cubicBezTo>
                    <a:pt x="66939" y="4541"/>
                    <a:pt x="66820" y="6904"/>
                    <a:pt x="66752" y="9825"/>
                  </a:cubicBezTo>
                  <a:cubicBezTo>
                    <a:pt x="66703" y="11986"/>
                    <a:pt x="66679" y="15295"/>
                    <a:pt x="66679" y="19735"/>
                  </a:cubicBezTo>
                  <a:lnTo>
                    <a:pt x="66679" y="26792"/>
                  </a:lnTo>
                  <a:lnTo>
                    <a:pt x="66063" y="26792"/>
                  </a:lnTo>
                  <a:lnTo>
                    <a:pt x="66063" y="35537"/>
                  </a:lnTo>
                  <a:lnTo>
                    <a:pt x="66679" y="35537"/>
                  </a:lnTo>
                  <a:lnTo>
                    <a:pt x="66679" y="93089"/>
                  </a:lnTo>
                  <a:lnTo>
                    <a:pt x="67374" y="93089"/>
                  </a:lnTo>
                  <a:lnTo>
                    <a:pt x="67374" y="35537"/>
                  </a:lnTo>
                  <a:lnTo>
                    <a:pt x="68177" y="35537"/>
                  </a:lnTo>
                  <a:lnTo>
                    <a:pt x="68177" y="26792"/>
                  </a:lnTo>
                  <a:lnTo>
                    <a:pt x="67374" y="26792"/>
                  </a:lnTo>
                  <a:lnTo>
                    <a:pt x="67374" y="20680"/>
                  </a:lnTo>
                  <a:cubicBezTo>
                    <a:pt x="67374" y="16679"/>
                    <a:pt x="67417" y="13961"/>
                    <a:pt x="67506" y="12509"/>
                  </a:cubicBezTo>
                  <a:cubicBezTo>
                    <a:pt x="67593" y="11041"/>
                    <a:pt x="67744" y="10315"/>
                    <a:pt x="67955" y="10315"/>
                  </a:cubicBezTo>
                  <a:cubicBezTo>
                    <a:pt x="68085" y="10315"/>
                    <a:pt x="68223" y="10517"/>
                    <a:pt x="68366" y="10939"/>
                  </a:cubicBezTo>
                  <a:lnTo>
                    <a:pt x="68472" y="1148"/>
                  </a:lnTo>
                  <a:cubicBezTo>
                    <a:pt x="68234" y="388"/>
                    <a:pt x="68017" y="16"/>
                    <a:pt x="67820" y="16"/>
                  </a:cubicBezTo>
                  <a:close/>
                  <a:moveTo>
                    <a:pt x="70026" y="16"/>
                  </a:moveTo>
                  <a:cubicBezTo>
                    <a:pt x="69721" y="16"/>
                    <a:pt x="69483" y="928"/>
                    <a:pt x="69315" y="2734"/>
                  </a:cubicBezTo>
                  <a:cubicBezTo>
                    <a:pt x="69145" y="4541"/>
                    <a:pt x="69026" y="6904"/>
                    <a:pt x="68958" y="9825"/>
                  </a:cubicBezTo>
                  <a:cubicBezTo>
                    <a:pt x="68910" y="11986"/>
                    <a:pt x="68885" y="15295"/>
                    <a:pt x="68885" y="19735"/>
                  </a:cubicBezTo>
                  <a:lnTo>
                    <a:pt x="68885" y="26792"/>
                  </a:lnTo>
                  <a:lnTo>
                    <a:pt x="68269" y="26792"/>
                  </a:lnTo>
                  <a:lnTo>
                    <a:pt x="68269" y="35537"/>
                  </a:lnTo>
                  <a:lnTo>
                    <a:pt x="68885" y="35537"/>
                  </a:lnTo>
                  <a:lnTo>
                    <a:pt x="68885" y="93089"/>
                  </a:lnTo>
                  <a:lnTo>
                    <a:pt x="69580" y="93089"/>
                  </a:lnTo>
                  <a:lnTo>
                    <a:pt x="69580" y="35537"/>
                  </a:lnTo>
                  <a:lnTo>
                    <a:pt x="70383" y="35537"/>
                  </a:lnTo>
                  <a:lnTo>
                    <a:pt x="70383" y="26792"/>
                  </a:lnTo>
                  <a:lnTo>
                    <a:pt x="69580" y="26792"/>
                  </a:lnTo>
                  <a:lnTo>
                    <a:pt x="69580" y="20680"/>
                  </a:lnTo>
                  <a:cubicBezTo>
                    <a:pt x="69580" y="16679"/>
                    <a:pt x="69623" y="13961"/>
                    <a:pt x="69713" y="12509"/>
                  </a:cubicBezTo>
                  <a:cubicBezTo>
                    <a:pt x="69799" y="11041"/>
                    <a:pt x="69951" y="10315"/>
                    <a:pt x="70161" y="10315"/>
                  </a:cubicBezTo>
                  <a:cubicBezTo>
                    <a:pt x="70291" y="10315"/>
                    <a:pt x="70429" y="10517"/>
                    <a:pt x="70572" y="10939"/>
                  </a:cubicBezTo>
                  <a:lnTo>
                    <a:pt x="70678" y="1148"/>
                  </a:lnTo>
                  <a:cubicBezTo>
                    <a:pt x="70440" y="388"/>
                    <a:pt x="70224" y="16"/>
                    <a:pt x="70026" y="16"/>
                  </a:cubicBezTo>
                  <a:close/>
                  <a:moveTo>
                    <a:pt x="73325" y="80292"/>
                  </a:moveTo>
                  <a:lnTo>
                    <a:pt x="73325" y="93089"/>
                  </a:lnTo>
                  <a:lnTo>
                    <a:pt x="74120" y="93089"/>
                  </a:lnTo>
                  <a:lnTo>
                    <a:pt x="74120" y="80292"/>
                  </a:lnTo>
                  <a:close/>
                  <a:moveTo>
                    <a:pt x="77548" y="26792"/>
                  </a:moveTo>
                  <a:lnTo>
                    <a:pt x="77548" y="93089"/>
                  </a:lnTo>
                  <a:lnTo>
                    <a:pt x="78246" y="93089"/>
                  </a:lnTo>
                  <a:lnTo>
                    <a:pt x="78246" y="26792"/>
                  </a:lnTo>
                  <a:close/>
                  <a:moveTo>
                    <a:pt x="81250" y="25306"/>
                  </a:moveTo>
                  <a:cubicBezTo>
                    <a:pt x="80676" y="25306"/>
                    <a:pt x="80241" y="28936"/>
                    <a:pt x="79938" y="36229"/>
                  </a:cubicBezTo>
                  <a:lnTo>
                    <a:pt x="79938" y="26792"/>
                  </a:lnTo>
                  <a:lnTo>
                    <a:pt x="79311" y="26792"/>
                  </a:lnTo>
                  <a:lnTo>
                    <a:pt x="79311" y="93089"/>
                  </a:lnTo>
                  <a:lnTo>
                    <a:pt x="80009" y="93089"/>
                  </a:lnTo>
                  <a:lnTo>
                    <a:pt x="80009" y="56893"/>
                  </a:lnTo>
                  <a:cubicBezTo>
                    <a:pt x="80009" y="48401"/>
                    <a:pt x="80117" y="42628"/>
                    <a:pt x="80333" y="39589"/>
                  </a:cubicBezTo>
                  <a:cubicBezTo>
                    <a:pt x="80547" y="36550"/>
                    <a:pt x="80803" y="35030"/>
                    <a:pt x="81101" y="35030"/>
                  </a:cubicBezTo>
                  <a:cubicBezTo>
                    <a:pt x="81287" y="35030"/>
                    <a:pt x="81450" y="35706"/>
                    <a:pt x="81587" y="37073"/>
                  </a:cubicBezTo>
                  <a:cubicBezTo>
                    <a:pt x="81725" y="38424"/>
                    <a:pt x="81823" y="40230"/>
                    <a:pt x="81877" y="42492"/>
                  </a:cubicBezTo>
                  <a:cubicBezTo>
                    <a:pt x="81931" y="44772"/>
                    <a:pt x="81958" y="48182"/>
                    <a:pt x="81958" y="52774"/>
                  </a:cubicBezTo>
                  <a:lnTo>
                    <a:pt x="81958" y="93089"/>
                  </a:lnTo>
                  <a:lnTo>
                    <a:pt x="82658" y="93089"/>
                  </a:lnTo>
                  <a:lnTo>
                    <a:pt x="82658" y="52335"/>
                  </a:lnTo>
                  <a:cubicBezTo>
                    <a:pt x="82658" y="47135"/>
                    <a:pt x="82645" y="43489"/>
                    <a:pt x="82618" y="41412"/>
                  </a:cubicBezTo>
                  <a:cubicBezTo>
                    <a:pt x="82577" y="38204"/>
                    <a:pt x="82504" y="35436"/>
                    <a:pt x="82401" y="33106"/>
                  </a:cubicBezTo>
                  <a:cubicBezTo>
                    <a:pt x="82299" y="30776"/>
                    <a:pt x="82142" y="28885"/>
                    <a:pt x="81934" y="27450"/>
                  </a:cubicBezTo>
                  <a:cubicBezTo>
                    <a:pt x="81725" y="26015"/>
                    <a:pt x="81498" y="25306"/>
                    <a:pt x="81250" y="25306"/>
                  </a:cubicBezTo>
                  <a:close/>
                  <a:moveTo>
                    <a:pt x="90331" y="1570"/>
                  </a:moveTo>
                  <a:lnTo>
                    <a:pt x="90331" y="93089"/>
                  </a:lnTo>
                  <a:lnTo>
                    <a:pt x="91029" y="93089"/>
                  </a:lnTo>
                  <a:lnTo>
                    <a:pt x="91029" y="1570"/>
                  </a:lnTo>
                  <a:close/>
                  <a:moveTo>
                    <a:pt x="98470" y="25306"/>
                  </a:moveTo>
                  <a:cubicBezTo>
                    <a:pt x="97896" y="25306"/>
                    <a:pt x="97461" y="28936"/>
                    <a:pt x="97158" y="36229"/>
                  </a:cubicBezTo>
                  <a:lnTo>
                    <a:pt x="97158" y="26792"/>
                  </a:lnTo>
                  <a:lnTo>
                    <a:pt x="96531" y="26792"/>
                  </a:lnTo>
                  <a:lnTo>
                    <a:pt x="96531" y="93089"/>
                  </a:lnTo>
                  <a:lnTo>
                    <a:pt x="97229" y="93089"/>
                  </a:lnTo>
                  <a:lnTo>
                    <a:pt x="97229" y="56893"/>
                  </a:lnTo>
                  <a:cubicBezTo>
                    <a:pt x="97229" y="48401"/>
                    <a:pt x="97337" y="42628"/>
                    <a:pt x="97553" y="39589"/>
                  </a:cubicBezTo>
                  <a:cubicBezTo>
                    <a:pt x="97767" y="36550"/>
                    <a:pt x="98024" y="35030"/>
                    <a:pt x="98321" y="35030"/>
                  </a:cubicBezTo>
                  <a:cubicBezTo>
                    <a:pt x="98507" y="35030"/>
                    <a:pt x="98670" y="35706"/>
                    <a:pt x="98808" y="37073"/>
                  </a:cubicBezTo>
                  <a:cubicBezTo>
                    <a:pt x="98945" y="38424"/>
                    <a:pt x="99043" y="40230"/>
                    <a:pt x="99097" y="42492"/>
                  </a:cubicBezTo>
                  <a:cubicBezTo>
                    <a:pt x="99151" y="44772"/>
                    <a:pt x="99178" y="48182"/>
                    <a:pt x="99178" y="52774"/>
                  </a:cubicBezTo>
                  <a:lnTo>
                    <a:pt x="99178" y="93089"/>
                  </a:lnTo>
                  <a:lnTo>
                    <a:pt x="99878" y="93089"/>
                  </a:lnTo>
                  <a:lnTo>
                    <a:pt x="99878" y="52335"/>
                  </a:lnTo>
                  <a:cubicBezTo>
                    <a:pt x="99878" y="47135"/>
                    <a:pt x="99865" y="43489"/>
                    <a:pt x="99838" y="41412"/>
                  </a:cubicBezTo>
                  <a:cubicBezTo>
                    <a:pt x="99797" y="38204"/>
                    <a:pt x="99724" y="35436"/>
                    <a:pt x="99621" y="33106"/>
                  </a:cubicBezTo>
                  <a:cubicBezTo>
                    <a:pt x="99519" y="30776"/>
                    <a:pt x="99362" y="28885"/>
                    <a:pt x="99154" y="27450"/>
                  </a:cubicBezTo>
                  <a:cubicBezTo>
                    <a:pt x="98945" y="26015"/>
                    <a:pt x="98718" y="25306"/>
                    <a:pt x="98470" y="25306"/>
                  </a:cubicBezTo>
                  <a:close/>
                  <a:moveTo>
                    <a:pt x="103347" y="80292"/>
                  </a:moveTo>
                  <a:lnTo>
                    <a:pt x="103347" y="93089"/>
                  </a:lnTo>
                  <a:lnTo>
                    <a:pt x="104142" y="93089"/>
                  </a:lnTo>
                  <a:lnTo>
                    <a:pt x="104142" y="80292"/>
                  </a:lnTo>
                  <a:close/>
                  <a:moveTo>
                    <a:pt x="107570" y="26792"/>
                  </a:moveTo>
                  <a:lnTo>
                    <a:pt x="107570" y="93089"/>
                  </a:lnTo>
                  <a:lnTo>
                    <a:pt x="108268" y="93089"/>
                  </a:lnTo>
                  <a:lnTo>
                    <a:pt x="108268" y="26792"/>
                  </a:lnTo>
                  <a:close/>
                  <a:moveTo>
                    <a:pt x="111272" y="25306"/>
                  </a:moveTo>
                  <a:cubicBezTo>
                    <a:pt x="110699" y="25306"/>
                    <a:pt x="110263" y="28936"/>
                    <a:pt x="109961" y="36229"/>
                  </a:cubicBezTo>
                  <a:lnTo>
                    <a:pt x="109961" y="26792"/>
                  </a:lnTo>
                  <a:lnTo>
                    <a:pt x="109333" y="26792"/>
                  </a:lnTo>
                  <a:lnTo>
                    <a:pt x="109333" y="93089"/>
                  </a:lnTo>
                  <a:lnTo>
                    <a:pt x="110031" y="93089"/>
                  </a:lnTo>
                  <a:lnTo>
                    <a:pt x="110031" y="56893"/>
                  </a:lnTo>
                  <a:cubicBezTo>
                    <a:pt x="110031" y="48401"/>
                    <a:pt x="110139" y="42628"/>
                    <a:pt x="110355" y="39589"/>
                  </a:cubicBezTo>
                  <a:cubicBezTo>
                    <a:pt x="110569" y="36550"/>
                    <a:pt x="110826" y="35030"/>
                    <a:pt x="111123" y="35030"/>
                  </a:cubicBezTo>
                  <a:cubicBezTo>
                    <a:pt x="111310" y="35030"/>
                    <a:pt x="111472" y="35706"/>
                    <a:pt x="111610" y="37073"/>
                  </a:cubicBezTo>
                  <a:cubicBezTo>
                    <a:pt x="111748" y="38424"/>
                    <a:pt x="111845" y="40230"/>
                    <a:pt x="111899" y="42492"/>
                  </a:cubicBezTo>
                  <a:cubicBezTo>
                    <a:pt x="111953" y="44772"/>
                    <a:pt x="111980" y="48182"/>
                    <a:pt x="111980" y="52774"/>
                  </a:cubicBezTo>
                  <a:lnTo>
                    <a:pt x="111980" y="93089"/>
                  </a:lnTo>
                  <a:lnTo>
                    <a:pt x="112680" y="93089"/>
                  </a:lnTo>
                  <a:lnTo>
                    <a:pt x="112680" y="52335"/>
                  </a:lnTo>
                  <a:cubicBezTo>
                    <a:pt x="112680" y="47135"/>
                    <a:pt x="112667" y="43489"/>
                    <a:pt x="112640" y="41412"/>
                  </a:cubicBezTo>
                  <a:cubicBezTo>
                    <a:pt x="112599" y="38204"/>
                    <a:pt x="112526" y="35436"/>
                    <a:pt x="112424" y="33106"/>
                  </a:cubicBezTo>
                  <a:cubicBezTo>
                    <a:pt x="112321" y="30776"/>
                    <a:pt x="112164" y="28885"/>
                    <a:pt x="111956" y="27450"/>
                  </a:cubicBezTo>
                  <a:cubicBezTo>
                    <a:pt x="111748" y="26015"/>
                    <a:pt x="111521" y="25306"/>
                    <a:pt x="111272" y="25306"/>
                  </a:cubicBezTo>
                  <a:close/>
                  <a:moveTo>
                    <a:pt x="15692" y="3629"/>
                  </a:moveTo>
                  <a:lnTo>
                    <a:pt x="14997" y="10382"/>
                  </a:lnTo>
                  <a:lnTo>
                    <a:pt x="14997" y="26792"/>
                  </a:lnTo>
                  <a:lnTo>
                    <a:pt x="14486" y="26792"/>
                  </a:lnTo>
                  <a:lnTo>
                    <a:pt x="14486" y="35537"/>
                  </a:lnTo>
                  <a:lnTo>
                    <a:pt x="14997" y="35537"/>
                  </a:lnTo>
                  <a:lnTo>
                    <a:pt x="14997" y="73674"/>
                  </a:lnTo>
                  <a:cubicBezTo>
                    <a:pt x="14997" y="80427"/>
                    <a:pt x="15024" y="84850"/>
                    <a:pt x="15081" y="86944"/>
                  </a:cubicBezTo>
                  <a:cubicBezTo>
                    <a:pt x="15138" y="89054"/>
                    <a:pt x="15238" y="90742"/>
                    <a:pt x="15376" y="92025"/>
                  </a:cubicBezTo>
                  <a:cubicBezTo>
                    <a:pt x="15516" y="93325"/>
                    <a:pt x="15714" y="93967"/>
                    <a:pt x="15965" y="93967"/>
                  </a:cubicBezTo>
                  <a:cubicBezTo>
                    <a:pt x="16122" y="93967"/>
                    <a:pt x="16298" y="93629"/>
                    <a:pt x="16495" y="92971"/>
                  </a:cubicBezTo>
                  <a:lnTo>
                    <a:pt x="16392" y="83044"/>
                  </a:lnTo>
                  <a:cubicBezTo>
                    <a:pt x="16265" y="83331"/>
                    <a:pt x="16165" y="83483"/>
                    <a:pt x="16087" y="83483"/>
                  </a:cubicBezTo>
                  <a:cubicBezTo>
                    <a:pt x="15984" y="83483"/>
                    <a:pt x="15903" y="83213"/>
                    <a:pt x="15849" y="82673"/>
                  </a:cubicBezTo>
                  <a:cubicBezTo>
                    <a:pt x="15792" y="82132"/>
                    <a:pt x="15751" y="81406"/>
                    <a:pt x="15727" y="80478"/>
                  </a:cubicBezTo>
                  <a:cubicBezTo>
                    <a:pt x="15703" y="79566"/>
                    <a:pt x="15692" y="77507"/>
                    <a:pt x="15692" y="74299"/>
                  </a:cubicBezTo>
                  <a:lnTo>
                    <a:pt x="15692" y="35537"/>
                  </a:lnTo>
                  <a:lnTo>
                    <a:pt x="16392" y="35537"/>
                  </a:lnTo>
                  <a:lnTo>
                    <a:pt x="16392" y="26792"/>
                  </a:lnTo>
                  <a:lnTo>
                    <a:pt x="15692" y="26792"/>
                  </a:lnTo>
                  <a:lnTo>
                    <a:pt x="15692" y="3629"/>
                  </a:lnTo>
                  <a:close/>
                  <a:moveTo>
                    <a:pt x="43054" y="3629"/>
                  </a:moveTo>
                  <a:lnTo>
                    <a:pt x="42359" y="10382"/>
                  </a:lnTo>
                  <a:lnTo>
                    <a:pt x="42359" y="26792"/>
                  </a:lnTo>
                  <a:lnTo>
                    <a:pt x="41848" y="26792"/>
                  </a:lnTo>
                  <a:lnTo>
                    <a:pt x="41848" y="35537"/>
                  </a:lnTo>
                  <a:lnTo>
                    <a:pt x="42359" y="35537"/>
                  </a:lnTo>
                  <a:lnTo>
                    <a:pt x="42359" y="73674"/>
                  </a:lnTo>
                  <a:cubicBezTo>
                    <a:pt x="42359" y="80427"/>
                    <a:pt x="42386" y="84850"/>
                    <a:pt x="42443" y="86944"/>
                  </a:cubicBezTo>
                  <a:cubicBezTo>
                    <a:pt x="42500" y="89054"/>
                    <a:pt x="42600" y="90742"/>
                    <a:pt x="42737" y="92025"/>
                  </a:cubicBezTo>
                  <a:cubicBezTo>
                    <a:pt x="42878" y="93325"/>
                    <a:pt x="43075" y="93967"/>
                    <a:pt x="43327" y="93967"/>
                  </a:cubicBezTo>
                  <a:cubicBezTo>
                    <a:pt x="43484" y="93967"/>
                    <a:pt x="43659" y="93629"/>
                    <a:pt x="43857" y="92971"/>
                  </a:cubicBezTo>
                  <a:lnTo>
                    <a:pt x="43754" y="83044"/>
                  </a:lnTo>
                  <a:cubicBezTo>
                    <a:pt x="43627" y="83331"/>
                    <a:pt x="43527" y="83483"/>
                    <a:pt x="43449" y="83483"/>
                  </a:cubicBezTo>
                  <a:cubicBezTo>
                    <a:pt x="43346" y="83483"/>
                    <a:pt x="43265" y="83213"/>
                    <a:pt x="43211" y="82673"/>
                  </a:cubicBezTo>
                  <a:cubicBezTo>
                    <a:pt x="43154" y="82132"/>
                    <a:pt x="43113" y="81406"/>
                    <a:pt x="43089" y="80478"/>
                  </a:cubicBezTo>
                  <a:cubicBezTo>
                    <a:pt x="43065" y="79566"/>
                    <a:pt x="43054" y="77507"/>
                    <a:pt x="43054" y="74299"/>
                  </a:cubicBezTo>
                  <a:lnTo>
                    <a:pt x="43054" y="35537"/>
                  </a:lnTo>
                  <a:lnTo>
                    <a:pt x="43754" y="35537"/>
                  </a:lnTo>
                  <a:lnTo>
                    <a:pt x="43754" y="26792"/>
                  </a:lnTo>
                  <a:lnTo>
                    <a:pt x="43054" y="26792"/>
                  </a:lnTo>
                  <a:lnTo>
                    <a:pt x="43054" y="3629"/>
                  </a:lnTo>
                  <a:close/>
                  <a:moveTo>
                    <a:pt x="84551" y="3629"/>
                  </a:moveTo>
                  <a:lnTo>
                    <a:pt x="83856" y="10382"/>
                  </a:lnTo>
                  <a:lnTo>
                    <a:pt x="83856" y="26792"/>
                  </a:lnTo>
                  <a:lnTo>
                    <a:pt x="83345" y="26792"/>
                  </a:lnTo>
                  <a:lnTo>
                    <a:pt x="83345" y="35537"/>
                  </a:lnTo>
                  <a:lnTo>
                    <a:pt x="83856" y="35537"/>
                  </a:lnTo>
                  <a:lnTo>
                    <a:pt x="83856" y="73674"/>
                  </a:lnTo>
                  <a:cubicBezTo>
                    <a:pt x="83856" y="80427"/>
                    <a:pt x="83883" y="84850"/>
                    <a:pt x="83940" y="86944"/>
                  </a:cubicBezTo>
                  <a:cubicBezTo>
                    <a:pt x="83997" y="89054"/>
                    <a:pt x="84097" y="90742"/>
                    <a:pt x="84234" y="92025"/>
                  </a:cubicBezTo>
                  <a:cubicBezTo>
                    <a:pt x="84375" y="93325"/>
                    <a:pt x="84572" y="93967"/>
                    <a:pt x="84824" y="93967"/>
                  </a:cubicBezTo>
                  <a:cubicBezTo>
                    <a:pt x="84981" y="93967"/>
                    <a:pt x="85156" y="93629"/>
                    <a:pt x="85354" y="92971"/>
                  </a:cubicBezTo>
                  <a:lnTo>
                    <a:pt x="85251" y="83044"/>
                  </a:lnTo>
                  <a:cubicBezTo>
                    <a:pt x="85124" y="83331"/>
                    <a:pt x="85024" y="83483"/>
                    <a:pt x="84946" y="83483"/>
                  </a:cubicBezTo>
                  <a:cubicBezTo>
                    <a:pt x="84843" y="83483"/>
                    <a:pt x="84762" y="83213"/>
                    <a:pt x="84708" y="82673"/>
                  </a:cubicBezTo>
                  <a:cubicBezTo>
                    <a:pt x="84651" y="82132"/>
                    <a:pt x="84610" y="81406"/>
                    <a:pt x="84586" y="80478"/>
                  </a:cubicBezTo>
                  <a:cubicBezTo>
                    <a:pt x="84562" y="79566"/>
                    <a:pt x="84551" y="77507"/>
                    <a:pt x="84551" y="74299"/>
                  </a:cubicBezTo>
                  <a:lnTo>
                    <a:pt x="84551" y="35537"/>
                  </a:lnTo>
                  <a:lnTo>
                    <a:pt x="85251" y="35537"/>
                  </a:lnTo>
                  <a:lnTo>
                    <a:pt x="85251" y="26792"/>
                  </a:lnTo>
                  <a:lnTo>
                    <a:pt x="84551" y="26792"/>
                  </a:lnTo>
                  <a:lnTo>
                    <a:pt x="84551" y="3629"/>
                  </a:lnTo>
                  <a:close/>
                  <a:moveTo>
                    <a:pt x="114573" y="3629"/>
                  </a:moveTo>
                  <a:lnTo>
                    <a:pt x="113878" y="10382"/>
                  </a:lnTo>
                  <a:lnTo>
                    <a:pt x="113878" y="26792"/>
                  </a:lnTo>
                  <a:lnTo>
                    <a:pt x="113367" y="26792"/>
                  </a:lnTo>
                  <a:lnTo>
                    <a:pt x="113367" y="35537"/>
                  </a:lnTo>
                  <a:lnTo>
                    <a:pt x="113878" y="35537"/>
                  </a:lnTo>
                  <a:lnTo>
                    <a:pt x="113878" y="73674"/>
                  </a:lnTo>
                  <a:cubicBezTo>
                    <a:pt x="113878" y="80427"/>
                    <a:pt x="113905" y="84850"/>
                    <a:pt x="113962" y="86944"/>
                  </a:cubicBezTo>
                  <a:cubicBezTo>
                    <a:pt x="114019" y="89054"/>
                    <a:pt x="114119" y="90742"/>
                    <a:pt x="114257" y="92025"/>
                  </a:cubicBezTo>
                  <a:cubicBezTo>
                    <a:pt x="114397" y="93325"/>
                    <a:pt x="114595" y="93967"/>
                    <a:pt x="114846" y="93967"/>
                  </a:cubicBezTo>
                  <a:cubicBezTo>
                    <a:pt x="115003" y="93967"/>
                    <a:pt x="115179" y="93629"/>
                    <a:pt x="115376" y="92971"/>
                  </a:cubicBezTo>
                  <a:lnTo>
                    <a:pt x="115273" y="83044"/>
                  </a:lnTo>
                  <a:cubicBezTo>
                    <a:pt x="115146" y="83331"/>
                    <a:pt x="115046" y="83483"/>
                    <a:pt x="114968" y="83483"/>
                  </a:cubicBezTo>
                  <a:cubicBezTo>
                    <a:pt x="114865" y="83483"/>
                    <a:pt x="114784" y="83213"/>
                    <a:pt x="114730" y="82673"/>
                  </a:cubicBezTo>
                  <a:cubicBezTo>
                    <a:pt x="114673" y="82132"/>
                    <a:pt x="114633" y="81406"/>
                    <a:pt x="114608" y="80478"/>
                  </a:cubicBezTo>
                  <a:cubicBezTo>
                    <a:pt x="114584" y="79566"/>
                    <a:pt x="114573" y="77507"/>
                    <a:pt x="114573" y="74299"/>
                  </a:cubicBezTo>
                  <a:lnTo>
                    <a:pt x="114573" y="35537"/>
                  </a:lnTo>
                  <a:lnTo>
                    <a:pt x="115273" y="35537"/>
                  </a:lnTo>
                  <a:lnTo>
                    <a:pt x="115273" y="26792"/>
                  </a:lnTo>
                  <a:lnTo>
                    <a:pt x="114573" y="26792"/>
                  </a:lnTo>
                  <a:lnTo>
                    <a:pt x="114573" y="3629"/>
                  </a:lnTo>
                  <a:close/>
                  <a:moveTo>
                    <a:pt x="18766" y="25306"/>
                  </a:moveTo>
                  <a:cubicBezTo>
                    <a:pt x="18198" y="25306"/>
                    <a:pt x="17733" y="28379"/>
                    <a:pt x="17376" y="34541"/>
                  </a:cubicBezTo>
                  <a:cubicBezTo>
                    <a:pt x="17020" y="40703"/>
                    <a:pt x="16841" y="49347"/>
                    <a:pt x="16841" y="60506"/>
                  </a:cubicBezTo>
                  <a:cubicBezTo>
                    <a:pt x="16841" y="71294"/>
                    <a:pt x="17020" y="79667"/>
                    <a:pt x="17371" y="85627"/>
                  </a:cubicBezTo>
                  <a:cubicBezTo>
                    <a:pt x="17725" y="91603"/>
                    <a:pt x="18201" y="94592"/>
                    <a:pt x="18804" y="94592"/>
                  </a:cubicBezTo>
                  <a:cubicBezTo>
                    <a:pt x="19283" y="94592"/>
                    <a:pt x="19677" y="92718"/>
                    <a:pt x="19983" y="88970"/>
                  </a:cubicBezTo>
                  <a:cubicBezTo>
                    <a:pt x="20291" y="85222"/>
                    <a:pt x="20502" y="79971"/>
                    <a:pt x="20616" y="73185"/>
                  </a:cubicBezTo>
                  <a:lnTo>
                    <a:pt x="19894" y="71750"/>
                  </a:lnTo>
                  <a:cubicBezTo>
                    <a:pt x="19788" y="76494"/>
                    <a:pt x="19645" y="79938"/>
                    <a:pt x="19464" y="82099"/>
                  </a:cubicBezTo>
                  <a:cubicBezTo>
                    <a:pt x="19283" y="84276"/>
                    <a:pt x="19064" y="85357"/>
                    <a:pt x="18809" y="85357"/>
                  </a:cubicBezTo>
                  <a:cubicBezTo>
                    <a:pt x="18466" y="85357"/>
                    <a:pt x="18177" y="83415"/>
                    <a:pt x="17947" y="79549"/>
                  </a:cubicBezTo>
                  <a:cubicBezTo>
                    <a:pt x="17717" y="75683"/>
                    <a:pt x="17590" y="70095"/>
                    <a:pt x="17563" y="62819"/>
                  </a:cubicBezTo>
                  <a:lnTo>
                    <a:pt x="20634" y="62819"/>
                  </a:lnTo>
                  <a:cubicBezTo>
                    <a:pt x="20637" y="61485"/>
                    <a:pt x="20640" y="60489"/>
                    <a:pt x="20640" y="59814"/>
                  </a:cubicBezTo>
                  <a:cubicBezTo>
                    <a:pt x="20640" y="48874"/>
                    <a:pt x="20464" y="40382"/>
                    <a:pt x="20115" y="34355"/>
                  </a:cubicBezTo>
                  <a:cubicBezTo>
                    <a:pt x="19767" y="28311"/>
                    <a:pt x="19318" y="25306"/>
                    <a:pt x="18766" y="25306"/>
                  </a:cubicBezTo>
                  <a:close/>
                  <a:moveTo>
                    <a:pt x="27697" y="25306"/>
                  </a:moveTo>
                  <a:cubicBezTo>
                    <a:pt x="27483" y="25306"/>
                    <a:pt x="27280" y="25745"/>
                    <a:pt x="27094" y="26640"/>
                  </a:cubicBezTo>
                  <a:cubicBezTo>
                    <a:pt x="26907" y="27535"/>
                    <a:pt x="26758" y="28632"/>
                    <a:pt x="26650" y="29915"/>
                  </a:cubicBezTo>
                  <a:cubicBezTo>
                    <a:pt x="26504" y="31586"/>
                    <a:pt x="26391" y="33680"/>
                    <a:pt x="26307" y="36195"/>
                  </a:cubicBezTo>
                  <a:cubicBezTo>
                    <a:pt x="26223" y="38711"/>
                    <a:pt x="26180" y="41446"/>
                    <a:pt x="26180" y="44400"/>
                  </a:cubicBezTo>
                  <a:cubicBezTo>
                    <a:pt x="26180" y="47642"/>
                    <a:pt x="26231" y="50613"/>
                    <a:pt x="26334" y="53297"/>
                  </a:cubicBezTo>
                  <a:cubicBezTo>
                    <a:pt x="26437" y="55981"/>
                    <a:pt x="26585" y="58075"/>
                    <a:pt x="26783" y="59594"/>
                  </a:cubicBezTo>
                  <a:cubicBezTo>
                    <a:pt x="26983" y="61114"/>
                    <a:pt x="27337" y="62920"/>
                    <a:pt x="27848" y="64997"/>
                  </a:cubicBezTo>
                  <a:cubicBezTo>
                    <a:pt x="28229" y="66550"/>
                    <a:pt x="28467" y="67816"/>
                    <a:pt x="28562" y="68812"/>
                  </a:cubicBezTo>
                  <a:cubicBezTo>
                    <a:pt x="28700" y="70264"/>
                    <a:pt x="28767" y="72256"/>
                    <a:pt x="28767" y="74805"/>
                  </a:cubicBezTo>
                  <a:cubicBezTo>
                    <a:pt x="28767" y="77625"/>
                    <a:pt x="28689" y="80106"/>
                    <a:pt x="28535" y="82200"/>
                  </a:cubicBezTo>
                  <a:cubicBezTo>
                    <a:pt x="28381" y="84293"/>
                    <a:pt x="28143" y="85357"/>
                    <a:pt x="27821" y="85357"/>
                  </a:cubicBezTo>
                  <a:cubicBezTo>
                    <a:pt x="27502" y="85357"/>
                    <a:pt x="27256" y="84158"/>
                    <a:pt x="27077" y="81795"/>
                  </a:cubicBezTo>
                  <a:cubicBezTo>
                    <a:pt x="26902" y="79414"/>
                    <a:pt x="26794" y="76004"/>
                    <a:pt x="26756" y="71564"/>
                  </a:cubicBezTo>
                  <a:lnTo>
                    <a:pt x="26064" y="73303"/>
                  </a:lnTo>
                  <a:cubicBezTo>
                    <a:pt x="26142" y="80343"/>
                    <a:pt x="26320" y="85644"/>
                    <a:pt x="26602" y="89223"/>
                  </a:cubicBezTo>
                  <a:cubicBezTo>
                    <a:pt x="26883" y="92802"/>
                    <a:pt x="27291" y="94592"/>
                    <a:pt x="27826" y="94592"/>
                  </a:cubicBezTo>
                  <a:cubicBezTo>
                    <a:pt x="28148" y="94592"/>
                    <a:pt x="28437" y="93680"/>
                    <a:pt x="28694" y="91873"/>
                  </a:cubicBezTo>
                  <a:cubicBezTo>
                    <a:pt x="28951" y="90067"/>
                    <a:pt x="29146" y="87501"/>
                    <a:pt x="29281" y="84192"/>
                  </a:cubicBezTo>
                  <a:cubicBezTo>
                    <a:pt x="29416" y="80883"/>
                    <a:pt x="29484" y="77355"/>
                    <a:pt x="29484" y="73624"/>
                  </a:cubicBezTo>
                  <a:cubicBezTo>
                    <a:pt x="29484" y="69791"/>
                    <a:pt x="29430" y="66584"/>
                    <a:pt x="29319" y="64001"/>
                  </a:cubicBezTo>
                  <a:cubicBezTo>
                    <a:pt x="29208" y="61418"/>
                    <a:pt x="29054" y="59459"/>
                    <a:pt x="28859" y="58109"/>
                  </a:cubicBezTo>
                  <a:cubicBezTo>
                    <a:pt x="28665" y="56758"/>
                    <a:pt x="28318" y="55019"/>
                    <a:pt x="27826" y="52892"/>
                  </a:cubicBezTo>
                  <a:cubicBezTo>
                    <a:pt x="27483" y="51389"/>
                    <a:pt x="27278" y="50427"/>
                    <a:pt x="27207" y="50022"/>
                  </a:cubicBezTo>
                  <a:cubicBezTo>
                    <a:pt x="27086" y="49229"/>
                    <a:pt x="26996" y="48232"/>
                    <a:pt x="26940" y="47017"/>
                  </a:cubicBezTo>
                  <a:cubicBezTo>
                    <a:pt x="26883" y="45852"/>
                    <a:pt x="26856" y="44552"/>
                    <a:pt x="26856" y="43083"/>
                  </a:cubicBezTo>
                  <a:cubicBezTo>
                    <a:pt x="26856" y="40804"/>
                    <a:pt x="26923" y="38795"/>
                    <a:pt x="27061" y="37090"/>
                  </a:cubicBezTo>
                  <a:cubicBezTo>
                    <a:pt x="27199" y="35385"/>
                    <a:pt x="27426" y="34541"/>
                    <a:pt x="27748" y="34541"/>
                  </a:cubicBezTo>
                  <a:cubicBezTo>
                    <a:pt x="28018" y="34541"/>
                    <a:pt x="28229" y="35503"/>
                    <a:pt x="28378" y="37411"/>
                  </a:cubicBezTo>
                  <a:cubicBezTo>
                    <a:pt x="28527" y="39319"/>
                    <a:pt x="28616" y="41986"/>
                    <a:pt x="28648" y="45396"/>
                  </a:cubicBezTo>
                  <a:lnTo>
                    <a:pt x="29330" y="43894"/>
                  </a:lnTo>
                  <a:cubicBezTo>
                    <a:pt x="29286" y="39622"/>
                    <a:pt x="29205" y="36195"/>
                    <a:pt x="29089" y="33629"/>
                  </a:cubicBezTo>
                  <a:cubicBezTo>
                    <a:pt x="28973" y="31080"/>
                    <a:pt x="28792" y="29037"/>
                    <a:pt x="28548" y="27552"/>
                  </a:cubicBezTo>
                  <a:cubicBezTo>
                    <a:pt x="28305" y="26049"/>
                    <a:pt x="28021" y="25306"/>
                    <a:pt x="27697" y="25306"/>
                  </a:cubicBezTo>
                  <a:close/>
                  <a:moveTo>
                    <a:pt x="63767" y="25306"/>
                  </a:moveTo>
                  <a:cubicBezTo>
                    <a:pt x="63256" y="25306"/>
                    <a:pt x="62826" y="27754"/>
                    <a:pt x="62472" y="32667"/>
                  </a:cubicBezTo>
                  <a:cubicBezTo>
                    <a:pt x="62048" y="38576"/>
                    <a:pt x="61834" y="47675"/>
                    <a:pt x="61834" y="59949"/>
                  </a:cubicBezTo>
                  <a:cubicBezTo>
                    <a:pt x="61834" y="71142"/>
                    <a:pt x="62012" y="79718"/>
                    <a:pt x="62369" y="85661"/>
                  </a:cubicBezTo>
                  <a:cubicBezTo>
                    <a:pt x="62724" y="91620"/>
                    <a:pt x="63191" y="94592"/>
                    <a:pt x="63767" y="94592"/>
                  </a:cubicBezTo>
                  <a:cubicBezTo>
                    <a:pt x="64127" y="94592"/>
                    <a:pt x="64457" y="93241"/>
                    <a:pt x="64762" y="90540"/>
                  </a:cubicBezTo>
                  <a:cubicBezTo>
                    <a:pt x="65065" y="87822"/>
                    <a:pt x="65297" y="84023"/>
                    <a:pt x="65457" y="79144"/>
                  </a:cubicBezTo>
                  <a:cubicBezTo>
                    <a:pt x="65614" y="74248"/>
                    <a:pt x="65695" y="67546"/>
                    <a:pt x="65695" y="59003"/>
                  </a:cubicBezTo>
                  <a:cubicBezTo>
                    <a:pt x="65695" y="48486"/>
                    <a:pt x="65514" y="40230"/>
                    <a:pt x="65154" y="34254"/>
                  </a:cubicBezTo>
                  <a:cubicBezTo>
                    <a:pt x="64795" y="28277"/>
                    <a:pt x="64332" y="25306"/>
                    <a:pt x="63767" y="25306"/>
                  </a:cubicBezTo>
                  <a:close/>
                  <a:moveTo>
                    <a:pt x="93803" y="25306"/>
                  </a:moveTo>
                  <a:cubicBezTo>
                    <a:pt x="93235" y="25306"/>
                    <a:pt x="92770" y="28379"/>
                    <a:pt x="92413" y="34541"/>
                  </a:cubicBezTo>
                  <a:cubicBezTo>
                    <a:pt x="92056" y="40703"/>
                    <a:pt x="91878" y="49347"/>
                    <a:pt x="91878" y="60506"/>
                  </a:cubicBezTo>
                  <a:cubicBezTo>
                    <a:pt x="91878" y="71294"/>
                    <a:pt x="92056" y="79667"/>
                    <a:pt x="92408" y="85627"/>
                  </a:cubicBezTo>
                  <a:cubicBezTo>
                    <a:pt x="92762" y="91603"/>
                    <a:pt x="93238" y="94592"/>
                    <a:pt x="93841" y="94592"/>
                  </a:cubicBezTo>
                  <a:cubicBezTo>
                    <a:pt x="94319" y="94592"/>
                    <a:pt x="94714" y="92718"/>
                    <a:pt x="95020" y="88970"/>
                  </a:cubicBezTo>
                  <a:cubicBezTo>
                    <a:pt x="95328" y="85222"/>
                    <a:pt x="95539" y="79971"/>
                    <a:pt x="95652" y="73185"/>
                  </a:cubicBezTo>
                  <a:lnTo>
                    <a:pt x="94930" y="71750"/>
                  </a:lnTo>
                  <a:cubicBezTo>
                    <a:pt x="94825" y="76494"/>
                    <a:pt x="94682" y="79938"/>
                    <a:pt x="94501" y="82099"/>
                  </a:cubicBezTo>
                  <a:cubicBezTo>
                    <a:pt x="94319" y="84276"/>
                    <a:pt x="94100" y="85357"/>
                    <a:pt x="93846" y="85357"/>
                  </a:cubicBezTo>
                  <a:cubicBezTo>
                    <a:pt x="93503" y="85357"/>
                    <a:pt x="93214" y="83415"/>
                    <a:pt x="92984" y="79549"/>
                  </a:cubicBezTo>
                  <a:cubicBezTo>
                    <a:pt x="92754" y="75683"/>
                    <a:pt x="92627" y="70095"/>
                    <a:pt x="92600" y="62819"/>
                  </a:cubicBezTo>
                  <a:lnTo>
                    <a:pt x="95671" y="62819"/>
                  </a:lnTo>
                  <a:cubicBezTo>
                    <a:pt x="95674" y="61485"/>
                    <a:pt x="95677" y="60489"/>
                    <a:pt x="95677" y="59814"/>
                  </a:cubicBezTo>
                  <a:cubicBezTo>
                    <a:pt x="95677" y="48874"/>
                    <a:pt x="95501" y="40382"/>
                    <a:pt x="95152" y="34355"/>
                  </a:cubicBezTo>
                  <a:cubicBezTo>
                    <a:pt x="94803" y="28311"/>
                    <a:pt x="94355" y="25306"/>
                    <a:pt x="93803" y="25306"/>
                  </a:cubicBezTo>
                  <a:close/>
                  <a:moveTo>
                    <a:pt x="38985" y="16"/>
                  </a:moveTo>
                  <a:cubicBezTo>
                    <a:pt x="38603" y="16"/>
                    <a:pt x="38255" y="1063"/>
                    <a:pt x="37941" y="3140"/>
                  </a:cubicBezTo>
                  <a:cubicBezTo>
                    <a:pt x="37630" y="5216"/>
                    <a:pt x="37392" y="8272"/>
                    <a:pt x="37230" y="12290"/>
                  </a:cubicBezTo>
                  <a:cubicBezTo>
                    <a:pt x="37065" y="16291"/>
                    <a:pt x="36984" y="20613"/>
                    <a:pt x="36984" y="25239"/>
                  </a:cubicBezTo>
                  <a:cubicBezTo>
                    <a:pt x="36984" y="29442"/>
                    <a:pt x="37052" y="33241"/>
                    <a:pt x="37184" y="36634"/>
                  </a:cubicBezTo>
                  <a:cubicBezTo>
                    <a:pt x="37316" y="40028"/>
                    <a:pt x="37519" y="42864"/>
                    <a:pt x="37792" y="45143"/>
                  </a:cubicBezTo>
                  <a:cubicBezTo>
                    <a:pt x="38001" y="46933"/>
                    <a:pt x="38366" y="48840"/>
                    <a:pt x="38890" y="50866"/>
                  </a:cubicBezTo>
                  <a:cubicBezTo>
                    <a:pt x="39412" y="52875"/>
                    <a:pt x="39750" y="54361"/>
                    <a:pt x="39901" y="55323"/>
                  </a:cubicBezTo>
                  <a:cubicBezTo>
                    <a:pt x="40139" y="56775"/>
                    <a:pt x="40310" y="58581"/>
                    <a:pt x="40412" y="60725"/>
                  </a:cubicBezTo>
                  <a:cubicBezTo>
                    <a:pt x="40518" y="62870"/>
                    <a:pt x="40569" y="65368"/>
                    <a:pt x="40569" y="68255"/>
                  </a:cubicBezTo>
                  <a:cubicBezTo>
                    <a:pt x="40569" y="71074"/>
                    <a:pt x="40515" y="73691"/>
                    <a:pt x="40407" y="76088"/>
                  </a:cubicBezTo>
                  <a:cubicBezTo>
                    <a:pt x="40299" y="78469"/>
                    <a:pt x="40136" y="80360"/>
                    <a:pt x="39917" y="81727"/>
                  </a:cubicBezTo>
                  <a:cubicBezTo>
                    <a:pt x="39696" y="83111"/>
                    <a:pt x="39444" y="83787"/>
                    <a:pt x="39155" y="83787"/>
                  </a:cubicBezTo>
                  <a:cubicBezTo>
                    <a:pt x="38833" y="83787"/>
                    <a:pt x="38541" y="82892"/>
                    <a:pt x="38284" y="81069"/>
                  </a:cubicBezTo>
                  <a:cubicBezTo>
                    <a:pt x="38025" y="79262"/>
                    <a:pt x="37836" y="76899"/>
                    <a:pt x="37711" y="73961"/>
                  </a:cubicBezTo>
                  <a:cubicBezTo>
                    <a:pt x="37590" y="71024"/>
                    <a:pt x="37511" y="67276"/>
                    <a:pt x="37476" y="62684"/>
                  </a:cubicBezTo>
                  <a:lnTo>
                    <a:pt x="36768" y="63697"/>
                  </a:lnTo>
                  <a:cubicBezTo>
                    <a:pt x="36778" y="69808"/>
                    <a:pt x="36881" y="75295"/>
                    <a:pt x="37079" y="80140"/>
                  </a:cubicBezTo>
                  <a:cubicBezTo>
                    <a:pt x="37276" y="84985"/>
                    <a:pt x="37549" y="88615"/>
                    <a:pt x="37898" y="91029"/>
                  </a:cubicBezTo>
                  <a:cubicBezTo>
                    <a:pt x="38247" y="93444"/>
                    <a:pt x="38676" y="94659"/>
                    <a:pt x="39190" y="94659"/>
                  </a:cubicBezTo>
                  <a:cubicBezTo>
                    <a:pt x="39598" y="94659"/>
                    <a:pt x="39963" y="93460"/>
                    <a:pt x="40288" y="91063"/>
                  </a:cubicBezTo>
                  <a:cubicBezTo>
                    <a:pt x="40612" y="88666"/>
                    <a:pt x="40861" y="85323"/>
                    <a:pt x="41034" y="81018"/>
                  </a:cubicBezTo>
                  <a:cubicBezTo>
                    <a:pt x="41207" y="76713"/>
                    <a:pt x="41294" y="72121"/>
                    <a:pt x="41294" y="67242"/>
                  </a:cubicBezTo>
                  <a:cubicBezTo>
                    <a:pt x="41294" y="62346"/>
                    <a:pt x="41215" y="58007"/>
                    <a:pt x="41056" y="54226"/>
                  </a:cubicBezTo>
                  <a:cubicBezTo>
                    <a:pt x="40899" y="50461"/>
                    <a:pt x="40656" y="47355"/>
                    <a:pt x="40323" y="44907"/>
                  </a:cubicBezTo>
                  <a:cubicBezTo>
                    <a:pt x="40096" y="43235"/>
                    <a:pt x="39677" y="41294"/>
                    <a:pt x="39066" y="39065"/>
                  </a:cubicBezTo>
                  <a:cubicBezTo>
                    <a:pt x="38455" y="36837"/>
                    <a:pt x="38076" y="34659"/>
                    <a:pt x="37930" y="32532"/>
                  </a:cubicBezTo>
                  <a:cubicBezTo>
                    <a:pt x="37784" y="30422"/>
                    <a:pt x="37709" y="27720"/>
                    <a:pt x="37709" y="24428"/>
                  </a:cubicBezTo>
                  <a:cubicBezTo>
                    <a:pt x="37709" y="20630"/>
                    <a:pt x="37814" y="17405"/>
                    <a:pt x="38022" y="14721"/>
                  </a:cubicBezTo>
                  <a:cubicBezTo>
                    <a:pt x="38230" y="12037"/>
                    <a:pt x="38563" y="10686"/>
                    <a:pt x="39017" y="10686"/>
                  </a:cubicBezTo>
                  <a:cubicBezTo>
                    <a:pt x="39452" y="10686"/>
                    <a:pt x="39785" y="12172"/>
                    <a:pt x="40007" y="15126"/>
                  </a:cubicBezTo>
                  <a:cubicBezTo>
                    <a:pt x="40231" y="18081"/>
                    <a:pt x="40364" y="22453"/>
                    <a:pt x="40401" y="28227"/>
                  </a:cubicBezTo>
                  <a:lnTo>
                    <a:pt x="41123" y="27366"/>
                  </a:lnTo>
                  <a:cubicBezTo>
                    <a:pt x="41110" y="21997"/>
                    <a:pt x="41018" y="17186"/>
                    <a:pt x="40845" y="12931"/>
                  </a:cubicBezTo>
                  <a:cubicBezTo>
                    <a:pt x="40669" y="8694"/>
                    <a:pt x="40423" y="5486"/>
                    <a:pt x="40101" y="3292"/>
                  </a:cubicBezTo>
                  <a:cubicBezTo>
                    <a:pt x="39780" y="1114"/>
                    <a:pt x="39406" y="16"/>
                    <a:pt x="38985" y="16"/>
                  </a:cubicBezTo>
                  <a:close/>
                  <a:moveTo>
                    <a:pt x="57865" y="80292"/>
                  </a:moveTo>
                  <a:lnTo>
                    <a:pt x="57865" y="93089"/>
                  </a:lnTo>
                  <a:lnTo>
                    <a:pt x="58260" y="93089"/>
                  </a:lnTo>
                  <a:cubicBezTo>
                    <a:pt x="58252" y="96888"/>
                    <a:pt x="58214" y="99791"/>
                    <a:pt x="58143" y="101800"/>
                  </a:cubicBezTo>
                  <a:cubicBezTo>
                    <a:pt x="58073" y="103826"/>
                    <a:pt x="57965" y="105346"/>
                    <a:pt x="57819" y="106392"/>
                  </a:cubicBezTo>
                  <a:lnTo>
                    <a:pt x="58011" y="111204"/>
                  </a:lnTo>
                  <a:cubicBezTo>
                    <a:pt x="58238" y="109617"/>
                    <a:pt x="58400" y="107371"/>
                    <a:pt x="58506" y="104485"/>
                  </a:cubicBezTo>
                  <a:cubicBezTo>
                    <a:pt x="58608" y="101598"/>
                    <a:pt x="58660" y="97799"/>
                    <a:pt x="58660" y="93089"/>
                  </a:cubicBezTo>
                  <a:lnTo>
                    <a:pt x="58660" y="80292"/>
                  </a:lnTo>
                  <a:close/>
                  <a:moveTo>
                    <a:pt x="86116" y="80292"/>
                  </a:moveTo>
                  <a:lnTo>
                    <a:pt x="86116" y="93089"/>
                  </a:lnTo>
                  <a:lnTo>
                    <a:pt x="86511" y="93089"/>
                  </a:lnTo>
                  <a:cubicBezTo>
                    <a:pt x="86503" y="96888"/>
                    <a:pt x="86465" y="99791"/>
                    <a:pt x="86395" y="101800"/>
                  </a:cubicBezTo>
                  <a:cubicBezTo>
                    <a:pt x="86324" y="103826"/>
                    <a:pt x="86216" y="105346"/>
                    <a:pt x="86070" y="106392"/>
                  </a:cubicBezTo>
                  <a:lnTo>
                    <a:pt x="86262" y="111204"/>
                  </a:lnTo>
                  <a:cubicBezTo>
                    <a:pt x="86489" y="109617"/>
                    <a:pt x="86652" y="107371"/>
                    <a:pt x="86757" y="104485"/>
                  </a:cubicBezTo>
                  <a:cubicBezTo>
                    <a:pt x="86860" y="101598"/>
                    <a:pt x="86911" y="97799"/>
                    <a:pt x="86911" y="93089"/>
                  </a:cubicBezTo>
                  <a:lnTo>
                    <a:pt x="86911" y="80292"/>
                  </a:lnTo>
                  <a:close/>
                  <a:moveTo>
                    <a:pt x="22827" y="16"/>
                  </a:moveTo>
                  <a:cubicBezTo>
                    <a:pt x="22340" y="10467"/>
                    <a:pt x="21981" y="20951"/>
                    <a:pt x="21748" y="31485"/>
                  </a:cubicBezTo>
                  <a:cubicBezTo>
                    <a:pt x="21551" y="40551"/>
                    <a:pt x="21451" y="50039"/>
                    <a:pt x="21451" y="59949"/>
                  </a:cubicBezTo>
                  <a:cubicBezTo>
                    <a:pt x="21451" y="71176"/>
                    <a:pt x="21583" y="82048"/>
                    <a:pt x="21848" y="92532"/>
                  </a:cubicBezTo>
                  <a:cubicBezTo>
                    <a:pt x="22116" y="103016"/>
                    <a:pt x="22443" y="112183"/>
                    <a:pt x="22827" y="120000"/>
                  </a:cubicBezTo>
                  <a:lnTo>
                    <a:pt x="23327" y="120000"/>
                  </a:lnTo>
                  <a:cubicBezTo>
                    <a:pt x="22554" y="100028"/>
                    <a:pt x="22167" y="80022"/>
                    <a:pt x="22167" y="60000"/>
                  </a:cubicBezTo>
                  <a:cubicBezTo>
                    <a:pt x="22167" y="52149"/>
                    <a:pt x="22224" y="44316"/>
                    <a:pt x="22335" y="36533"/>
                  </a:cubicBezTo>
                  <a:cubicBezTo>
                    <a:pt x="22424" y="30287"/>
                    <a:pt x="22549" y="24293"/>
                    <a:pt x="22708" y="18553"/>
                  </a:cubicBezTo>
                  <a:cubicBezTo>
                    <a:pt x="22808" y="14856"/>
                    <a:pt x="23014" y="8677"/>
                    <a:pt x="23327" y="16"/>
                  </a:cubicBezTo>
                  <a:close/>
                  <a:moveTo>
                    <a:pt x="54780" y="25306"/>
                  </a:moveTo>
                  <a:cubicBezTo>
                    <a:pt x="54418" y="25306"/>
                    <a:pt x="54099" y="26758"/>
                    <a:pt x="53828" y="29662"/>
                  </a:cubicBezTo>
                  <a:cubicBezTo>
                    <a:pt x="53558" y="32583"/>
                    <a:pt x="53352" y="36719"/>
                    <a:pt x="53209" y="42054"/>
                  </a:cubicBezTo>
                  <a:cubicBezTo>
                    <a:pt x="53068" y="47405"/>
                    <a:pt x="52998" y="53247"/>
                    <a:pt x="52998" y="59577"/>
                  </a:cubicBezTo>
                  <a:cubicBezTo>
                    <a:pt x="52998" y="68761"/>
                    <a:pt x="53152" y="76662"/>
                    <a:pt x="53463" y="83230"/>
                  </a:cubicBezTo>
                  <a:cubicBezTo>
                    <a:pt x="53771" y="89814"/>
                    <a:pt x="54212" y="93089"/>
                    <a:pt x="54777" y="93089"/>
                  </a:cubicBezTo>
                  <a:cubicBezTo>
                    <a:pt x="55231" y="93089"/>
                    <a:pt x="55613" y="90202"/>
                    <a:pt x="55918" y="84411"/>
                  </a:cubicBezTo>
                  <a:lnTo>
                    <a:pt x="55918" y="84411"/>
                  </a:lnTo>
                  <a:cubicBezTo>
                    <a:pt x="55921" y="91738"/>
                    <a:pt x="55902" y="96550"/>
                    <a:pt x="55867" y="98829"/>
                  </a:cubicBezTo>
                  <a:cubicBezTo>
                    <a:pt x="55805" y="102577"/>
                    <a:pt x="55686" y="105498"/>
                    <a:pt x="55510" y="107574"/>
                  </a:cubicBezTo>
                  <a:cubicBezTo>
                    <a:pt x="55334" y="109651"/>
                    <a:pt x="55085" y="110697"/>
                    <a:pt x="54761" y="110697"/>
                  </a:cubicBezTo>
                  <a:cubicBezTo>
                    <a:pt x="54461" y="110697"/>
                    <a:pt x="54226" y="109651"/>
                    <a:pt x="54053" y="107574"/>
                  </a:cubicBezTo>
                  <a:cubicBezTo>
                    <a:pt x="53923" y="106038"/>
                    <a:pt x="53844" y="103573"/>
                    <a:pt x="53815" y="100213"/>
                  </a:cubicBezTo>
                  <a:lnTo>
                    <a:pt x="53136" y="98593"/>
                  </a:lnTo>
                  <a:lnTo>
                    <a:pt x="53136" y="98593"/>
                  </a:lnTo>
                  <a:cubicBezTo>
                    <a:pt x="53125" y="105751"/>
                    <a:pt x="53271" y="111102"/>
                    <a:pt x="53574" y="114665"/>
                  </a:cubicBezTo>
                  <a:cubicBezTo>
                    <a:pt x="53877" y="118227"/>
                    <a:pt x="54274" y="120000"/>
                    <a:pt x="54766" y="120000"/>
                  </a:cubicBezTo>
                  <a:cubicBezTo>
                    <a:pt x="55180" y="120000"/>
                    <a:pt x="55529" y="118750"/>
                    <a:pt x="55810" y="116252"/>
                  </a:cubicBezTo>
                  <a:cubicBezTo>
                    <a:pt x="56094" y="113753"/>
                    <a:pt x="56299" y="110360"/>
                    <a:pt x="56432" y="106055"/>
                  </a:cubicBezTo>
                  <a:cubicBezTo>
                    <a:pt x="56562" y="101733"/>
                    <a:pt x="56627" y="94423"/>
                    <a:pt x="56627" y="84108"/>
                  </a:cubicBezTo>
                  <a:lnTo>
                    <a:pt x="56627" y="26792"/>
                  </a:lnTo>
                  <a:lnTo>
                    <a:pt x="55983" y="26792"/>
                  </a:lnTo>
                  <a:lnTo>
                    <a:pt x="55983" y="34794"/>
                  </a:lnTo>
                  <a:cubicBezTo>
                    <a:pt x="55667" y="28463"/>
                    <a:pt x="55267" y="25306"/>
                    <a:pt x="54780" y="25306"/>
                  </a:cubicBezTo>
                  <a:close/>
                  <a:moveTo>
                    <a:pt x="118120" y="16"/>
                  </a:moveTo>
                  <a:cubicBezTo>
                    <a:pt x="118434" y="8761"/>
                    <a:pt x="118642" y="14991"/>
                    <a:pt x="118745" y="18739"/>
                  </a:cubicBezTo>
                  <a:cubicBezTo>
                    <a:pt x="118902" y="24479"/>
                    <a:pt x="119023" y="30472"/>
                    <a:pt x="119113" y="36719"/>
                  </a:cubicBezTo>
                  <a:cubicBezTo>
                    <a:pt x="119224" y="44417"/>
                    <a:pt x="119280" y="52183"/>
                    <a:pt x="119280" y="60000"/>
                  </a:cubicBezTo>
                  <a:cubicBezTo>
                    <a:pt x="119280" y="80022"/>
                    <a:pt x="118894" y="100028"/>
                    <a:pt x="118120" y="120000"/>
                  </a:cubicBezTo>
                  <a:lnTo>
                    <a:pt x="118621" y="120000"/>
                  </a:lnTo>
                  <a:cubicBezTo>
                    <a:pt x="119002" y="112183"/>
                    <a:pt x="119329" y="103016"/>
                    <a:pt x="119597" y="92532"/>
                  </a:cubicBezTo>
                  <a:cubicBezTo>
                    <a:pt x="119864" y="82048"/>
                    <a:pt x="119997" y="71176"/>
                    <a:pt x="119997" y="59949"/>
                  </a:cubicBezTo>
                  <a:cubicBezTo>
                    <a:pt x="119997" y="50039"/>
                    <a:pt x="119897" y="40551"/>
                    <a:pt x="119699" y="31485"/>
                  </a:cubicBezTo>
                  <a:cubicBezTo>
                    <a:pt x="119467" y="20951"/>
                    <a:pt x="119107" y="10467"/>
                    <a:pt x="118621" y="16"/>
                  </a:cubicBezTo>
                  <a:close/>
                </a:path>
              </a:pathLst>
            </a:custGeom>
            <a:solidFill>
              <a:srgbClr val="00002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74375" y="1988375"/>
              <a:ext cx="252474" cy="1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876" y="34085"/>
                  </a:moveTo>
                  <a:cubicBezTo>
                    <a:pt x="92088" y="34085"/>
                    <a:pt x="93086" y="35604"/>
                    <a:pt x="93858" y="38610"/>
                  </a:cubicBezTo>
                  <a:cubicBezTo>
                    <a:pt x="94631" y="41631"/>
                    <a:pt x="95011" y="45970"/>
                    <a:pt x="95011" y="51626"/>
                  </a:cubicBezTo>
                  <a:cubicBezTo>
                    <a:pt x="95011" y="52132"/>
                    <a:pt x="95011" y="52960"/>
                    <a:pt x="94999" y="54124"/>
                  </a:cubicBezTo>
                  <a:lnTo>
                    <a:pt x="84840" y="54124"/>
                  </a:lnTo>
                  <a:cubicBezTo>
                    <a:pt x="85374" y="47422"/>
                    <a:pt x="86182" y="42408"/>
                    <a:pt x="87264" y="39082"/>
                  </a:cubicBezTo>
                  <a:cubicBezTo>
                    <a:pt x="88357" y="35756"/>
                    <a:pt x="89557" y="34085"/>
                    <a:pt x="90876" y="34085"/>
                  </a:cubicBezTo>
                  <a:close/>
                  <a:moveTo>
                    <a:pt x="6808" y="17794"/>
                  </a:moveTo>
                  <a:lnTo>
                    <a:pt x="6808" y="42695"/>
                  </a:lnTo>
                  <a:lnTo>
                    <a:pt x="11" y="42695"/>
                  </a:lnTo>
                  <a:lnTo>
                    <a:pt x="11" y="53196"/>
                  </a:lnTo>
                  <a:lnTo>
                    <a:pt x="6808" y="53196"/>
                  </a:lnTo>
                  <a:lnTo>
                    <a:pt x="6808" y="78283"/>
                  </a:lnTo>
                  <a:lnTo>
                    <a:pt x="9707" y="78283"/>
                  </a:lnTo>
                  <a:lnTo>
                    <a:pt x="9707" y="53196"/>
                  </a:lnTo>
                  <a:lnTo>
                    <a:pt x="16504" y="53196"/>
                  </a:lnTo>
                  <a:lnTo>
                    <a:pt x="16504" y="42695"/>
                  </a:lnTo>
                  <a:lnTo>
                    <a:pt x="9707" y="42695"/>
                  </a:lnTo>
                  <a:lnTo>
                    <a:pt x="9707" y="17794"/>
                  </a:lnTo>
                  <a:close/>
                  <a:moveTo>
                    <a:pt x="53934" y="34034"/>
                  </a:moveTo>
                  <a:cubicBezTo>
                    <a:pt x="55181" y="34034"/>
                    <a:pt x="56215" y="35689"/>
                    <a:pt x="57047" y="38998"/>
                  </a:cubicBezTo>
                  <a:cubicBezTo>
                    <a:pt x="57867" y="42290"/>
                    <a:pt x="58282" y="46949"/>
                    <a:pt x="58282" y="52943"/>
                  </a:cubicBezTo>
                  <a:cubicBezTo>
                    <a:pt x="58282" y="56724"/>
                    <a:pt x="58104" y="60675"/>
                    <a:pt x="57748" y="64794"/>
                  </a:cubicBezTo>
                  <a:cubicBezTo>
                    <a:pt x="57510" y="67765"/>
                    <a:pt x="57201" y="70517"/>
                    <a:pt x="56809" y="73066"/>
                  </a:cubicBezTo>
                  <a:cubicBezTo>
                    <a:pt x="56417" y="75633"/>
                    <a:pt x="55942" y="77912"/>
                    <a:pt x="55383" y="79904"/>
                  </a:cubicBezTo>
                  <a:cubicBezTo>
                    <a:pt x="54825" y="81913"/>
                    <a:pt x="54219" y="83398"/>
                    <a:pt x="53577" y="84378"/>
                  </a:cubicBezTo>
                  <a:cubicBezTo>
                    <a:pt x="52924" y="85357"/>
                    <a:pt x="52270" y="85846"/>
                    <a:pt x="51616" y="85846"/>
                  </a:cubicBezTo>
                  <a:cubicBezTo>
                    <a:pt x="50357" y="85846"/>
                    <a:pt x="49311" y="84226"/>
                    <a:pt x="48491" y="81001"/>
                  </a:cubicBezTo>
                  <a:cubicBezTo>
                    <a:pt x="47672" y="77777"/>
                    <a:pt x="47268" y="73050"/>
                    <a:pt x="47268" y="66803"/>
                  </a:cubicBezTo>
                  <a:cubicBezTo>
                    <a:pt x="47268" y="63427"/>
                    <a:pt x="47422" y="59594"/>
                    <a:pt x="47719" y="55289"/>
                  </a:cubicBezTo>
                  <a:cubicBezTo>
                    <a:pt x="48016" y="50967"/>
                    <a:pt x="48491" y="47203"/>
                    <a:pt x="49133" y="43944"/>
                  </a:cubicBezTo>
                  <a:cubicBezTo>
                    <a:pt x="49775" y="40703"/>
                    <a:pt x="50500" y="38238"/>
                    <a:pt x="51284" y="36550"/>
                  </a:cubicBezTo>
                  <a:cubicBezTo>
                    <a:pt x="52080" y="34862"/>
                    <a:pt x="52971" y="34034"/>
                    <a:pt x="53934" y="34034"/>
                  </a:cubicBezTo>
                  <a:close/>
                  <a:moveTo>
                    <a:pt x="40851" y="1570"/>
                  </a:moveTo>
                  <a:lnTo>
                    <a:pt x="35635" y="93089"/>
                  </a:lnTo>
                  <a:lnTo>
                    <a:pt x="38724" y="93089"/>
                  </a:lnTo>
                  <a:lnTo>
                    <a:pt x="43940" y="1570"/>
                  </a:lnTo>
                  <a:close/>
                  <a:moveTo>
                    <a:pt x="28767" y="25289"/>
                  </a:moveTo>
                  <a:cubicBezTo>
                    <a:pt x="26889" y="25289"/>
                    <a:pt x="25226" y="27113"/>
                    <a:pt x="23764" y="30742"/>
                  </a:cubicBezTo>
                  <a:cubicBezTo>
                    <a:pt x="22303" y="34389"/>
                    <a:pt x="21186" y="39707"/>
                    <a:pt x="20402" y="46696"/>
                  </a:cubicBezTo>
                  <a:cubicBezTo>
                    <a:pt x="19617" y="53685"/>
                    <a:pt x="19225" y="60810"/>
                    <a:pt x="19225" y="68052"/>
                  </a:cubicBezTo>
                  <a:cubicBezTo>
                    <a:pt x="19225" y="76409"/>
                    <a:pt x="19831" y="82926"/>
                    <a:pt x="21055" y="87585"/>
                  </a:cubicBezTo>
                  <a:cubicBezTo>
                    <a:pt x="22279" y="92245"/>
                    <a:pt x="23871" y="94575"/>
                    <a:pt x="25832" y="94575"/>
                  </a:cubicBezTo>
                  <a:cubicBezTo>
                    <a:pt x="27650" y="94575"/>
                    <a:pt x="29278" y="92566"/>
                    <a:pt x="30704" y="88548"/>
                  </a:cubicBezTo>
                  <a:cubicBezTo>
                    <a:pt x="32129" y="84546"/>
                    <a:pt x="33234" y="78384"/>
                    <a:pt x="34007" y="70112"/>
                  </a:cubicBezTo>
                  <a:lnTo>
                    <a:pt x="30917" y="68930"/>
                  </a:lnTo>
                  <a:cubicBezTo>
                    <a:pt x="30395" y="74620"/>
                    <a:pt x="29670" y="78874"/>
                    <a:pt x="28755" y="81660"/>
                  </a:cubicBezTo>
                  <a:cubicBezTo>
                    <a:pt x="27840" y="84445"/>
                    <a:pt x="26889" y="85846"/>
                    <a:pt x="25891" y="85846"/>
                  </a:cubicBezTo>
                  <a:cubicBezTo>
                    <a:pt x="24893" y="85846"/>
                    <a:pt x="24049" y="84428"/>
                    <a:pt x="23360" y="81592"/>
                  </a:cubicBezTo>
                  <a:cubicBezTo>
                    <a:pt x="22683" y="78773"/>
                    <a:pt x="22338" y="74518"/>
                    <a:pt x="22338" y="68863"/>
                  </a:cubicBezTo>
                  <a:cubicBezTo>
                    <a:pt x="22338" y="63444"/>
                    <a:pt x="22600" y="57822"/>
                    <a:pt x="23123" y="51980"/>
                  </a:cubicBezTo>
                  <a:cubicBezTo>
                    <a:pt x="23634" y="46122"/>
                    <a:pt x="24346" y="41767"/>
                    <a:pt x="25261" y="38897"/>
                  </a:cubicBezTo>
                  <a:cubicBezTo>
                    <a:pt x="26164" y="36027"/>
                    <a:pt x="27246" y="34592"/>
                    <a:pt x="28482" y="34592"/>
                  </a:cubicBezTo>
                  <a:cubicBezTo>
                    <a:pt x="29551" y="34592"/>
                    <a:pt x="30406" y="35773"/>
                    <a:pt x="31060" y="38154"/>
                  </a:cubicBezTo>
                  <a:cubicBezTo>
                    <a:pt x="31714" y="40517"/>
                    <a:pt x="32046" y="43809"/>
                    <a:pt x="32058" y="48013"/>
                  </a:cubicBezTo>
                  <a:lnTo>
                    <a:pt x="35088" y="47253"/>
                  </a:lnTo>
                  <a:cubicBezTo>
                    <a:pt x="35088" y="40635"/>
                    <a:pt x="34530" y="35334"/>
                    <a:pt x="33389" y="31316"/>
                  </a:cubicBezTo>
                  <a:cubicBezTo>
                    <a:pt x="32248" y="27298"/>
                    <a:pt x="30715" y="25289"/>
                    <a:pt x="28767" y="25289"/>
                  </a:cubicBezTo>
                  <a:close/>
                  <a:moveTo>
                    <a:pt x="54052" y="25289"/>
                  </a:moveTo>
                  <a:cubicBezTo>
                    <a:pt x="51272" y="25289"/>
                    <a:pt x="49014" y="28784"/>
                    <a:pt x="47303" y="35773"/>
                  </a:cubicBezTo>
                  <a:cubicBezTo>
                    <a:pt x="45224" y="44265"/>
                    <a:pt x="44178" y="54985"/>
                    <a:pt x="44178" y="67917"/>
                  </a:cubicBezTo>
                  <a:cubicBezTo>
                    <a:pt x="44178" y="73202"/>
                    <a:pt x="44487" y="77878"/>
                    <a:pt x="45093" y="81913"/>
                  </a:cubicBezTo>
                  <a:cubicBezTo>
                    <a:pt x="45699" y="85948"/>
                    <a:pt x="46578" y="89071"/>
                    <a:pt x="47731" y="91266"/>
                  </a:cubicBezTo>
                  <a:cubicBezTo>
                    <a:pt x="48884" y="93477"/>
                    <a:pt x="50167" y="94575"/>
                    <a:pt x="51581" y="94575"/>
                  </a:cubicBezTo>
                  <a:cubicBezTo>
                    <a:pt x="53292" y="94575"/>
                    <a:pt x="54932" y="92836"/>
                    <a:pt x="56476" y="89341"/>
                  </a:cubicBezTo>
                  <a:cubicBezTo>
                    <a:pt x="58033" y="85846"/>
                    <a:pt x="59233" y="80815"/>
                    <a:pt x="60065" y="74265"/>
                  </a:cubicBezTo>
                  <a:cubicBezTo>
                    <a:pt x="60909" y="67698"/>
                    <a:pt x="61324" y="60624"/>
                    <a:pt x="61324" y="53010"/>
                  </a:cubicBezTo>
                  <a:cubicBezTo>
                    <a:pt x="61324" y="44518"/>
                    <a:pt x="60659" y="37765"/>
                    <a:pt x="59328" y="32785"/>
                  </a:cubicBezTo>
                  <a:cubicBezTo>
                    <a:pt x="57997" y="27788"/>
                    <a:pt x="56239" y="25289"/>
                    <a:pt x="54052" y="25289"/>
                  </a:cubicBezTo>
                  <a:close/>
                  <a:moveTo>
                    <a:pt x="72363" y="25289"/>
                  </a:moveTo>
                  <a:cubicBezTo>
                    <a:pt x="70319" y="25289"/>
                    <a:pt x="68727" y="27163"/>
                    <a:pt x="67586" y="30911"/>
                  </a:cubicBezTo>
                  <a:cubicBezTo>
                    <a:pt x="66446" y="34642"/>
                    <a:pt x="65887" y="39150"/>
                    <a:pt x="65887" y="44383"/>
                  </a:cubicBezTo>
                  <a:cubicBezTo>
                    <a:pt x="65887" y="47388"/>
                    <a:pt x="66077" y="50039"/>
                    <a:pt x="66458" y="52352"/>
                  </a:cubicBezTo>
                  <a:cubicBezTo>
                    <a:pt x="66850" y="54665"/>
                    <a:pt x="67420" y="56674"/>
                    <a:pt x="68181" y="58379"/>
                  </a:cubicBezTo>
                  <a:cubicBezTo>
                    <a:pt x="68632" y="59409"/>
                    <a:pt x="69678" y="61215"/>
                    <a:pt x="71306" y="63764"/>
                  </a:cubicBezTo>
                  <a:cubicBezTo>
                    <a:pt x="72945" y="66330"/>
                    <a:pt x="73967" y="68491"/>
                    <a:pt x="74383" y="70230"/>
                  </a:cubicBezTo>
                  <a:cubicBezTo>
                    <a:pt x="74799" y="71986"/>
                    <a:pt x="75001" y="73826"/>
                    <a:pt x="75001" y="75785"/>
                  </a:cubicBezTo>
                  <a:cubicBezTo>
                    <a:pt x="75001" y="78503"/>
                    <a:pt x="74656" y="80849"/>
                    <a:pt x="73979" y="82841"/>
                  </a:cubicBezTo>
                  <a:cubicBezTo>
                    <a:pt x="73302" y="84833"/>
                    <a:pt x="72268" y="85846"/>
                    <a:pt x="70913" y="85846"/>
                  </a:cubicBezTo>
                  <a:cubicBezTo>
                    <a:pt x="69927" y="85846"/>
                    <a:pt x="69084" y="85104"/>
                    <a:pt x="68347" y="83652"/>
                  </a:cubicBezTo>
                  <a:cubicBezTo>
                    <a:pt x="67610" y="82200"/>
                    <a:pt x="67111" y="80326"/>
                    <a:pt x="66838" y="78030"/>
                  </a:cubicBezTo>
                  <a:cubicBezTo>
                    <a:pt x="66565" y="75751"/>
                    <a:pt x="66422" y="72982"/>
                    <a:pt x="66422" y="69741"/>
                  </a:cubicBezTo>
                  <a:lnTo>
                    <a:pt x="63344" y="70416"/>
                  </a:lnTo>
                  <a:cubicBezTo>
                    <a:pt x="63261" y="78958"/>
                    <a:pt x="63950" y="85104"/>
                    <a:pt x="65424" y="88902"/>
                  </a:cubicBezTo>
                  <a:cubicBezTo>
                    <a:pt x="66885" y="92684"/>
                    <a:pt x="68668" y="94575"/>
                    <a:pt x="70759" y="94575"/>
                  </a:cubicBezTo>
                  <a:cubicBezTo>
                    <a:pt x="72292" y="94575"/>
                    <a:pt x="73623" y="93629"/>
                    <a:pt x="74751" y="91738"/>
                  </a:cubicBezTo>
                  <a:cubicBezTo>
                    <a:pt x="75880" y="89848"/>
                    <a:pt x="76724" y="87315"/>
                    <a:pt x="77282" y="84158"/>
                  </a:cubicBezTo>
                  <a:cubicBezTo>
                    <a:pt x="77829" y="80984"/>
                    <a:pt x="78102" y="77760"/>
                    <a:pt x="78102" y="74485"/>
                  </a:cubicBezTo>
                  <a:cubicBezTo>
                    <a:pt x="78102" y="69521"/>
                    <a:pt x="77615" y="65317"/>
                    <a:pt x="76641" y="61873"/>
                  </a:cubicBezTo>
                  <a:cubicBezTo>
                    <a:pt x="76023" y="59712"/>
                    <a:pt x="74538" y="56741"/>
                    <a:pt x="72173" y="53010"/>
                  </a:cubicBezTo>
                  <a:cubicBezTo>
                    <a:pt x="70747" y="50765"/>
                    <a:pt x="69868" y="49093"/>
                    <a:pt x="69535" y="48013"/>
                  </a:cubicBezTo>
                  <a:cubicBezTo>
                    <a:pt x="69012" y="46426"/>
                    <a:pt x="68763" y="44603"/>
                    <a:pt x="68763" y="42509"/>
                  </a:cubicBezTo>
                  <a:cubicBezTo>
                    <a:pt x="68763" y="40433"/>
                    <a:pt x="69060" y="38508"/>
                    <a:pt x="69654" y="36719"/>
                  </a:cubicBezTo>
                  <a:cubicBezTo>
                    <a:pt x="70236" y="34929"/>
                    <a:pt x="71068" y="34034"/>
                    <a:pt x="72137" y="34034"/>
                  </a:cubicBezTo>
                  <a:cubicBezTo>
                    <a:pt x="73468" y="34034"/>
                    <a:pt x="74490" y="35199"/>
                    <a:pt x="75227" y="37529"/>
                  </a:cubicBezTo>
                  <a:cubicBezTo>
                    <a:pt x="75952" y="39859"/>
                    <a:pt x="76332" y="43016"/>
                    <a:pt x="76379" y="47017"/>
                  </a:cubicBezTo>
                  <a:lnTo>
                    <a:pt x="79397" y="46257"/>
                  </a:lnTo>
                  <a:cubicBezTo>
                    <a:pt x="79350" y="39977"/>
                    <a:pt x="78732" y="34912"/>
                    <a:pt x="77544" y="31063"/>
                  </a:cubicBezTo>
                  <a:cubicBezTo>
                    <a:pt x="76367" y="27214"/>
                    <a:pt x="74633" y="25289"/>
                    <a:pt x="72363" y="25289"/>
                  </a:cubicBezTo>
                  <a:close/>
                  <a:moveTo>
                    <a:pt x="90805" y="25289"/>
                  </a:moveTo>
                  <a:cubicBezTo>
                    <a:pt x="89105" y="25289"/>
                    <a:pt x="87537" y="26944"/>
                    <a:pt x="86075" y="30253"/>
                  </a:cubicBezTo>
                  <a:cubicBezTo>
                    <a:pt x="84626" y="33562"/>
                    <a:pt x="83437" y="38610"/>
                    <a:pt x="82523" y="45413"/>
                  </a:cubicBezTo>
                  <a:cubicBezTo>
                    <a:pt x="81608" y="52217"/>
                    <a:pt x="81156" y="59240"/>
                    <a:pt x="81156" y="66482"/>
                  </a:cubicBezTo>
                  <a:cubicBezTo>
                    <a:pt x="81156" y="72020"/>
                    <a:pt x="81453" y="76949"/>
                    <a:pt x="82035" y="81288"/>
                  </a:cubicBezTo>
                  <a:cubicBezTo>
                    <a:pt x="82618" y="85610"/>
                    <a:pt x="83473" y="88902"/>
                    <a:pt x="84590" y="91181"/>
                  </a:cubicBezTo>
                  <a:cubicBezTo>
                    <a:pt x="85707" y="93444"/>
                    <a:pt x="86943" y="94575"/>
                    <a:pt x="88285" y="94575"/>
                  </a:cubicBezTo>
                  <a:cubicBezTo>
                    <a:pt x="90424" y="94575"/>
                    <a:pt x="92278" y="92127"/>
                    <a:pt x="93823" y="87214"/>
                  </a:cubicBezTo>
                  <a:cubicBezTo>
                    <a:pt x="95379" y="82301"/>
                    <a:pt x="96365" y="77118"/>
                    <a:pt x="96805" y="71665"/>
                  </a:cubicBezTo>
                  <a:lnTo>
                    <a:pt x="93799" y="70551"/>
                  </a:lnTo>
                  <a:cubicBezTo>
                    <a:pt x="93240" y="75329"/>
                    <a:pt x="92444" y="78992"/>
                    <a:pt x="91411" y="81525"/>
                  </a:cubicBezTo>
                  <a:cubicBezTo>
                    <a:pt x="90389" y="84074"/>
                    <a:pt x="89355" y="85340"/>
                    <a:pt x="88297" y="85340"/>
                  </a:cubicBezTo>
                  <a:cubicBezTo>
                    <a:pt x="87169" y="85340"/>
                    <a:pt x="86218" y="83702"/>
                    <a:pt x="85446" y="80444"/>
                  </a:cubicBezTo>
                  <a:cubicBezTo>
                    <a:pt x="84661" y="77169"/>
                    <a:pt x="84269" y="72442"/>
                    <a:pt x="84269" y="66246"/>
                  </a:cubicBezTo>
                  <a:cubicBezTo>
                    <a:pt x="84269" y="65199"/>
                    <a:pt x="84293" y="64034"/>
                    <a:pt x="84341" y="62734"/>
                  </a:cubicBezTo>
                  <a:lnTo>
                    <a:pt x="97673" y="62734"/>
                  </a:lnTo>
                  <a:cubicBezTo>
                    <a:pt x="97827" y="59324"/>
                    <a:pt x="97910" y="55998"/>
                    <a:pt x="97910" y="52757"/>
                  </a:cubicBezTo>
                  <a:cubicBezTo>
                    <a:pt x="97910" y="44265"/>
                    <a:pt x="97269" y="37563"/>
                    <a:pt x="95973" y="32650"/>
                  </a:cubicBezTo>
                  <a:cubicBezTo>
                    <a:pt x="94690" y="27737"/>
                    <a:pt x="92967" y="25289"/>
                    <a:pt x="90805" y="25289"/>
                  </a:cubicBezTo>
                  <a:close/>
                  <a:moveTo>
                    <a:pt x="110779" y="0"/>
                  </a:moveTo>
                  <a:cubicBezTo>
                    <a:pt x="108628" y="8998"/>
                    <a:pt x="107071" y="16325"/>
                    <a:pt x="106097" y="21980"/>
                  </a:cubicBezTo>
                  <a:cubicBezTo>
                    <a:pt x="104612" y="30472"/>
                    <a:pt x="103519" y="39048"/>
                    <a:pt x="102794" y="47726"/>
                  </a:cubicBezTo>
                  <a:cubicBezTo>
                    <a:pt x="102069" y="56404"/>
                    <a:pt x="101713" y="65773"/>
                    <a:pt x="101713" y="75852"/>
                  </a:cubicBezTo>
                  <a:cubicBezTo>
                    <a:pt x="101713" y="90962"/>
                    <a:pt x="102604" y="105666"/>
                    <a:pt x="104386" y="119983"/>
                  </a:cubicBezTo>
                  <a:lnTo>
                    <a:pt x="106691" y="119983"/>
                  </a:lnTo>
                  <a:cubicBezTo>
                    <a:pt x="105384" y="105261"/>
                    <a:pt x="104731" y="91029"/>
                    <a:pt x="104731" y="77287"/>
                  </a:cubicBezTo>
                  <a:cubicBezTo>
                    <a:pt x="104731" y="68086"/>
                    <a:pt x="105063" y="58936"/>
                    <a:pt x="105741" y="49819"/>
                  </a:cubicBezTo>
                  <a:cubicBezTo>
                    <a:pt x="106406" y="40703"/>
                    <a:pt x="107487" y="31418"/>
                    <a:pt x="108961" y="21980"/>
                  </a:cubicBezTo>
                  <a:cubicBezTo>
                    <a:pt x="110446" y="12526"/>
                    <a:pt x="111860" y="5199"/>
                    <a:pt x="113179" y="0"/>
                  </a:cubicBezTo>
                  <a:close/>
                  <a:moveTo>
                    <a:pt x="115009" y="0"/>
                  </a:moveTo>
                  <a:cubicBezTo>
                    <a:pt x="116316" y="14687"/>
                    <a:pt x="116969" y="28902"/>
                    <a:pt x="116969" y="42644"/>
                  </a:cubicBezTo>
                  <a:cubicBezTo>
                    <a:pt x="116969" y="51879"/>
                    <a:pt x="116637" y="61046"/>
                    <a:pt x="115971" y="70146"/>
                  </a:cubicBezTo>
                  <a:cubicBezTo>
                    <a:pt x="115306" y="79229"/>
                    <a:pt x="114225" y="88497"/>
                    <a:pt x="112739" y="97951"/>
                  </a:cubicBezTo>
                  <a:cubicBezTo>
                    <a:pt x="111254" y="107405"/>
                    <a:pt x="109840" y="114749"/>
                    <a:pt x="108533" y="119983"/>
                  </a:cubicBezTo>
                  <a:lnTo>
                    <a:pt x="110933" y="119983"/>
                  </a:lnTo>
                  <a:cubicBezTo>
                    <a:pt x="113072" y="111001"/>
                    <a:pt x="114629" y="103674"/>
                    <a:pt x="115615" y="98019"/>
                  </a:cubicBezTo>
                  <a:cubicBezTo>
                    <a:pt x="117100" y="89476"/>
                    <a:pt x="118193" y="80883"/>
                    <a:pt x="118918" y="72239"/>
                  </a:cubicBezTo>
                  <a:cubicBezTo>
                    <a:pt x="119643" y="63579"/>
                    <a:pt x="120000" y="54192"/>
                    <a:pt x="120000" y="44079"/>
                  </a:cubicBezTo>
                  <a:cubicBezTo>
                    <a:pt x="120000" y="29003"/>
                    <a:pt x="119096" y="14316"/>
                    <a:pt x="117302" y="0"/>
                  </a:cubicBezTo>
                  <a:close/>
                </a:path>
              </a:pathLst>
            </a:custGeom>
            <a:solidFill>
              <a:srgbClr val="00002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74375" y="2163125"/>
              <a:ext cx="236149" cy="1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79" y="17794"/>
                  </a:moveTo>
                  <a:lnTo>
                    <a:pt x="7279" y="42712"/>
                  </a:lnTo>
                  <a:lnTo>
                    <a:pt x="12" y="42712"/>
                  </a:lnTo>
                  <a:lnTo>
                    <a:pt x="12" y="53196"/>
                  </a:lnTo>
                  <a:lnTo>
                    <a:pt x="7279" y="53196"/>
                  </a:lnTo>
                  <a:lnTo>
                    <a:pt x="7279" y="78283"/>
                  </a:lnTo>
                  <a:lnTo>
                    <a:pt x="10378" y="78283"/>
                  </a:lnTo>
                  <a:lnTo>
                    <a:pt x="10378" y="53196"/>
                  </a:lnTo>
                  <a:lnTo>
                    <a:pt x="17645" y="53196"/>
                  </a:lnTo>
                  <a:lnTo>
                    <a:pt x="17645" y="42712"/>
                  </a:lnTo>
                  <a:lnTo>
                    <a:pt x="10378" y="42712"/>
                  </a:lnTo>
                  <a:lnTo>
                    <a:pt x="10378" y="17794"/>
                  </a:lnTo>
                  <a:close/>
                  <a:moveTo>
                    <a:pt x="30031" y="16"/>
                  </a:moveTo>
                  <a:cubicBezTo>
                    <a:pt x="28824" y="16"/>
                    <a:pt x="27872" y="692"/>
                    <a:pt x="27173" y="2042"/>
                  </a:cubicBezTo>
                  <a:cubicBezTo>
                    <a:pt x="26474" y="3393"/>
                    <a:pt x="25979" y="5115"/>
                    <a:pt x="25661" y="7191"/>
                  </a:cubicBezTo>
                  <a:cubicBezTo>
                    <a:pt x="25356" y="9268"/>
                    <a:pt x="25051" y="12661"/>
                    <a:pt x="24759" y="17371"/>
                  </a:cubicBezTo>
                  <a:lnTo>
                    <a:pt x="24200" y="26792"/>
                  </a:lnTo>
                  <a:lnTo>
                    <a:pt x="21240" y="26792"/>
                  </a:lnTo>
                  <a:lnTo>
                    <a:pt x="20719" y="35537"/>
                  </a:lnTo>
                  <a:lnTo>
                    <a:pt x="23667" y="35537"/>
                  </a:lnTo>
                  <a:lnTo>
                    <a:pt x="20148" y="93089"/>
                  </a:lnTo>
                  <a:lnTo>
                    <a:pt x="23451" y="93089"/>
                  </a:lnTo>
                  <a:lnTo>
                    <a:pt x="26970" y="35537"/>
                  </a:lnTo>
                  <a:lnTo>
                    <a:pt x="30654" y="35537"/>
                  </a:lnTo>
                  <a:lnTo>
                    <a:pt x="31175" y="26792"/>
                  </a:lnTo>
                  <a:lnTo>
                    <a:pt x="27491" y="26792"/>
                  </a:lnTo>
                  <a:lnTo>
                    <a:pt x="27935" y="19667"/>
                  </a:lnTo>
                  <a:cubicBezTo>
                    <a:pt x="28177" y="15548"/>
                    <a:pt x="28469" y="12948"/>
                    <a:pt x="28799" y="11834"/>
                  </a:cubicBezTo>
                  <a:cubicBezTo>
                    <a:pt x="29129" y="10737"/>
                    <a:pt x="29625" y="10180"/>
                    <a:pt x="30260" y="10180"/>
                  </a:cubicBezTo>
                  <a:cubicBezTo>
                    <a:pt x="31022" y="10180"/>
                    <a:pt x="31950" y="10686"/>
                    <a:pt x="33067" y="11682"/>
                  </a:cubicBezTo>
                  <a:lnTo>
                    <a:pt x="33677" y="1823"/>
                  </a:lnTo>
                  <a:cubicBezTo>
                    <a:pt x="32077" y="607"/>
                    <a:pt x="30870" y="16"/>
                    <a:pt x="30031" y="16"/>
                  </a:cubicBezTo>
                  <a:close/>
                  <a:moveTo>
                    <a:pt x="35380" y="1570"/>
                  </a:moveTo>
                  <a:lnTo>
                    <a:pt x="29803" y="93089"/>
                  </a:lnTo>
                  <a:lnTo>
                    <a:pt x="33106" y="93089"/>
                  </a:lnTo>
                  <a:lnTo>
                    <a:pt x="38683" y="1570"/>
                  </a:lnTo>
                  <a:close/>
                  <a:moveTo>
                    <a:pt x="83349" y="1570"/>
                  </a:moveTo>
                  <a:lnTo>
                    <a:pt x="77772" y="93089"/>
                  </a:lnTo>
                  <a:lnTo>
                    <a:pt x="81075" y="93089"/>
                  </a:lnTo>
                  <a:lnTo>
                    <a:pt x="82803" y="64625"/>
                  </a:lnTo>
                  <a:cubicBezTo>
                    <a:pt x="83324" y="56336"/>
                    <a:pt x="83883" y="50343"/>
                    <a:pt x="84492" y="46612"/>
                  </a:cubicBezTo>
                  <a:cubicBezTo>
                    <a:pt x="85102" y="42881"/>
                    <a:pt x="85953" y="39943"/>
                    <a:pt x="87033" y="37816"/>
                  </a:cubicBezTo>
                  <a:cubicBezTo>
                    <a:pt x="88113" y="35672"/>
                    <a:pt x="89256" y="34592"/>
                    <a:pt x="90438" y="34592"/>
                  </a:cubicBezTo>
                  <a:cubicBezTo>
                    <a:pt x="91264" y="34592"/>
                    <a:pt x="91899" y="35284"/>
                    <a:pt x="92343" y="36651"/>
                  </a:cubicBezTo>
                  <a:cubicBezTo>
                    <a:pt x="92775" y="38019"/>
                    <a:pt x="92991" y="39791"/>
                    <a:pt x="92991" y="41952"/>
                  </a:cubicBezTo>
                  <a:cubicBezTo>
                    <a:pt x="92991" y="43455"/>
                    <a:pt x="92813" y="47118"/>
                    <a:pt x="92470" y="52943"/>
                  </a:cubicBezTo>
                  <a:lnTo>
                    <a:pt x="90006" y="93089"/>
                  </a:lnTo>
                  <a:lnTo>
                    <a:pt x="93309" y="93089"/>
                  </a:lnTo>
                  <a:lnTo>
                    <a:pt x="95697" y="53939"/>
                  </a:lnTo>
                  <a:cubicBezTo>
                    <a:pt x="96078" y="47709"/>
                    <a:pt x="96269" y="43421"/>
                    <a:pt x="96269" y="41091"/>
                  </a:cubicBezTo>
                  <a:cubicBezTo>
                    <a:pt x="96269" y="36347"/>
                    <a:pt x="95837" y="32515"/>
                    <a:pt x="94948" y="29628"/>
                  </a:cubicBezTo>
                  <a:cubicBezTo>
                    <a:pt x="94058" y="26741"/>
                    <a:pt x="92813" y="25289"/>
                    <a:pt x="91213" y="25289"/>
                  </a:cubicBezTo>
                  <a:cubicBezTo>
                    <a:pt x="90095" y="25289"/>
                    <a:pt x="89002" y="26184"/>
                    <a:pt x="87948" y="27940"/>
                  </a:cubicBezTo>
                  <a:cubicBezTo>
                    <a:pt x="86893" y="29712"/>
                    <a:pt x="85750" y="32633"/>
                    <a:pt x="84518" y="36719"/>
                  </a:cubicBezTo>
                  <a:lnTo>
                    <a:pt x="86652" y="1570"/>
                  </a:lnTo>
                  <a:close/>
                  <a:moveTo>
                    <a:pt x="42405" y="26792"/>
                  </a:moveTo>
                  <a:lnTo>
                    <a:pt x="40067" y="65064"/>
                  </a:lnTo>
                  <a:cubicBezTo>
                    <a:pt x="39661" y="71834"/>
                    <a:pt x="39445" y="76629"/>
                    <a:pt x="39445" y="79414"/>
                  </a:cubicBezTo>
                  <a:cubicBezTo>
                    <a:pt x="39445" y="83652"/>
                    <a:pt x="39915" y="87248"/>
                    <a:pt x="40829" y="90185"/>
                  </a:cubicBezTo>
                  <a:cubicBezTo>
                    <a:pt x="41744" y="93123"/>
                    <a:pt x="42951" y="94592"/>
                    <a:pt x="44450" y="94592"/>
                  </a:cubicBezTo>
                  <a:cubicBezTo>
                    <a:pt x="46876" y="94592"/>
                    <a:pt x="49252" y="90084"/>
                    <a:pt x="51564" y="81102"/>
                  </a:cubicBezTo>
                  <a:lnTo>
                    <a:pt x="51564" y="81102"/>
                  </a:lnTo>
                  <a:lnTo>
                    <a:pt x="50840" y="93089"/>
                  </a:lnTo>
                  <a:lnTo>
                    <a:pt x="53889" y="93089"/>
                  </a:lnTo>
                  <a:lnTo>
                    <a:pt x="57929" y="26792"/>
                  </a:lnTo>
                  <a:lnTo>
                    <a:pt x="54626" y="26792"/>
                  </a:lnTo>
                  <a:lnTo>
                    <a:pt x="52885" y="55441"/>
                  </a:lnTo>
                  <a:cubicBezTo>
                    <a:pt x="52530" y="61181"/>
                    <a:pt x="52225" y="65199"/>
                    <a:pt x="51958" y="67495"/>
                  </a:cubicBezTo>
                  <a:cubicBezTo>
                    <a:pt x="51551" y="71074"/>
                    <a:pt x="51031" y="74164"/>
                    <a:pt x="50395" y="76797"/>
                  </a:cubicBezTo>
                  <a:cubicBezTo>
                    <a:pt x="49760" y="79414"/>
                    <a:pt x="48998" y="81491"/>
                    <a:pt x="48121" y="83044"/>
                  </a:cubicBezTo>
                  <a:cubicBezTo>
                    <a:pt x="47232" y="84580"/>
                    <a:pt x="46330" y="85340"/>
                    <a:pt x="45416" y="85340"/>
                  </a:cubicBezTo>
                  <a:cubicBezTo>
                    <a:pt x="44552" y="85340"/>
                    <a:pt x="43891" y="84648"/>
                    <a:pt x="43446" y="83247"/>
                  </a:cubicBezTo>
                  <a:cubicBezTo>
                    <a:pt x="43002" y="81862"/>
                    <a:pt x="42786" y="79921"/>
                    <a:pt x="42786" y="77422"/>
                  </a:cubicBezTo>
                  <a:cubicBezTo>
                    <a:pt x="42786" y="75464"/>
                    <a:pt x="42900" y="72712"/>
                    <a:pt x="43116" y="69184"/>
                  </a:cubicBezTo>
                  <a:lnTo>
                    <a:pt x="45708" y="26792"/>
                  </a:lnTo>
                  <a:close/>
                  <a:moveTo>
                    <a:pt x="69070" y="25289"/>
                  </a:moveTo>
                  <a:cubicBezTo>
                    <a:pt x="66885" y="25289"/>
                    <a:pt x="65183" y="27163"/>
                    <a:pt x="63963" y="30911"/>
                  </a:cubicBezTo>
                  <a:cubicBezTo>
                    <a:pt x="62744" y="34659"/>
                    <a:pt x="62146" y="39150"/>
                    <a:pt x="62146" y="44400"/>
                  </a:cubicBezTo>
                  <a:cubicBezTo>
                    <a:pt x="62146" y="47388"/>
                    <a:pt x="62350" y="50039"/>
                    <a:pt x="62756" y="52352"/>
                  </a:cubicBezTo>
                  <a:cubicBezTo>
                    <a:pt x="63175" y="54665"/>
                    <a:pt x="63785" y="56674"/>
                    <a:pt x="64598" y="58379"/>
                  </a:cubicBezTo>
                  <a:cubicBezTo>
                    <a:pt x="65081" y="59425"/>
                    <a:pt x="66199" y="61215"/>
                    <a:pt x="67939" y="63781"/>
                  </a:cubicBezTo>
                  <a:cubicBezTo>
                    <a:pt x="69692" y="66330"/>
                    <a:pt x="70785" y="68491"/>
                    <a:pt x="71230" y="70230"/>
                  </a:cubicBezTo>
                  <a:cubicBezTo>
                    <a:pt x="71674" y="71986"/>
                    <a:pt x="71890" y="73843"/>
                    <a:pt x="71890" y="75801"/>
                  </a:cubicBezTo>
                  <a:cubicBezTo>
                    <a:pt x="71890" y="78503"/>
                    <a:pt x="71522" y="80849"/>
                    <a:pt x="70798" y="82841"/>
                  </a:cubicBezTo>
                  <a:cubicBezTo>
                    <a:pt x="70074" y="84850"/>
                    <a:pt x="68968" y="85846"/>
                    <a:pt x="67520" y="85846"/>
                  </a:cubicBezTo>
                  <a:cubicBezTo>
                    <a:pt x="66466" y="85846"/>
                    <a:pt x="65564" y="85120"/>
                    <a:pt x="64776" y="83652"/>
                  </a:cubicBezTo>
                  <a:cubicBezTo>
                    <a:pt x="63988" y="82200"/>
                    <a:pt x="63455" y="80326"/>
                    <a:pt x="63163" y="78047"/>
                  </a:cubicBezTo>
                  <a:cubicBezTo>
                    <a:pt x="62871" y="75751"/>
                    <a:pt x="62718" y="72982"/>
                    <a:pt x="62718" y="69741"/>
                  </a:cubicBezTo>
                  <a:lnTo>
                    <a:pt x="59428" y="70433"/>
                  </a:lnTo>
                  <a:cubicBezTo>
                    <a:pt x="59339" y="78958"/>
                    <a:pt x="60076" y="85120"/>
                    <a:pt x="61651" y="88902"/>
                  </a:cubicBezTo>
                  <a:cubicBezTo>
                    <a:pt x="63214" y="92684"/>
                    <a:pt x="65119" y="94592"/>
                    <a:pt x="67355" y="94592"/>
                  </a:cubicBezTo>
                  <a:cubicBezTo>
                    <a:pt x="68994" y="94592"/>
                    <a:pt x="70417" y="93646"/>
                    <a:pt x="71623" y="91738"/>
                  </a:cubicBezTo>
                  <a:cubicBezTo>
                    <a:pt x="72830" y="89848"/>
                    <a:pt x="73732" y="87315"/>
                    <a:pt x="74329" y="84158"/>
                  </a:cubicBezTo>
                  <a:cubicBezTo>
                    <a:pt x="74914" y="81001"/>
                    <a:pt x="75206" y="77777"/>
                    <a:pt x="75206" y="74485"/>
                  </a:cubicBezTo>
                  <a:cubicBezTo>
                    <a:pt x="75206" y="69538"/>
                    <a:pt x="74685" y="65334"/>
                    <a:pt x="73643" y="61873"/>
                  </a:cubicBezTo>
                  <a:cubicBezTo>
                    <a:pt x="72983" y="59712"/>
                    <a:pt x="71395" y="56758"/>
                    <a:pt x="68867" y="53010"/>
                  </a:cubicBezTo>
                  <a:cubicBezTo>
                    <a:pt x="67342" y="50765"/>
                    <a:pt x="66402" y="49093"/>
                    <a:pt x="66047" y="48013"/>
                  </a:cubicBezTo>
                  <a:cubicBezTo>
                    <a:pt x="65488" y="46426"/>
                    <a:pt x="65221" y="44603"/>
                    <a:pt x="65221" y="42526"/>
                  </a:cubicBezTo>
                  <a:cubicBezTo>
                    <a:pt x="65221" y="40433"/>
                    <a:pt x="65538" y="38508"/>
                    <a:pt x="66174" y="36719"/>
                  </a:cubicBezTo>
                  <a:cubicBezTo>
                    <a:pt x="66796" y="34929"/>
                    <a:pt x="67685" y="34034"/>
                    <a:pt x="68829" y="34034"/>
                  </a:cubicBezTo>
                  <a:cubicBezTo>
                    <a:pt x="70251" y="34034"/>
                    <a:pt x="71344" y="35199"/>
                    <a:pt x="72132" y="37529"/>
                  </a:cubicBezTo>
                  <a:cubicBezTo>
                    <a:pt x="72907" y="39859"/>
                    <a:pt x="73313" y="43016"/>
                    <a:pt x="73364" y="47017"/>
                  </a:cubicBezTo>
                  <a:lnTo>
                    <a:pt x="76591" y="46274"/>
                  </a:lnTo>
                  <a:cubicBezTo>
                    <a:pt x="76540" y="39977"/>
                    <a:pt x="75879" y="34912"/>
                    <a:pt x="74609" y="31063"/>
                  </a:cubicBezTo>
                  <a:cubicBezTo>
                    <a:pt x="73351" y="27214"/>
                    <a:pt x="71496" y="25289"/>
                    <a:pt x="69070" y="25289"/>
                  </a:cubicBezTo>
                  <a:close/>
                  <a:moveTo>
                    <a:pt x="110141" y="16"/>
                  </a:moveTo>
                  <a:cubicBezTo>
                    <a:pt x="107842" y="8998"/>
                    <a:pt x="106178" y="16325"/>
                    <a:pt x="105136" y="21980"/>
                  </a:cubicBezTo>
                  <a:cubicBezTo>
                    <a:pt x="103548" y="30472"/>
                    <a:pt x="102379" y="39048"/>
                    <a:pt x="101604" y="47726"/>
                  </a:cubicBezTo>
                  <a:cubicBezTo>
                    <a:pt x="100829" y="56404"/>
                    <a:pt x="100448" y="65790"/>
                    <a:pt x="100448" y="75852"/>
                  </a:cubicBezTo>
                  <a:cubicBezTo>
                    <a:pt x="100448" y="90962"/>
                    <a:pt x="101401" y="105683"/>
                    <a:pt x="103307" y="120000"/>
                  </a:cubicBezTo>
                  <a:lnTo>
                    <a:pt x="105771" y="120000"/>
                  </a:lnTo>
                  <a:cubicBezTo>
                    <a:pt x="104374" y="105261"/>
                    <a:pt x="103675" y="91029"/>
                    <a:pt x="103675" y="77287"/>
                  </a:cubicBezTo>
                  <a:cubicBezTo>
                    <a:pt x="103675" y="68103"/>
                    <a:pt x="104031" y="58936"/>
                    <a:pt x="104755" y="49819"/>
                  </a:cubicBezTo>
                  <a:cubicBezTo>
                    <a:pt x="105466" y="40703"/>
                    <a:pt x="106622" y="31435"/>
                    <a:pt x="108198" y="21980"/>
                  </a:cubicBezTo>
                  <a:cubicBezTo>
                    <a:pt x="109786" y="12543"/>
                    <a:pt x="111297" y="5216"/>
                    <a:pt x="112708" y="16"/>
                  </a:cubicBezTo>
                  <a:close/>
                  <a:moveTo>
                    <a:pt x="114664" y="16"/>
                  </a:moveTo>
                  <a:cubicBezTo>
                    <a:pt x="116061" y="14704"/>
                    <a:pt x="116760" y="28919"/>
                    <a:pt x="116760" y="42644"/>
                  </a:cubicBezTo>
                  <a:cubicBezTo>
                    <a:pt x="116760" y="51879"/>
                    <a:pt x="116404" y="61046"/>
                    <a:pt x="115693" y="70146"/>
                  </a:cubicBezTo>
                  <a:cubicBezTo>
                    <a:pt x="114982" y="79245"/>
                    <a:pt x="113825" y="88514"/>
                    <a:pt x="112237" y="97951"/>
                  </a:cubicBezTo>
                  <a:cubicBezTo>
                    <a:pt x="110650" y="107405"/>
                    <a:pt x="109138" y="114749"/>
                    <a:pt x="107740" y="120000"/>
                  </a:cubicBezTo>
                  <a:lnTo>
                    <a:pt x="110307" y="120000"/>
                  </a:lnTo>
                  <a:cubicBezTo>
                    <a:pt x="112593" y="111001"/>
                    <a:pt x="114257" y="103674"/>
                    <a:pt x="115312" y="98019"/>
                  </a:cubicBezTo>
                  <a:cubicBezTo>
                    <a:pt x="116900" y="89493"/>
                    <a:pt x="118069" y="80900"/>
                    <a:pt x="118843" y="72239"/>
                  </a:cubicBezTo>
                  <a:cubicBezTo>
                    <a:pt x="119618" y="63579"/>
                    <a:pt x="120000" y="54192"/>
                    <a:pt x="120000" y="44079"/>
                  </a:cubicBezTo>
                  <a:cubicBezTo>
                    <a:pt x="120000" y="29020"/>
                    <a:pt x="119034" y="14333"/>
                    <a:pt x="117116" y="16"/>
                  </a:cubicBezTo>
                  <a:close/>
                </a:path>
              </a:pathLst>
            </a:custGeom>
            <a:solidFill>
              <a:srgbClr val="00002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2282475" y="1689300"/>
              <a:ext cx="672350" cy="364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"/>
                  </a:moveTo>
                  <a:lnTo>
                    <a:pt x="0" y="120000"/>
                  </a:lnTo>
                  <a:lnTo>
                    <a:pt x="119995" y="120000"/>
                  </a:lnTo>
                  <a:lnTo>
                    <a:pt x="119995" y="8"/>
                  </a:lnTo>
                  <a:close/>
                </a:path>
              </a:pathLst>
            </a:custGeom>
            <a:solidFill>
              <a:srgbClr val="B2B2B2"/>
            </a:solidFill>
            <a:ln w="9525" cap="rnd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2265525" y="1645625"/>
              <a:ext cx="672350" cy="364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1"/>
                  </a:lnTo>
                  <a:lnTo>
                    <a:pt x="119995" y="119991"/>
                  </a:lnTo>
                  <a:lnTo>
                    <a:pt x="119995" y="0"/>
                  </a:lnTo>
                  <a:close/>
                </a:path>
              </a:pathLst>
            </a:custGeom>
            <a:solidFill>
              <a:srgbClr val="C0C0C0"/>
            </a:solidFill>
            <a:ln w="9525" cap="rnd" cmpd="sng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2265525" y="1645625"/>
              <a:ext cx="666700" cy="349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5" y="0"/>
                  </a:lnTo>
                  <a:lnTo>
                    <a:pt x="119995" y="120000"/>
                  </a:lnTo>
                  <a:lnTo>
                    <a:pt x="0" y="120000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2451725" y="1728550"/>
              <a:ext cx="334250" cy="1377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65" y="0"/>
                  </a:moveTo>
                  <a:lnTo>
                    <a:pt x="16065" y="20950"/>
                  </a:lnTo>
                  <a:lnTo>
                    <a:pt x="19682" y="20950"/>
                  </a:lnTo>
                  <a:lnTo>
                    <a:pt x="19682" y="0"/>
                  </a:lnTo>
                  <a:close/>
                  <a:moveTo>
                    <a:pt x="80526" y="0"/>
                  </a:moveTo>
                  <a:lnTo>
                    <a:pt x="80526" y="20950"/>
                  </a:lnTo>
                  <a:lnTo>
                    <a:pt x="84143" y="20950"/>
                  </a:lnTo>
                  <a:lnTo>
                    <a:pt x="84143" y="0"/>
                  </a:lnTo>
                  <a:close/>
                  <a:moveTo>
                    <a:pt x="36143" y="47912"/>
                  </a:moveTo>
                  <a:cubicBezTo>
                    <a:pt x="36888" y="47912"/>
                    <a:pt x="37507" y="49633"/>
                    <a:pt x="38028" y="53030"/>
                  </a:cubicBezTo>
                  <a:cubicBezTo>
                    <a:pt x="38540" y="56450"/>
                    <a:pt x="38809" y="61415"/>
                    <a:pt x="38836" y="67970"/>
                  </a:cubicBezTo>
                  <a:lnTo>
                    <a:pt x="33433" y="67970"/>
                  </a:lnTo>
                  <a:cubicBezTo>
                    <a:pt x="33424" y="61807"/>
                    <a:pt x="33675" y="56907"/>
                    <a:pt x="34186" y="53313"/>
                  </a:cubicBezTo>
                  <a:cubicBezTo>
                    <a:pt x="34707" y="49720"/>
                    <a:pt x="35353" y="47912"/>
                    <a:pt x="36143" y="47912"/>
                  </a:cubicBezTo>
                  <a:close/>
                  <a:moveTo>
                    <a:pt x="102058" y="47912"/>
                  </a:moveTo>
                  <a:cubicBezTo>
                    <a:pt x="102803" y="47912"/>
                    <a:pt x="103422" y="49633"/>
                    <a:pt x="103943" y="53030"/>
                  </a:cubicBezTo>
                  <a:cubicBezTo>
                    <a:pt x="104454" y="56450"/>
                    <a:pt x="104724" y="61415"/>
                    <a:pt x="104750" y="67970"/>
                  </a:cubicBezTo>
                  <a:lnTo>
                    <a:pt x="99347" y="67970"/>
                  </a:lnTo>
                  <a:cubicBezTo>
                    <a:pt x="99338" y="61807"/>
                    <a:pt x="99590" y="56907"/>
                    <a:pt x="100101" y="53313"/>
                  </a:cubicBezTo>
                  <a:cubicBezTo>
                    <a:pt x="100622" y="49720"/>
                    <a:pt x="101268" y="47912"/>
                    <a:pt x="102058" y="47912"/>
                  </a:cubicBezTo>
                  <a:close/>
                  <a:moveTo>
                    <a:pt x="8" y="0"/>
                  </a:moveTo>
                  <a:lnTo>
                    <a:pt x="8" y="118061"/>
                  </a:lnTo>
                  <a:lnTo>
                    <a:pt x="3814" y="118061"/>
                  </a:lnTo>
                  <a:lnTo>
                    <a:pt x="3814" y="67883"/>
                  </a:lnTo>
                  <a:lnTo>
                    <a:pt x="11694" y="67883"/>
                  </a:lnTo>
                  <a:lnTo>
                    <a:pt x="11694" y="47912"/>
                  </a:lnTo>
                  <a:lnTo>
                    <a:pt x="3814" y="47912"/>
                  </a:lnTo>
                  <a:lnTo>
                    <a:pt x="3814" y="19970"/>
                  </a:lnTo>
                  <a:lnTo>
                    <a:pt x="12942" y="19970"/>
                  </a:lnTo>
                  <a:lnTo>
                    <a:pt x="12942" y="0"/>
                  </a:lnTo>
                  <a:close/>
                  <a:moveTo>
                    <a:pt x="16065" y="32537"/>
                  </a:moveTo>
                  <a:lnTo>
                    <a:pt x="16065" y="118061"/>
                  </a:lnTo>
                  <a:lnTo>
                    <a:pt x="19682" y="118061"/>
                  </a:lnTo>
                  <a:lnTo>
                    <a:pt x="19682" y="32537"/>
                  </a:lnTo>
                  <a:close/>
                  <a:moveTo>
                    <a:pt x="23389" y="0"/>
                  </a:moveTo>
                  <a:lnTo>
                    <a:pt x="23389" y="118061"/>
                  </a:lnTo>
                  <a:lnTo>
                    <a:pt x="27006" y="118061"/>
                  </a:lnTo>
                  <a:lnTo>
                    <a:pt x="27006" y="0"/>
                  </a:lnTo>
                  <a:close/>
                  <a:moveTo>
                    <a:pt x="43575" y="0"/>
                  </a:moveTo>
                  <a:lnTo>
                    <a:pt x="48080" y="118061"/>
                  </a:lnTo>
                  <a:lnTo>
                    <a:pt x="52218" y="118061"/>
                  </a:lnTo>
                  <a:lnTo>
                    <a:pt x="55961" y="29793"/>
                  </a:lnTo>
                  <a:lnTo>
                    <a:pt x="59721" y="118061"/>
                  </a:lnTo>
                  <a:lnTo>
                    <a:pt x="63760" y="118061"/>
                  </a:lnTo>
                  <a:lnTo>
                    <a:pt x="68347" y="0"/>
                  </a:lnTo>
                  <a:lnTo>
                    <a:pt x="64514" y="0"/>
                  </a:lnTo>
                  <a:lnTo>
                    <a:pt x="61615" y="82475"/>
                  </a:lnTo>
                  <a:lnTo>
                    <a:pt x="58303" y="0"/>
                  </a:lnTo>
                  <a:lnTo>
                    <a:pt x="53771" y="0"/>
                  </a:lnTo>
                  <a:lnTo>
                    <a:pt x="50324" y="81103"/>
                  </a:lnTo>
                  <a:lnTo>
                    <a:pt x="47479" y="0"/>
                  </a:lnTo>
                  <a:close/>
                  <a:moveTo>
                    <a:pt x="76586" y="30598"/>
                  </a:moveTo>
                  <a:cubicBezTo>
                    <a:pt x="76002" y="30598"/>
                    <a:pt x="75482" y="31513"/>
                    <a:pt x="75024" y="33343"/>
                  </a:cubicBezTo>
                  <a:cubicBezTo>
                    <a:pt x="74566" y="35172"/>
                    <a:pt x="74046" y="38961"/>
                    <a:pt x="73471" y="44711"/>
                  </a:cubicBezTo>
                  <a:lnTo>
                    <a:pt x="73471" y="32537"/>
                  </a:lnTo>
                  <a:lnTo>
                    <a:pt x="70115" y="32537"/>
                  </a:lnTo>
                  <a:lnTo>
                    <a:pt x="70115" y="118061"/>
                  </a:lnTo>
                  <a:lnTo>
                    <a:pt x="73732" y="118061"/>
                  </a:lnTo>
                  <a:lnTo>
                    <a:pt x="73732" y="91644"/>
                  </a:lnTo>
                  <a:cubicBezTo>
                    <a:pt x="73732" y="77096"/>
                    <a:pt x="73830" y="67535"/>
                    <a:pt x="74037" y="62983"/>
                  </a:cubicBezTo>
                  <a:cubicBezTo>
                    <a:pt x="74234" y="58410"/>
                    <a:pt x="74513" y="55274"/>
                    <a:pt x="74863" y="53509"/>
                  </a:cubicBezTo>
                  <a:cubicBezTo>
                    <a:pt x="75213" y="51767"/>
                    <a:pt x="75643" y="50896"/>
                    <a:pt x="76155" y="50896"/>
                  </a:cubicBezTo>
                  <a:cubicBezTo>
                    <a:pt x="76676" y="50896"/>
                    <a:pt x="77241" y="52137"/>
                    <a:pt x="77851" y="54598"/>
                  </a:cubicBezTo>
                  <a:lnTo>
                    <a:pt x="78973" y="34867"/>
                  </a:lnTo>
                  <a:cubicBezTo>
                    <a:pt x="78210" y="32036"/>
                    <a:pt x="77412" y="30598"/>
                    <a:pt x="76586" y="30598"/>
                  </a:cubicBezTo>
                  <a:close/>
                  <a:moveTo>
                    <a:pt x="80526" y="32537"/>
                  </a:moveTo>
                  <a:lnTo>
                    <a:pt x="80526" y="118061"/>
                  </a:lnTo>
                  <a:lnTo>
                    <a:pt x="84143" y="118061"/>
                  </a:lnTo>
                  <a:lnTo>
                    <a:pt x="84143" y="32537"/>
                  </a:lnTo>
                  <a:close/>
                  <a:moveTo>
                    <a:pt x="117612" y="30598"/>
                  </a:moveTo>
                  <a:cubicBezTo>
                    <a:pt x="117029" y="30598"/>
                    <a:pt x="116508" y="31513"/>
                    <a:pt x="116050" y="33343"/>
                  </a:cubicBezTo>
                  <a:cubicBezTo>
                    <a:pt x="115593" y="35172"/>
                    <a:pt x="115072" y="38961"/>
                    <a:pt x="114498" y="44711"/>
                  </a:cubicBezTo>
                  <a:lnTo>
                    <a:pt x="114498" y="32537"/>
                  </a:lnTo>
                  <a:lnTo>
                    <a:pt x="111141" y="32537"/>
                  </a:lnTo>
                  <a:lnTo>
                    <a:pt x="111141" y="118061"/>
                  </a:lnTo>
                  <a:lnTo>
                    <a:pt x="114758" y="118061"/>
                  </a:lnTo>
                  <a:lnTo>
                    <a:pt x="114758" y="91644"/>
                  </a:lnTo>
                  <a:cubicBezTo>
                    <a:pt x="114758" y="77096"/>
                    <a:pt x="114857" y="67535"/>
                    <a:pt x="115063" y="62983"/>
                  </a:cubicBezTo>
                  <a:cubicBezTo>
                    <a:pt x="115261" y="58410"/>
                    <a:pt x="115539" y="55274"/>
                    <a:pt x="115889" y="53509"/>
                  </a:cubicBezTo>
                  <a:cubicBezTo>
                    <a:pt x="116239" y="51767"/>
                    <a:pt x="116670" y="50896"/>
                    <a:pt x="117181" y="50896"/>
                  </a:cubicBezTo>
                  <a:cubicBezTo>
                    <a:pt x="117702" y="50896"/>
                    <a:pt x="118267" y="52137"/>
                    <a:pt x="118878" y="54598"/>
                  </a:cubicBezTo>
                  <a:lnTo>
                    <a:pt x="119999" y="34867"/>
                  </a:lnTo>
                  <a:cubicBezTo>
                    <a:pt x="119237" y="32036"/>
                    <a:pt x="118438" y="30598"/>
                    <a:pt x="117612" y="30598"/>
                  </a:cubicBezTo>
                  <a:close/>
                  <a:moveTo>
                    <a:pt x="35928" y="30598"/>
                  </a:moveTo>
                  <a:cubicBezTo>
                    <a:pt x="34115" y="30598"/>
                    <a:pt x="32616" y="34627"/>
                    <a:pt x="31431" y="42642"/>
                  </a:cubicBezTo>
                  <a:cubicBezTo>
                    <a:pt x="30246" y="50678"/>
                    <a:pt x="29654" y="61764"/>
                    <a:pt x="29654" y="75941"/>
                  </a:cubicBezTo>
                  <a:cubicBezTo>
                    <a:pt x="29654" y="87811"/>
                    <a:pt x="30112" y="97633"/>
                    <a:pt x="31009" y="105430"/>
                  </a:cubicBezTo>
                  <a:cubicBezTo>
                    <a:pt x="32149" y="115143"/>
                    <a:pt x="33908" y="120000"/>
                    <a:pt x="36287" y="120000"/>
                  </a:cubicBezTo>
                  <a:cubicBezTo>
                    <a:pt x="37786" y="120000"/>
                    <a:pt x="39042" y="117843"/>
                    <a:pt x="40038" y="113509"/>
                  </a:cubicBezTo>
                  <a:cubicBezTo>
                    <a:pt x="41044" y="109197"/>
                    <a:pt x="41771" y="102903"/>
                    <a:pt x="42237" y="94627"/>
                  </a:cubicBezTo>
                  <a:lnTo>
                    <a:pt x="38629" y="90838"/>
                  </a:lnTo>
                  <a:cubicBezTo>
                    <a:pt x="38432" y="95150"/>
                    <a:pt x="38145" y="98243"/>
                    <a:pt x="37759" y="100181"/>
                  </a:cubicBezTo>
                  <a:cubicBezTo>
                    <a:pt x="37373" y="102119"/>
                    <a:pt x="36897" y="103078"/>
                    <a:pt x="36323" y="103078"/>
                  </a:cubicBezTo>
                  <a:cubicBezTo>
                    <a:pt x="35497" y="103078"/>
                    <a:pt x="34797" y="101226"/>
                    <a:pt x="34240" y="97480"/>
                  </a:cubicBezTo>
                  <a:cubicBezTo>
                    <a:pt x="33684" y="93756"/>
                    <a:pt x="33388" y="88529"/>
                    <a:pt x="33361" y="81822"/>
                  </a:cubicBezTo>
                  <a:lnTo>
                    <a:pt x="42426" y="81822"/>
                  </a:lnTo>
                  <a:cubicBezTo>
                    <a:pt x="42480" y="64486"/>
                    <a:pt x="41914" y="51615"/>
                    <a:pt x="40738" y="43208"/>
                  </a:cubicBezTo>
                  <a:cubicBezTo>
                    <a:pt x="39563" y="34802"/>
                    <a:pt x="37965" y="30598"/>
                    <a:pt x="35928" y="30598"/>
                  </a:cubicBezTo>
                  <a:close/>
                  <a:moveTo>
                    <a:pt x="91646" y="2352"/>
                  </a:moveTo>
                  <a:lnTo>
                    <a:pt x="88020" y="15549"/>
                  </a:lnTo>
                  <a:lnTo>
                    <a:pt x="88020" y="32537"/>
                  </a:lnTo>
                  <a:lnTo>
                    <a:pt x="86360" y="32537"/>
                  </a:lnTo>
                  <a:lnTo>
                    <a:pt x="86360" y="50569"/>
                  </a:lnTo>
                  <a:lnTo>
                    <a:pt x="88020" y="50569"/>
                  </a:lnTo>
                  <a:lnTo>
                    <a:pt x="88020" y="87854"/>
                  </a:lnTo>
                  <a:cubicBezTo>
                    <a:pt x="88020" y="95869"/>
                    <a:pt x="88056" y="101183"/>
                    <a:pt x="88137" y="103818"/>
                  </a:cubicBezTo>
                  <a:cubicBezTo>
                    <a:pt x="88227" y="107520"/>
                    <a:pt x="88397" y="110460"/>
                    <a:pt x="88640" y="112638"/>
                  </a:cubicBezTo>
                  <a:cubicBezTo>
                    <a:pt x="88882" y="114794"/>
                    <a:pt x="89268" y="116580"/>
                    <a:pt x="89798" y="117952"/>
                  </a:cubicBezTo>
                  <a:cubicBezTo>
                    <a:pt x="90318" y="119303"/>
                    <a:pt x="90902" y="120000"/>
                    <a:pt x="91557" y="120000"/>
                  </a:cubicBezTo>
                  <a:cubicBezTo>
                    <a:pt x="92625" y="120000"/>
                    <a:pt x="93576" y="118867"/>
                    <a:pt x="94420" y="116624"/>
                  </a:cubicBezTo>
                  <a:lnTo>
                    <a:pt x="94106" y="99049"/>
                  </a:lnTo>
                  <a:cubicBezTo>
                    <a:pt x="93468" y="100508"/>
                    <a:pt x="92984" y="101226"/>
                    <a:pt x="92652" y="101226"/>
                  </a:cubicBezTo>
                  <a:cubicBezTo>
                    <a:pt x="92409" y="101226"/>
                    <a:pt x="92212" y="100856"/>
                    <a:pt x="92041" y="100116"/>
                  </a:cubicBezTo>
                  <a:cubicBezTo>
                    <a:pt x="91871" y="99353"/>
                    <a:pt x="91763" y="98395"/>
                    <a:pt x="91718" y="97241"/>
                  </a:cubicBezTo>
                  <a:cubicBezTo>
                    <a:pt x="91673" y="96087"/>
                    <a:pt x="91646" y="92036"/>
                    <a:pt x="91646" y="85045"/>
                  </a:cubicBezTo>
                  <a:lnTo>
                    <a:pt x="91646" y="50569"/>
                  </a:lnTo>
                  <a:lnTo>
                    <a:pt x="94124" y="50569"/>
                  </a:lnTo>
                  <a:lnTo>
                    <a:pt x="94124" y="32537"/>
                  </a:lnTo>
                  <a:lnTo>
                    <a:pt x="91646" y="32537"/>
                  </a:lnTo>
                  <a:lnTo>
                    <a:pt x="91646" y="2352"/>
                  </a:lnTo>
                  <a:close/>
                  <a:moveTo>
                    <a:pt x="101842" y="30598"/>
                  </a:moveTo>
                  <a:cubicBezTo>
                    <a:pt x="100029" y="30598"/>
                    <a:pt x="98531" y="34627"/>
                    <a:pt x="97346" y="42642"/>
                  </a:cubicBezTo>
                  <a:cubicBezTo>
                    <a:pt x="96161" y="50678"/>
                    <a:pt x="95569" y="61764"/>
                    <a:pt x="95569" y="75941"/>
                  </a:cubicBezTo>
                  <a:cubicBezTo>
                    <a:pt x="95569" y="87811"/>
                    <a:pt x="96026" y="97633"/>
                    <a:pt x="96924" y="105430"/>
                  </a:cubicBezTo>
                  <a:cubicBezTo>
                    <a:pt x="98064" y="115143"/>
                    <a:pt x="99823" y="120000"/>
                    <a:pt x="102201" y="120000"/>
                  </a:cubicBezTo>
                  <a:cubicBezTo>
                    <a:pt x="103700" y="120000"/>
                    <a:pt x="104957" y="117843"/>
                    <a:pt x="105953" y="113509"/>
                  </a:cubicBezTo>
                  <a:cubicBezTo>
                    <a:pt x="106958" y="109197"/>
                    <a:pt x="107685" y="102903"/>
                    <a:pt x="108152" y="94627"/>
                  </a:cubicBezTo>
                  <a:lnTo>
                    <a:pt x="104544" y="90838"/>
                  </a:lnTo>
                  <a:cubicBezTo>
                    <a:pt x="104347" y="95150"/>
                    <a:pt x="104059" y="98243"/>
                    <a:pt x="103673" y="100181"/>
                  </a:cubicBezTo>
                  <a:cubicBezTo>
                    <a:pt x="103287" y="102119"/>
                    <a:pt x="102812" y="103078"/>
                    <a:pt x="102237" y="103078"/>
                  </a:cubicBezTo>
                  <a:cubicBezTo>
                    <a:pt x="101412" y="103078"/>
                    <a:pt x="100712" y="101226"/>
                    <a:pt x="100155" y="97480"/>
                  </a:cubicBezTo>
                  <a:cubicBezTo>
                    <a:pt x="99599" y="93756"/>
                    <a:pt x="99302" y="88529"/>
                    <a:pt x="99275" y="81822"/>
                  </a:cubicBezTo>
                  <a:lnTo>
                    <a:pt x="108341" y="81822"/>
                  </a:lnTo>
                  <a:cubicBezTo>
                    <a:pt x="108394" y="64486"/>
                    <a:pt x="107829" y="51615"/>
                    <a:pt x="106653" y="43208"/>
                  </a:cubicBezTo>
                  <a:cubicBezTo>
                    <a:pt x="105477" y="34802"/>
                    <a:pt x="103880" y="30598"/>
                    <a:pt x="101842" y="305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1418075" y="2592225"/>
              <a:ext cx="672325" cy="364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1"/>
                  </a:lnTo>
                  <a:lnTo>
                    <a:pt x="120000" y="119991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2B2B2"/>
            </a:solidFill>
            <a:ln w="9525" cap="rnd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1401125" y="2548525"/>
              <a:ext cx="672325" cy="364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8"/>
                  </a:lnTo>
                  <a:close/>
                </a:path>
              </a:pathLst>
            </a:custGeom>
            <a:solidFill>
              <a:srgbClr val="C0C0C0"/>
            </a:solidFill>
            <a:ln w="9525" cap="rnd" cmpd="sng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1401125" y="2548525"/>
              <a:ext cx="666674" cy="3495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8"/>
                  </a:moveTo>
                  <a:lnTo>
                    <a:pt x="120000" y="8"/>
                  </a:lnTo>
                  <a:lnTo>
                    <a:pt x="120000" y="119991"/>
                  </a:lnTo>
                  <a:lnTo>
                    <a:pt x="0" y="119991"/>
                  </a:lnTo>
                  <a:lnTo>
                    <a:pt x="0" y="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1545025" y="2629150"/>
              <a:ext cx="422624" cy="1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07" y="1570"/>
                  </a:moveTo>
                  <a:lnTo>
                    <a:pt x="29707" y="17794"/>
                  </a:lnTo>
                  <a:lnTo>
                    <a:pt x="32567" y="17794"/>
                  </a:lnTo>
                  <a:lnTo>
                    <a:pt x="32567" y="1570"/>
                  </a:lnTo>
                  <a:close/>
                  <a:moveTo>
                    <a:pt x="88780" y="1570"/>
                  </a:moveTo>
                  <a:lnTo>
                    <a:pt x="88780" y="17794"/>
                  </a:lnTo>
                  <a:lnTo>
                    <a:pt x="91641" y="17794"/>
                  </a:lnTo>
                  <a:lnTo>
                    <a:pt x="91641" y="1570"/>
                  </a:lnTo>
                  <a:close/>
                  <a:moveTo>
                    <a:pt x="105810" y="38711"/>
                  </a:moveTo>
                  <a:cubicBezTo>
                    <a:pt x="106392" y="38711"/>
                    <a:pt x="106889" y="40028"/>
                    <a:pt x="107300" y="42678"/>
                  </a:cubicBezTo>
                  <a:cubicBezTo>
                    <a:pt x="107705" y="45312"/>
                    <a:pt x="107918" y="49178"/>
                    <a:pt x="107939" y="54259"/>
                  </a:cubicBezTo>
                  <a:lnTo>
                    <a:pt x="103659" y="54259"/>
                  </a:lnTo>
                  <a:cubicBezTo>
                    <a:pt x="103659" y="49465"/>
                    <a:pt x="103858" y="45683"/>
                    <a:pt x="104262" y="42898"/>
                  </a:cubicBezTo>
                  <a:cubicBezTo>
                    <a:pt x="104667" y="40095"/>
                    <a:pt x="105185" y="38711"/>
                    <a:pt x="105810" y="38711"/>
                  </a:cubicBezTo>
                  <a:close/>
                  <a:moveTo>
                    <a:pt x="52890" y="38711"/>
                  </a:moveTo>
                  <a:cubicBezTo>
                    <a:pt x="53600" y="38711"/>
                    <a:pt x="54182" y="40382"/>
                    <a:pt x="54644" y="43708"/>
                  </a:cubicBezTo>
                  <a:cubicBezTo>
                    <a:pt x="55105" y="47034"/>
                    <a:pt x="55339" y="52132"/>
                    <a:pt x="55339" y="59003"/>
                  </a:cubicBezTo>
                  <a:cubicBezTo>
                    <a:pt x="55339" y="65571"/>
                    <a:pt x="55098" y="70534"/>
                    <a:pt x="54615" y="73894"/>
                  </a:cubicBezTo>
                  <a:cubicBezTo>
                    <a:pt x="54133" y="77236"/>
                    <a:pt x="53543" y="78908"/>
                    <a:pt x="52841" y="78908"/>
                  </a:cubicBezTo>
                  <a:cubicBezTo>
                    <a:pt x="52188" y="78908"/>
                    <a:pt x="51641" y="77270"/>
                    <a:pt x="51201" y="74012"/>
                  </a:cubicBezTo>
                  <a:cubicBezTo>
                    <a:pt x="50754" y="70737"/>
                    <a:pt x="50534" y="65588"/>
                    <a:pt x="50534" y="58564"/>
                  </a:cubicBezTo>
                  <a:cubicBezTo>
                    <a:pt x="50534" y="51862"/>
                    <a:pt x="50754" y="46882"/>
                    <a:pt x="51201" y="43607"/>
                  </a:cubicBezTo>
                  <a:cubicBezTo>
                    <a:pt x="51641" y="40348"/>
                    <a:pt x="52209" y="38711"/>
                    <a:pt x="52890" y="38711"/>
                  </a:cubicBezTo>
                  <a:close/>
                  <a:moveTo>
                    <a:pt x="26590" y="25289"/>
                  </a:moveTo>
                  <a:cubicBezTo>
                    <a:pt x="26129" y="25289"/>
                    <a:pt x="25717" y="25998"/>
                    <a:pt x="25355" y="27416"/>
                  </a:cubicBezTo>
                  <a:cubicBezTo>
                    <a:pt x="24993" y="28818"/>
                    <a:pt x="24582" y="31755"/>
                    <a:pt x="24127" y="36212"/>
                  </a:cubicBezTo>
                  <a:lnTo>
                    <a:pt x="24127" y="26792"/>
                  </a:lnTo>
                  <a:lnTo>
                    <a:pt x="21472" y="26792"/>
                  </a:lnTo>
                  <a:lnTo>
                    <a:pt x="21472" y="93089"/>
                  </a:lnTo>
                  <a:lnTo>
                    <a:pt x="24333" y="93089"/>
                  </a:lnTo>
                  <a:lnTo>
                    <a:pt x="24333" y="72611"/>
                  </a:lnTo>
                  <a:cubicBezTo>
                    <a:pt x="24333" y="61333"/>
                    <a:pt x="24411" y="53922"/>
                    <a:pt x="24567" y="50377"/>
                  </a:cubicBezTo>
                  <a:cubicBezTo>
                    <a:pt x="24731" y="46848"/>
                    <a:pt x="24951" y="44400"/>
                    <a:pt x="25228" y="43050"/>
                  </a:cubicBezTo>
                  <a:cubicBezTo>
                    <a:pt x="25504" y="41699"/>
                    <a:pt x="25845" y="41024"/>
                    <a:pt x="26243" y="41024"/>
                  </a:cubicBezTo>
                  <a:cubicBezTo>
                    <a:pt x="26661" y="41024"/>
                    <a:pt x="27109" y="41969"/>
                    <a:pt x="27591" y="43894"/>
                  </a:cubicBezTo>
                  <a:lnTo>
                    <a:pt x="28479" y="28598"/>
                  </a:lnTo>
                  <a:cubicBezTo>
                    <a:pt x="27868" y="26387"/>
                    <a:pt x="27244" y="25289"/>
                    <a:pt x="26590" y="25289"/>
                  </a:cubicBezTo>
                  <a:close/>
                  <a:moveTo>
                    <a:pt x="29707" y="26792"/>
                  </a:moveTo>
                  <a:lnTo>
                    <a:pt x="29707" y="93089"/>
                  </a:lnTo>
                  <a:lnTo>
                    <a:pt x="32567" y="93089"/>
                  </a:lnTo>
                  <a:lnTo>
                    <a:pt x="32567" y="26792"/>
                  </a:lnTo>
                  <a:close/>
                  <a:moveTo>
                    <a:pt x="41696" y="25289"/>
                  </a:moveTo>
                  <a:cubicBezTo>
                    <a:pt x="40269" y="25289"/>
                    <a:pt x="39077" y="29037"/>
                    <a:pt x="38133" y="36516"/>
                  </a:cubicBezTo>
                  <a:lnTo>
                    <a:pt x="38133" y="26792"/>
                  </a:lnTo>
                  <a:lnTo>
                    <a:pt x="35478" y="26792"/>
                  </a:lnTo>
                  <a:lnTo>
                    <a:pt x="35478" y="93089"/>
                  </a:lnTo>
                  <a:lnTo>
                    <a:pt x="38338" y="93089"/>
                  </a:lnTo>
                  <a:lnTo>
                    <a:pt x="38338" y="63055"/>
                  </a:lnTo>
                  <a:cubicBezTo>
                    <a:pt x="38338" y="55644"/>
                    <a:pt x="38409" y="50562"/>
                    <a:pt x="38559" y="47827"/>
                  </a:cubicBezTo>
                  <a:cubicBezTo>
                    <a:pt x="38700" y="45075"/>
                    <a:pt x="38970" y="42864"/>
                    <a:pt x="39368" y="41209"/>
                  </a:cubicBezTo>
                  <a:cubicBezTo>
                    <a:pt x="39758" y="39538"/>
                    <a:pt x="40205" y="38711"/>
                    <a:pt x="40702" y="38711"/>
                  </a:cubicBezTo>
                  <a:cubicBezTo>
                    <a:pt x="41086" y="38711"/>
                    <a:pt x="41419" y="39285"/>
                    <a:pt x="41696" y="40450"/>
                  </a:cubicBezTo>
                  <a:cubicBezTo>
                    <a:pt x="41966" y="41615"/>
                    <a:pt x="42165" y="43252"/>
                    <a:pt x="42292" y="45362"/>
                  </a:cubicBezTo>
                  <a:cubicBezTo>
                    <a:pt x="42413" y="47456"/>
                    <a:pt x="42470" y="52082"/>
                    <a:pt x="42470" y="59240"/>
                  </a:cubicBezTo>
                  <a:lnTo>
                    <a:pt x="42470" y="93089"/>
                  </a:lnTo>
                  <a:lnTo>
                    <a:pt x="45338" y="93089"/>
                  </a:lnTo>
                  <a:lnTo>
                    <a:pt x="45338" y="51879"/>
                  </a:lnTo>
                  <a:cubicBezTo>
                    <a:pt x="45338" y="46764"/>
                    <a:pt x="45281" y="42830"/>
                    <a:pt x="45174" y="40078"/>
                  </a:cubicBezTo>
                  <a:cubicBezTo>
                    <a:pt x="45068" y="37343"/>
                    <a:pt x="44883" y="34879"/>
                    <a:pt x="44614" y="32718"/>
                  </a:cubicBezTo>
                  <a:cubicBezTo>
                    <a:pt x="44351" y="30557"/>
                    <a:pt x="43953" y="28767"/>
                    <a:pt x="43428" y="27383"/>
                  </a:cubicBezTo>
                  <a:cubicBezTo>
                    <a:pt x="42910" y="25981"/>
                    <a:pt x="42328" y="25289"/>
                    <a:pt x="41696" y="25289"/>
                  </a:cubicBezTo>
                  <a:close/>
                  <a:moveTo>
                    <a:pt x="59556" y="1570"/>
                  </a:moveTo>
                  <a:lnTo>
                    <a:pt x="63119" y="93089"/>
                  </a:lnTo>
                  <a:lnTo>
                    <a:pt x="66392" y="93089"/>
                  </a:lnTo>
                  <a:lnTo>
                    <a:pt x="69352" y="24665"/>
                  </a:lnTo>
                  <a:lnTo>
                    <a:pt x="72326" y="93089"/>
                  </a:lnTo>
                  <a:lnTo>
                    <a:pt x="75520" y="93089"/>
                  </a:lnTo>
                  <a:lnTo>
                    <a:pt x="79148" y="1570"/>
                  </a:lnTo>
                  <a:lnTo>
                    <a:pt x="76110" y="1570"/>
                  </a:lnTo>
                  <a:lnTo>
                    <a:pt x="73824" y="65486"/>
                  </a:lnTo>
                  <a:lnTo>
                    <a:pt x="71204" y="1570"/>
                  </a:lnTo>
                  <a:lnTo>
                    <a:pt x="67620" y="1570"/>
                  </a:lnTo>
                  <a:lnTo>
                    <a:pt x="64894" y="64423"/>
                  </a:lnTo>
                  <a:lnTo>
                    <a:pt x="62644" y="1570"/>
                  </a:lnTo>
                  <a:close/>
                  <a:moveTo>
                    <a:pt x="85664" y="25289"/>
                  </a:moveTo>
                  <a:cubicBezTo>
                    <a:pt x="85203" y="25289"/>
                    <a:pt x="84791" y="25998"/>
                    <a:pt x="84429" y="27416"/>
                  </a:cubicBezTo>
                  <a:cubicBezTo>
                    <a:pt x="84067" y="28818"/>
                    <a:pt x="83655" y="31755"/>
                    <a:pt x="83201" y="36212"/>
                  </a:cubicBezTo>
                  <a:lnTo>
                    <a:pt x="83201" y="26792"/>
                  </a:lnTo>
                  <a:lnTo>
                    <a:pt x="80546" y="26792"/>
                  </a:lnTo>
                  <a:lnTo>
                    <a:pt x="80546" y="93089"/>
                  </a:lnTo>
                  <a:lnTo>
                    <a:pt x="83407" y="93089"/>
                  </a:lnTo>
                  <a:lnTo>
                    <a:pt x="83407" y="72611"/>
                  </a:lnTo>
                  <a:cubicBezTo>
                    <a:pt x="83407" y="61333"/>
                    <a:pt x="83485" y="53922"/>
                    <a:pt x="83641" y="50377"/>
                  </a:cubicBezTo>
                  <a:cubicBezTo>
                    <a:pt x="83804" y="46848"/>
                    <a:pt x="84024" y="44400"/>
                    <a:pt x="84301" y="43050"/>
                  </a:cubicBezTo>
                  <a:cubicBezTo>
                    <a:pt x="84578" y="41699"/>
                    <a:pt x="84919" y="41024"/>
                    <a:pt x="85316" y="41024"/>
                  </a:cubicBezTo>
                  <a:cubicBezTo>
                    <a:pt x="85735" y="41024"/>
                    <a:pt x="86182" y="41969"/>
                    <a:pt x="86665" y="43894"/>
                  </a:cubicBezTo>
                  <a:lnTo>
                    <a:pt x="87552" y="28598"/>
                  </a:lnTo>
                  <a:cubicBezTo>
                    <a:pt x="86942" y="26387"/>
                    <a:pt x="86317" y="25289"/>
                    <a:pt x="85664" y="25289"/>
                  </a:cubicBezTo>
                  <a:close/>
                  <a:moveTo>
                    <a:pt x="88780" y="26792"/>
                  </a:moveTo>
                  <a:lnTo>
                    <a:pt x="88780" y="93089"/>
                  </a:lnTo>
                  <a:lnTo>
                    <a:pt x="91641" y="93089"/>
                  </a:lnTo>
                  <a:lnTo>
                    <a:pt x="91641" y="26792"/>
                  </a:lnTo>
                  <a:close/>
                  <a:moveTo>
                    <a:pt x="118111" y="25289"/>
                  </a:moveTo>
                  <a:cubicBezTo>
                    <a:pt x="117650" y="25289"/>
                    <a:pt x="117238" y="25998"/>
                    <a:pt x="116876" y="27416"/>
                  </a:cubicBezTo>
                  <a:cubicBezTo>
                    <a:pt x="116514" y="28818"/>
                    <a:pt x="116102" y="31755"/>
                    <a:pt x="115648" y="36212"/>
                  </a:cubicBezTo>
                  <a:lnTo>
                    <a:pt x="115648" y="26792"/>
                  </a:lnTo>
                  <a:lnTo>
                    <a:pt x="112993" y="26792"/>
                  </a:lnTo>
                  <a:lnTo>
                    <a:pt x="112993" y="93089"/>
                  </a:lnTo>
                  <a:lnTo>
                    <a:pt x="115854" y="93089"/>
                  </a:lnTo>
                  <a:lnTo>
                    <a:pt x="115854" y="72611"/>
                  </a:lnTo>
                  <a:cubicBezTo>
                    <a:pt x="115854" y="61333"/>
                    <a:pt x="115932" y="53922"/>
                    <a:pt x="116088" y="50377"/>
                  </a:cubicBezTo>
                  <a:cubicBezTo>
                    <a:pt x="116251" y="46848"/>
                    <a:pt x="116472" y="44400"/>
                    <a:pt x="116748" y="43050"/>
                  </a:cubicBezTo>
                  <a:cubicBezTo>
                    <a:pt x="117025" y="41699"/>
                    <a:pt x="117366" y="41024"/>
                    <a:pt x="117763" y="41024"/>
                  </a:cubicBezTo>
                  <a:cubicBezTo>
                    <a:pt x="118182" y="41024"/>
                    <a:pt x="118629" y="41969"/>
                    <a:pt x="119112" y="43894"/>
                  </a:cubicBezTo>
                  <a:lnTo>
                    <a:pt x="120000" y="28598"/>
                  </a:lnTo>
                  <a:cubicBezTo>
                    <a:pt x="119389" y="26387"/>
                    <a:pt x="118764" y="25289"/>
                    <a:pt x="118111" y="25289"/>
                  </a:cubicBezTo>
                  <a:close/>
                  <a:moveTo>
                    <a:pt x="17653" y="3376"/>
                  </a:moveTo>
                  <a:lnTo>
                    <a:pt x="14779" y="13607"/>
                  </a:lnTo>
                  <a:lnTo>
                    <a:pt x="14779" y="26792"/>
                  </a:lnTo>
                  <a:lnTo>
                    <a:pt x="13465" y="26792"/>
                  </a:lnTo>
                  <a:lnTo>
                    <a:pt x="13465" y="40770"/>
                  </a:lnTo>
                  <a:lnTo>
                    <a:pt x="14779" y="40770"/>
                  </a:lnTo>
                  <a:lnTo>
                    <a:pt x="14779" y="69673"/>
                  </a:lnTo>
                  <a:cubicBezTo>
                    <a:pt x="14779" y="75869"/>
                    <a:pt x="14814" y="79988"/>
                    <a:pt x="14871" y="82031"/>
                  </a:cubicBezTo>
                  <a:cubicBezTo>
                    <a:pt x="14949" y="84901"/>
                    <a:pt x="15084" y="87180"/>
                    <a:pt x="15275" y="88868"/>
                  </a:cubicBezTo>
                  <a:cubicBezTo>
                    <a:pt x="15467" y="90557"/>
                    <a:pt x="15772" y="91924"/>
                    <a:pt x="16184" y="92988"/>
                  </a:cubicBezTo>
                  <a:cubicBezTo>
                    <a:pt x="16603" y="94051"/>
                    <a:pt x="17064" y="94575"/>
                    <a:pt x="17582" y="94575"/>
                  </a:cubicBezTo>
                  <a:cubicBezTo>
                    <a:pt x="18427" y="94575"/>
                    <a:pt x="19180" y="93714"/>
                    <a:pt x="19840" y="91958"/>
                  </a:cubicBezTo>
                  <a:lnTo>
                    <a:pt x="19598" y="78351"/>
                  </a:lnTo>
                  <a:cubicBezTo>
                    <a:pt x="19094" y="79482"/>
                    <a:pt x="18711" y="80039"/>
                    <a:pt x="18448" y="80039"/>
                  </a:cubicBezTo>
                  <a:cubicBezTo>
                    <a:pt x="18257" y="80039"/>
                    <a:pt x="18094" y="79752"/>
                    <a:pt x="17966" y="79161"/>
                  </a:cubicBezTo>
                  <a:cubicBezTo>
                    <a:pt x="17831" y="78587"/>
                    <a:pt x="17746" y="77844"/>
                    <a:pt x="17710" y="76949"/>
                  </a:cubicBezTo>
                  <a:cubicBezTo>
                    <a:pt x="17675" y="76055"/>
                    <a:pt x="17653" y="72898"/>
                    <a:pt x="17653" y="67495"/>
                  </a:cubicBezTo>
                  <a:lnTo>
                    <a:pt x="17653" y="40770"/>
                  </a:lnTo>
                  <a:lnTo>
                    <a:pt x="19606" y="40770"/>
                  </a:lnTo>
                  <a:lnTo>
                    <a:pt x="19606" y="26792"/>
                  </a:lnTo>
                  <a:lnTo>
                    <a:pt x="17653" y="26792"/>
                  </a:lnTo>
                  <a:lnTo>
                    <a:pt x="17653" y="3376"/>
                  </a:lnTo>
                  <a:close/>
                  <a:moveTo>
                    <a:pt x="97575" y="3376"/>
                  </a:moveTo>
                  <a:lnTo>
                    <a:pt x="94700" y="13607"/>
                  </a:lnTo>
                  <a:lnTo>
                    <a:pt x="94700" y="26792"/>
                  </a:lnTo>
                  <a:lnTo>
                    <a:pt x="93387" y="26792"/>
                  </a:lnTo>
                  <a:lnTo>
                    <a:pt x="93387" y="40770"/>
                  </a:lnTo>
                  <a:lnTo>
                    <a:pt x="94700" y="40770"/>
                  </a:lnTo>
                  <a:lnTo>
                    <a:pt x="94700" y="69673"/>
                  </a:lnTo>
                  <a:cubicBezTo>
                    <a:pt x="94700" y="75869"/>
                    <a:pt x="94736" y="79988"/>
                    <a:pt x="94793" y="82031"/>
                  </a:cubicBezTo>
                  <a:cubicBezTo>
                    <a:pt x="94871" y="84901"/>
                    <a:pt x="95006" y="87180"/>
                    <a:pt x="95197" y="88868"/>
                  </a:cubicBezTo>
                  <a:cubicBezTo>
                    <a:pt x="95389" y="90557"/>
                    <a:pt x="95694" y="91924"/>
                    <a:pt x="96106" y="92988"/>
                  </a:cubicBezTo>
                  <a:cubicBezTo>
                    <a:pt x="96525" y="94051"/>
                    <a:pt x="96986" y="94575"/>
                    <a:pt x="97504" y="94575"/>
                  </a:cubicBezTo>
                  <a:cubicBezTo>
                    <a:pt x="98349" y="94575"/>
                    <a:pt x="99102" y="93714"/>
                    <a:pt x="99762" y="91958"/>
                  </a:cubicBezTo>
                  <a:lnTo>
                    <a:pt x="99520" y="78351"/>
                  </a:lnTo>
                  <a:cubicBezTo>
                    <a:pt x="99016" y="79482"/>
                    <a:pt x="98633" y="80039"/>
                    <a:pt x="98370" y="80039"/>
                  </a:cubicBezTo>
                  <a:cubicBezTo>
                    <a:pt x="98179" y="80039"/>
                    <a:pt x="98015" y="79752"/>
                    <a:pt x="97888" y="79161"/>
                  </a:cubicBezTo>
                  <a:cubicBezTo>
                    <a:pt x="97753" y="78587"/>
                    <a:pt x="97668" y="77844"/>
                    <a:pt x="97632" y="76949"/>
                  </a:cubicBezTo>
                  <a:cubicBezTo>
                    <a:pt x="97597" y="76055"/>
                    <a:pt x="97575" y="72898"/>
                    <a:pt x="97575" y="67495"/>
                  </a:cubicBezTo>
                  <a:lnTo>
                    <a:pt x="97575" y="40770"/>
                  </a:lnTo>
                  <a:lnTo>
                    <a:pt x="99527" y="40770"/>
                  </a:lnTo>
                  <a:lnTo>
                    <a:pt x="99527" y="26792"/>
                  </a:lnTo>
                  <a:lnTo>
                    <a:pt x="97575" y="26792"/>
                  </a:lnTo>
                  <a:lnTo>
                    <a:pt x="97575" y="3376"/>
                  </a:lnTo>
                  <a:close/>
                  <a:moveTo>
                    <a:pt x="105639" y="25289"/>
                  </a:moveTo>
                  <a:cubicBezTo>
                    <a:pt x="104205" y="25289"/>
                    <a:pt x="103020" y="28396"/>
                    <a:pt x="102083" y="34625"/>
                  </a:cubicBezTo>
                  <a:cubicBezTo>
                    <a:pt x="101146" y="40838"/>
                    <a:pt x="100677" y="49448"/>
                    <a:pt x="100677" y="60438"/>
                  </a:cubicBezTo>
                  <a:cubicBezTo>
                    <a:pt x="100677" y="69639"/>
                    <a:pt x="101032" y="77253"/>
                    <a:pt x="101749" y="83280"/>
                  </a:cubicBezTo>
                  <a:cubicBezTo>
                    <a:pt x="102651" y="90810"/>
                    <a:pt x="104042" y="94575"/>
                    <a:pt x="105923" y="94575"/>
                  </a:cubicBezTo>
                  <a:cubicBezTo>
                    <a:pt x="107109" y="94575"/>
                    <a:pt x="108102" y="92903"/>
                    <a:pt x="108890" y="89561"/>
                  </a:cubicBezTo>
                  <a:cubicBezTo>
                    <a:pt x="109678" y="86201"/>
                    <a:pt x="110260" y="81322"/>
                    <a:pt x="110629" y="74924"/>
                  </a:cubicBezTo>
                  <a:lnTo>
                    <a:pt x="107776" y="71986"/>
                  </a:lnTo>
                  <a:cubicBezTo>
                    <a:pt x="107620" y="75312"/>
                    <a:pt x="107385" y="77726"/>
                    <a:pt x="107080" y="79229"/>
                  </a:cubicBezTo>
                  <a:cubicBezTo>
                    <a:pt x="106775" y="80714"/>
                    <a:pt x="106399" y="81474"/>
                    <a:pt x="105952" y="81474"/>
                  </a:cubicBezTo>
                  <a:cubicBezTo>
                    <a:pt x="105291" y="81474"/>
                    <a:pt x="104745" y="80022"/>
                    <a:pt x="104305" y="77135"/>
                  </a:cubicBezTo>
                  <a:cubicBezTo>
                    <a:pt x="103865" y="74248"/>
                    <a:pt x="103630" y="70196"/>
                    <a:pt x="103609" y="64997"/>
                  </a:cubicBezTo>
                  <a:lnTo>
                    <a:pt x="110779" y="64997"/>
                  </a:lnTo>
                  <a:cubicBezTo>
                    <a:pt x="110821" y="51541"/>
                    <a:pt x="110374" y="41564"/>
                    <a:pt x="109444" y="35064"/>
                  </a:cubicBezTo>
                  <a:cubicBezTo>
                    <a:pt x="108514" y="28548"/>
                    <a:pt x="107244" y="25289"/>
                    <a:pt x="105639" y="25289"/>
                  </a:cubicBezTo>
                  <a:close/>
                  <a:moveTo>
                    <a:pt x="5991" y="0"/>
                  </a:moveTo>
                  <a:cubicBezTo>
                    <a:pt x="4841" y="0"/>
                    <a:pt x="3861" y="1063"/>
                    <a:pt x="3052" y="3190"/>
                  </a:cubicBezTo>
                  <a:cubicBezTo>
                    <a:pt x="2236" y="5317"/>
                    <a:pt x="1618" y="8407"/>
                    <a:pt x="1185" y="12459"/>
                  </a:cubicBezTo>
                  <a:cubicBezTo>
                    <a:pt x="752" y="16510"/>
                    <a:pt x="539" y="20883"/>
                    <a:pt x="539" y="25543"/>
                  </a:cubicBezTo>
                  <a:cubicBezTo>
                    <a:pt x="539" y="32785"/>
                    <a:pt x="1000" y="38913"/>
                    <a:pt x="1916" y="43961"/>
                  </a:cubicBezTo>
                  <a:cubicBezTo>
                    <a:pt x="2569" y="47540"/>
                    <a:pt x="3698" y="50545"/>
                    <a:pt x="5316" y="53010"/>
                  </a:cubicBezTo>
                  <a:cubicBezTo>
                    <a:pt x="6573" y="54918"/>
                    <a:pt x="7375" y="56252"/>
                    <a:pt x="7730" y="56994"/>
                  </a:cubicBezTo>
                  <a:cubicBezTo>
                    <a:pt x="8248" y="58126"/>
                    <a:pt x="8603" y="59442"/>
                    <a:pt x="8816" y="60962"/>
                  </a:cubicBezTo>
                  <a:cubicBezTo>
                    <a:pt x="9022" y="62481"/>
                    <a:pt x="9121" y="64321"/>
                    <a:pt x="9121" y="66482"/>
                  </a:cubicBezTo>
                  <a:cubicBezTo>
                    <a:pt x="9121" y="69859"/>
                    <a:pt x="8880" y="72796"/>
                    <a:pt x="8383" y="75329"/>
                  </a:cubicBezTo>
                  <a:cubicBezTo>
                    <a:pt x="7893" y="77844"/>
                    <a:pt x="7162" y="79093"/>
                    <a:pt x="6189" y="79093"/>
                  </a:cubicBezTo>
                  <a:cubicBezTo>
                    <a:pt x="5274" y="79093"/>
                    <a:pt x="4550" y="77692"/>
                    <a:pt x="4010" y="74856"/>
                  </a:cubicBezTo>
                  <a:cubicBezTo>
                    <a:pt x="3471" y="72020"/>
                    <a:pt x="3109" y="67597"/>
                    <a:pt x="2931" y="61553"/>
                  </a:cubicBezTo>
                  <a:lnTo>
                    <a:pt x="0" y="63308"/>
                  </a:lnTo>
                  <a:cubicBezTo>
                    <a:pt x="198" y="73539"/>
                    <a:pt x="802" y="81339"/>
                    <a:pt x="1810" y="86691"/>
                  </a:cubicBezTo>
                  <a:cubicBezTo>
                    <a:pt x="2825" y="92025"/>
                    <a:pt x="4273" y="94710"/>
                    <a:pt x="6161" y="94710"/>
                  </a:cubicBezTo>
                  <a:cubicBezTo>
                    <a:pt x="7460" y="94710"/>
                    <a:pt x="8539" y="93595"/>
                    <a:pt x="9412" y="91367"/>
                  </a:cubicBezTo>
                  <a:cubicBezTo>
                    <a:pt x="10278" y="89138"/>
                    <a:pt x="10952" y="85745"/>
                    <a:pt x="11428" y="81153"/>
                  </a:cubicBezTo>
                  <a:cubicBezTo>
                    <a:pt x="11904" y="76578"/>
                    <a:pt x="12138" y="71665"/>
                    <a:pt x="12138" y="66432"/>
                  </a:cubicBezTo>
                  <a:cubicBezTo>
                    <a:pt x="12138" y="60641"/>
                    <a:pt x="11939" y="55779"/>
                    <a:pt x="11542" y="51845"/>
                  </a:cubicBezTo>
                  <a:cubicBezTo>
                    <a:pt x="11144" y="47912"/>
                    <a:pt x="10598" y="44822"/>
                    <a:pt x="9895" y="42543"/>
                  </a:cubicBezTo>
                  <a:cubicBezTo>
                    <a:pt x="9192" y="40281"/>
                    <a:pt x="8106" y="38086"/>
                    <a:pt x="6637" y="35959"/>
                  </a:cubicBezTo>
                  <a:cubicBezTo>
                    <a:pt x="5174" y="33832"/>
                    <a:pt x="4251" y="31806"/>
                    <a:pt x="3868" y="29848"/>
                  </a:cubicBezTo>
                  <a:cubicBezTo>
                    <a:pt x="3570" y="28311"/>
                    <a:pt x="3421" y="26454"/>
                    <a:pt x="3421" y="24293"/>
                  </a:cubicBezTo>
                  <a:cubicBezTo>
                    <a:pt x="3421" y="21913"/>
                    <a:pt x="3584" y="20022"/>
                    <a:pt x="3897" y="18604"/>
                  </a:cubicBezTo>
                  <a:cubicBezTo>
                    <a:pt x="4393" y="16409"/>
                    <a:pt x="5082" y="15295"/>
                    <a:pt x="5955" y="15295"/>
                  </a:cubicBezTo>
                  <a:cubicBezTo>
                    <a:pt x="6807" y="15295"/>
                    <a:pt x="7439" y="16325"/>
                    <a:pt x="7865" y="18384"/>
                  </a:cubicBezTo>
                  <a:cubicBezTo>
                    <a:pt x="8291" y="20444"/>
                    <a:pt x="8567" y="23837"/>
                    <a:pt x="8695" y="28531"/>
                  </a:cubicBezTo>
                  <a:lnTo>
                    <a:pt x="11712" y="27720"/>
                  </a:lnTo>
                  <a:cubicBezTo>
                    <a:pt x="11662" y="19313"/>
                    <a:pt x="11165" y="12594"/>
                    <a:pt x="10221" y="7563"/>
                  </a:cubicBezTo>
                  <a:cubicBezTo>
                    <a:pt x="9270" y="2515"/>
                    <a:pt x="7865" y="0"/>
                    <a:pt x="5991" y="0"/>
                  </a:cubicBezTo>
                  <a:close/>
                  <a:moveTo>
                    <a:pt x="52159" y="25289"/>
                  </a:moveTo>
                  <a:cubicBezTo>
                    <a:pt x="50860" y="25289"/>
                    <a:pt x="49781" y="28227"/>
                    <a:pt x="48908" y="34085"/>
                  </a:cubicBezTo>
                  <a:cubicBezTo>
                    <a:pt x="48035" y="39960"/>
                    <a:pt x="47595" y="48452"/>
                    <a:pt x="47595" y="59561"/>
                  </a:cubicBezTo>
                  <a:cubicBezTo>
                    <a:pt x="47595" y="68424"/>
                    <a:pt x="47929" y="75835"/>
                    <a:pt x="48596" y="81778"/>
                  </a:cubicBezTo>
                  <a:cubicBezTo>
                    <a:pt x="49448" y="89324"/>
                    <a:pt x="50598" y="93089"/>
                    <a:pt x="52046" y="93089"/>
                  </a:cubicBezTo>
                  <a:cubicBezTo>
                    <a:pt x="53352" y="93089"/>
                    <a:pt x="54431" y="89510"/>
                    <a:pt x="55283" y="82352"/>
                  </a:cubicBezTo>
                  <a:lnTo>
                    <a:pt x="55283" y="92025"/>
                  </a:lnTo>
                  <a:cubicBezTo>
                    <a:pt x="55283" y="95925"/>
                    <a:pt x="55240" y="98610"/>
                    <a:pt x="55155" y="100078"/>
                  </a:cubicBezTo>
                  <a:cubicBezTo>
                    <a:pt x="55027" y="102121"/>
                    <a:pt x="54835" y="103590"/>
                    <a:pt x="54580" y="104501"/>
                  </a:cubicBezTo>
                  <a:cubicBezTo>
                    <a:pt x="54211" y="105886"/>
                    <a:pt x="53650" y="106561"/>
                    <a:pt x="52905" y="106561"/>
                  </a:cubicBezTo>
                  <a:cubicBezTo>
                    <a:pt x="52322" y="106561"/>
                    <a:pt x="51889" y="105936"/>
                    <a:pt x="51620" y="104687"/>
                  </a:cubicBezTo>
                  <a:cubicBezTo>
                    <a:pt x="51421" y="103826"/>
                    <a:pt x="51300" y="102222"/>
                    <a:pt x="51244" y="99893"/>
                  </a:cubicBezTo>
                  <a:lnTo>
                    <a:pt x="47971" y="97445"/>
                  </a:lnTo>
                  <a:cubicBezTo>
                    <a:pt x="47971" y="98289"/>
                    <a:pt x="47964" y="98998"/>
                    <a:pt x="47964" y="99572"/>
                  </a:cubicBezTo>
                  <a:cubicBezTo>
                    <a:pt x="47964" y="105481"/>
                    <a:pt x="48347" y="110360"/>
                    <a:pt x="49114" y="114209"/>
                  </a:cubicBezTo>
                  <a:cubicBezTo>
                    <a:pt x="49881" y="118058"/>
                    <a:pt x="51180" y="119983"/>
                    <a:pt x="53018" y="119983"/>
                  </a:cubicBezTo>
                  <a:cubicBezTo>
                    <a:pt x="53984" y="119983"/>
                    <a:pt x="54786" y="119358"/>
                    <a:pt x="55425" y="118109"/>
                  </a:cubicBezTo>
                  <a:cubicBezTo>
                    <a:pt x="56056" y="116859"/>
                    <a:pt x="56567" y="115137"/>
                    <a:pt x="56944" y="112926"/>
                  </a:cubicBezTo>
                  <a:cubicBezTo>
                    <a:pt x="57327" y="110731"/>
                    <a:pt x="57618" y="107692"/>
                    <a:pt x="57831" y="103826"/>
                  </a:cubicBezTo>
                  <a:cubicBezTo>
                    <a:pt x="58044" y="99943"/>
                    <a:pt x="58150" y="94102"/>
                    <a:pt x="58150" y="86285"/>
                  </a:cubicBezTo>
                  <a:lnTo>
                    <a:pt x="58150" y="26792"/>
                  </a:lnTo>
                  <a:lnTo>
                    <a:pt x="55467" y="26792"/>
                  </a:lnTo>
                  <a:lnTo>
                    <a:pt x="55467" y="36094"/>
                  </a:lnTo>
                  <a:cubicBezTo>
                    <a:pt x="54601" y="28885"/>
                    <a:pt x="53494" y="25289"/>
                    <a:pt x="52159" y="252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1418075" y="728150"/>
              <a:ext cx="672325" cy="364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1"/>
                  </a:lnTo>
                  <a:lnTo>
                    <a:pt x="120000" y="119991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2B2B2"/>
            </a:solidFill>
            <a:ln w="9525" cap="rnd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1401125" y="684450"/>
              <a:ext cx="672325" cy="364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8"/>
                  </a:lnTo>
                  <a:close/>
                </a:path>
              </a:pathLst>
            </a:custGeom>
            <a:solidFill>
              <a:srgbClr val="F0F0F0"/>
            </a:solidFill>
            <a:ln w="9525" cap="rnd" cmpd="sng">
              <a:solidFill>
                <a:srgbClr val="F0F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1401125" y="684450"/>
              <a:ext cx="666674" cy="3495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8"/>
                  </a:moveTo>
                  <a:lnTo>
                    <a:pt x="120000" y="8"/>
                  </a:lnTo>
                  <a:lnTo>
                    <a:pt x="120000" y="119991"/>
                  </a:lnTo>
                  <a:lnTo>
                    <a:pt x="0" y="119991"/>
                  </a:lnTo>
                  <a:lnTo>
                    <a:pt x="0" y="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1545225" y="767375"/>
              <a:ext cx="395125" cy="13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992" y="21"/>
                  </a:moveTo>
                  <a:lnTo>
                    <a:pt x="16399" y="20935"/>
                  </a:lnTo>
                  <a:lnTo>
                    <a:pt x="19527" y="20935"/>
                  </a:lnTo>
                  <a:lnTo>
                    <a:pt x="20112" y="21"/>
                  </a:lnTo>
                  <a:close/>
                  <a:moveTo>
                    <a:pt x="87625" y="21"/>
                  </a:moveTo>
                  <a:lnTo>
                    <a:pt x="87033" y="20935"/>
                  </a:lnTo>
                  <a:lnTo>
                    <a:pt x="90161" y="20935"/>
                  </a:lnTo>
                  <a:lnTo>
                    <a:pt x="90745" y="21"/>
                  </a:lnTo>
                  <a:close/>
                  <a:moveTo>
                    <a:pt x="39982" y="47007"/>
                  </a:moveTo>
                  <a:cubicBezTo>
                    <a:pt x="40635" y="47007"/>
                    <a:pt x="41143" y="48596"/>
                    <a:pt x="41531" y="51751"/>
                  </a:cubicBezTo>
                  <a:cubicBezTo>
                    <a:pt x="41918" y="54929"/>
                    <a:pt x="42108" y="59673"/>
                    <a:pt x="42108" y="66006"/>
                  </a:cubicBezTo>
                  <a:cubicBezTo>
                    <a:pt x="42108" y="66528"/>
                    <a:pt x="42108" y="67312"/>
                    <a:pt x="42100" y="68335"/>
                  </a:cubicBezTo>
                  <a:lnTo>
                    <a:pt x="37211" y="68335"/>
                  </a:lnTo>
                  <a:cubicBezTo>
                    <a:pt x="37385" y="61305"/>
                    <a:pt x="37734" y="55995"/>
                    <a:pt x="38251" y="52404"/>
                  </a:cubicBezTo>
                  <a:cubicBezTo>
                    <a:pt x="38759" y="48813"/>
                    <a:pt x="39336" y="47007"/>
                    <a:pt x="39982" y="47007"/>
                  </a:cubicBezTo>
                  <a:close/>
                  <a:moveTo>
                    <a:pt x="104420" y="47007"/>
                  </a:moveTo>
                  <a:cubicBezTo>
                    <a:pt x="105065" y="47007"/>
                    <a:pt x="105581" y="48596"/>
                    <a:pt x="105968" y="51751"/>
                  </a:cubicBezTo>
                  <a:cubicBezTo>
                    <a:pt x="106356" y="54929"/>
                    <a:pt x="106546" y="59673"/>
                    <a:pt x="106546" y="66006"/>
                  </a:cubicBezTo>
                  <a:cubicBezTo>
                    <a:pt x="106546" y="66528"/>
                    <a:pt x="106546" y="67312"/>
                    <a:pt x="106538" y="68335"/>
                  </a:cubicBezTo>
                  <a:lnTo>
                    <a:pt x="101648" y="68335"/>
                  </a:lnTo>
                  <a:cubicBezTo>
                    <a:pt x="101823" y="61305"/>
                    <a:pt x="102172" y="55995"/>
                    <a:pt x="102689" y="52404"/>
                  </a:cubicBezTo>
                  <a:cubicBezTo>
                    <a:pt x="103197" y="48813"/>
                    <a:pt x="103774" y="47007"/>
                    <a:pt x="104420" y="47007"/>
                  </a:cubicBezTo>
                  <a:close/>
                  <a:moveTo>
                    <a:pt x="3348" y="21"/>
                  </a:moveTo>
                  <a:lnTo>
                    <a:pt x="7" y="117997"/>
                  </a:lnTo>
                  <a:lnTo>
                    <a:pt x="3295" y="117997"/>
                  </a:lnTo>
                  <a:lnTo>
                    <a:pt x="4707" y="67769"/>
                  </a:lnTo>
                  <a:lnTo>
                    <a:pt x="12444" y="67769"/>
                  </a:lnTo>
                  <a:lnTo>
                    <a:pt x="12998" y="48052"/>
                  </a:lnTo>
                  <a:lnTo>
                    <a:pt x="5269" y="48052"/>
                  </a:lnTo>
                  <a:lnTo>
                    <a:pt x="6074" y="19738"/>
                  </a:lnTo>
                  <a:lnTo>
                    <a:pt x="13955" y="19738"/>
                  </a:lnTo>
                  <a:lnTo>
                    <a:pt x="14524" y="21"/>
                  </a:lnTo>
                  <a:close/>
                  <a:moveTo>
                    <a:pt x="16073" y="32535"/>
                  </a:moveTo>
                  <a:lnTo>
                    <a:pt x="13658" y="117997"/>
                  </a:lnTo>
                  <a:lnTo>
                    <a:pt x="16779" y="117997"/>
                  </a:lnTo>
                  <a:lnTo>
                    <a:pt x="19201" y="32535"/>
                  </a:lnTo>
                  <a:close/>
                  <a:moveTo>
                    <a:pt x="23172" y="21"/>
                  </a:moveTo>
                  <a:lnTo>
                    <a:pt x="19831" y="117997"/>
                  </a:lnTo>
                  <a:lnTo>
                    <a:pt x="22952" y="117997"/>
                  </a:lnTo>
                  <a:lnTo>
                    <a:pt x="26285" y="21"/>
                  </a:lnTo>
                  <a:close/>
                  <a:moveTo>
                    <a:pt x="54111" y="30511"/>
                  </a:moveTo>
                  <a:cubicBezTo>
                    <a:pt x="52844" y="30511"/>
                    <a:pt x="51659" y="36713"/>
                    <a:pt x="50573" y="49096"/>
                  </a:cubicBezTo>
                  <a:lnTo>
                    <a:pt x="51037" y="32535"/>
                  </a:lnTo>
                  <a:lnTo>
                    <a:pt x="48121" y="32535"/>
                  </a:lnTo>
                  <a:lnTo>
                    <a:pt x="45707" y="117997"/>
                  </a:lnTo>
                  <a:lnTo>
                    <a:pt x="48827" y="117997"/>
                  </a:lnTo>
                  <a:lnTo>
                    <a:pt x="49594" y="91186"/>
                  </a:lnTo>
                  <a:cubicBezTo>
                    <a:pt x="49898" y="80304"/>
                    <a:pt x="50209" y="72339"/>
                    <a:pt x="50520" y="67334"/>
                  </a:cubicBezTo>
                  <a:cubicBezTo>
                    <a:pt x="50832" y="62306"/>
                    <a:pt x="51264" y="58302"/>
                    <a:pt x="51819" y="55299"/>
                  </a:cubicBezTo>
                  <a:cubicBezTo>
                    <a:pt x="52373" y="52295"/>
                    <a:pt x="52919" y="50794"/>
                    <a:pt x="53459" y="50794"/>
                  </a:cubicBezTo>
                  <a:cubicBezTo>
                    <a:pt x="53777" y="50794"/>
                    <a:pt x="54081" y="51164"/>
                    <a:pt x="54362" y="51926"/>
                  </a:cubicBezTo>
                  <a:lnTo>
                    <a:pt x="55562" y="33014"/>
                  </a:lnTo>
                  <a:cubicBezTo>
                    <a:pt x="55045" y="31338"/>
                    <a:pt x="54559" y="30511"/>
                    <a:pt x="54111" y="30511"/>
                  </a:cubicBezTo>
                  <a:close/>
                  <a:moveTo>
                    <a:pt x="56275" y="21"/>
                  </a:moveTo>
                  <a:lnTo>
                    <a:pt x="56875" y="117997"/>
                  </a:lnTo>
                  <a:lnTo>
                    <a:pt x="60261" y="117997"/>
                  </a:lnTo>
                  <a:lnTo>
                    <a:pt x="66077" y="31730"/>
                  </a:lnTo>
                  <a:lnTo>
                    <a:pt x="66442" y="117997"/>
                  </a:lnTo>
                  <a:lnTo>
                    <a:pt x="69760" y="117997"/>
                  </a:lnTo>
                  <a:lnTo>
                    <a:pt x="77481" y="21"/>
                  </a:lnTo>
                  <a:lnTo>
                    <a:pt x="74300" y="21"/>
                  </a:lnTo>
                  <a:lnTo>
                    <a:pt x="69038" y="81697"/>
                  </a:lnTo>
                  <a:lnTo>
                    <a:pt x="68674" y="21"/>
                  </a:lnTo>
                  <a:lnTo>
                    <a:pt x="65113" y="21"/>
                  </a:lnTo>
                  <a:lnTo>
                    <a:pt x="59631" y="82589"/>
                  </a:lnTo>
                  <a:lnTo>
                    <a:pt x="59487" y="21"/>
                  </a:lnTo>
                  <a:close/>
                  <a:moveTo>
                    <a:pt x="83844" y="30511"/>
                  </a:moveTo>
                  <a:cubicBezTo>
                    <a:pt x="82576" y="30511"/>
                    <a:pt x="81391" y="36713"/>
                    <a:pt x="80306" y="49096"/>
                  </a:cubicBezTo>
                  <a:lnTo>
                    <a:pt x="80769" y="32535"/>
                  </a:lnTo>
                  <a:lnTo>
                    <a:pt x="77853" y="32535"/>
                  </a:lnTo>
                  <a:lnTo>
                    <a:pt x="75439" y="117997"/>
                  </a:lnTo>
                  <a:lnTo>
                    <a:pt x="78559" y="117997"/>
                  </a:lnTo>
                  <a:lnTo>
                    <a:pt x="79326" y="91186"/>
                  </a:lnTo>
                  <a:cubicBezTo>
                    <a:pt x="79630" y="80304"/>
                    <a:pt x="79941" y="72339"/>
                    <a:pt x="80253" y="67334"/>
                  </a:cubicBezTo>
                  <a:cubicBezTo>
                    <a:pt x="80564" y="62306"/>
                    <a:pt x="80997" y="58302"/>
                    <a:pt x="81551" y="55299"/>
                  </a:cubicBezTo>
                  <a:cubicBezTo>
                    <a:pt x="82105" y="52295"/>
                    <a:pt x="82652" y="50794"/>
                    <a:pt x="83191" y="50794"/>
                  </a:cubicBezTo>
                  <a:cubicBezTo>
                    <a:pt x="83510" y="50794"/>
                    <a:pt x="83813" y="51164"/>
                    <a:pt x="84094" y="51926"/>
                  </a:cubicBezTo>
                  <a:lnTo>
                    <a:pt x="85294" y="33014"/>
                  </a:lnTo>
                  <a:cubicBezTo>
                    <a:pt x="84778" y="31338"/>
                    <a:pt x="84292" y="30511"/>
                    <a:pt x="83844" y="30511"/>
                  </a:cubicBezTo>
                  <a:close/>
                  <a:moveTo>
                    <a:pt x="86706" y="32535"/>
                  </a:moveTo>
                  <a:lnTo>
                    <a:pt x="84292" y="117997"/>
                  </a:lnTo>
                  <a:lnTo>
                    <a:pt x="87412" y="117997"/>
                  </a:lnTo>
                  <a:lnTo>
                    <a:pt x="89834" y="32535"/>
                  </a:lnTo>
                  <a:close/>
                  <a:moveTo>
                    <a:pt x="118549" y="30511"/>
                  </a:moveTo>
                  <a:cubicBezTo>
                    <a:pt x="117281" y="30511"/>
                    <a:pt x="116097" y="36713"/>
                    <a:pt x="115011" y="49096"/>
                  </a:cubicBezTo>
                  <a:lnTo>
                    <a:pt x="115482" y="32535"/>
                  </a:lnTo>
                  <a:lnTo>
                    <a:pt x="112559" y="32535"/>
                  </a:lnTo>
                  <a:lnTo>
                    <a:pt x="110144" y="117997"/>
                  </a:lnTo>
                  <a:lnTo>
                    <a:pt x="113265" y="117997"/>
                  </a:lnTo>
                  <a:lnTo>
                    <a:pt x="114032" y="91186"/>
                  </a:lnTo>
                  <a:cubicBezTo>
                    <a:pt x="114335" y="80304"/>
                    <a:pt x="114647" y="72339"/>
                    <a:pt x="114958" y="67334"/>
                  </a:cubicBezTo>
                  <a:cubicBezTo>
                    <a:pt x="115269" y="62306"/>
                    <a:pt x="115702" y="58302"/>
                    <a:pt x="116256" y="55299"/>
                  </a:cubicBezTo>
                  <a:cubicBezTo>
                    <a:pt x="116811" y="52295"/>
                    <a:pt x="117357" y="50794"/>
                    <a:pt x="117896" y="50794"/>
                  </a:cubicBezTo>
                  <a:cubicBezTo>
                    <a:pt x="118215" y="50794"/>
                    <a:pt x="118519" y="51164"/>
                    <a:pt x="118800" y="51926"/>
                  </a:cubicBezTo>
                  <a:lnTo>
                    <a:pt x="120000" y="33014"/>
                  </a:lnTo>
                  <a:cubicBezTo>
                    <a:pt x="119483" y="31338"/>
                    <a:pt x="118997" y="30511"/>
                    <a:pt x="118549" y="30511"/>
                  </a:cubicBezTo>
                  <a:close/>
                  <a:moveTo>
                    <a:pt x="32799" y="2916"/>
                  </a:moveTo>
                  <a:lnTo>
                    <a:pt x="29216" y="18846"/>
                  </a:lnTo>
                  <a:lnTo>
                    <a:pt x="28836" y="32535"/>
                  </a:lnTo>
                  <a:lnTo>
                    <a:pt x="27310" y="32535"/>
                  </a:lnTo>
                  <a:lnTo>
                    <a:pt x="26832" y="49662"/>
                  </a:lnTo>
                  <a:lnTo>
                    <a:pt x="28342" y="49662"/>
                  </a:lnTo>
                  <a:lnTo>
                    <a:pt x="27378" y="84026"/>
                  </a:lnTo>
                  <a:cubicBezTo>
                    <a:pt x="27105" y="93514"/>
                    <a:pt x="26968" y="99586"/>
                    <a:pt x="26968" y="102219"/>
                  </a:cubicBezTo>
                  <a:cubicBezTo>
                    <a:pt x="26968" y="107791"/>
                    <a:pt x="27219" y="112143"/>
                    <a:pt x="27720" y="115299"/>
                  </a:cubicBezTo>
                  <a:cubicBezTo>
                    <a:pt x="28221" y="118433"/>
                    <a:pt x="29026" y="119999"/>
                    <a:pt x="30127" y="119999"/>
                  </a:cubicBezTo>
                  <a:cubicBezTo>
                    <a:pt x="30696" y="119999"/>
                    <a:pt x="31250" y="119586"/>
                    <a:pt x="31789" y="118781"/>
                  </a:cubicBezTo>
                  <a:lnTo>
                    <a:pt x="32275" y="101653"/>
                  </a:lnTo>
                  <a:lnTo>
                    <a:pt x="32275" y="101653"/>
                  </a:lnTo>
                  <a:cubicBezTo>
                    <a:pt x="31721" y="102023"/>
                    <a:pt x="31379" y="102219"/>
                    <a:pt x="31243" y="102219"/>
                  </a:cubicBezTo>
                  <a:cubicBezTo>
                    <a:pt x="30840" y="102219"/>
                    <a:pt x="30567" y="101719"/>
                    <a:pt x="30415" y="100718"/>
                  </a:cubicBezTo>
                  <a:cubicBezTo>
                    <a:pt x="30263" y="99738"/>
                    <a:pt x="30187" y="98346"/>
                    <a:pt x="30187" y="96583"/>
                  </a:cubicBezTo>
                  <a:cubicBezTo>
                    <a:pt x="30187" y="95669"/>
                    <a:pt x="30279" y="91969"/>
                    <a:pt x="30461" y="85484"/>
                  </a:cubicBezTo>
                  <a:lnTo>
                    <a:pt x="31471" y="49662"/>
                  </a:lnTo>
                  <a:lnTo>
                    <a:pt x="33384" y="49662"/>
                  </a:lnTo>
                  <a:lnTo>
                    <a:pt x="33870" y="32535"/>
                  </a:lnTo>
                  <a:lnTo>
                    <a:pt x="31956" y="32535"/>
                  </a:lnTo>
                  <a:lnTo>
                    <a:pt x="32799" y="2916"/>
                  </a:lnTo>
                  <a:close/>
                  <a:moveTo>
                    <a:pt x="40323" y="30511"/>
                  </a:moveTo>
                  <a:cubicBezTo>
                    <a:pt x="38099" y="30511"/>
                    <a:pt x="36391" y="36692"/>
                    <a:pt x="35191" y="49031"/>
                  </a:cubicBezTo>
                  <a:cubicBezTo>
                    <a:pt x="34310" y="58150"/>
                    <a:pt x="33877" y="68552"/>
                    <a:pt x="33877" y="80239"/>
                  </a:cubicBezTo>
                  <a:cubicBezTo>
                    <a:pt x="33877" y="92208"/>
                    <a:pt x="34363" y="101828"/>
                    <a:pt x="35335" y="109096"/>
                  </a:cubicBezTo>
                  <a:cubicBezTo>
                    <a:pt x="36307" y="116365"/>
                    <a:pt x="37567" y="119999"/>
                    <a:pt x="39124" y="119999"/>
                  </a:cubicBezTo>
                  <a:cubicBezTo>
                    <a:pt x="40255" y="119999"/>
                    <a:pt x="41280" y="117910"/>
                    <a:pt x="42191" y="113754"/>
                  </a:cubicBezTo>
                  <a:cubicBezTo>
                    <a:pt x="43102" y="109597"/>
                    <a:pt x="43831" y="103373"/>
                    <a:pt x="44370" y="95059"/>
                  </a:cubicBezTo>
                  <a:lnTo>
                    <a:pt x="41576" y="91599"/>
                  </a:lnTo>
                  <a:cubicBezTo>
                    <a:pt x="40992" y="99542"/>
                    <a:pt x="40187" y="103503"/>
                    <a:pt x="39147" y="103503"/>
                  </a:cubicBezTo>
                  <a:cubicBezTo>
                    <a:pt x="38516" y="103503"/>
                    <a:pt x="37977" y="101762"/>
                    <a:pt x="37537" y="98280"/>
                  </a:cubicBezTo>
                  <a:cubicBezTo>
                    <a:pt x="37097" y="94776"/>
                    <a:pt x="36884" y="90206"/>
                    <a:pt x="36884" y="84504"/>
                  </a:cubicBezTo>
                  <a:cubicBezTo>
                    <a:pt x="36884" y="84026"/>
                    <a:pt x="36884" y="83329"/>
                    <a:pt x="36892" y="82415"/>
                  </a:cubicBezTo>
                  <a:lnTo>
                    <a:pt x="44735" y="82415"/>
                  </a:lnTo>
                  <a:cubicBezTo>
                    <a:pt x="44879" y="77976"/>
                    <a:pt x="44955" y="72948"/>
                    <a:pt x="44955" y="67377"/>
                  </a:cubicBezTo>
                  <a:cubicBezTo>
                    <a:pt x="44955" y="55734"/>
                    <a:pt x="44537" y="46681"/>
                    <a:pt x="43702" y="40217"/>
                  </a:cubicBezTo>
                  <a:cubicBezTo>
                    <a:pt x="42867" y="33754"/>
                    <a:pt x="41736" y="30511"/>
                    <a:pt x="40323" y="30511"/>
                  </a:cubicBezTo>
                  <a:close/>
                  <a:moveTo>
                    <a:pt x="97237" y="2916"/>
                  </a:moveTo>
                  <a:lnTo>
                    <a:pt x="93653" y="18846"/>
                  </a:lnTo>
                  <a:lnTo>
                    <a:pt x="93274" y="32535"/>
                  </a:lnTo>
                  <a:lnTo>
                    <a:pt x="91748" y="32535"/>
                  </a:lnTo>
                  <a:lnTo>
                    <a:pt x="91269" y="49662"/>
                  </a:lnTo>
                  <a:lnTo>
                    <a:pt x="92780" y="49662"/>
                  </a:lnTo>
                  <a:lnTo>
                    <a:pt x="91816" y="84026"/>
                  </a:lnTo>
                  <a:cubicBezTo>
                    <a:pt x="91543" y="93514"/>
                    <a:pt x="91406" y="99586"/>
                    <a:pt x="91406" y="102219"/>
                  </a:cubicBezTo>
                  <a:cubicBezTo>
                    <a:pt x="91406" y="107791"/>
                    <a:pt x="91657" y="112143"/>
                    <a:pt x="92158" y="115299"/>
                  </a:cubicBezTo>
                  <a:cubicBezTo>
                    <a:pt x="92659" y="118433"/>
                    <a:pt x="93464" y="119999"/>
                    <a:pt x="94565" y="119999"/>
                  </a:cubicBezTo>
                  <a:cubicBezTo>
                    <a:pt x="95134" y="119999"/>
                    <a:pt x="95688" y="119586"/>
                    <a:pt x="96227" y="118781"/>
                  </a:cubicBezTo>
                  <a:lnTo>
                    <a:pt x="96713" y="101653"/>
                  </a:lnTo>
                  <a:lnTo>
                    <a:pt x="96713" y="101653"/>
                  </a:lnTo>
                  <a:cubicBezTo>
                    <a:pt x="96159" y="102023"/>
                    <a:pt x="95817" y="102219"/>
                    <a:pt x="95681" y="102219"/>
                  </a:cubicBezTo>
                  <a:cubicBezTo>
                    <a:pt x="95278" y="102219"/>
                    <a:pt x="95005" y="101719"/>
                    <a:pt x="94853" y="100718"/>
                  </a:cubicBezTo>
                  <a:cubicBezTo>
                    <a:pt x="94701" y="99738"/>
                    <a:pt x="94625" y="98346"/>
                    <a:pt x="94625" y="96583"/>
                  </a:cubicBezTo>
                  <a:cubicBezTo>
                    <a:pt x="94625" y="95669"/>
                    <a:pt x="94716" y="91969"/>
                    <a:pt x="94899" y="85484"/>
                  </a:cubicBezTo>
                  <a:lnTo>
                    <a:pt x="95908" y="49662"/>
                  </a:lnTo>
                  <a:lnTo>
                    <a:pt x="97822" y="49662"/>
                  </a:lnTo>
                  <a:lnTo>
                    <a:pt x="98308" y="32535"/>
                  </a:lnTo>
                  <a:lnTo>
                    <a:pt x="96394" y="32535"/>
                  </a:lnTo>
                  <a:lnTo>
                    <a:pt x="97237" y="2916"/>
                  </a:lnTo>
                  <a:close/>
                  <a:moveTo>
                    <a:pt x="104761" y="30511"/>
                  </a:moveTo>
                  <a:cubicBezTo>
                    <a:pt x="102537" y="30511"/>
                    <a:pt x="100828" y="36692"/>
                    <a:pt x="99629" y="49031"/>
                  </a:cubicBezTo>
                  <a:cubicBezTo>
                    <a:pt x="98748" y="58150"/>
                    <a:pt x="98315" y="68552"/>
                    <a:pt x="98315" y="80239"/>
                  </a:cubicBezTo>
                  <a:cubicBezTo>
                    <a:pt x="98315" y="92208"/>
                    <a:pt x="98801" y="101828"/>
                    <a:pt x="99773" y="109096"/>
                  </a:cubicBezTo>
                  <a:cubicBezTo>
                    <a:pt x="100745" y="116365"/>
                    <a:pt x="102005" y="119999"/>
                    <a:pt x="103562" y="119999"/>
                  </a:cubicBezTo>
                  <a:cubicBezTo>
                    <a:pt x="104693" y="119999"/>
                    <a:pt x="105718" y="117910"/>
                    <a:pt x="106629" y="113754"/>
                  </a:cubicBezTo>
                  <a:cubicBezTo>
                    <a:pt x="107540" y="109597"/>
                    <a:pt x="108269" y="103373"/>
                    <a:pt x="108808" y="95059"/>
                  </a:cubicBezTo>
                  <a:lnTo>
                    <a:pt x="106014" y="91599"/>
                  </a:lnTo>
                  <a:cubicBezTo>
                    <a:pt x="105429" y="99542"/>
                    <a:pt x="104625" y="103503"/>
                    <a:pt x="103584" y="103503"/>
                  </a:cubicBezTo>
                  <a:cubicBezTo>
                    <a:pt x="102954" y="103503"/>
                    <a:pt x="102415" y="101762"/>
                    <a:pt x="101975" y="98280"/>
                  </a:cubicBezTo>
                  <a:cubicBezTo>
                    <a:pt x="101534" y="94776"/>
                    <a:pt x="101322" y="90206"/>
                    <a:pt x="101322" y="84504"/>
                  </a:cubicBezTo>
                  <a:cubicBezTo>
                    <a:pt x="101322" y="84026"/>
                    <a:pt x="101322" y="83329"/>
                    <a:pt x="101329" y="82415"/>
                  </a:cubicBezTo>
                  <a:lnTo>
                    <a:pt x="109173" y="82415"/>
                  </a:lnTo>
                  <a:cubicBezTo>
                    <a:pt x="109317" y="77976"/>
                    <a:pt x="109393" y="72948"/>
                    <a:pt x="109393" y="67377"/>
                  </a:cubicBezTo>
                  <a:cubicBezTo>
                    <a:pt x="109393" y="55734"/>
                    <a:pt x="108975" y="46681"/>
                    <a:pt x="108140" y="40217"/>
                  </a:cubicBezTo>
                  <a:cubicBezTo>
                    <a:pt x="107305" y="33754"/>
                    <a:pt x="106173" y="30511"/>
                    <a:pt x="104761" y="305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1418075" y="262125"/>
              <a:ext cx="672325" cy="364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2B2B2"/>
            </a:solidFill>
            <a:ln w="9525" cap="rnd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1401125" y="218425"/>
              <a:ext cx="672325" cy="364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8"/>
                  </a:lnTo>
                  <a:close/>
                </a:path>
              </a:pathLst>
            </a:custGeom>
            <a:solidFill>
              <a:srgbClr val="F0F0F0"/>
            </a:solidFill>
            <a:ln w="9525" cap="rnd" cmpd="sng">
              <a:solidFill>
                <a:srgbClr val="F0F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1401125" y="218425"/>
              <a:ext cx="666674" cy="3495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8"/>
                  </a:moveTo>
                  <a:lnTo>
                    <a:pt x="120000" y="8"/>
                  </a:lnTo>
                  <a:lnTo>
                    <a:pt x="120000" y="119991"/>
                  </a:lnTo>
                  <a:lnTo>
                    <a:pt x="0" y="119991"/>
                  </a:lnTo>
                  <a:lnTo>
                    <a:pt x="0" y="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1502550" y="299050"/>
              <a:ext cx="509724" cy="1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15" y="1991"/>
                  </a:moveTo>
                  <a:lnTo>
                    <a:pt x="94115" y="22573"/>
                  </a:lnTo>
                  <a:lnTo>
                    <a:pt x="96487" y="22573"/>
                  </a:lnTo>
                  <a:lnTo>
                    <a:pt x="96487" y="1991"/>
                  </a:lnTo>
                  <a:close/>
                  <a:moveTo>
                    <a:pt x="3937" y="21310"/>
                  </a:moveTo>
                  <a:cubicBezTo>
                    <a:pt x="5114" y="21310"/>
                    <a:pt x="5826" y="21438"/>
                    <a:pt x="6073" y="21716"/>
                  </a:cubicBezTo>
                  <a:cubicBezTo>
                    <a:pt x="6485" y="22188"/>
                    <a:pt x="6803" y="23537"/>
                    <a:pt x="7015" y="25786"/>
                  </a:cubicBezTo>
                  <a:cubicBezTo>
                    <a:pt x="7221" y="28034"/>
                    <a:pt x="7327" y="30947"/>
                    <a:pt x="7327" y="34545"/>
                  </a:cubicBezTo>
                  <a:cubicBezTo>
                    <a:pt x="7327" y="38293"/>
                    <a:pt x="7209" y="41313"/>
                    <a:pt x="6962" y="43605"/>
                  </a:cubicBezTo>
                  <a:cubicBezTo>
                    <a:pt x="6715" y="45896"/>
                    <a:pt x="6379" y="47288"/>
                    <a:pt x="5956" y="47760"/>
                  </a:cubicBezTo>
                  <a:cubicBezTo>
                    <a:pt x="5714" y="48017"/>
                    <a:pt x="5114" y="48167"/>
                    <a:pt x="4137" y="48167"/>
                  </a:cubicBezTo>
                  <a:lnTo>
                    <a:pt x="2501" y="48167"/>
                  </a:lnTo>
                  <a:lnTo>
                    <a:pt x="2501" y="21310"/>
                  </a:lnTo>
                  <a:close/>
                  <a:moveTo>
                    <a:pt x="38102" y="49109"/>
                  </a:moveTo>
                  <a:cubicBezTo>
                    <a:pt x="38585" y="49109"/>
                    <a:pt x="38997" y="50779"/>
                    <a:pt x="39338" y="54142"/>
                  </a:cubicBezTo>
                  <a:cubicBezTo>
                    <a:pt x="39674" y="57483"/>
                    <a:pt x="39850" y="62388"/>
                    <a:pt x="39868" y="68834"/>
                  </a:cubicBezTo>
                  <a:lnTo>
                    <a:pt x="36325" y="68834"/>
                  </a:lnTo>
                  <a:cubicBezTo>
                    <a:pt x="36319" y="62752"/>
                    <a:pt x="36484" y="57954"/>
                    <a:pt x="36819" y="54420"/>
                  </a:cubicBezTo>
                  <a:cubicBezTo>
                    <a:pt x="37161" y="50887"/>
                    <a:pt x="37584" y="49109"/>
                    <a:pt x="38102" y="49109"/>
                  </a:cubicBezTo>
                  <a:close/>
                  <a:moveTo>
                    <a:pt x="54447" y="49109"/>
                  </a:moveTo>
                  <a:cubicBezTo>
                    <a:pt x="54929" y="49109"/>
                    <a:pt x="55341" y="50779"/>
                    <a:pt x="55682" y="54142"/>
                  </a:cubicBezTo>
                  <a:cubicBezTo>
                    <a:pt x="56018" y="57483"/>
                    <a:pt x="56195" y="62388"/>
                    <a:pt x="56212" y="68834"/>
                  </a:cubicBezTo>
                  <a:lnTo>
                    <a:pt x="52669" y="68834"/>
                  </a:lnTo>
                  <a:cubicBezTo>
                    <a:pt x="52663" y="62752"/>
                    <a:pt x="52828" y="57954"/>
                    <a:pt x="53163" y="54420"/>
                  </a:cubicBezTo>
                  <a:cubicBezTo>
                    <a:pt x="53505" y="50887"/>
                    <a:pt x="53929" y="49109"/>
                    <a:pt x="54447" y="49109"/>
                  </a:cubicBezTo>
                  <a:close/>
                  <a:moveTo>
                    <a:pt x="108234" y="49109"/>
                  </a:moveTo>
                  <a:cubicBezTo>
                    <a:pt x="108717" y="49109"/>
                    <a:pt x="109129" y="50779"/>
                    <a:pt x="109470" y="54142"/>
                  </a:cubicBezTo>
                  <a:cubicBezTo>
                    <a:pt x="109806" y="57483"/>
                    <a:pt x="109982" y="62388"/>
                    <a:pt x="110000" y="68834"/>
                  </a:cubicBezTo>
                  <a:lnTo>
                    <a:pt x="106457" y="68834"/>
                  </a:lnTo>
                  <a:cubicBezTo>
                    <a:pt x="106451" y="62752"/>
                    <a:pt x="106616" y="57954"/>
                    <a:pt x="106951" y="54420"/>
                  </a:cubicBezTo>
                  <a:cubicBezTo>
                    <a:pt x="107293" y="50887"/>
                    <a:pt x="107716" y="49109"/>
                    <a:pt x="108234" y="49109"/>
                  </a:cubicBezTo>
                  <a:close/>
                  <a:moveTo>
                    <a:pt x="4520" y="67485"/>
                  </a:moveTo>
                  <a:cubicBezTo>
                    <a:pt x="5655" y="67485"/>
                    <a:pt x="6391" y="68042"/>
                    <a:pt x="6733" y="69155"/>
                  </a:cubicBezTo>
                  <a:cubicBezTo>
                    <a:pt x="7074" y="70248"/>
                    <a:pt x="7333" y="72025"/>
                    <a:pt x="7515" y="74445"/>
                  </a:cubicBezTo>
                  <a:cubicBezTo>
                    <a:pt x="7698" y="76887"/>
                    <a:pt x="7786" y="79842"/>
                    <a:pt x="7786" y="83312"/>
                  </a:cubicBezTo>
                  <a:cubicBezTo>
                    <a:pt x="7786" y="87446"/>
                    <a:pt x="7668" y="90722"/>
                    <a:pt x="7433" y="93185"/>
                  </a:cubicBezTo>
                  <a:cubicBezTo>
                    <a:pt x="7203" y="95627"/>
                    <a:pt x="6897" y="97190"/>
                    <a:pt x="6527" y="97811"/>
                  </a:cubicBezTo>
                  <a:cubicBezTo>
                    <a:pt x="6285" y="98283"/>
                    <a:pt x="5714" y="98518"/>
                    <a:pt x="4814" y="98518"/>
                  </a:cubicBezTo>
                  <a:lnTo>
                    <a:pt x="2501" y="98518"/>
                  </a:lnTo>
                  <a:lnTo>
                    <a:pt x="2501" y="67485"/>
                  </a:lnTo>
                  <a:close/>
                  <a:moveTo>
                    <a:pt x="64375" y="49109"/>
                  </a:moveTo>
                  <a:cubicBezTo>
                    <a:pt x="64958" y="49109"/>
                    <a:pt x="65435" y="51229"/>
                    <a:pt x="65806" y="55491"/>
                  </a:cubicBezTo>
                  <a:cubicBezTo>
                    <a:pt x="66176" y="59732"/>
                    <a:pt x="66359" y="66692"/>
                    <a:pt x="66359" y="76351"/>
                  </a:cubicBezTo>
                  <a:cubicBezTo>
                    <a:pt x="66359" y="85004"/>
                    <a:pt x="66170" y="91515"/>
                    <a:pt x="65788" y="95884"/>
                  </a:cubicBezTo>
                  <a:cubicBezTo>
                    <a:pt x="65405" y="100232"/>
                    <a:pt x="64940" y="102416"/>
                    <a:pt x="64393" y="102416"/>
                  </a:cubicBezTo>
                  <a:cubicBezTo>
                    <a:pt x="63710" y="102416"/>
                    <a:pt x="63175" y="99503"/>
                    <a:pt x="62792" y="93699"/>
                  </a:cubicBezTo>
                  <a:cubicBezTo>
                    <a:pt x="62527" y="89673"/>
                    <a:pt x="62392" y="83184"/>
                    <a:pt x="62392" y="74210"/>
                  </a:cubicBezTo>
                  <a:cubicBezTo>
                    <a:pt x="62392" y="65878"/>
                    <a:pt x="62580" y="59603"/>
                    <a:pt x="62963" y="55406"/>
                  </a:cubicBezTo>
                  <a:cubicBezTo>
                    <a:pt x="63345" y="51208"/>
                    <a:pt x="63816" y="49109"/>
                    <a:pt x="64375" y="49109"/>
                  </a:cubicBezTo>
                  <a:close/>
                  <a:moveTo>
                    <a:pt x="0" y="1991"/>
                  </a:moveTo>
                  <a:lnTo>
                    <a:pt x="0" y="118093"/>
                  </a:lnTo>
                  <a:lnTo>
                    <a:pt x="4214" y="118093"/>
                  </a:lnTo>
                  <a:cubicBezTo>
                    <a:pt x="5809" y="117986"/>
                    <a:pt x="6809" y="117708"/>
                    <a:pt x="7227" y="117301"/>
                  </a:cubicBezTo>
                  <a:cubicBezTo>
                    <a:pt x="7892" y="116616"/>
                    <a:pt x="8451" y="114774"/>
                    <a:pt x="8904" y="111797"/>
                  </a:cubicBezTo>
                  <a:cubicBezTo>
                    <a:pt x="9357" y="108798"/>
                    <a:pt x="9717" y="104815"/>
                    <a:pt x="9975" y="99825"/>
                  </a:cubicBezTo>
                  <a:cubicBezTo>
                    <a:pt x="10240" y="94834"/>
                    <a:pt x="10370" y="89716"/>
                    <a:pt x="10370" y="84426"/>
                  </a:cubicBezTo>
                  <a:cubicBezTo>
                    <a:pt x="10370" y="77722"/>
                    <a:pt x="10164" y="71897"/>
                    <a:pt x="9758" y="66928"/>
                  </a:cubicBezTo>
                  <a:cubicBezTo>
                    <a:pt x="9357" y="61959"/>
                    <a:pt x="8775" y="58447"/>
                    <a:pt x="8021" y="56391"/>
                  </a:cubicBezTo>
                  <a:cubicBezTo>
                    <a:pt x="8557" y="54121"/>
                    <a:pt x="8981" y="50715"/>
                    <a:pt x="9293" y="46175"/>
                  </a:cubicBezTo>
                  <a:cubicBezTo>
                    <a:pt x="9605" y="41634"/>
                    <a:pt x="9758" y="36644"/>
                    <a:pt x="9758" y="31204"/>
                  </a:cubicBezTo>
                  <a:cubicBezTo>
                    <a:pt x="9758" y="26193"/>
                    <a:pt x="9634" y="21674"/>
                    <a:pt x="9381" y="17626"/>
                  </a:cubicBezTo>
                  <a:cubicBezTo>
                    <a:pt x="9128" y="13599"/>
                    <a:pt x="8810" y="10365"/>
                    <a:pt x="8433" y="7924"/>
                  </a:cubicBezTo>
                  <a:cubicBezTo>
                    <a:pt x="8051" y="5504"/>
                    <a:pt x="7621" y="3897"/>
                    <a:pt x="7139" y="3148"/>
                  </a:cubicBezTo>
                  <a:cubicBezTo>
                    <a:pt x="6656" y="2377"/>
                    <a:pt x="5926" y="1991"/>
                    <a:pt x="4949" y="1991"/>
                  </a:cubicBezTo>
                  <a:close/>
                  <a:moveTo>
                    <a:pt x="26066" y="0"/>
                  </a:moveTo>
                  <a:cubicBezTo>
                    <a:pt x="25407" y="0"/>
                    <a:pt x="24866" y="1113"/>
                    <a:pt x="24436" y="3298"/>
                  </a:cubicBezTo>
                  <a:cubicBezTo>
                    <a:pt x="24007" y="5482"/>
                    <a:pt x="23706" y="8331"/>
                    <a:pt x="23547" y="11800"/>
                  </a:cubicBezTo>
                  <a:cubicBezTo>
                    <a:pt x="23389" y="15291"/>
                    <a:pt x="23306" y="20581"/>
                    <a:pt x="23306" y="27649"/>
                  </a:cubicBezTo>
                  <a:lnTo>
                    <a:pt x="23306" y="33988"/>
                  </a:lnTo>
                  <a:lnTo>
                    <a:pt x="21988" y="33988"/>
                  </a:lnTo>
                  <a:lnTo>
                    <a:pt x="21988" y="51486"/>
                  </a:lnTo>
                  <a:lnTo>
                    <a:pt x="23306" y="51486"/>
                  </a:lnTo>
                  <a:lnTo>
                    <a:pt x="23306" y="118093"/>
                  </a:lnTo>
                  <a:lnTo>
                    <a:pt x="25678" y="118093"/>
                  </a:lnTo>
                  <a:lnTo>
                    <a:pt x="25678" y="51486"/>
                  </a:lnTo>
                  <a:lnTo>
                    <a:pt x="27455" y="51486"/>
                  </a:lnTo>
                  <a:lnTo>
                    <a:pt x="27455" y="33988"/>
                  </a:lnTo>
                  <a:lnTo>
                    <a:pt x="25678" y="33988"/>
                  </a:lnTo>
                  <a:lnTo>
                    <a:pt x="25678" y="28034"/>
                  </a:lnTo>
                  <a:cubicBezTo>
                    <a:pt x="25678" y="23772"/>
                    <a:pt x="25755" y="20881"/>
                    <a:pt x="25902" y="19382"/>
                  </a:cubicBezTo>
                  <a:cubicBezTo>
                    <a:pt x="26055" y="17861"/>
                    <a:pt x="26302" y="17112"/>
                    <a:pt x="26643" y="17112"/>
                  </a:cubicBezTo>
                  <a:cubicBezTo>
                    <a:pt x="26991" y="17112"/>
                    <a:pt x="27355" y="17540"/>
                    <a:pt x="27732" y="18375"/>
                  </a:cubicBezTo>
                  <a:lnTo>
                    <a:pt x="28050" y="2869"/>
                  </a:lnTo>
                  <a:cubicBezTo>
                    <a:pt x="27403" y="963"/>
                    <a:pt x="26743" y="0"/>
                    <a:pt x="26066" y="0"/>
                  </a:cubicBezTo>
                  <a:close/>
                  <a:moveTo>
                    <a:pt x="31823" y="0"/>
                  </a:moveTo>
                  <a:cubicBezTo>
                    <a:pt x="31163" y="0"/>
                    <a:pt x="30622" y="1113"/>
                    <a:pt x="30192" y="3298"/>
                  </a:cubicBezTo>
                  <a:cubicBezTo>
                    <a:pt x="29763" y="5482"/>
                    <a:pt x="29462" y="8331"/>
                    <a:pt x="29304" y="11800"/>
                  </a:cubicBezTo>
                  <a:cubicBezTo>
                    <a:pt x="29145" y="15291"/>
                    <a:pt x="29062" y="20581"/>
                    <a:pt x="29062" y="27649"/>
                  </a:cubicBezTo>
                  <a:lnTo>
                    <a:pt x="29062" y="33988"/>
                  </a:lnTo>
                  <a:lnTo>
                    <a:pt x="27744" y="33988"/>
                  </a:lnTo>
                  <a:lnTo>
                    <a:pt x="27744" y="51486"/>
                  </a:lnTo>
                  <a:lnTo>
                    <a:pt x="29062" y="51486"/>
                  </a:lnTo>
                  <a:lnTo>
                    <a:pt x="29062" y="118093"/>
                  </a:lnTo>
                  <a:lnTo>
                    <a:pt x="31434" y="118093"/>
                  </a:lnTo>
                  <a:lnTo>
                    <a:pt x="31434" y="51486"/>
                  </a:lnTo>
                  <a:lnTo>
                    <a:pt x="33212" y="51486"/>
                  </a:lnTo>
                  <a:lnTo>
                    <a:pt x="33212" y="33988"/>
                  </a:lnTo>
                  <a:lnTo>
                    <a:pt x="31434" y="33988"/>
                  </a:lnTo>
                  <a:lnTo>
                    <a:pt x="31434" y="28034"/>
                  </a:lnTo>
                  <a:cubicBezTo>
                    <a:pt x="31434" y="23772"/>
                    <a:pt x="31511" y="20881"/>
                    <a:pt x="31658" y="19382"/>
                  </a:cubicBezTo>
                  <a:cubicBezTo>
                    <a:pt x="31811" y="17861"/>
                    <a:pt x="32058" y="17112"/>
                    <a:pt x="32399" y="17112"/>
                  </a:cubicBezTo>
                  <a:cubicBezTo>
                    <a:pt x="32747" y="17112"/>
                    <a:pt x="33111" y="17540"/>
                    <a:pt x="33488" y="18375"/>
                  </a:cubicBezTo>
                  <a:lnTo>
                    <a:pt x="33806" y="2869"/>
                  </a:lnTo>
                  <a:cubicBezTo>
                    <a:pt x="33159" y="963"/>
                    <a:pt x="32499" y="0"/>
                    <a:pt x="31823" y="0"/>
                  </a:cubicBezTo>
                  <a:close/>
                  <a:moveTo>
                    <a:pt x="48302" y="32082"/>
                  </a:moveTo>
                  <a:cubicBezTo>
                    <a:pt x="47919" y="32082"/>
                    <a:pt x="47578" y="32982"/>
                    <a:pt x="47278" y="34781"/>
                  </a:cubicBezTo>
                  <a:cubicBezTo>
                    <a:pt x="46978" y="36580"/>
                    <a:pt x="46636" y="40285"/>
                    <a:pt x="46260" y="45939"/>
                  </a:cubicBezTo>
                  <a:lnTo>
                    <a:pt x="46260" y="33988"/>
                  </a:lnTo>
                  <a:lnTo>
                    <a:pt x="44059" y="33988"/>
                  </a:lnTo>
                  <a:lnTo>
                    <a:pt x="44059" y="118093"/>
                  </a:lnTo>
                  <a:lnTo>
                    <a:pt x="46430" y="118093"/>
                  </a:lnTo>
                  <a:lnTo>
                    <a:pt x="46430" y="92114"/>
                  </a:lnTo>
                  <a:cubicBezTo>
                    <a:pt x="46430" y="77808"/>
                    <a:pt x="46495" y="68406"/>
                    <a:pt x="46625" y="63930"/>
                  </a:cubicBezTo>
                  <a:cubicBezTo>
                    <a:pt x="46760" y="59432"/>
                    <a:pt x="46942" y="56326"/>
                    <a:pt x="47172" y="54613"/>
                  </a:cubicBezTo>
                  <a:cubicBezTo>
                    <a:pt x="47402" y="52900"/>
                    <a:pt x="47684" y="52043"/>
                    <a:pt x="48014" y="52043"/>
                  </a:cubicBezTo>
                  <a:cubicBezTo>
                    <a:pt x="48361" y="52043"/>
                    <a:pt x="48732" y="53264"/>
                    <a:pt x="49132" y="55684"/>
                  </a:cubicBezTo>
                  <a:lnTo>
                    <a:pt x="49868" y="36280"/>
                  </a:lnTo>
                  <a:cubicBezTo>
                    <a:pt x="49361" y="33474"/>
                    <a:pt x="48843" y="32082"/>
                    <a:pt x="48302" y="32082"/>
                  </a:cubicBezTo>
                  <a:close/>
                  <a:moveTo>
                    <a:pt x="69884" y="1991"/>
                  </a:moveTo>
                  <a:lnTo>
                    <a:pt x="72839" y="118093"/>
                  </a:lnTo>
                  <a:lnTo>
                    <a:pt x="75552" y="118093"/>
                  </a:lnTo>
                  <a:lnTo>
                    <a:pt x="78006" y="31290"/>
                  </a:lnTo>
                  <a:lnTo>
                    <a:pt x="80472" y="118093"/>
                  </a:lnTo>
                  <a:lnTo>
                    <a:pt x="83121" y="118093"/>
                  </a:lnTo>
                  <a:lnTo>
                    <a:pt x="86128" y="1991"/>
                  </a:lnTo>
                  <a:lnTo>
                    <a:pt x="83615" y="1991"/>
                  </a:lnTo>
                  <a:lnTo>
                    <a:pt x="81714" y="83076"/>
                  </a:lnTo>
                  <a:lnTo>
                    <a:pt x="79542" y="1991"/>
                  </a:lnTo>
                  <a:lnTo>
                    <a:pt x="76570" y="1991"/>
                  </a:lnTo>
                  <a:lnTo>
                    <a:pt x="74310" y="81727"/>
                  </a:lnTo>
                  <a:lnTo>
                    <a:pt x="72444" y="1991"/>
                  </a:lnTo>
                  <a:close/>
                  <a:moveTo>
                    <a:pt x="91531" y="32082"/>
                  </a:moveTo>
                  <a:cubicBezTo>
                    <a:pt x="91149" y="32082"/>
                    <a:pt x="90807" y="32982"/>
                    <a:pt x="90507" y="34781"/>
                  </a:cubicBezTo>
                  <a:cubicBezTo>
                    <a:pt x="90207" y="36580"/>
                    <a:pt x="89866" y="40285"/>
                    <a:pt x="89489" y="45939"/>
                  </a:cubicBezTo>
                  <a:lnTo>
                    <a:pt x="89489" y="33988"/>
                  </a:lnTo>
                  <a:lnTo>
                    <a:pt x="87288" y="33988"/>
                  </a:lnTo>
                  <a:lnTo>
                    <a:pt x="87288" y="118093"/>
                  </a:lnTo>
                  <a:lnTo>
                    <a:pt x="89660" y="118093"/>
                  </a:lnTo>
                  <a:lnTo>
                    <a:pt x="89660" y="92114"/>
                  </a:lnTo>
                  <a:cubicBezTo>
                    <a:pt x="89660" y="77808"/>
                    <a:pt x="89724" y="68406"/>
                    <a:pt x="89854" y="63930"/>
                  </a:cubicBezTo>
                  <a:cubicBezTo>
                    <a:pt x="89989" y="59432"/>
                    <a:pt x="90172" y="56326"/>
                    <a:pt x="90401" y="54613"/>
                  </a:cubicBezTo>
                  <a:cubicBezTo>
                    <a:pt x="90631" y="52900"/>
                    <a:pt x="90913" y="52043"/>
                    <a:pt x="91243" y="52043"/>
                  </a:cubicBezTo>
                  <a:cubicBezTo>
                    <a:pt x="91590" y="52043"/>
                    <a:pt x="91961" y="53264"/>
                    <a:pt x="92361" y="55684"/>
                  </a:cubicBezTo>
                  <a:lnTo>
                    <a:pt x="93097" y="36280"/>
                  </a:lnTo>
                  <a:cubicBezTo>
                    <a:pt x="92591" y="33474"/>
                    <a:pt x="92073" y="32082"/>
                    <a:pt x="91531" y="32082"/>
                  </a:cubicBezTo>
                  <a:close/>
                  <a:moveTo>
                    <a:pt x="94115" y="33988"/>
                  </a:moveTo>
                  <a:lnTo>
                    <a:pt x="94115" y="118093"/>
                  </a:lnTo>
                  <a:lnTo>
                    <a:pt x="96487" y="118093"/>
                  </a:lnTo>
                  <a:lnTo>
                    <a:pt x="96487" y="33988"/>
                  </a:lnTo>
                  <a:close/>
                  <a:moveTo>
                    <a:pt x="118434" y="32082"/>
                  </a:moveTo>
                  <a:cubicBezTo>
                    <a:pt x="118051" y="32082"/>
                    <a:pt x="117710" y="32982"/>
                    <a:pt x="117410" y="34781"/>
                  </a:cubicBezTo>
                  <a:cubicBezTo>
                    <a:pt x="117110" y="36580"/>
                    <a:pt x="116768" y="40285"/>
                    <a:pt x="116392" y="45939"/>
                  </a:cubicBezTo>
                  <a:lnTo>
                    <a:pt x="116392" y="33988"/>
                  </a:lnTo>
                  <a:lnTo>
                    <a:pt x="114190" y="33988"/>
                  </a:lnTo>
                  <a:lnTo>
                    <a:pt x="114190" y="118093"/>
                  </a:lnTo>
                  <a:lnTo>
                    <a:pt x="116562" y="118093"/>
                  </a:lnTo>
                  <a:lnTo>
                    <a:pt x="116562" y="92114"/>
                  </a:lnTo>
                  <a:cubicBezTo>
                    <a:pt x="116562" y="77808"/>
                    <a:pt x="116627" y="68406"/>
                    <a:pt x="116757" y="63930"/>
                  </a:cubicBezTo>
                  <a:cubicBezTo>
                    <a:pt x="116892" y="59432"/>
                    <a:pt x="117074" y="56326"/>
                    <a:pt x="117304" y="54613"/>
                  </a:cubicBezTo>
                  <a:cubicBezTo>
                    <a:pt x="117533" y="52900"/>
                    <a:pt x="117816" y="52043"/>
                    <a:pt x="118146" y="52043"/>
                  </a:cubicBezTo>
                  <a:cubicBezTo>
                    <a:pt x="118493" y="52043"/>
                    <a:pt x="118864" y="53264"/>
                    <a:pt x="119264" y="55684"/>
                  </a:cubicBezTo>
                  <a:lnTo>
                    <a:pt x="119999" y="36280"/>
                  </a:lnTo>
                  <a:cubicBezTo>
                    <a:pt x="119493" y="33474"/>
                    <a:pt x="118975" y="32082"/>
                    <a:pt x="118434" y="32082"/>
                  </a:cubicBezTo>
                  <a:close/>
                  <a:moveTo>
                    <a:pt x="12412" y="33988"/>
                  </a:moveTo>
                  <a:lnTo>
                    <a:pt x="12412" y="87210"/>
                  </a:lnTo>
                  <a:cubicBezTo>
                    <a:pt x="12412" y="95113"/>
                    <a:pt x="12518" y="101324"/>
                    <a:pt x="12736" y="105821"/>
                  </a:cubicBezTo>
                  <a:cubicBezTo>
                    <a:pt x="12948" y="110298"/>
                    <a:pt x="13295" y="113789"/>
                    <a:pt x="13772" y="116273"/>
                  </a:cubicBezTo>
                  <a:cubicBezTo>
                    <a:pt x="14254" y="118757"/>
                    <a:pt x="14790" y="119978"/>
                    <a:pt x="15396" y="119978"/>
                  </a:cubicBezTo>
                  <a:cubicBezTo>
                    <a:pt x="15985" y="119978"/>
                    <a:pt x="16544" y="118693"/>
                    <a:pt x="17079" y="116102"/>
                  </a:cubicBezTo>
                  <a:cubicBezTo>
                    <a:pt x="17609" y="113510"/>
                    <a:pt x="18039" y="109976"/>
                    <a:pt x="18368" y="105500"/>
                  </a:cubicBezTo>
                  <a:lnTo>
                    <a:pt x="18368" y="118093"/>
                  </a:lnTo>
                  <a:lnTo>
                    <a:pt x="20569" y="118093"/>
                  </a:lnTo>
                  <a:lnTo>
                    <a:pt x="20569" y="33988"/>
                  </a:lnTo>
                  <a:lnTo>
                    <a:pt x="18198" y="33988"/>
                  </a:lnTo>
                  <a:lnTo>
                    <a:pt x="18198" y="69455"/>
                  </a:lnTo>
                  <a:cubicBezTo>
                    <a:pt x="18198" y="81492"/>
                    <a:pt x="18139" y="89073"/>
                    <a:pt x="18021" y="92157"/>
                  </a:cubicBezTo>
                  <a:cubicBezTo>
                    <a:pt x="17903" y="95241"/>
                    <a:pt x="17680" y="97833"/>
                    <a:pt x="17362" y="99910"/>
                  </a:cubicBezTo>
                  <a:cubicBezTo>
                    <a:pt x="17038" y="101988"/>
                    <a:pt x="16679" y="103037"/>
                    <a:pt x="16273" y="103037"/>
                  </a:cubicBezTo>
                  <a:cubicBezTo>
                    <a:pt x="15920" y="103037"/>
                    <a:pt x="15626" y="102266"/>
                    <a:pt x="15396" y="100703"/>
                  </a:cubicBezTo>
                  <a:cubicBezTo>
                    <a:pt x="15161" y="99139"/>
                    <a:pt x="15002" y="97040"/>
                    <a:pt x="14919" y="94363"/>
                  </a:cubicBezTo>
                  <a:cubicBezTo>
                    <a:pt x="14831" y="91708"/>
                    <a:pt x="14784" y="84447"/>
                    <a:pt x="14784" y="72625"/>
                  </a:cubicBezTo>
                  <a:lnTo>
                    <a:pt x="14784" y="33988"/>
                  </a:lnTo>
                  <a:close/>
                  <a:moveTo>
                    <a:pt x="37961" y="32082"/>
                  </a:moveTo>
                  <a:cubicBezTo>
                    <a:pt x="36772" y="32082"/>
                    <a:pt x="35789" y="36023"/>
                    <a:pt x="35012" y="43926"/>
                  </a:cubicBezTo>
                  <a:cubicBezTo>
                    <a:pt x="34236" y="51807"/>
                    <a:pt x="33847" y="62730"/>
                    <a:pt x="33847" y="76673"/>
                  </a:cubicBezTo>
                  <a:cubicBezTo>
                    <a:pt x="33847" y="88345"/>
                    <a:pt x="34141" y="98004"/>
                    <a:pt x="34736" y="105650"/>
                  </a:cubicBezTo>
                  <a:cubicBezTo>
                    <a:pt x="35483" y="115202"/>
                    <a:pt x="36637" y="119978"/>
                    <a:pt x="38197" y="119978"/>
                  </a:cubicBezTo>
                  <a:cubicBezTo>
                    <a:pt x="39179" y="119978"/>
                    <a:pt x="40003" y="117858"/>
                    <a:pt x="40657" y="113617"/>
                  </a:cubicBezTo>
                  <a:cubicBezTo>
                    <a:pt x="41316" y="109355"/>
                    <a:pt x="41793" y="103166"/>
                    <a:pt x="42099" y="95049"/>
                  </a:cubicBezTo>
                  <a:lnTo>
                    <a:pt x="39733" y="91322"/>
                  </a:lnTo>
                  <a:cubicBezTo>
                    <a:pt x="39603" y="95541"/>
                    <a:pt x="39415" y="98604"/>
                    <a:pt x="39162" y="100510"/>
                  </a:cubicBezTo>
                  <a:cubicBezTo>
                    <a:pt x="38909" y="102416"/>
                    <a:pt x="38591" y="103358"/>
                    <a:pt x="38220" y="103358"/>
                  </a:cubicBezTo>
                  <a:cubicBezTo>
                    <a:pt x="37679" y="103358"/>
                    <a:pt x="37220" y="101517"/>
                    <a:pt x="36855" y="97854"/>
                  </a:cubicBezTo>
                  <a:cubicBezTo>
                    <a:pt x="36490" y="94192"/>
                    <a:pt x="36296" y="89052"/>
                    <a:pt x="36278" y="82455"/>
                  </a:cubicBezTo>
                  <a:lnTo>
                    <a:pt x="42222" y="82455"/>
                  </a:lnTo>
                  <a:cubicBezTo>
                    <a:pt x="42258" y="65407"/>
                    <a:pt x="41887" y="52750"/>
                    <a:pt x="41116" y="44483"/>
                  </a:cubicBezTo>
                  <a:cubicBezTo>
                    <a:pt x="40345" y="36216"/>
                    <a:pt x="39297" y="32082"/>
                    <a:pt x="37961" y="32082"/>
                  </a:cubicBezTo>
                  <a:close/>
                  <a:moveTo>
                    <a:pt x="54305" y="32082"/>
                  </a:moveTo>
                  <a:cubicBezTo>
                    <a:pt x="53116" y="32082"/>
                    <a:pt x="52133" y="36023"/>
                    <a:pt x="51357" y="43926"/>
                  </a:cubicBezTo>
                  <a:cubicBezTo>
                    <a:pt x="50580" y="51807"/>
                    <a:pt x="50191" y="62730"/>
                    <a:pt x="50191" y="76673"/>
                  </a:cubicBezTo>
                  <a:cubicBezTo>
                    <a:pt x="50191" y="88345"/>
                    <a:pt x="50486" y="98004"/>
                    <a:pt x="51080" y="105650"/>
                  </a:cubicBezTo>
                  <a:cubicBezTo>
                    <a:pt x="51827" y="115202"/>
                    <a:pt x="52981" y="119978"/>
                    <a:pt x="54541" y="119978"/>
                  </a:cubicBezTo>
                  <a:cubicBezTo>
                    <a:pt x="55524" y="119978"/>
                    <a:pt x="56348" y="117858"/>
                    <a:pt x="57001" y="113617"/>
                  </a:cubicBezTo>
                  <a:cubicBezTo>
                    <a:pt x="57660" y="109355"/>
                    <a:pt x="58137" y="103166"/>
                    <a:pt x="58443" y="95049"/>
                  </a:cubicBezTo>
                  <a:lnTo>
                    <a:pt x="56077" y="91322"/>
                  </a:lnTo>
                  <a:cubicBezTo>
                    <a:pt x="55947" y="95541"/>
                    <a:pt x="55759" y="98604"/>
                    <a:pt x="55506" y="100510"/>
                  </a:cubicBezTo>
                  <a:cubicBezTo>
                    <a:pt x="55253" y="102416"/>
                    <a:pt x="54935" y="103358"/>
                    <a:pt x="54564" y="103358"/>
                  </a:cubicBezTo>
                  <a:cubicBezTo>
                    <a:pt x="54023" y="103358"/>
                    <a:pt x="53564" y="101517"/>
                    <a:pt x="53199" y="97854"/>
                  </a:cubicBezTo>
                  <a:cubicBezTo>
                    <a:pt x="52834" y="94192"/>
                    <a:pt x="52640" y="89052"/>
                    <a:pt x="52622" y="82455"/>
                  </a:cubicBezTo>
                  <a:lnTo>
                    <a:pt x="58566" y="82455"/>
                  </a:lnTo>
                  <a:cubicBezTo>
                    <a:pt x="58602" y="65407"/>
                    <a:pt x="58231" y="52750"/>
                    <a:pt x="57460" y="44483"/>
                  </a:cubicBezTo>
                  <a:cubicBezTo>
                    <a:pt x="56689" y="36216"/>
                    <a:pt x="55641" y="32082"/>
                    <a:pt x="54305" y="32082"/>
                  </a:cubicBezTo>
                  <a:close/>
                  <a:moveTo>
                    <a:pt x="66353" y="1991"/>
                  </a:moveTo>
                  <a:lnTo>
                    <a:pt x="66353" y="43797"/>
                  </a:lnTo>
                  <a:cubicBezTo>
                    <a:pt x="65623" y="35980"/>
                    <a:pt x="64752" y="32082"/>
                    <a:pt x="63752" y="32082"/>
                  </a:cubicBezTo>
                  <a:cubicBezTo>
                    <a:pt x="62663" y="32082"/>
                    <a:pt x="61756" y="35787"/>
                    <a:pt x="61044" y="43219"/>
                  </a:cubicBezTo>
                  <a:cubicBezTo>
                    <a:pt x="60326" y="50630"/>
                    <a:pt x="59973" y="61467"/>
                    <a:pt x="59973" y="75709"/>
                  </a:cubicBezTo>
                  <a:cubicBezTo>
                    <a:pt x="59973" y="89651"/>
                    <a:pt x="60338" y="100510"/>
                    <a:pt x="61074" y="108306"/>
                  </a:cubicBezTo>
                  <a:cubicBezTo>
                    <a:pt x="61809" y="116102"/>
                    <a:pt x="62686" y="119978"/>
                    <a:pt x="63716" y="119978"/>
                  </a:cubicBezTo>
                  <a:cubicBezTo>
                    <a:pt x="64228" y="119978"/>
                    <a:pt x="64729" y="118822"/>
                    <a:pt x="65223" y="116466"/>
                  </a:cubicBezTo>
                  <a:cubicBezTo>
                    <a:pt x="65723" y="114110"/>
                    <a:pt x="66159" y="110533"/>
                    <a:pt x="66524" y="105736"/>
                  </a:cubicBezTo>
                  <a:lnTo>
                    <a:pt x="66524" y="118093"/>
                  </a:lnTo>
                  <a:lnTo>
                    <a:pt x="68725" y="118093"/>
                  </a:lnTo>
                  <a:lnTo>
                    <a:pt x="68725" y="1991"/>
                  </a:lnTo>
                  <a:close/>
                  <a:moveTo>
                    <a:pt x="101407" y="4283"/>
                  </a:moveTo>
                  <a:lnTo>
                    <a:pt x="99029" y="17283"/>
                  </a:lnTo>
                  <a:lnTo>
                    <a:pt x="99029" y="33988"/>
                  </a:lnTo>
                  <a:lnTo>
                    <a:pt x="97935" y="33988"/>
                  </a:lnTo>
                  <a:lnTo>
                    <a:pt x="97935" y="51722"/>
                  </a:lnTo>
                  <a:lnTo>
                    <a:pt x="99029" y="51722"/>
                  </a:lnTo>
                  <a:lnTo>
                    <a:pt x="99029" y="88388"/>
                  </a:lnTo>
                  <a:cubicBezTo>
                    <a:pt x="99029" y="96248"/>
                    <a:pt x="99053" y="101474"/>
                    <a:pt x="99100" y="104065"/>
                  </a:cubicBezTo>
                  <a:cubicBezTo>
                    <a:pt x="99165" y="107706"/>
                    <a:pt x="99277" y="110597"/>
                    <a:pt x="99435" y="112739"/>
                  </a:cubicBezTo>
                  <a:cubicBezTo>
                    <a:pt x="99594" y="114881"/>
                    <a:pt x="99847" y="116616"/>
                    <a:pt x="100189" y="117965"/>
                  </a:cubicBezTo>
                  <a:cubicBezTo>
                    <a:pt x="100536" y="119314"/>
                    <a:pt x="100919" y="119978"/>
                    <a:pt x="101348" y="119978"/>
                  </a:cubicBezTo>
                  <a:cubicBezTo>
                    <a:pt x="102049" y="119978"/>
                    <a:pt x="102673" y="118886"/>
                    <a:pt x="103220" y="116658"/>
                  </a:cubicBezTo>
                  <a:lnTo>
                    <a:pt x="103020" y="99396"/>
                  </a:lnTo>
                  <a:cubicBezTo>
                    <a:pt x="102602" y="100831"/>
                    <a:pt x="102284" y="101538"/>
                    <a:pt x="102066" y="101538"/>
                  </a:cubicBezTo>
                  <a:cubicBezTo>
                    <a:pt x="101907" y="101538"/>
                    <a:pt x="101772" y="101174"/>
                    <a:pt x="101666" y="100424"/>
                  </a:cubicBezTo>
                  <a:cubicBezTo>
                    <a:pt x="101554" y="99696"/>
                    <a:pt x="101484" y="98754"/>
                    <a:pt x="101454" y="97619"/>
                  </a:cubicBezTo>
                  <a:cubicBezTo>
                    <a:pt x="101425" y="96484"/>
                    <a:pt x="101407" y="92479"/>
                    <a:pt x="101407" y="85625"/>
                  </a:cubicBezTo>
                  <a:lnTo>
                    <a:pt x="101407" y="51722"/>
                  </a:lnTo>
                  <a:lnTo>
                    <a:pt x="103026" y="51722"/>
                  </a:lnTo>
                  <a:lnTo>
                    <a:pt x="103026" y="33988"/>
                  </a:lnTo>
                  <a:lnTo>
                    <a:pt x="101407" y="33988"/>
                  </a:lnTo>
                  <a:lnTo>
                    <a:pt x="101407" y="4283"/>
                  </a:lnTo>
                  <a:close/>
                  <a:moveTo>
                    <a:pt x="108093" y="32082"/>
                  </a:moveTo>
                  <a:cubicBezTo>
                    <a:pt x="106904" y="32082"/>
                    <a:pt x="105921" y="36023"/>
                    <a:pt x="105144" y="43926"/>
                  </a:cubicBezTo>
                  <a:cubicBezTo>
                    <a:pt x="104368" y="51807"/>
                    <a:pt x="103979" y="62730"/>
                    <a:pt x="103979" y="76673"/>
                  </a:cubicBezTo>
                  <a:cubicBezTo>
                    <a:pt x="103979" y="88345"/>
                    <a:pt x="104273" y="98004"/>
                    <a:pt x="104868" y="105650"/>
                  </a:cubicBezTo>
                  <a:cubicBezTo>
                    <a:pt x="105615" y="115202"/>
                    <a:pt x="106769" y="119978"/>
                    <a:pt x="108329" y="119978"/>
                  </a:cubicBezTo>
                  <a:cubicBezTo>
                    <a:pt x="109311" y="119978"/>
                    <a:pt x="110135" y="117858"/>
                    <a:pt x="110789" y="113617"/>
                  </a:cubicBezTo>
                  <a:cubicBezTo>
                    <a:pt x="111448" y="109355"/>
                    <a:pt x="111925" y="103166"/>
                    <a:pt x="112231" y="95049"/>
                  </a:cubicBezTo>
                  <a:lnTo>
                    <a:pt x="109865" y="91322"/>
                  </a:lnTo>
                  <a:cubicBezTo>
                    <a:pt x="109735" y="95541"/>
                    <a:pt x="109547" y="98604"/>
                    <a:pt x="109294" y="100510"/>
                  </a:cubicBezTo>
                  <a:cubicBezTo>
                    <a:pt x="109041" y="102416"/>
                    <a:pt x="108723" y="103358"/>
                    <a:pt x="108352" y="103358"/>
                  </a:cubicBezTo>
                  <a:cubicBezTo>
                    <a:pt x="107811" y="103358"/>
                    <a:pt x="107352" y="101517"/>
                    <a:pt x="106987" y="97854"/>
                  </a:cubicBezTo>
                  <a:cubicBezTo>
                    <a:pt x="106622" y="94192"/>
                    <a:pt x="106427" y="89052"/>
                    <a:pt x="106410" y="82455"/>
                  </a:cubicBezTo>
                  <a:lnTo>
                    <a:pt x="112354" y="82455"/>
                  </a:lnTo>
                  <a:cubicBezTo>
                    <a:pt x="112390" y="65407"/>
                    <a:pt x="112019" y="52750"/>
                    <a:pt x="111248" y="44483"/>
                  </a:cubicBezTo>
                  <a:cubicBezTo>
                    <a:pt x="110477" y="36216"/>
                    <a:pt x="109429" y="32082"/>
                    <a:pt x="108093" y="320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1418075" y="1194150"/>
              <a:ext cx="672325" cy="364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"/>
                  </a:moveTo>
                  <a:lnTo>
                    <a:pt x="0" y="119991"/>
                  </a:lnTo>
                  <a:lnTo>
                    <a:pt x="120000" y="119991"/>
                  </a:lnTo>
                  <a:lnTo>
                    <a:pt x="120000" y="8"/>
                  </a:lnTo>
                  <a:close/>
                </a:path>
              </a:pathLst>
            </a:custGeom>
            <a:solidFill>
              <a:srgbClr val="B2B2B2"/>
            </a:solidFill>
            <a:ln w="9525" cap="rnd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1401125" y="1150475"/>
              <a:ext cx="672325" cy="364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0F0F0"/>
            </a:solidFill>
            <a:ln w="9525" cap="rnd" cmpd="sng">
              <a:solidFill>
                <a:srgbClr val="F0F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1401125" y="1150475"/>
              <a:ext cx="666674" cy="349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1564650" y="1233400"/>
              <a:ext cx="375075" cy="137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95" y="0"/>
                  </a:moveTo>
                  <a:lnTo>
                    <a:pt x="24795" y="20947"/>
                  </a:lnTo>
                  <a:lnTo>
                    <a:pt x="28018" y="20947"/>
                  </a:lnTo>
                  <a:lnTo>
                    <a:pt x="28018" y="0"/>
                  </a:lnTo>
                  <a:close/>
                  <a:moveTo>
                    <a:pt x="84823" y="0"/>
                  </a:moveTo>
                  <a:lnTo>
                    <a:pt x="84823" y="20947"/>
                  </a:lnTo>
                  <a:lnTo>
                    <a:pt x="88046" y="20947"/>
                  </a:lnTo>
                  <a:lnTo>
                    <a:pt x="88046" y="0"/>
                  </a:lnTo>
                  <a:close/>
                  <a:moveTo>
                    <a:pt x="5038" y="19967"/>
                  </a:moveTo>
                  <a:cubicBezTo>
                    <a:pt x="6262" y="19967"/>
                    <a:pt x="7078" y="20250"/>
                    <a:pt x="7486" y="20772"/>
                  </a:cubicBezTo>
                  <a:cubicBezTo>
                    <a:pt x="8038" y="21491"/>
                    <a:pt x="8494" y="23233"/>
                    <a:pt x="8854" y="26020"/>
                  </a:cubicBezTo>
                  <a:cubicBezTo>
                    <a:pt x="9214" y="28807"/>
                    <a:pt x="9390" y="32357"/>
                    <a:pt x="9390" y="36646"/>
                  </a:cubicBezTo>
                  <a:cubicBezTo>
                    <a:pt x="9390" y="40130"/>
                    <a:pt x="9262" y="43200"/>
                    <a:pt x="9006" y="45813"/>
                  </a:cubicBezTo>
                  <a:cubicBezTo>
                    <a:pt x="8750" y="48448"/>
                    <a:pt x="8398" y="50386"/>
                    <a:pt x="7942" y="51627"/>
                  </a:cubicBezTo>
                  <a:cubicBezTo>
                    <a:pt x="7494" y="52847"/>
                    <a:pt x="6598" y="53478"/>
                    <a:pt x="5262" y="53478"/>
                  </a:cubicBezTo>
                  <a:lnTo>
                    <a:pt x="3399" y="53478"/>
                  </a:lnTo>
                  <a:lnTo>
                    <a:pt x="3399" y="19967"/>
                  </a:lnTo>
                  <a:close/>
                  <a:moveTo>
                    <a:pt x="104011" y="47925"/>
                  </a:moveTo>
                  <a:cubicBezTo>
                    <a:pt x="104667" y="47925"/>
                    <a:pt x="105226" y="49624"/>
                    <a:pt x="105690" y="53021"/>
                  </a:cubicBezTo>
                  <a:cubicBezTo>
                    <a:pt x="106146" y="56439"/>
                    <a:pt x="106386" y="61426"/>
                    <a:pt x="106410" y="67958"/>
                  </a:cubicBezTo>
                  <a:lnTo>
                    <a:pt x="101587" y="67958"/>
                  </a:lnTo>
                  <a:cubicBezTo>
                    <a:pt x="101579" y="61796"/>
                    <a:pt x="101811" y="56897"/>
                    <a:pt x="102267" y="53304"/>
                  </a:cubicBezTo>
                  <a:cubicBezTo>
                    <a:pt x="102723" y="49711"/>
                    <a:pt x="103307" y="47925"/>
                    <a:pt x="104011" y="47925"/>
                  </a:cubicBezTo>
                  <a:close/>
                  <a:moveTo>
                    <a:pt x="7" y="0"/>
                  </a:moveTo>
                  <a:lnTo>
                    <a:pt x="7" y="118040"/>
                  </a:lnTo>
                  <a:lnTo>
                    <a:pt x="3399" y="118040"/>
                  </a:lnTo>
                  <a:lnTo>
                    <a:pt x="3399" y="73511"/>
                  </a:lnTo>
                  <a:lnTo>
                    <a:pt x="5614" y="73511"/>
                  </a:lnTo>
                  <a:cubicBezTo>
                    <a:pt x="7150" y="73511"/>
                    <a:pt x="8326" y="72966"/>
                    <a:pt x="9134" y="71834"/>
                  </a:cubicBezTo>
                  <a:cubicBezTo>
                    <a:pt x="9734" y="70919"/>
                    <a:pt x="10317" y="69047"/>
                    <a:pt x="10901" y="66238"/>
                  </a:cubicBezTo>
                  <a:cubicBezTo>
                    <a:pt x="11477" y="63407"/>
                    <a:pt x="11949" y="59531"/>
                    <a:pt x="12325" y="54610"/>
                  </a:cubicBezTo>
                  <a:cubicBezTo>
                    <a:pt x="12701" y="49667"/>
                    <a:pt x="12893" y="43571"/>
                    <a:pt x="12893" y="36320"/>
                  </a:cubicBezTo>
                  <a:cubicBezTo>
                    <a:pt x="12893" y="26935"/>
                    <a:pt x="12565" y="19270"/>
                    <a:pt x="11917" y="13326"/>
                  </a:cubicBezTo>
                  <a:cubicBezTo>
                    <a:pt x="11261" y="7403"/>
                    <a:pt x="10453" y="3549"/>
                    <a:pt x="9494" y="1785"/>
                  </a:cubicBezTo>
                  <a:cubicBezTo>
                    <a:pt x="8870" y="609"/>
                    <a:pt x="7518" y="0"/>
                    <a:pt x="5454" y="0"/>
                  </a:cubicBezTo>
                  <a:close/>
                  <a:moveTo>
                    <a:pt x="21283" y="30615"/>
                  </a:moveTo>
                  <a:cubicBezTo>
                    <a:pt x="20763" y="30615"/>
                    <a:pt x="20299" y="31507"/>
                    <a:pt x="19892" y="33336"/>
                  </a:cubicBezTo>
                  <a:cubicBezTo>
                    <a:pt x="19484" y="35166"/>
                    <a:pt x="19020" y="38954"/>
                    <a:pt x="18508" y="44703"/>
                  </a:cubicBezTo>
                  <a:lnTo>
                    <a:pt x="18508" y="32531"/>
                  </a:lnTo>
                  <a:lnTo>
                    <a:pt x="15516" y="32531"/>
                  </a:lnTo>
                  <a:lnTo>
                    <a:pt x="15516" y="118040"/>
                  </a:lnTo>
                  <a:lnTo>
                    <a:pt x="18740" y="118040"/>
                  </a:lnTo>
                  <a:lnTo>
                    <a:pt x="18740" y="91627"/>
                  </a:lnTo>
                  <a:cubicBezTo>
                    <a:pt x="18740" y="77082"/>
                    <a:pt x="18828" y="67544"/>
                    <a:pt x="19004" y="62972"/>
                  </a:cubicBezTo>
                  <a:cubicBezTo>
                    <a:pt x="19188" y="58421"/>
                    <a:pt x="19436" y="55264"/>
                    <a:pt x="19748" y="53522"/>
                  </a:cubicBezTo>
                  <a:cubicBezTo>
                    <a:pt x="20059" y="51758"/>
                    <a:pt x="20443" y="50887"/>
                    <a:pt x="20891" y="50887"/>
                  </a:cubicBezTo>
                  <a:cubicBezTo>
                    <a:pt x="21363" y="50887"/>
                    <a:pt x="21867" y="52128"/>
                    <a:pt x="22411" y="54610"/>
                  </a:cubicBezTo>
                  <a:lnTo>
                    <a:pt x="23403" y="34882"/>
                  </a:lnTo>
                  <a:cubicBezTo>
                    <a:pt x="22723" y="32030"/>
                    <a:pt x="22019" y="30615"/>
                    <a:pt x="21283" y="30615"/>
                  </a:cubicBezTo>
                  <a:close/>
                  <a:moveTo>
                    <a:pt x="24795" y="32531"/>
                  </a:moveTo>
                  <a:lnTo>
                    <a:pt x="24795" y="118040"/>
                  </a:lnTo>
                  <a:lnTo>
                    <a:pt x="28018" y="118040"/>
                  </a:lnTo>
                  <a:lnTo>
                    <a:pt x="28018" y="32531"/>
                  </a:lnTo>
                  <a:close/>
                  <a:moveTo>
                    <a:pt x="38304" y="30615"/>
                  </a:moveTo>
                  <a:cubicBezTo>
                    <a:pt x="36696" y="30615"/>
                    <a:pt x="35352" y="35427"/>
                    <a:pt x="34289" y="45095"/>
                  </a:cubicBezTo>
                  <a:lnTo>
                    <a:pt x="34289" y="32531"/>
                  </a:lnTo>
                  <a:lnTo>
                    <a:pt x="31297" y="32531"/>
                  </a:lnTo>
                  <a:lnTo>
                    <a:pt x="31297" y="118040"/>
                  </a:lnTo>
                  <a:lnTo>
                    <a:pt x="34521" y="118040"/>
                  </a:lnTo>
                  <a:lnTo>
                    <a:pt x="34521" y="79324"/>
                  </a:lnTo>
                  <a:cubicBezTo>
                    <a:pt x="34521" y="69765"/>
                    <a:pt x="34601" y="63211"/>
                    <a:pt x="34769" y="59662"/>
                  </a:cubicBezTo>
                  <a:cubicBezTo>
                    <a:pt x="34929" y="56135"/>
                    <a:pt x="35232" y="53282"/>
                    <a:pt x="35680" y="51126"/>
                  </a:cubicBezTo>
                  <a:cubicBezTo>
                    <a:pt x="36120" y="48992"/>
                    <a:pt x="36624" y="47925"/>
                    <a:pt x="37184" y="47925"/>
                  </a:cubicBezTo>
                  <a:cubicBezTo>
                    <a:pt x="37616" y="47925"/>
                    <a:pt x="37992" y="48666"/>
                    <a:pt x="38304" y="50168"/>
                  </a:cubicBezTo>
                  <a:cubicBezTo>
                    <a:pt x="38608" y="51671"/>
                    <a:pt x="38832" y="53783"/>
                    <a:pt x="38976" y="56483"/>
                  </a:cubicBezTo>
                  <a:cubicBezTo>
                    <a:pt x="39112" y="59205"/>
                    <a:pt x="39176" y="65171"/>
                    <a:pt x="39176" y="74403"/>
                  </a:cubicBezTo>
                  <a:lnTo>
                    <a:pt x="39176" y="118040"/>
                  </a:lnTo>
                  <a:lnTo>
                    <a:pt x="42399" y="118040"/>
                  </a:lnTo>
                  <a:lnTo>
                    <a:pt x="42399" y="64910"/>
                  </a:lnTo>
                  <a:cubicBezTo>
                    <a:pt x="42399" y="58312"/>
                    <a:pt x="42343" y="53238"/>
                    <a:pt x="42223" y="49689"/>
                  </a:cubicBezTo>
                  <a:cubicBezTo>
                    <a:pt x="42103" y="46140"/>
                    <a:pt x="41895" y="42983"/>
                    <a:pt x="41591" y="40195"/>
                  </a:cubicBezTo>
                  <a:cubicBezTo>
                    <a:pt x="41295" y="37387"/>
                    <a:pt x="40847" y="35100"/>
                    <a:pt x="40255" y="33293"/>
                  </a:cubicBezTo>
                  <a:cubicBezTo>
                    <a:pt x="39672" y="31507"/>
                    <a:pt x="39016" y="30615"/>
                    <a:pt x="38304" y="30615"/>
                  </a:cubicBezTo>
                  <a:close/>
                  <a:moveTo>
                    <a:pt x="51893" y="0"/>
                  </a:moveTo>
                  <a:lnTo>
                    <a:pt x="55908" y="118040"/>
                  </a:lnTo>
                  <a:lnTo>
                    <a:pt x="59588" y="118040"/>
                  </a:lnTo>
                  <a:lnTo>
                    <a:pt x="62931" y="29809"/>
                  </a:lnTo>
                  <a:lnTo>
                    <a:pt x="66282" y="118040"/>
                  </a:lnTo>
                  <a:lnTo>
                    <a:pt x="69882" y="118040"/>
                  </a:lnTo>
                  <a:lnTo>
                    <a:pt x="73969" y="0"/>
                  </a:lnTo>
                  <a:lnTo>
                    <a:pt x="70545" y="0"/>
                  </a:lnTo>
                  <a:lnTo>
                    <a:pt x="67970" y="82460"/>
                  </a:lnTo>
                  <a:lnTo>
                    <a:pt x="65018" y="0"/>
                  </a:lnTo>
                  <a:lnTo>
                    <a:pt x="60979" y="0"/>
                  </a:lnTo>
                  <a:lnTo>
                    <a:pt x="57908" y="81088"/>
                  </a:lnTo>
                  <a:lnTo>
                    <a:pt x="55372" y="0"/>
                  </a:lnTo>
                  <a:close/>
                  <a:moveTo>
                    <a:pt x="81311" y="30615"/>
                  </a:moveTo>
                  <a:cubicBezTo>
                    <a:pt x="80791" y="30615"/>
                    <a:pt x="80327" y="31507"/>
                    <a:pt x="79920" y="33336"/>
                  </a:cubicBezTo>
                  <a:cubicBezTo>
                    <a:pt x="79512" y="35166"/>
                    <a:pt x="79048" y="38954"/>
                    <a:pt x="78536" y="44703"/>
                  </a:cubicBezTo>
                  <a:lnTo>
                    <a:pt x="78536" y="32531"/>
                  </a:lnTo>
                  <a:lnTo>
                    <a:pt x="75544" y="32531"/>
                  </a:lnTo>
                  <a:lnTo>
                    <a:pt x="75544" y="118040"/>
                  </a:lnTo>
                  <a:lnTo>
                    <a:pt x="78768" y="118040"/>
                  </a:lnTo>
                  <a:lnTo>
                    <a:pt x="78768" y="91627"/>
                  </a:lnTo>
                  <a:cubicBezTo>
                    <a:pt x="78768" y="77082"/>
                    <a:pt x="78856" y="67544"/>
                    <a:pt x="79032" y="62972"/>
                  </a:cubicBezTo>
                  <a:cubicBezTo>
                    <a:pt x="79216" y="58421"/>
                    <a:pt x="79464" y="55264"/>
                    <a:pt x="79776" y="53522"/>
                  </a:cubicBezTo>
                  <a:cubicBezTo>
                    <a:pt x="80087" y="51758"/>
                    <a:pt x="80471" y="50887"/>
                    <a:pt x="80919" y="50887"/>
                  </a:cubicBezTo>
                  <a:cubicBezTo>
                    <a:pt x="81391" y="50887"/>
                    <a:pt x="81895" y="52128"/>
                    <a:pt x="82439" y="54610"/>
                  </a:cubicBezTo>
                  <a:lnTo>
                    <a:pt x="83431" y="34882"/>
                  </a:lnTo>
                  <a:cubicBezTo>
                    <a:pt x="82751" y="32030"/>
                    <a:pt x="82047" y="30615"/>
                    <a:pt x="81311" y="30615"/>
                  </a:cubicBezTo>
                  <a:close/>
                  <a:moveTo>
                    <a:pt x="84823" y="32531"/>
                  </a:moveTo>
                  <a:lnTo>
                    <a:pt x="84823" y="118040"/>
                  </a:lnTo>
                  <a:lnTo>
                    <a:pt x="88046" y="118040"/>
                  </a:lnTo>
                  <a:lnTo>
                    <a:pt x="88046" y="32531"/>
                  </a:lnTo>
                  <a:close/>
                  <a:moveTo>
                    <a:pt x="117872" y="30615"/>
                  </a:moveTo>
                  <a:cubicBezTo>
                    <a:pt x="117352" y="30615"/>
                    <a:pt x="116888" y="31507"/>
                    <a:pt x="116480" y="33336"/>
                  </a:cubicBezTo>
                  <a:cubicBezTo>
                    <a:pt x="116072" y="35166"/>
                    <a:pt x="115608" y="38954"/>
                    <a:pt x="115096" y="44703"/>
                  </a:cubicBezTo>
                  <a:lnTo>
                    <a:pt x="115096" y="32531"/>
                  </a:lnTo>
                  <a:lnTo>
                    <a:pt x="112105" y="32531"/>
                  </a:lnTo>
                  <a:lnTo>
                    <a:pt x="112105" y="118040"/>
                  </a:lnTo>
                  <a:lnTo>
                    <a:pt x="115328" y="118040"/>
                  </a:lnTo>
                  <a:lnTo>
                    <a:pt x="115328" y="91627"/>
                  </a:lnTo>
                  <a:cubicBezTo>
                    <a:pt x="115328" y="77082"/>
                    <a:pt x="115416" y="67544"/>
                    <a:pt x="115592" y="62972"/>
                  </a:cubicBezTo>
                  <a:cubicBezTo>
                    <a:pt x="115776" y="58421"/>
                    <a:pt x="116024" y="55264"/>
                    <a:pt x="116336" y="53522"/>
                  </a:cubicBezTo>
                  <a:cubicBezTo>
                    <a:pt x="116648" y="51758"/>
                    <a:pt x="117032" y="50887"/>
                    <a:pt x="117480" y="50887"/>
                  </a:cubicBezTo>
                  <a:cubicBezTo>
                    <a:pt x="117952" y="50887"/>
                    <a:pt x="118456" y="52128"/>
                    <a:pt x="119000" y="54610"/>
                  </a:cubicBezTo>
                  <a:lnTo>
                    <a:pt x="119992" y="34882"/>
                  </a:lnTo>
                  <a:cubicBezTo>
                    <a:pt x="119312" y="32030"/>
                    <a:pt x="118608" y="30615"/>
                    <a:pt x="117872" y="30615"/>
                  </a:cubicBezTo>
                  <a:close/>
                  <a:moveTo>
                    <a:pt x="49062" y="2351"/>
                  </a:moveTo>
                  <a:lnTo>
                    <a:pt x="45822" y="15547"/>
                  </a:lnTo>
                  <a:lnTo>
                    <a:pt x="45822" y="32531"/>
                  </a:lnTo>
                  <a:lnTo>
                    <a:pt x="44343" y="32531"/>
                  </a:lnTo>
                  <a:lnTo>
                    <a:pt x="44343" y="50582"/>
                  </a:lnTo>
                  <a:lnTo>
                    <a:pt x="45822" y="50582"/>
                  </a:lnTo>
                  <a:lnTo>
                    <a:pt x="45822" y="87860"/>
                  </a:lnTo>
                  <a:cubicBezTo>
                    <a:pt x="45822" y="95851"/>
                    <a:pt x="45862" y="101164"/>
                    <a:pt x="45926" y="103799"/>
                  </a:cubicBezTo>
                  <a:cubicBezTo>
                    <a:pt x="46014" y="107501"/>
                    <a:pt x="46166" y="110440"/>
                    <a:pt x="46382" y="112618"/>
                  </a:cubicBezTo>
                  <a:cubicBezTo>
                    <a:pt x="46598" y="114795"/>
                    <a:pt x="46942" y="116559"/>
                    <a:pt x="47406" y="117931"/>
                  </a:cubicBezTo>
                  <a:cubicBezTo>
                    <a:pt x="47878" y="119303"/>
                    <a:pt x="48398" y="119978"/>
                    <a:pt x="48982" y="119978"/>
                  </a:cubicBezTo>
                  <a:cubicBezTo>
                    <a:pt x="49926" y="119978"/>
                    <a:pt x="50781" y="118845"/>
                    <a:pt x="51525" y="116603"/>
                  </a:cubicBezTo>
                  <a:lnTo>
                    <a:pt x="51253" y="99052"/>
                  </a:lnTo>
                  <a:cubicBezTo>
                    <a:pt x="50685" y="100489"/>
                    <a:pt x="50253" y="101208"/>
                    <a:pt x="49958" y="101208"/>
                  </a:cubicBezTo>
                  <a:cubicBezTo>
                    <a:pt x="49742" y="101208"/>
                    <a:pt x="49558" y="100838"/>
                    <a:pt x="49414" y="100097"/>
                  </a:cubicBezTo>
                  <a:cubicBezTo>
                    <a:pt x="49262" y="99335"/>
                    <a:pt x="49166" y="98377"/>
                    <a:pt x="49126" y="97223"/>
                  </a:cubicBezTo>
                  <a:cubicBezTo>
                    <a:pt x="49086" y="96069"/>
                    <a:pt x="49062" y="92019"/>
                    <a:pt x="49062" y="85029"/>
                  </a:cubicBezTo>
                  <a:lnTo>
                    <a:pt x="49062" y="50582"/>
                  </a:lnTo>
                  <a:lnTo>
                    <a:pt x="51261" y="50582"/>
                  </a:lnTo>
                  <a:lnTo>
                    <a:pt x="51261" y="32531"/>
                  </a:lnTo>
                  <a:lnTo>
                    <a:pt x="49062" y="32531"/>
                  </a:lnTo>
                  <a:lnTo>
                    <a:pt x="49062" y="2351"/>
                  </a:lnTo>
                  <a:close/>
                  <a:moveTo>
                    <a:pt x="94733" y="2351"/>
                  </a:moveTo>
                  <a:lnTo>
                    <a:pt x="91493" y="15547"/>
                  </a:lnTo>
                  <a:lnTo>
                    <a:pt x="91493" y="32531"/>
                  </a:lnTo>
                  <a:lnTo>
                    <a:pt x="90013" y="32531"/>
                  </a:lnTo>
                  <a:lnTo>
                    <a:pt x="90013" y="50582"/>
                  </a:lnTo>
                  <a:lnTo>
                    <a:pt x="91493" y="50582"/>
                  </a:lnTo>
                  <a:lnTo>
                    <a:pt x="91493" y="87860"/>
                  </a:lnTo>
                  <a:cubicBezTo>
                    <a:pt x="91493" y="95851"/>
                    <a:pt x="91533" y="101164"/>
                    <a:pt x="91597" y="103799"/>
                  </a:cubicBezTo>
                  <a:cubicBezTo>
                    <a:pt x="91685" y="107501"/>
                    <a:pt x="91837" y="110440"/>
                    <a:pt x="92053" y="112618"/>
                  </a:cubicBezTo>
                  <a:cubicBezTo>
                    <a:pt x="92269" y="114795"/>
                    <a:pt x="92613" y="116559"/>
                    <a:pt x="93077" y="117931"/>
                  </a:cubicBezTo>
                  <a:cubicBezTo>
                    <a:pt x="93549" y="119303"/>
                    <a:pt x="94069" y="119978"/>
                    <a:pt x="94653" y="119978"/>
                  </a:cubicBezTo>
                  <a:cubicBezTo>
                    <a:pt x="95596" y="119978"/>
                    <a:pt x="96452" y="118845"/>
                    <a:pt x="97196" y="116603"/>
                  </a:cubicBezTo>
                  <a:lnTo>
                    <a:pt x="96924" y="99052"/>
                  </a:lnTo>
                  <a:cubicBezTo>
                    <a:pt x="96356" y="100489"/>
                    <a:pt x="95924" y="101208"/>
                    <a:pt x="95628" y="101208"/>
                  </a:cubicBezTo>
                  <a:cubicBezTo>
                    <a:pt x="95412" y="101208"/>
                    <a:pt x="95228" y="100838"/>
                    <a:pt x="95084" y="100097"/>
                  </a:cubicBezTo>
                  <a:cubicBezTo>
                    <a:pt x="94933" y="99335"/>
                    <a:pt x="94837" y="98377"/>
                    <a:pt x="94797" y="97223"/>
                  </a:cubicBezTo>
                  <a:cubicBezTo>
                    <a:pt x="94757" y="96069"/>
                    <a:pt x="94733" y="92019"/>
                    <a:pt x="94733" y="85029"/>
                  </a:cubicBezTo>
                  <a:lnTo>
                    <a:pt x="94733" y="50582"/>
                  </a:lnTo>
                  <a:lnTo>
                    <a:pt x="96932" y="50582"/>
                  </a:lnTo>
                  <a:lnTo>
                    <a:pt x="96932" y="32531"/>
                  </a:lnTo>
                  <a:lnTo>
                    <a:pt x="94733" y="32531"/>
                  </a:lnTo>
                  <a:lnTo>
                    <a:pt x="94733" y="2351"/>
                  </a:lnTo>
                  <a:close/>
                  <a:moveTo>
                    <a:pt x="103819" y="30615"/>
                  </a:moveTo>
                  <a:cubicBezTo>
                    <a:pt x="102203" y="30615"/>
                    <a:pt x="100867" y="34621"/>
                    <a:pt x="99812" y="42634"/>
                  </a:cubicBezTo>
                  <a:cubicBezTo>
                    <a:pt x="98756" y="50669"/>
                    <a:pt x="98228" y="61774"/>
                    <a:pt x="98228" y="75928"/>
                  </a:cubicBezTo>
                  <a:cubicBezTo>
                    <a:pt x="98228" y="87795"/>
                    <a:pt x="98628" y="97615"/>
                    <a:pt x="99436" y="105410"/>
                  </a:cubicBezTo>
                  <a:cubicBezTo>
                    <a:pt x="100451" y="115122"/>
                    <a:pt x="102019" y="119978"/>
                    <a:pt x="104139" y="119978"/>
                  </a:cubicBezTo>
                  <a:cubicBezTo>
                    <a:pt x="105474" y="119978"/>
                    <a:pt x="106594" y="117822"/>
                    <a:pt x="107482" y="113489"/>
                  </a:cubicBezTo>
                  <a:cubicBezTo>
                    <a:pt x="108370" y="109178"/>
                    <a:pt x="109026" y="102885"/>
                    <a:pt x="109442" y="94610"/>
                  </a:cubicBezTo>
                  <a:lnTo>
                    <a:pt x="106226" y="90821"/>
                  </a:lnTo>
                  <a:cubicBezTo>
                    <a:pt x="106050" y="95133"/>
                    <a:pt x="105786" y="98247"/>
                    <a:pt x="105442" y="100163"/>
                  </a:cubicBezTo>
                  <a:cubicBezTo>
                    <a:pt x="105098" y="102101"/>
                    <a:pt x="104675" y="103081"/>
                    <a:pt x="104171" y="103081"/>
                  </a:cubicBezTo>
                  <a:cubicBezTo>
                    <a:pt x="103427" y="103081"/>
                    <a:pt x="102811" y="101208"/>
                    <a:pt x="102315" y="97485"/>
                  </a:cubicBezTo>
                  <a:cubicBezTo>
                    <a:pt x="101819" y="93739"/>
                    <a:pt x="101555" y="88513"/>
                    <a:pt x="101531" y="81807"/>
                  </a:cubicBezTo>
                  <a:lnTo>
                    <a:pt x="109610" y="81807"/>
                  </a:lnTo>
                  <a:cubicBezTo>
                    <a:pt x="109658" y="64474"/>
                    <a:pt x="109154" y="51605"/>
                    <a:pt x="108106" y="43200"/>
                  </a:cubicBezTo>
                  <a:cubicBezTo>
                    <a:pt x="107058" y="34795"/>
                    <a:pt x="105626" y="30615"/>
                    <a:pt x="103819" y="306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1418075" y="2126200"/>
              <a:ext cx="672325" cy="364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8"/>
                  </a:lnTo>
                  <a:close/>
                </a:path>
              </a:pathLst>
            </a:custGeom>
            <a:solidFill>
              <a:srgbClr val="B2B2B2"/>
            </a:solidFill>
            <a:ln w="9525" cap="rnd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1401125" y="2082500"/>
              <a:ext cx="672325" cy="364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"/>
                  </a:moveTo>
                  <a:lnTo>
                    <a:pt x="0" y="119991"/>
                  </a:lnTo>
                  <a:lnTo>
                    <a:pt x="120000" y="119991"/>
                  </a:lnTo>
                  <a:lnTo>
                    <a:pt x="120000" y="8"/>
                  </a:lnTo>
                  <a:close/>
                </a:path>
              </a:pathLst>
            </a:custGeom>
            <a:solidFill>
              <a:srgbClr val="C0C0C0"/>
            </a:solidFill>
            <a:ln w="9525" cap="rnd" cmpd="sng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1401125" y="2082500"/>
              <a:ext cx="666674" cy="3495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8"/>
                  </a:moveTo>
                  <a:lnTo>
                    <a:pt x="120000" y="8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1553350" y="2165450"/>
              <a:ext cx="407774" cy="172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97" y="0"/>
                  </a:moveTo>
                  <a:lnTo>
                    <a:pt x="14397" y="16676"/>
                  </a:lnTo>
                  <a:lnTo>
                    <a:pt x="17362" y="16676"/>
                  </a:lnTo>
                  <a:lnTo>
                    <a:pt x="17362" y="0"/>
                  </a:lnTo>
                  <a:close/>
                  <a:moveTo>
                    <a:pt x="87643" y="0"/>
                  </a:moveTo>
                  <a:lnTo>
                    <a:pt x="87643" y="16676"/>
                  </a:lnTo>
                  <a:lnTo>
                    <a:pt x="90608" y="16676"/>
                  </a:lnTo>
                  <a:lnTo>
                    <a:pt x="90608" y="0"/>
                  </a:lnTo>
                  <a:close/>
                  <a:moveTo>
                    <a:pt x="4634" y="15913"/>
                  </a:moveTo>
                  <a:cubicBezTo>
                    <a:pt x="5760" y="15913"/>
                    <a:pt x="6510" y="16121"/>
                    <a:pt x="6886" y="16555"/>
                  </a:cubicBezTo>
                  <a:cubicBezTo>
                    <a:pt x="7393" y="17110"/>
                    <a:pt x="7813" y="18498"/>
                    <a:pt x="8144" y="20720"/>
                  </a:cubicBezTo>
                  <a:cubicBezTo>
                    <a:pt x="8475" y="22958"/>
                    <a:pt x="8637" y="25770"/>
                    <a:pt x="8637" y="29188"/>
                  </a:cubicBezTo>
                  <a:cubicBezTo>
                    <a:pt x="8637" y="31982"/>
                    <a:pt x="8519" y="34412"/>
                    <a:pt x="8283" y="36511"/>
                  </a:cubicBezTo>
                  <a:cubicBezTo>
                    <a:pt x="8048" y="38611"/>
                    <a:pt x="7724" y="40156"/>
                    <a:pt x="7305" y="41127"/>
                  </a:cubicBezTo>
                  <a:cubicBezTo>
                    <a:pt x="6893" y="42117"/>
                    <a:pt x="6069" y="42603"/>
                    <a:pt x="4840" y="42603"/>
                  </a:cubicBezTo>
                  <a:lnTo>
                    <a:pt x="3126" y="42603"/>
                  </a:lnTo>
                  <a:lnTo>
                    <a:pt x="3126" y="15913"/>
                  </a:lnTo>
                  <a:close/>
                  <a:moveTo>
                    <a:pt x="38057" y="38177"/>
                  </a:moveTo>
                  <a:cubicBezTo>
                    <a:pt x="38661" y="38177"/>
                    <a:pt x="39176" y="39531"/>
                    <a:pt x="39602" y="42255"/>
                  </a:cubicBezTo>
                  <a:cubicBezTo>
                    <a:pt x="40022" y="44963"/>
                    <a:pt x="40242" y="48937"/>
                    <a:pt x="40264" y="54160"/>
                  </a:cubicBezTo>
                  <a:lnTo>
                    <a:pt x="35828" y="54160"/>
                  </a:lnTo>
                  <a:cubicBezTo>
                    <a:pt x="35821" y="49232"/>
                    <a:pt x="36034" y="45344"/>
                    <a:pt x="36453" y="42481"/>
                  </a:cubicBezTo>
                  <a:cubicBezTo>
                    <a:pt x="36873" y="39618"/>
                    <a:pt x="37410" y="38177"/>
                    <a:pt x="38057" y="38177"/>
                  </a:cubicBezTo>
                  <a:close/>
                  <a:moveTo>
                    <a:pt x="105293" y="38177"/>
                  </a:moveTo>
                  <a:cubicBezTo>
                    <a:pt x="105896" y="38177"/>
                    <a:pt x="106411" y="39531"/>
                    <a:pt x="106838" y="42255"/>
                  </a:cubicBezTo>
                  <a:cubicBezTo>
                    <a:pt x="107257" y="44963"/>
                    <a:pt x="107478" y="48937"/>
                    <a:pt x="107500" y="54160"/>
                  </a:cubicBezTo>
                  <a:lnTo>
                    <a:pt x="103064" y="54160"/>
                  </a:lnTo>
                  <a:cubicBezTo>
                    <a:pt x="103056" y="49232"/>
                    <a:pt x="103270" y="45344"/>
                    <a:pt x="103689" y="42481"/>
                  </a:cubicBezTo>
                  <a:cubicBezTo>
                    <a:pt x="104108" y="39618"/>
                    <a:pt x="104645" y="38177"/>
                    <a:pt x="105293" y="38177"/>
                  </a:cubicBezTo>
                  <a:close/>
                  <a:moveTo>
                    <a:pt x="25771" y="38629"/>
                  </a:moveTo>
                  <a:cubicBezTo>
                    <a:pt x="26470" y="38629"/>
                    <a:pt x="27051" y="40364"/>
                    <a:pt x="27522" y="43835"/>
                  </a:cubicBezTo>
                  <a:cubicBezTo>
                    <a:pt x="27993" y="47288"/>
                    <a:pt x="28228" y="52598"/>
                    <a:pt x="28228" y="59748"/>
                  </a:cubicBezTo>
                  <a:cubicBezTo>
                    <a:pt x="28228" y="67401"/>
                    <a:pt x="28000" y="72902"/>
                    <a:pt x="27544" y="76268"/>
                  </a:cubicBezTo>
                  <a:cubicBezTo>
                    <a:pt x="27088" y="79618"/>
                    <a:pt x="26514" y="81301"/>
                    <a:pt x="25823" y="81301"/>
                  </a:cubicBezTo>
                  <a:cubicBezTo>
                    <a:pt x="25109" y="81301"/>
                    <a:pt x="24498" y="79479"/>
                    <a:pt x="23998" y="75817"/>
                  </a:cubicBezTo>
                  <a:cubicBezTo>
                    <a:pt x="23498" y="72156"/>
                    <a:pt x="23248" y="66498"/>
                    <a:pt x="23248" y="58845"/>
                  </a:cubicBezTo>
                  <a:cubicBezTo>
                    <a:pt x="23248" y="52164"/>
                    <a:pt x="23490" y="47132"/>
                    <a:pt x="23969" y="43731"/>
                  </a:cubicBezTo>
                  <a:cubicBezTo>
                    <a:pt x="24447" y="40329"/>
                    <a:pt x="25043" y="38629"/>
                    <a:pt x="25771" y="38629"/>
                  </a:cubicBezTo>
                  <a:close/>
                  <a:moveTo>
                    <a:pt x="50469" y="38177"/>
                  </a:moveTo>
                  <a:cubicBezTo>
                    <a:pt x="51197" y="38177"/>
                    <a:pt x="51793" y="39895"/>
                    <a:pt x="52256" y="43349"/>
                  </a:cubicBezTo>
                  <a:cubicBezTo>
                    <a:pt x="52720" y="46785"/>
                    <a:pt x="52948" y="52425"/>
                    <a:pt x="52948" y="60251"/>
                  </a:cubicBezTo>
                  <a:cubicBezTo>
                    <a:pt x="52948" y="67262"/>
                    <a:pt x="52712" y="72537"/>
                    <a:pt x="52234" y="76078"/>
                  </a:cubicBezTo>
                  <a:cubicBezTo>
                    <a:pt x="51756" y="79600"/>
                    <a:pt x="51175" y="81370"/>
                    <a:pt x="50491" y="81370"/>
                  </a:cubicBezTo>
                  <a:cubicBezTo>
                    <a:pt x="49630" y="81370"/>
                    <a:pt x="48968" y="79010"/>
                    <a:pt x="48489" y="74308"/>
                  </a:cubicBezTo>
                  <a:cubicBezTo>
                    <a:pt x="48158" y="71062"/>
                    <a:pt x="47989" y="65787"/>
                    <a:pt x="47989" y="58516"/>
                  </a:cubicBezTo>
                  <a:cubicBezTo>
                    <a:pt x="47989" y="51765"/>
                    <a:pt x="48225" y="46681"/>
                    <a:pt x="48703" y="43279"/>
                  </a:cubicBezTo>
                  <a:cubicBezTo>
                    <a:pt x="49174" y="39878"/>
                    <a:pt x="49770" y="38177"/>
                    <a:pt x="50469" y="38177"/>
                  </a:cubicBezTo>
                  <a:close/>
                  <a:moveTo>
                    <a:pt x="7" y="0"/>
                  </a:moveTo>
                  <a:lnTo>
                    <a:pt x="7" y="94073"/>
                  </a:lnTo>
                  <a:lnTo>
                    <a:pt x="3126" y="94073"/>
                  </a:lnTo>
                  <a:lnTo>
                    <a:pt x="3126" y="58585"/>
                  </a:lnTo>
                  <a:lnTo>
                    <a:pt x="5164" y="58585"/>
                  </a:lnTo>
                  <a:cubicBezTo>
                    <a:pt x="6577" y="58585"/>
                    <a:pt x="7658" y="58134"/>
                    <a:pt x="8409" y="57232"/>
                  </a:cubicBezTo>
                  <a:cubicBezTo>
                    <a:pt x="8953" y="56503"/>
                    <a:pt x="9497" y="55028"/>
                    <a:pt x="10027" y="52772"/>
                  </a:cubicBezTo>
                  <a:cubicBezTo>
                    <a:pt x="10557" y="50533"/>
                    <a:pt x="10991" y="47444"/>
                    <a:pt x="11337" y="43505"/>
                  </a:cubicBezTo>
                  <a:cubicBezTo>
                    <a:pt x="11682" y="39566"/>
                    <a:pt x="11859" y="34707"/>
                    <a:pt x="11859" y="28945"/>
                  </a:cubicBezTo>
                  <a:cubicBezTo>
                    <a:pt x="11859" y="21449"/>
                    <a:pt x="11557" y="15340"/>
                    <a:pt x="10961" y="10620"/>
                  </a:cubicBezTo>
                  <a:cubicBezTo>
                    <a:pt x="10358" y="5900"/>
                    <a:pt x="9615" y="2828"/>
                    <a:pt x="8732" y="1405"/>
                  </a:cubicBezTo>
                  <a:cubicBezTo>
                    <a:pt x="8158" y="468"/>
                    <a:pt x="6915" y="0"/>
                    <a:pt x="5017" y="0"/>
                  </a:cubicBezTo>
                  <a:close/>
                  <a:moveTo>
                    <a:pt x="14397" y="25926"/>
                  </a:moveTo>
                  <a:lnTo>
                    <a:pt x="14397" y="94073"/>
                  </a:lnTo>
                  <a:lnTo>
                    <a:pt x="17362" y="94073"/>
                  </a:lnTo>
                  <a:lnTo>
                    <a:pt x="17362" y="25926"/>
                  </a:lnTo>
                  <a:close/>
                  <a:moveTo>
                    <a:pt x="57355" y="0"/>
                  </a:moveTo>
                  <a:lnTo>
                    <a:pt x="61048" y="94073"/>
                  </a:lnTo>
                  <a:lnTo>
                    <a:pt x="64439" y="94073"/>
                  </a:lnTo>
                  <a:lnTo>
                    <a:pt x="67507" y="23739"/>
                  </a:lnTo>
                  <a:lnTo>
                    <a:pt x="70590" y="94073"/>
                  </a:lnTo>
                  <a:lnTo>
                    <a:pt x="73901" y="94073"/>
                  </a:lnTo>
                  <a:lnTo>
                    <a:pt x="77660" y="0"/>
                  </a:lnTo>
                  <a:lnTo>
                    <a:pt x="74511" y="0"/>
                  </a:lnTo>
                  <a:lnTo>
                    <a:pt x="72142" y="65700"/>
                  </a:lnTo>
                  <a:lnTo>
                    <a:pt x="69427" y="0"/>
                  </a:lnTo>
                  <a:lnTo>
                    <a:pt x="65712" y="0"/>
                  </a:lnTo>
                  <a:lnTo>
                    <a:pt x="62887" y="64624"/>
                  </a:lnTo>
                  <a:lnTo>
                    <a:pt x="60555" y="0"/>
                  </a:lnTo>
                  <a:close/>
                  <a:moveTo>
                    <a:pt x="84414" y="24381"/>
                  </a:moveTo>
                  <a:cubicBezTo>
                    <a:pt x="83935" y="24381"/>
                    <a:pt x="83509" y="25110"/>
                    <a:pt x="83134" y="26568"/>
                  </a:cubicBezTo>
                  <a:cubicBezTo>
                    <a:pt x="82758" y="28026"/>
                    <a:pt x="82332" y="31028"/>
                    <a:pt x="81861" y="35609"/>
                  </a:cubicBezTo>
                  <a:lnTo>
                    <a:pt x="81861" y="25926"/>
                  </a:lnTo>
                  <a:lnTo>
                    <a:pt x="79109" y="25926"/>
                  </a:lnTo>
                  <a:lnTo>
                    <a:pt x="79109" y="94073"/>
                  </a:lnTo>
                  <a:lnTo>
                    <a:pt x="82074" y="94073"/>
                  </a:lnTo>
                  <a:lnTo>
                    <a:pt x="82074" y="73023"/>
                  </a:lnTo>
                  <a:cubicBezTo>
                    <a:pt x="82074" y="61431"/>
                    <a:pt x="82155" y="53813"/>
                    <a:pt x="82317" y="50186"/>
                  </a:cubicBezTo>
                  <a:cubicBezTo>
                    <a:pt x="82486" y="46542"/>
                    <a:pt x="82714" y="44026"/>
                    <a:pt x="83001" y="42637"/>
                  </a:cubicBezTo>
                  <a:cubicBezTo>
                    <a:pt x="83288" y="41249"/>
                    <a:pt x="83641" y="40555"/>
                    <a:pt x="84053" y="40555"/>
                  </a:cubicBezTo>
                  <a:cubicBezTo>
                    <a:pt x="84487" y="40555"/>
                    <a:pt x="84951" y="41544"/>
                    <a:pt x="85451" y="43505"/>
                  </a:cubicBezTo>
                  <a:lnTo>
                    <a:pt x="86371" y="27783"/>
                  </a:lnTo>
                  <a:cubicBezTo>
                    <a:pt x="85738" y="25509"/>
                    <a:pt x="85091" y="24381"/>
                    <a:pt x="84414" y="24381"/>
                  </a:cubicBezTo>
                  <a:close/>
                  <a:moveTo>
                    <a:pt x="87643" y="25926"/>
                  </a:moveTo>
                  <a:lnTo>
                    <a:pt x="87643" y="94073"/>
                  </a:lnTo>
                  <a:lnTo>
                    <a:pt x="90608" y="94073"/>
                  </a:lnTo>
                  <a:lnTo>
                    <a:pt x="90608" y="25926"/>
                  </a:lnTo>
                  <a:close/>
                  <a:moveTo>
                    <a:pt x="118043" y="24381"/>
                  </a:moveTo>
                  <a:cubicBezTo>
                    <a:pt x="117564" y="24381"/>
                    <a:pt x="117138" y="25110"/>
                    <a:pt x="116762" y="26568"/>
                  </a:cubicBezTo>
                  <a:cubicBezTo>
                    <a:pt x="116387" y="28026"/>
                    <a:pt x="115961" y="31028"/>
                    <a:pt x="115490" y="35609"/>
                  </a:cubicBezTo>
                  <a:lnTo>
                    <a:pt x="115490" y="25926"/>
                  </a:lnTo>
                  <a:lnTo>
                    <a:pt x="112738" y="25926"/>
                  </a:lnTo>
                  <a:lnTo>
                    <a:pt x="112738" y="94073"/>
                  </a:lnTo>
                  <a:lnTo>
                    <a:pt x="115703" y="94073"/>
                  </a:lnTo>
                  <a:lnTo>
                    <a:pt x="115703" y="73023"/>
                  </a:lnTo>
                  <a:cubicBezTo>
                    <a:pt x="115703" y="61431"/>
                    <a:pt x="115784" y="53813"/>
                    <a:pt x="115946" y="50186"/>
                  </a:cubicBezTo>
                  <a:cubicBezTo>
                    <a:pt x="116115" y="46542"/>
                    <a:pt x="116343" y="44026"/>
                    <a:pt x="116630" y="42637"/>
                  </a:cubicBezTo>
                  <a:cubicBezTo>
                    <a:pt x="116917" y="41249"/>
                    <a:pt x="117270" y="40555"/>
                    <a:pt x="117682" y="40555"/>
                  </a:cubicBezTo>
                  <a:cubicBezTo>
                    <a:pt x="118116" y="40555"/>
                    <a:pt x="118580" y="41544"/>
                    <a:pt x="119080" y="43505"/>
                  </a:cubicBezTo>
                  <a:lnTo>
                    <a:pt x="119992" y="27783"/>
                  </a:lnTo>
                  <a:cubicBezTo>
                    <a:pt x="119367" y="25509"/>
                    <a:pt x="118719" y="24381"/>
                    <a:pt x="118043" y="24381"/>
                  </a:cubicBezTo>
                  <a:close/>
                  <a:moveTo>
                    <a:pt x="37881" y="24381"/>
                  </a:moveTo>
                  <a:cubicBezTo>
                    <a:pt x="36395" y="24381"/>
                    <a:pt x="35166" y="27574"/>
                    <a:pt x="34195" y="33978"/>
                  </a:cubicBezTo>
                  <a:cubicBezTo>
                    <a:pt x="33224" y="40364"/>
                    <a:pt x="32738" y="49214"/>
                    <a:pt x="32738" y="60511"/>
                  </a:cubicBezTo>
                  <a:cubicBezTo>
                    <a:pt x="32738" y="69969"/>
                    <a:pt x="33106" y="77796"/>
                    <a:pt x="33849" y="83991"/>
                  </a:cubicBezTo>
                  <a:cubicBezTo>
                    <a:pt x="34783" y="91731"/>
                    <a:pt x="36225" y="95618"/>
                    <a:pt x="38175" y="95618"/>
                  </a:cubicBezTo>
                  <a:cubicBezTo>
                    <a:pt x="39404" y="95618"/>
                    <a:pt x="40434" y="93882"/>
                    <a:pt x="41250" y="90446"/>
                  </a:cubicBezTo>
                  <a:cubicBezTo>
                    <a:pt x="42067" y="86993"/>
                    <a:pt x="42670" y="81978"/>
                    <a:pt x="43053" y="75401"/>
                  </a:cubicBezTo>
                  <a:lnTo>
                    <a:pt x="40095" y="72381"/>
                  </a:lnTo>
                  <a:cubicBezTo>
                    <a:pt x="39933" y="75800"/>
                    <a:pt x="39691" y="78281"/>
                    <a:pt x="39374" y="79826"/>
                  </a:cubicBezTo>
                  <a:cubicBezTo>
                    <a:pt x="39058" y="81370"/>
                    <a:pt x="38668" y="82134"/>
                    <a:pt x="38204" y="82134"/>
                  </a:cubicBezTo>
                  <a:cubicBezTo>
                    <a:pt x="37520" y="82134"/>
                    <a:pt x="36954" y="80642"/>
                    <a:pt x="36498" y="77674"/>
                  </a:cubicBezTo>
                  <a:cubicBezTo>
                    <a:pt x="36041" y="74707"/>
                    <a:pt x="35799" y="70542"/>
                    <a:pt x="35777" y="65197"/>
                  </a:cubicBezTo>
                  <a:lnTo>
                    <a:pt x="43207" y="65197"/>
                  </a:lnTo>
                  <a:cubicBezTo>
                    <a:pt x="43251" y="51383"/>
                    <a:pt x="42788" y="41127"/>
                    <a:pt x="41824" y="34429"/>
                  </a:cubicBezTo>
                  <a:cubicBezTo>
                    <a:pt x="40860" y="27731"/>
                    <a:pt x="39543" y="24381"/>
                    <a:pt x="37881" y="24381"/>
                  </a:cubicBezTo>
                  <a:close/>
                  <a:moveTo>
                    <a:pt x="52940" y="0"/>
                  </a:moveTo>
                  <a:lnTo>
                    <a:pt x="52940" y="33874"/>
                  </a:lnTo>
                  <a:cubicBezTo>
                    <a:pt x="52028" y="27557"/>
                    <a:pt x="50939" y="24381"/>
                    <a:pt x="49689" y="24381"/>
                  </a:cubicBezTo>
                  <a:cubicBezTo>
                    <a:pt x="48328" y="24381"/>
                    <a:pt x="47195" y="27383"/>
                    <a:pt x="46304" y="33405"/>
                  </a:cubicBezTo>
                  <a:cubicBezTo>
                    <a:pt x="45407" y="39409"/>
                    <a:pt x="44958" y="48190"/>
                    <a:pt x="44958" y="59748"/>
                  </a:cubicBezTo>
                  <a:cubicBezTo>
                    <a:pt x="44958" y="71028"/>
                    <a:pt x="45422" y="79843"/>
                    <a:pt x="46341" y="86143"/>
                  </a:cubicBezTo>
                  <a:cubicBezTo>
                    <a:pt x="47254" y="92459"/>
                    <a:pt x="48357" y="95618"/>
                    <a:pt x="49645" y="95618"/>
                  </a:cubicBezTo>
                  <a:cubicBezTo>
                    <a:pt x="50277" y="95618"/>
                    <a:pt x="50910" y="94663"/>
                    <a:pt x="51528" y="92754"/>
                  </a:cubicBezTo>
                  <a:cubicBezTo>
                    <a:pt x="52153" y="90845"/>
                    <a:pt x="52690" y="87947"/>
                    <a:pt x="53154" y="84060"/>
                  </a:cubicBezTo>
                  <a:lnTo>
                    <a:pt x="53154" y="94073"/>
                  </a:lnTo>
                  <a:lnTo>
                    <a:pt x="55905" y="94073"/>
                  </a:lnTo>
                  <a:lnTo>
                    <a:pt x="55905" y="0"/>
                  </a:lnTo>
                  <a:close/>
                  <a:moveTo>
                    <a:pt x="96759" y="1856"/>
                  </a:moveTo>
                  <a:lnTo>
                    <a:pt x="93779" y="12390"/>
                  </a:lnTo>
                  <a:lnTo>
                    <a:pt x="93779" y="25926"/>
                  </a:lnTo>
                  <a:lnTo>
                    <a:pt x="92418" y="25926"/>
                  </a:lnTo>
                  <a:lnTo>
                    <a:pt x="92418" y="40295"/>
                  </a:lnTo>
                  <a:lnTo>
                    <a:pt x="93779" y="40295"/>
                  </a:lnTo>
                  <a:lnTo>
                    <a:pt x="93779" y="70004"/>
                  </a:lnTo>
                  <a:cubicBezTo>
                    <a:pt x="93779" y="76390"/>
                    <a:pt x="93816" y="80624"/>
                    <a:pt x="93875" y="82707"/>
                  </a:cubicBezTo>
                  <a:cubicBezTo>
                    <a:pt x="93956" y="85657"/>
                    <a:pt x="94096" y="88000"/>
                    <a:pt x="94294" y="89735"/>
                  </a:cubicBezTo>
                  <a:cubicBezTo>
                    <a:pt x="94493" y="91470"/>
                    <a:pt x="94809" y="92876"/>
                    <a:pt x="95236" y="93969"/>
                  </a:cubicBezTo>
                  <a:cubicBezTo>
                    <a:pt x="95670" y="95062"/>
                    <a:pt x="96148" y="95618"/>
                    <a:pt x="96685" y="95618"/>
                  </a:cubicBezTo>
                  <a:cubicBezTo>
                    <a:pt x="97561" y="95618"/>
                    <a:pt x="98340" y="94715"/>
                    <a:pt x="99025" y="92911"/>
                  </a:cubicBezTo>
                  <a:lnTo>
                    <a:pt x="98775" y="78924"/>
                  </a:lnTo>
                  <a:cubicBezTo>
                    <a:pt x="98252" y="80086"/>
                    <a:pt x="97855" y="80659"/>
                    <a:pt x="97583" y="80659"/>
                  </a:cubicBezTo>
                  <a:cubicBezTo>
                    <a:pt x="97384" y="80659"/>
                    <a:pt x="97215" y="80364"/>
                    <a:pt x="97082" y="79757"/>
                  </a:cubicBezTo>
                  <a:cubicBezTo>
                    <a:pt x="96943" y="79167"/>
                    <a:pt x="96854" y="78403"/>
                    <a:pt x="96818" y="77483"/>
                  </a:cubicBezTo>
                  <a:cubicBezTo>
                    <a:pt x="96781" y="76563"/>
                    <a:pt x="96759" y="73318"/>
                    <a:pt x="96759" y="67765"/>
                  </a:cubicBezTo>
                  <a:lnTo>
                    <a:pt x="96759" y="40295"/>
                  </a:lnTo>
                  <a:lnTo>
                    <a:pt x="98782" y="40295"/>
                  </a:lnTo>
                  <a:lnTo>
                    <a:pt x="98782" y="25926"/>
                  </a:lnTo>
                  <a:lnTo>
                    <a:pt x="96759" y="25926"/>
                  </a:lnTo>
                  <a:lnTo>
                    <a:pt x="96759" y="1856"/>
                  </a:lnTo>
                  <a:close/>
                  <a:moveTo>
                    <a:pt x="105116" y="24381"/>
                  </a:moveTo>
                  <a:cubicBezTo>
                    <a:pt x="103630" y="24381"/>
                    <a:pt x="102402" y="27574"/>
                    <a:pt x="101430" y="33978"/>
                  </a:cubicBezTo>
                  <a:cubicBezTo>
                    <a:pt x="100459" y="40364"/>
                    <a:pt x="99974" y="49214"/>
                    <a:pt x="99974" y="60511"/>
                  </a:cubicBezTo>
                  <a:cubicBezTo>
                    <a:pt x="99974" y="69969"/>
                    <a:pt x="100342" y="77796"/>
                    <a:pt x="101085" y="83991"/>
                  </a:cubicBezTo>
                  <a:cubicBezTo>
                    <a:pt x="102019" y="91731"/>
                    <a:pt x="103461" y="95618"/>
                    <a:pt x="105411" y="95618"/>
                  </a:cubicBezTo>
                  <a:cubicBezTo>
                    <a:pt x="106639" y="95618"/>
                    <a:pt x="107669" y="93882"/>
                    <a:pt x="108486" y="90446"/>
                  </a:cubicBezTo>
                  <a:cubicBezTo>
                    <a:pt x="109302" y="86993"/>
                    <a:pt x="109906" y="81978"/>
                    <a:pt x="110288" y="75401"/>
                  </a:cubicBezTo>
                  <a:lnTo>
                    <a:pt x="107331" y="72381"/>
                  </a:lnTo>
                  <a:cubicBezTo>
                    <a:pt x="107169" y="75800"/>
                    <a:pt x="106926" y="78281"/>
                    <a:pt x="106610" y="79826"/>
                  </a:cubicBezTo>
                  <a:cubicBezTo>
                    <a:pt x="106293" y="81370"/>
                    <a:pt x="105903" y="82134"/>
                    <a:pt x="105440" y="82134"/>
                  </a:cubicBezTo>
                  <a:cubicBezTo>
                    <a:pt x="104756" y="82134"/>
                    <a:pt x="104189" y="80642"/>
                    <a:pt x="103733" y="77674"/>
                  </a:cubicBezTo>
                  <a:cubicBezTo>
                    <a:pt x="103277" y="74707"/>
                    <a:pt x="103034" y="70542"/>
                    <a:pt x="103012" y="65197"/>
                  </a:cubicBezTo>
                  <a:lnTo>
                    <a:pt x="110443" y="65197"/>
                  </a:lnTo>
                  <a:cubicBezTo>
                    <a:pt x="110487" y="51383"/>
                    <a:pt x="110023" y="41127"/>
                    <a:pt x="109060" y="34429"/>
                  </a:cubicBezTo>
                  <a:cubicBezTo>
                    <a:pt x="108096" y="27731"/>
                    <a:pt x="106779" y="24381"/>
                    <a:pt x="105116" y="24381"/>
                  </a:cubicBezTo>
                  <a:close/>
                  <a:moveTo>
                    <a:pt x="26573" y="24381"/>
                  </a:moveTo>
                  <a:cubicBezTo>
                    <a:pt x="25830" y="24381"/>
                    <a:pt x="25146" y="25457"/>
                    <a:pt x="24535" y="27592"/>
                  </a:cubicBezTo>
                  <a:cubicBezTo>
                    <a:pt x="23924" y="29726"/>
                    <a:pt x="23439" y="32520"/>
                    <a:pt x="23078" y="35939"/>
                  </a:cubicBezTo>
                  <a:lnTo>
                    <a:pt x="23078" y="25926"/>
                  </a:lnTo>
                  <a:lnTo>
                    <a:pt x="20312" y="25926"/>
                  </a:lnTo>
                  <a:lnTo>
                    <a:pt x="20312" y="120000"/>
                  </a:lnTo>
                  <a:lnTo>
                    <a:pt x="23277" y="120000"/>
                  </a:lnTo>
                  <a:lnTo>
                    <a:pt x="23277" y="85657"/>
                  </a:lnTo>
                  <a:cubicBezTo>
                    <a:pt x="23836" y="89301"/>
                    <a:pt x="24366" y="91869"/>
                    <a:pt x="24866" y="93362"/>
                  </a:cubicBezTo>
                  <a:cubicBezTo>
                    <a:pt x="25374" y="94854"/>
                    <a:pt x="25933" y="95618"/>
                    <a:pt x="26551" y="95618"/>
                  </a:cubicBezTo>
                  <a:cubicBezTo>
                    <a:pt x="27853" y="95618"/>
                    <a:pt x="28964" y="92459"/>
                    <a:pt x="29876" y="86143"/>
                  </a:cubicBezTo>
                  <a:cubicBezTo>
                    <a:pt x="30789" y="79843"/>
                    <a:pt x="31245" y="70993"/>
                    <a:pt x="31245" y="59609"/>
                  </a:cubicBezTo>
                  <a:cubicBezTo>
                    <a:pt x="31245" y="48537"/>
                    <a:pt x="30796" y="39895"/>
                    <a:pt x="29884" y="33683"/>
                  </a:cubicBezTo>
                  <a:cubicBezTo>
                    <a:pt x="28979" y="27488"/>
                    <a:pt x="27875" y="24381"/>
                    <a:pt x="26573" y="243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1418075" y="1660175"/>
              <a:ext cx="672325" cy="364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8"/>
                  </a:lnTo>
                  <a:close/>
                </a:path>
              </a:pathLst>
            </a:custGeom>
            <a:solidFill>
              <a:srgbClr val="B2B2B2"/>
            </a:solidFill>
            <a:ln w="9525" cap="rnd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1401125" y="1616500"/>
              <a:ext cx="672325" cy="364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1"/>
                  </a:lnTo>
                  <a:lnTo>
                    <a:pt x="120000" y="119991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0F0F0"/>
            </a:solidFill>
            <a:ln w="9525" cap="rnd" cmpd="sng">
              <a:solidFill>
                <a:srgbClr val="F0F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1401125" y="1616500"/>
              <a:ext cx="666674" cy="349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1421250" y="1697100"/>
              <a:ext cx="699599" cy="17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140" y="1592"/>
                  </a:moveTo>
                  <a:lnTo>
                    <a:pt x="101140" y="18065"/>
                  </a:lnTo>
                  <a:lnTo>
                    <a:pt x="102868" y="18065"/>
                  </a:lnTo>
                  <a:lnTo>
                    <a:pt x="102868" y="1592"/>
                  </a:lnTo>
                  <a:close/>
                  <a:moveTo>
                    <a:pt x="61728" y="39263"/>
                  </a:moveTo>
                  <a:cubicBezTo>
                    <a:pt x="62084" y="39263"/>
                    <a:pt x="62379" y="40616"/>
                    <a:pt x="62628" y="43287"/>
                  </a:cubicBezTo>
                  <a:cubicBezTo>
                    <a:pt x="62873" y="45976"/>
                    <a:pt x="63001" y="49880"/>
                    <a:pt x="63014" y="55034"/>
                  </a:cubicBezTo>
                  <a:lnTo>
                    <a:pt x="60433" y="55034"/>
                  </a:lnTo>
                  <a:cubicBezTo>
                    <a:pt x="60428" y="50188"/>
                    <a:pt x="60548" y="46335"/>
                    <a:pt x="60793" y="43510"/>
                  </a:cubicBezTo>
                  <a:cubicBezTo>
                    <a:pt x="61042" y="40684"/>
                    <a:pt x="61350" y="39263"/>
                    <a:pt x="61728" y="39263"/>
                  </a:cubicBezTo>
                  <a:close/>
                  <a:moveTo>
                    <a:pt x="111427" y="39263"/>
                  </a:moveTo>
                  <a:cubicBezTo>
                    <a:pt x="111783" y="39263"/>
                    <a:pt x="112079" y="40616"/>
                    <a:pt x="112328" y="43287"/>
                  </a:cubicBezTo>
                  <a:cubicBezTo>
                    <a:pt x="112572" y="45976"/>
                    <a:pt x="112701" y="49880"/>
                    <a:pt x="112714" y="55034"/>
                  </a:cubicBezTo>
                  <a:lnTo>
                    <a:pt x="110132" y="55034"/>
                  </a:lnTo>
                  <a:cubicBezTo>
                    <a:pt x="110128" y="50188"/>
                    <a:pt x="110248" y="46335"/>
                    <a:pt x="110493" y="43510"/>
                  </a:cubicBezTo>
                  <a:cubicBezTo>
                    <a:pt x="110741" y="40684"/>
                    <a:pt x="111050" y="39263"/>
                    <a:pt x="111427" y="39263"/>
                  </a:cubicBezTo>
                  <a:close/>
                  <a:moveTo>
                    <a:pt x="4382" y="16027"/>
                  </a:moveTo>
                  <a:cubicBezTo>
                    <a:pt x="5132" y="16027"/>
                    <a:pt x="5737" y="18647"/>
                    <a:pt x="6187" y="23886"/>
                  </a:cubicBezTo>
                  <a:cubicBezTo>
                    <a:pt x="6642" y="29126"/>
                    <a:pt x="6869" y="37054"/>
                    <a:pt x="6869" y="47688"/>
                  </a:cubicBezTo>
                  <a:cubicBezTo>
                    <a:pt x="6869" y="58458"/>
                    <a:pt x="6633" y="66523"/>
                    <a:pt x="6170" y="71917"/>
                  </a:cubicBezTo>
                  <a:cubicBezTo>
                    <a:pt x="5703" y="77294"/>
                    <a:pt x="5107" y="79982"/>
                    <a:pt x="4382" y="79982"/>
                  </a:cubicBezTo>
                  <a:cubicBezTo>
                    <a:pt x="3657" y="79982"/>
                    <a:pt x="3057" y="77277"/>
                    <a:pt x="2585" y="71849"/>
                  </a:cubicBezTo>
                  <a:cubicBezTo>
                    <a:pt x="2114" y="66421"/>
                    <a:pt x="1878" y="58458"/>
                    <a:pt x="1878" y="47945"/>
                  </a:cubicBezTo>
                  <a:cubicBezTo>
                    <a:pt x="1878" y="37260"/>
                    <a:pt x="2109" y="29280"/>
                    <a:pt x="2568" y="23972"/>
                  </a:cubicBezTo>
                  <a:cubicBezTo>
                    <a:pt x="3027" y="18681"/>
                    <a:pt x="3632" y="16027"/>
                    <a:pt x="4382" y="16027"/>
                  </a:cubicBezTo>
                  <a:close/>
                  <a:moveTo>
                    <a:pt x="25180" y="39708"/>
                  </a:moveTo>
                  <a:cubicBezTo>
                    <a:pt x="25587" y="39708"/>
                    <a:pt x="25926" y="41421"/>
                    <a:pt x="26200" y="44845"/>
                  </a:cubicBezTo>
                  <a:cubicBezTo>
                    <a:pt x="26475" y="48253"/>
                    <a:pt x="26612" y="53493"/>
                    <a:pt x="26612" y="60547"/>
                  </a:cubicBezTo>
                  <a:cubicBezTo>
                    <a:pt x="26612" y="68099"/>
                    <a:pt x="26479" y="73527"/>
                    <a:pt x="26213" y="76849"/>
                  </a:cubicBezTo>
                  <a:cubicBezTo>
                    <a:pt x="25947" y="80154"/>
                    <a:pt x="25613" y="81815"/>
                    <a:pt x="25210" y="81815"/>
                  </a:cubicBezTo>
                  <a:cubicBezTo>
                    <a:pt x="24794" y="81815"/>
                    <a:pt x="24438" y="80017"/>
                    <a:pt x="24146" y="76404"/>
                  </a:cubicBezTo>
                  <a:cubicBezTo>
                    <a:pt x="23855" y="72791"/>
                    <a:pt x="23709" y="67208"/>
                    <a:pt x="23709" y="59657"/>
                  </a:cubicBezTo>
                  <a:cubicBezTo>
                    <a:pt x="23709" y="53065"/>
                    <a:pt x="23850" y="48099"/>
                    <a:pt x="24129" y="44743"/>
                  </a:cubicBezTo>
                  <a:cubicBezTo>
                    <a:pt x="24408" y="41386"/>
                    <a:pt x="24759" y="39708"/>
                    <a:pt x="25180" y="39708"/>
                  </a:cubicBezTo>
                  <a:close/>
                  <a:moveTo>
                    <a:pt x="69746" y="62123"/>
                  </a:moveTo>
                  <a:lnTo>
                    <a:pt x="69746" y="65667"/>
                  </a:lnTo>
                  <a:cubicBezTo>
                    <a:pt x="69746" y="69931"/>
                    <a:pt x="69721" y="72825"/>
                    <a:pt x="69678" y="74349"/>
                  </a:cubicBezTo>
                  <a:cubicBezTo>
                    <a:pt x="69614" y="76660"/>
                    <a:pt x="69476" y="78630"/>
                    <a:pt x="69266" y="80239"/>
                  </a:cubicBezTo>
                  <a:cubicBezTo>
                    <a:pt x="68983" y="82345"/>
                    <a:pt x="68683" y="83407"/>
                    <a:pt x="68374" y="83407"/>
                  </a:cubicBezTo>
                  <a:cubicBezTo>
                    <a:pt x="68096" y="83407"/>
                    <a:pt x="67864" y="82500"/>
                    <a:pt x="67684" y="80684"/>
                  </a:cubicBezTo>
                  <a:cubicBezTo>
                    <a:pt x="67504" y="78869"/>
                    <a:pt x="67414" y="76712"/>
                    <a:pt x="67414" y="74212"/>
                  </a:cubicBezTo>
                  <a:cubicBezTo>
                    <a:pt x="67414" y="71695"/>
                    <a:pt x="67525" y="69606"/>
                    <a:pt x="67753" y="67945"/>
                  </a:cubicBezTo>
                  <a:cubicBezTo>
                    <a:pt x="67898" y="66934"/>
                    <a:pt x="68211" y="65907"/>
                    <a:pt x="68692" y="64845"/>
                  </a:cubicBezTo>
                  <a:cubicBezTo>
                    <a:pt x="69172" y="63801"/>
                    <a:pt x="69524" y="62893"/>
                    <a:pt x="69746" y="62123"/>
                  </a:cubicBezTo>
                  <a:close/>
                  <a:moveTo>
                    <a:pt x="57251" y="25650"/>
                  </a:moveTo>
                  <a:cubicBezTo>
                    <a:pt x="56972" y="25650"/>
                    <a:pt x="56723" y="26369"/>
                    <a:pt x="56505" y="27808"/>
                  </a:cubicBezTo>
                  <a:cubicBezTo>
                    <a:pt x="56286" y="29246"/>
                    <a:pt x="56037" y="32226"/>
                    <a:pt x="55763" y="36729"/>
                  </a:cubicBezTo>
                  <a:lnTo>
                    <a:pt x="55763" y="27174"/>
                  </a:lnTo>
                  <a:lnTo>
                    <a:pt x="54159" y="27174"/>
                  </a:lnTo>
                  <a:lnTo>
                    <a:pt x="54159" y="94417"/>
                  </a:lnTo>
                  <a:lnTo>
                    <a:pt x="55887" y="94417"/>
                  </a:lnTo>
                  <a:lnTo>
                    <a:pt x="55887" y="73647"/>
                  </a:lnTo>
                  <a:cubicBezTo>
                    <a:pt x="55887" y="62208"/>
                    <a:pt x="55934" y="54691"/>
                    <a:pt x="56033" y="51113"/>
                  </a:cubicBezTo>
                  <a:cubicBezTo>
                    <a:pt x="56127" y="47517"/>
                    <a:pt x="56260" y="45034"/>
                    <a:pt x="56427" y="43664"/>
                  </a:cubicBezTo>
                  <a:cubicBezTo>
                    <a:pt x="56595" y="42294"/>
                    <a:pt x="56801" y="41609"/>
                    <a:pt x="57045" y="41609"/>
                  </a:cubicBezTo>
                  <a:cubicBezTo>
                    <a:pt x="57294" y="41609"/>
                    <a:pt x="57564" y="42585"/>
                    <a:pt x="57855" y="44520"/>
                  </a:cubicBezTo>
                  <a:lnTo>
                    <a:pt x="58391" y="29006"/>
                  </a:lnTo>
                  <a:cubicBezTo>
                    <a:pt x="58027" y="26780"/>
                    <a:pt x="57645" y="25650"/>
                    <a:pt x="57251" y="25650"/>
                  </a:cubicBezTo>
                  <a:close/>
                  <a:moveTo>
                    <a:pt x="76646" y="25650"/>
                  </a:moveTo>
                  <a:cubicBezTo>
                    <a:pt x="75861" y="25650"/>
                    <a:pt x="75180" y="29229"/>
                    <a:pt x="74609" y="36352"/>
                  </a:cubicBezTo>
                  <a:lnTo>
                    <a:pt x="74609" y="27174"/>
                  </a:lnTo>
                  <a:lnTo>
                    <a:pt x="73018" y="27174"/>
                  </a:lnTo>
                  <a:lnTo>
                    <a:pt x="73018" y="94417"/>
                  </a:lnTo>
                  <a:lnTo>
                    <a:pt x="74746" y="94417"/>
                  </a:lnTo>
                  <a:lnTo>
                    <a:pt x="74746" y="61746"/>
                  </a:lnTo>
                  <a:cubicBezTo>
                    <a:pt x="74746" y="55291"/>
                    <a:pt x="74794" y="50667"/>
                    <a:pt x="74884" y="47876"/>
                  </a:cubicBezTo>
                  <a:cubicBezTo>
                    <a:pt x="74978" y="45102"/>
                    <a:pt x="75128" y="42962"/>
                    <a:pt x="75343" y="41489"/>
                  </a:cubicBezTo>
                  <a:cubicBezTo>
                    <a:pt x="75557" y="40000"/>
                    <a:pt x="75797" y="39263"/>
                    <a:pt x="76063" y="39263"/>
                  </a:cubicBezTo>
                  <a:cubicBezTo>
                    <a:pt x="76286" y="39263"/>
                    <a:pt x="76462" y="39726"/>
                    <a:pt x="76590" y="40667"/>
                  </a:cubicBezTo>
                  <a:cubicBezTo>
                    <a:pt x="76719" y="41592"/>
                    <a:pt x="76813" y="43013"/>
                    <a:pt x="76873" y="44897"/>
                  </a:cubicBezTo>
                  <a:cubicBezTo>
                    <a:pt x="76938" y="46797"/>
                    <a:pt x="76968" y="51027"/>
                    <a:pt x="76968" y="57568"/>
                  </a:cubicBezTo>
                  <a:lnTo>
                    <a:pt x="76968" y="94417"/>
                  </a:lnTo>
                  <a:lnTo>
                    <a:pt x="78696" y="94417"/>
                  </a:lnTo>
                  <a:lnTo>
                    <a:pt x="78696" y="62123"/>
                  </a:lnTo>
                  <a:cubicBezTo>
                    <a:pt x="78696" y="55787"/>
                    <a:pt x="78743" y="51164"/>
                    <a:pt x="78837" y="48236"/>
                  </a:cubicBezTo>
                  <a:cubicBezTo>
                    <a:pt x="78932" y="45291"/>
                    <a:pt x="79086" y="43065"/>
                    <a:pt x="79301" y="41541"/>
                  </a:cubicBezTo>
                  <a:cubicBezTo>
                    <a:pt x="79511" y="40034"/>
                    <a:pt x="79738" y="39263"/>
                    <a:pt x="79982" y="39263"/>
                  </a:cubicBezTo>
                  <a:cubicBezTo>
                    <a:pt x="80313" y="39263"/>
                    <a:pt x="80561" y="40530"/>
                    <a:pt x="80720" y="43065"/>
                  </a:cubicBezTo>
                  <a:cubicBezTo>
                    <a:pt x="80840" y="45017"/>
                    <a:pt x="80900" y="49315"/>
                    <a:pt x="80900" y="55993"/>
                  </a:cubicBezTo>
                  <a:lnTo>
                    <a:pt x="80900" y="94417"/>
                  </a:lnTo>
                  <a:lnTo>
                    <a:pt x="82628" y="94417"/>
                  </a:lnTo>
                  <a:lnTo>
                    <a:pt x="82628" y="51421"/>
                  </a:lnTo>
                  <a:cubicBezTo>
                    <a:pt x="82628" y="45017"/>
                    <a:pt x="82568" y="40359"/>
                    <a:pt x="82448" y="37500"/>
                  </a:cubicBezTo>
                  <a:cubicBezTo>
                    <a:pt x="82285" y="33613"/>
                    <a:pt x="82036" y="30667"/>
                    <a:pt x="81702" y="28664"/>
                  </a:cubicBezTo>
                  <a:cubicBezTo>
                    <a:pt x="81372" y="26660"/>
                    <a:pt x="80964" y="25650"/>
                    <a:pt x="80484" y="25650"/>
                  </a:cubicBezTo>
                  <a:cubicBezTo>
                    <a:pt x="80107" y="25650"/>
                    <a:pt x="79755" y="26541"/>
                    <a:pt x="79421" y="28321"/>
                  </a:cubicBezTo>
                  <a:cubicBezTo>
                    <a:pt x="79090" y="30085"/>
                    <a:pt x="78782" y="32773"/>
                    <a:pt x="78494" y="36352"/>
                  </a:cubicBezTo>
                  <a:cubicBezTo>
                    <a:pt x="78297" y="32773"/>
                    <a:pt x="78044" y="30085"/>
                    <a:pt x="77735" y="28321"/>
                  </a:cubicBezTo>
                  <a:cubicBezTo>
                    <a:pt x="77427" y="26541"/>
                    <a:pt x="77066" y="25650"/>
                    <a:pt x="76646" y="25650"/>
                  </a:cubicBezTo>
                  <a:close/>
                  <a:moveTo>
                    <a:pt x="83486" y="1592"/>
                  </a:moveTo>
                  <a:lnTo>
                    <a:pt x="85638" y="94417"/>
                  </a:lnTo>
                  <a:lnTo>
                    <a:pt x="87615" y="94417"/>
                  </a:lnTo>
                  <a:lnTo>
                    <a:pt x="89403" y="25017"/>
                  </a:lnTo>
                  <a:lnTo>
                    <a:pt x="91200" y="94417"/>
                  </a:lnTo>
                  <a:lnTo>
                    <a:pt x="93134" y="94417"/>
                  </a:lnTo>
                  <a:lnTo>
                    <a:pt x="95321" y="1592"/>
                  </a:lnTo>
                  <a:lnTo>
                    <a:pt x="93490" y="1592"/>
                  </a:lnTo>
                  <a:lnTo>
                    <a:pt x="92105" y="66438"/>
                  </a:lnTo>
                  <a:lnTo>
                    <a:pt x="90523" y="1592"/>
                  </a:lnTo>
                  <a:lnTo>
                    <a:pt x="88357" y="1592"/>
                  </a:lnTo>
                  <a:lnTo>
                    <a:pt x="86710" y="65359"/>
                  </a:lnTo>
                  <a:lnTo>
                    <a:pt x="85351" y="1592"/>
                  </a:lnTo>
                  <a:close/>
                  <a:moveTo>
                    <a:pt x="99258" y="25650"/>
                  </a:moveTo>
                  <a:cubicBezTo>
                    <a:pt x="98979" y="25650"/>
                    <a:pt x="98730" y="26369"/>
                    <a:pt x="98512" y="27808"/>
                  </a:cubicBezTo>
                  <a:cubicBezTo>
                    <a:pt x="98293" y="29246"/>
                    <a:pt x="98044" y="32226"/>
                    <a:pt x="97770" y="36729"/>
                  </a:cubicBezTo>
                  <a:lnTo>
                    <a:pt x="97770" y="27174"/>
                  </a:lnTo>
                  <a:lnTo>
                    <a:pt x="96166" y="27174"/>
                  </a:lnTo>
                  <a:lnTo>
                    <a:pt x="96166" y="94417"/>
                  </a:lnTo>
                  <a:lnTo>
                    <a:pt x="97894" y="94417"/>
                  </a:lnTo>
                  <a:lnTo>
                    <a:pt x="97894" y="73647"/>
                  </a:lnTo>
                  <a:cubicBezTo>
                    <a:pt x="97894" y="62208"/>
                    <a:pt x="97941" y="54691"/>
                    <a:pt x="98040" y="51113"/>
                  </a:cubicBezTo>
                  <a:cubicBezTo>
                    <a:pt x="98134" y="47517"/>
                    <a:pt x="98267" y="45034"/>
                    <a:pt x="98434" y="43664"/>
                  </a:cubicBezTo>
                  <a:cubicBezTo>
                    <a:pt x="98602" y="42294"/>
                    <a:pt x="98807" y="41609"/>
                    <a:pt x="99052" y="41609"/>
                  </a:cubicBezTo>
                  <a:cubicBezTo>
                    <a:pt x="99301" y="41609"/>
                    <a:pt x="99571" y="42585"/>
                    <a:pt x="99862" y="44520"/>
                  </a:cubicBezTo>
                  <a:lnTo>
                    <a:pt x="100398" y="29006"/>
                  </a:lnTo>
                  <a:cubicBezTo>
                    <a:pt x="100034" y="26780"/>
                    <a:pt x="99652" y="25650"/>
                    <a:pt x="99258" y="25650"/>
                  </a:cubicBezTo>
                  <a:close/>
                  <a:moveTo>
                    <a:pt x="101140" y="27174"/>
                  </a:moveTo>
                  <a:lnTo>
                    <a:pt x="101140" y="94417"/>
                  </a:lnTo>
                  <a:lnTo>
                    <a:pt x="102868" y="94417"/>
                  </a:lnTo>
                  <a:lnTo>
                    <a:pt x="102868" y="27174"/>
                  </a:lnTo>
                  <a:close/>
                  <a:moveTo>
                    <a:pt x="118859" y="25650"/>
                  </a:moveTo>
                  <a:cubicBezTo>
                    <a:pt x="118580" y="25650"/>
                    <a:pt x="118331" y="26369"/>
                    <a:pt x="118113" y="27808"/>
                  </a:cubicBezTo>
                  <a:cubicBezTo>
                    <a:pt x="117894" y="29246"/>
                    <a:pt x="117645" y="32226"/>
                    <a:pt x="117371" y="36729"/>
                  </a:cubicBezTo>
                  <a:lnTo>
                    <a:pt x="117371" y="27174"/>
                  </a:lnTo>
                  <a:lnTo>
                    <a:pt x="115767" y="27174"/>
                  </a:lnTo>
                  <a:lnTo>
                    <a:pt x="115767" y="94417"/>
                  </a:lnTo>
                  <a:lnTo>
                    <a:pt x="117495" y="94417"/>
                  </a:lnTo>
                  <a:lnTo>
                    <a:pt x="117495" y="73647"/>
                  </a:lnTo>
                  <a:cubicBezTo>
                    <a:pt x="117495" y="62208"/>
                    <a:pt x="117542" y="54691"/>
                    <a:pt x="117641" y="51113"/>
                  </a:cubicBezTo>
                  <a:cubicBezTo>
                    <a:pt x="117735" y="47517"/>
                    <a:pt x="117868" y="45034"/>
                    <a:pt x="118036" y="43664"/>
                  </a:cubicBezTo>
                  <a:cubicBezTo>
                    <a:pt x="118203" y="42294"/>
                    <a:pt x="118409" y="41609"/>
                    <a:pt x="118653" y="41609"/>
                  </a:cubicBezTo>
                  <a:cubicBezTo>
                    <a:pt x="118902" y="41609"/>
                    <a:pt x="119172" y="42585"/>
                    <a:pt x="119463" y="44520"/>
                  </a:cubicBezTo>
                  <a:lnTo>
                    <a:pt x="119999" y="29006"/>
                  </a:lnTo>
                  <a:cubicBezTo>
                    <a:pt x="119635" y="26780"/>
                    <a:pt x="119253" y="25650"/>
                    <a:pt x="118859" y="25650"/>
                  </a:cubicBezTo>
                  <a:close/>
                  <a:moveTo>
                    <a:pt x="10120" y="27174"/>
                  </a:moveTo>
                  <a:lnTo>
                    <a:pt x="10120" y="69726"/>
                  </a:lnTo>
                  <a:cubicBezTo>
                    <a:pt x="10120" y="76061"/>
                    <a:pt x="10201" y="81010"/>
                    <a:pt x="10355" y="84606"/>
                  </a:cubicBezTo>
                  <a:cubicBezTo>
                    <a:pt x="10510" y="88184"/>
                    <a:pt x="10763" y="90976"/>
                    <a:pt x="11110" y="92962"/>
                  </a:cubicBezTo>
                  <a:cubicBezTo>
                    <a:pt x="11462" y="94948"/>
                    <a:pt x="11852" y="95941"/>
                    <a:pt x="12294" y="95941"/>
                  </a:cubicBezTo>
                  <a:cubicBezTo>
                    <a:pt x="12722" y="95941"/>
                    <a:pt x="13134" y="94897"/>
                    <a:pt x="13520" y="92842"/>
                  </a:cubicBezTo>
                  <a:cubicBezTo>
                    <a:pt x="13906" y="90770"/>
                    <a:pt x="14219" y="87945"/>
                    <a:pt x="14459" y="84349"/>
                  </a:cubicBezTo>
                  <a:lnTo>
                    <a:pt x="14459" y="94417"/>
                  </a:lnTo>
                  <a:lnTo>
                    <a:pt x="16063" y="94417"/>
                  </a:lnTo>
                  <a:lnTo>
                    <a:pt x="16063" y="27174"/>
                  </a:lnTo>
                  <a:lnTo>
                    <a:pt x="14335" y="27174"/>
                  </a:lnTo>
                  <a:lnTo>
                    <a:pt x="14335" y="55547"/>
                  </a:lnTo>
                  <a:cubicBezTo>
                    <a:pt x="14335" y="65171"/>
                    <a:pt x="14292" y="71215"/>
                    <a:pt x="14206" y="73681"/>
                  </a:cubicBezTo>
                  <a:cubicBezTo>
                    <a:pt x="14120" y="76147"/>
                    <a:pt x="13962" y="78219"/>
                    <a:pt x="13726" y="79880"/>
                  </a:cubicBezTo>
                  <a:cubicBezTo>
                    <a:pt x="13494" y="81558"/>
                    <a:pt x="13228" y="82380"/>
                    <a:pt x="12933" y="82380"/>
                  </a:cubicBezTo>
                  <a:cubicBezTo>
                    <a:pt x="12675" y="82380"/>
                    <a:pt x="12461" y="81763"/>
                    <a:pt x="12294" y="80513"/>
                  </a:cubicBezTo>
                  <a:cubicBezTo>
                    <a:pt x="12126" y="79280"/>
                    <a:pt x="12011" y="77585"/>
                    <a:pt x="11946" y="75462"/>
                  </a:cubicBezTo>
                  <a:cubicBezTo>
                    <a:pt x="11882" y="73321"/>
                    <a:pt x="11852" y="67534"/>
                    <a:pt x="11852" y="58082"/>
                  </a:cubicBezTo>
                  <a:lnTo>
                    <a:pt x="11852" y="27174"/>
                  </a:lnTo>
                  <a:close/>
                  <a:moveTo>
                    <a:pt x="19669" y="3424"/>
                  </a:moveTo>
                  <a:lnTo>
                    <a:pt x="17937" y="13818"/>
                  </a:lnTo>
                  <a:lnTo>
                    <a:pt x="17937" y="27174"/>
                  </a:lnTo>
                  <a:lnTo>
                    <a:pt x="17144" y="27174"/>
                  </a:lnTo>
                  <a:lnTo>
                    <a:pt x="17144" y="41352"/>
                  </a:lnTo>
                  <a:lnTo>
                    <a:pt x="17937" y="41352"/>
                  </a:lnTo>
                  <a:lnTo>
                    <a:pt x="17937" y="70667"/>
                  </a:lnTo>
                  <a:cubicBezTo>
                    <a:pt x="17937" y="76969"/>
                    <a:pt x="17954" y="81147"/>
                    <a:pt x="17993" y="83219"/>
                  </a:cubicBezTo>
                  <a:cubicBezTo>
                    <a:pt x="18036" y="86130"/>
                    <a:pt x="18117" y="88441"/>
                    <a:pt x="18233" y="90136"/>
                  </a:cubicBezTo>
                  <a:cubicBezTo>
                    <a:pt x="18353" y="91849"/>
                    <a:pt x="18533" y="93253"/>
                    <a:pt x="18786" y="94332"/>
                  </a:cubicBezTo>
                  <a:cubicBezTo>
                    <a:pt x="19035" y="95393"/>
                    <a:pt x="19313" y="95941"/>
                    <a:pt x="19626" y="95941"/>
                  </a:cubicBezTo>
                  <a:cubicBezTo>
                    <a:pt x="20137" y="95941"/>
                    <a:pt x="20591" y="95051"/>
                    <a:pt x="20994" y="93270"/>
                  </a:cubicBezTo>
                  <a:lnTo>
                    <a:pt x="20844" y="79469"/>
                  </a:lnTo>
                  <a:cubicBezTo>
                    <a:pt x="20540" y="80616"/>
                    <a:pt x="20308" y="81181"/>
                    <a:pt x="20150" y="81181"/>
                  </a:cubicBezTo>
                  <a:cubicBezTo>
                    <a:pt x="20034" y="81181"/>
                    <a:pt x="19939" y="80890"/>
                    <a:pt x="19858" y="80291"/>
                  </a:cubicBezTo>
                  <a:cubicBezTo>
                    <a:pt x="19777" y="79708"/>
                    <a:pt x="19725" y="78955"/>
                    <a:pt x="19704" y="78047"/>
                  </a:cubicBezTo>
                  <a:cubicBezTo>
                    <a:pt x="19682" y="77140"/>
                    <a:pt x="19669" y="73938"/>
                    <a:pt x="19669" y="68458"/>
                  </a:cubicBezTo>
                  <a:lnTo>
                    <a:pt x="19669" y="41352"/>
                  </a:lnTo>
                  <a:lnTo>
                    <a:pt x="20853" y="41352"/>
                  </a:lnTo>
                  <a:lnTo>
                    <a:pt x="20853" y="27174"/>
                  </a:lnTo>
                  <a:lnTo>
                    <a:pt x="19669" y="27174"/>
                  </a:lnTo>
                  <a:lnTo>
                    <a:pt x="19669" y="3424"/>
                  </a:lnTo>
                  <a:close/>
                  <a:moveTo>
                    <a:pt x="29708" y="27174"/>
                  </a:moveTo>
                  <a:lnTo>
                    <a:pt x="29708" y="69726"/>
                  </a:lnTo>
                  <a:cubicBezTo>
                    <a:pt x="29708" y="76061"/>
                    <a:pt x="29789" y="81010"/>
                    <a:pt x="29944" y="84606"/>
                  </a:cubicBezTo>
                  <a:cubicBezTo>
                    <a:pt x="30098" y="88184"/>
                    <a:pt x="30351" y="90976"/>
                    <a:pt x="30698" y="92962"/>
                  </a:cubicBezTo>
                  <a:cubicBezTo>
                    <a:pt x="31050" y="94948"/>
                    <a:pt x="31440" y="95941"/>
                    <a:pt x="31882" y="95941"/>
                  </a:cubicBezTo>
                  <a:cubicBezTo>
                    <a:pt x="32311" y="95941"/>
                    <a:pt x="32722" y="94897"/>
                    <a:pt x="33108" y="92842"/>
                  </a:cubicBezTo>
                  <a:cubicBezTo>
                    <a:pt x="33494" y="90770"/>
                    <a:pt x="33807" y="87945"/>
                    <a:pt x="34048" y="84349"/>
                  </a:cubicBezTo>
                  <a:lnTo>
                    <a:pt x="34048" y="94417"/>
                  </a:lnTo>
                  <a:lnTo>
                    <a:pt x="35651" y="94417"/>
                  </a:lnTo>
                  <a:lnTo>
                    <a:pt x="35651" y="27174"/>
                  </a:lnTo>
                  <a:lnTo>
                    <a:pt x="33923" y="27174"/>
                  </a:lnTo>
                  <a:lnTo>
                    <a:pt x="33923" y="55547"/>
                  </a:lnTo>
                  <a:cubicBezTo>
                    <a:pt x="33923" y="65171"/>
                    <a:pt x="33880" y="71215"/>
                    <a:pt x="33795" y="73681"/>
                  </a:cubicBezTo>
                  <a:cubicBezTo>
                    <a:pt x="33709" y="76147"/>
                    <a:pt x="33550" y="78219"/>
                    <a:pt x="33314" y="79880"/>
                  </a:cubicBezTo>
                  <a:cubicBezTo>
                    <a:pt x="33083" y="81558"/>
                    <a:pt x="32817" y="82380"/>
                    <a:pt x="32521" y="82380"/>
                  </a:cubicBezTo>
                  <a:cubicBezTo>
                    <a:pt x="32264" y="82380"/>
                    <a:pt x="32049" y="81763"/>
                    <a:pt x="31882" y="80513"/>
                  </a:cubicBezTo>
                  <a:cubicBezTo>
                    <a:pt x="31715" y="79280"/>
                    <a:pt x="31599" y="77585"/>
                    <a:pt x="31535" y="75462"/>
                  </a:cubicBezTo>
                  <a:cubicBezTo>
                    <a:pt x="31470" y="73321"/>
                    <a:pt x="31440" y="67534"/>
                    <a:pt x="31440" y="58082"/>
                  </a:cubicBezTo>
                  <a:lnTo>
                    <a:pt x="31440" y="27174"/>
                  </a:lnTo>
                  <a:close/>
                  <a:moveTo>
                    <a:pt x="39258" y="3424"/>
                  </a:moveTo>
                  <a:lnTo>
                    <a:pt x="37525" y="13818"/>
                  </a:lnTo>
                  <a:lnTo>
                    <a:pt x="37525" y="27174"/>
                  </a:lnTo>
                  <a:lnTo>
                    <a:pt x="36732" y="27174"/>
                  </a:lnTo>
                  <a:lnTo>
                    <a:pt x="36732" y="41352"/>
                  </a:lnTo>
                  <a:lnTo>
                    <a:pt x="37525" y="41352"/>
                  </a:lnTo>
                  <a:lnTo>
                    <a:pt x="37525" y="70667"/>
                  </a:lnTo>
                  <a:cubicBezTo>
                    <a:pt x="37525" y="76969"/>
                    <a:pt x="37542" y="81147"/>
                    <a:pt x="37581" y="83219"/>
                  </a:cubicBezTo>
                  <a:cubicBezTo>
                    <a:pt x="37624" y="86130"/>
                    <a:pt x="37705" y="88441"/>
                    <a:pt x="37821" y="90136"/>
                  </a:cubicBezTo>
                  <a:cubicBezTo>
                    <a:pt x="37941" y="91849"/>
                    <a:pt x="38121" y="93253"/>
                    <a:pt x="38374" y="94332"/>
                  </a:cubicBezTo>
                  <a:cubicBezTo>
                    <a:pt x="38623" y="95393"/>
                    <a:pt x="38902" y="95941"/>
                    <a:pt x="39215" y="95941"/>
                  </a:cubicBezTo>
                  <a:cubicBezTo>
                    <a:pt x="39725" y="95941"/>
                    <a:pt x="40180" y="95051"/>
                    <a:pt x="40583" y="93270"/>
                  </a:cubicBezTo>
                  <a:lnTo>
                    <a:pt x="40433" y="79469"/>
                  </a:lnTo>
                  <a:cubicBezTo>
                    <a:pt x="40128" y="80616"/>
                    <a:pt x="39897" y="81181"/>
                    <a:pt x="39738" y="81181"/>
                  </a:cubicBezTo>
                  <a:cubicBezTo>
                    <a:pt x="39622" y="81181"/>
                    <a:pt x="39528" y="80890"/>
                    <a:pt x="39446" y="80291"/>
                  </a:cubicBezTo>
                  <a:cubicBezTo>
                    <a:pt x="39365" y="79708"/>
                    <a:pt x="39313" y="78955"/>
                    <a:pt x="39292" y="78047"/>
                  </a:cubicBezTo>
                  <a:cubicBezTo>
                    <a:pt x="39271" y="77140"/>
                    <a:pt x="39258" y="73938"/>
                    <a:pt x="39258" y="68458"/>
                  </a:cubicBezTo>
                  <a:lnTo>
                    <a:pt x="39258" y="41352"/>
                  </a:lnTo>
                  <a:lnTo>
                    <a:pt x="40441" y="41352"/>
                  </a:lnTo>
                  <a:lnTo>
                    <a:pt x="40441" y="27174"/>
                  </a:lnTo>
                  <a:lnTo>
                    <a:pt x="39258" y="27174"/>
                  </a:lnTo>
                  <a:lnTo>
                    <a:pt x="39258" y="3424"/>
                  </a:lnTo>
                  <a:close/>
                  <a:moveTo>
                    <a:pt x="51852" y="3424"/>
                  </a:moveTo>
                  <a:lnTo>
                    <a:pt x="50120" y="13818"/>
                  </a:lnTo>
                  <a:lnTo>
                    <a:pt x="50120" y="27174"/>
                  </a:lnTo>
                  <a:lnTo>
                    <a:pt x="49326" y="27174"/>
                  </a:lnTo>
                  <a:lnTo>
                    <a:pt x="49326" y="41352"/>
                  </a:lnTo>
                  <a:lnTo>
                    <a:pt x="50120" y="41352"/>
                  </a:lnTo>
                  <a:lnTo>
                    <a:pt x="50120" y="70667"/>
                  </a:lnTo>
                  <a:cubicBezTo>
                    <a:pt x="50120" y="76969"/>
                    <a:pt x="50137" y="81147"/>
                    <a:pt x="50175" y="83219"/>
                  </a:cubicBezTo>
                  <a:cubicBezTo>
                    <a:pt x="50218" y="86130"/>
                    <a:pt x="50300" y="88441"/>
                    <a:pt x="50415" y="90136"/>
                  </a:cubicBezTo>
                  <a:cubicBezTo>
                    <a:pt x="50536" y="91849"/>
                    <a:pt x="50716" y="93253"/>
                    <a:pt x="50969" y="94332"/>
                  </a:cubicBezTo>
                  <a:cubicBezTo>
                    <a:pt x="51217" y="95393"/>
                    <a:pt x="51496" y="95941"/>
                    <a:pt x="51809" y="95941"/>
                  </a:cubicBezTo>
                  <a:cubicBezTo>
                    <a:pt x="52319" y="95941"/>
                    <a:pt x="52774" y="95051"/>
                    <a:pt x="53177" y="93270"/>
                  </a:cubicBezTo>
                  <a:lnTo>
                    <a:pt x="53027" y="79469"/>
                  </a:lnTo>
                  <a:cubicBezTo>
                    <a:pt x="52722" y="80616"/>
                    <a:pt x="52491" y="81181"/>
                    <a:pt x="52332" y="81181"/>
                  </a:cubicBezTo>
                  <a:cubicBezTo>
                    <a:pt x="52216" y="81181"/>
                    <a:pt x="52122" y="80890"/>
                    <a:pt x="52041" y="80291"/>
                  </a:cubicBezTo>
                  <a:cubicBezTo>
                    <a:pt x="51959" y="79708"/>
                    <a:pt x="51908" y="78955"/>
                    <a:pt x="51886" y="78047"/>
                  </a:cubicBezTo>
                  <a:cubicBezTo>
                    <a:pt x="51865" y="77140"/>
                    <a:pt x="51852" y="73938"/>
                    <a:pt x="51852" y="68458"/>
                  </a:cubicBezTo>
                  <a:lnTo>
                    <a:pt x="51852" y="41352"/>
                  </a:lnTo>
                  <a:lnTo>
                    <a:pt x="53036" y="41352"/>
                  </a:lnTo>
                  <a:lnTo>
                    <a:pt x="53036" y="27174"/>
                  </a:lnTo>
                  <a:lnTo>
                    <a:pt x="51852" y="27174"/>
                  </a:lnTo>
                  <a:lnTo>
                    <a:pt x="51852" y="3424"/>
                  </a:lnTo>
                  <a:close/>
                  <a:moveTo>
                    <a:pt x="61625" y="25650"/>
                  </a:moveTo>
                  <a:cubicBezTo>
                    <a:pt x="60759" y="25650"/>
                    <a:pt x="60042" y="28818"/>
                    <a:pt x="59476" y="35119"/>
                  </a:cubicBezTo>
                  <a:cubicBezTo>
                    <a:pt x="58910" y="41438"/>
                    <a:pt x="58627" y="50154"/>
                    <a:pt x="58627" y="61301"/>
                  </a:cubicBezTo>
                  <a:cubicBezTo>
                    <a:pt x="58627" y="70633"/>
                    <a:pt x="58846" y="78356"/>
                    <a:pt x="59275" y="84486"/>
                  </a:cubicBezTo>
                  <a:cubicBezTo>
                    <a:pt x="59819" y="92123"/>
                    <a:pt x="60660" y="95941"/>
                    <a:pt x="61796" y="95941"/>
                  </a:cubicBezTo>
                  <a:cubicBezTo>
                    <a:pt x="62517" y="95941"/>
                    <a:pt x="63113" y="94246"/>
                    <a:pt x="63589" y="90839"/>
                  </a:cubicBezTo>
                  <a:cubicBezTo>
                    <a:pt x="64069" y="87448"/>
                    <a:pt x="64416" y="82500"/>
                    <a:pt x="64639" y="75993"/>
                  </a:cubicBezTo>
                  <a:lnTo>
                    <a:pt x="62915" y="73013"/>
                  </a:lnTo>
                  <a:cubicBezTo>
                    <a:pt x="62821" y="76386"/>
                    <a:pt x="62684" y="78835"/>
                    <a:pt x="62499" y="80359"/>
                  </a:cubicBezTo>
                  <a:cubicBezTo>
                    <a:pt x="62315" y="81883"/>
                    <a:pt x="62088" y="82636"/>
                    <a:pt x="61813" y="82636"/>
                  </a:cubicBezTo>
                  <a:cubicBezTo>
                    <a:pt x="61419" y="82636"/>
                    <a:pt x="61084" y="81181"/>
                    <a:pt x="60819" y="78236"/>
                  </a:cubicBezTo>
                  <a:cubicBezTo>
                    <a:pt x="60553" y="75308"/>
                    <a:pt x="60411" y="71198"/>
                    <a:pt x="60403" y="65924"/>
                  </a:cubicBezTo>
                  <a:lnTo>
                    <a:pt x="64729" y="65924"/>
                  </a:lnTo>
                  <a:cubicBezTo>
                    <a:pt x="64755" y="52294"/>
                    <a:pt x="64489" y="42174"/>
                    <a:pt x="63927" y="35565"/>
                  </a:cubicBezTo>
                  <a:cubicBezTo>
                    <a:pt x="63361" y="28955"/>
                    <a:pt x="62598" y="25650"/>
                    <a:pt x="61625" y="25650"/>
                  </a:cubicBezTo>
                  <a:close/>
                  <a:moveTo>
                    <a:pt x="68692" y="25650"/>
                  </a:moveTo>
                  <a:cubicBezTo>
                    <a:pt x="67843" y="25650"/>
                    <a:pt x="67204" y="27226"/>
                    <a:pt x="66775" y="30342"/>
                  </a:cubicBezTo>
                  <a:cubicBezTo>
                    <a:pt x="66342" y="33458"/>
                    <a:pt x="66042" y="38270"/>
                    <a:pt x="65861" y="44777"/>
                  </a:cubicBezTo>
                  <a:lnTo>
                    <a:pt x="67431" y="47688"/>
                  </a:lnTo>
                  <a:cubicBezTo>
                    <a:pt x="67538" y="44571"/>
                    <a:pt x="67680" y="42380"/>
                    <a:pt x="67851" y="41130"/>
                  </a:cubicBezTo>
                  <a:cubicBezTo>
                    <a:pt x="68023" y="39897"/>
                    <a:pt x="68263" y="39263"/>
                    <a:pt x="68572" y="39263"/>
                  </a:cubicBezTo>
                  <a:cubicBezTo>
                    <a:pt x="69026" y="39263"/>
                    <a:pt x="69335" y="40000"/>
                    <a:pt x="69498" y="41455"/>
                  </a:cubicBezTo>
                  <a:cubicBezTo>
                    <a:pt x="69665" y="42910"/>
                    <a:pt x="69746" y="45342"/>
                    <a:pt x="69746" y="48767"/>
                  </a:cubicBezTo>
                  <a:lnTo>
                    <a:pt x="69746" y="50547"/>
                  </a:lnTo>
                  <a:cubicBezTo>
                    <a:pt x="69433" y="51883"/>
                    <a:pt x="68872" y="53339"/>
                    <a:pt x="68066" y="54914"/>
                  </a:cubicBezTo>
                  <a:cubicBezTo>
                    <a:pt x="67465" y="56095"/>
                    <a:pt x="67011" y="57465"/>
                    <a:pt x="66689" y="59058"/>
                  </a:cubicBezTo>
                  <a:cubicBezTo>
                    <a:pt x="66372" y="60633"/>
                    <a:pt x="66127" y="62910"/>
                    <a:pt x="65951" y="65890"/>
                  </a:cubicBezTo>
                  <a:cubicBezTo>
                    <a:pt x="65771" y="68869"/>
                    <a:pt x="65686" y="72260"/>
                    <a:pt x="65686" y="76061"/>
                  </a:cubicBezTo>
                  <a:cubicBezTo>
                    <a:pt x="65686" y="81797"/>
                    <a:pt x="65879" y="86541"/>
                    <a:pt x="66265" y="90308"/>
                  </a:cubicBezTo>
                  <a:cubicBezTo>
                    <a:pt x="66655" y="94058"/>
                    <a:pt x="67182" y="95941"/>
                    <a:pt x="67855" y="95941"/>
                  </a:cubicBezTo>
                  <a:cubicBezTo>
                    <a:pt x="68237" y="95941"/>
                    <a:pt x="68597" y="95205"/>
                    <a:pt x="68932" y="93715"/>
                  </a:cubicBezTo>
                  <a:cubicBezTo>
                    <a:pt x="69271" y="92243"/>
                    <a:pt x="69584" y="90034"/>
                    <a:pt x="69879" y="87071"/>
                  </a:cubicBezTo>
                  <a:cubicBezTo>
                    <a:pt x="69892" y="87414"/>
                    <a:pt x="69914" y="88116"/>
                    <a:pt x="69944" y="89160"/>
                  </a:cubicBezTo>
                  <a:cubicBezTo>
                    <a:pt x="70008" y="91489"/>
                    <a:pt x="70064" y="93236"/>
                    <a:pt x="70107" y="94417"/>
                  </a:cubicBezTo>
                  <a:lnTo>
                    <a:pt x="71818" y="94417"/>
                  </a:lnTo>
                  <a:cubicBezTo>
                    <a:pt x="71668" y="91215"/>
                    <a:pt x="71565" y="88202"/>
                    <a:pt x="71509" y="85393"/>
                  </a:cubicBezTo>
                  <a:cubicBezTo>
                    <a:pt x="71453" y="82585"/>
                    <a:pt x="71423" y="78236"/>
                    <a:pt x="71423" y="72328"/>
                  </a:cubicBezTo>
                  <a:lnTo>
                    <a:pt x="71445" y="51558"/>
                  </a:lnTo>
                  <a:cubicBezTo>
                    <a:pt x="71445" y="43835"/>
                    <a:pt x="71367" y="38527"/>
                    <a:pt x="71213" y="35633"/>
                  </a:cubicBezTo>
                  <a:cubicBezTo>
                    <a:pt x="71059" y="32739"/>
                    <a:pt x="70793" y="30359"/>
                    <a:pt x="70415" y="28476"/>
                  </a:cubicBezTo>
                  <a:cubicBezTo>
                    <a:pt x="70038" y="26592"/>
                    <a:pt x="69463" y="25650"/>
                    <a:pt x="68692" y="25650"/>
                  </a:cubicBezTo>
                  <a:close/>
                  <a:moveTo>
                    <a:pt x="106453" y="3424"/>
                  </a:moveTo>
                  <a:lnTo>
                    <a:pt x="104721" y="13818"/>
                  </a:lnTo>
                  <a:lnTo>
                    <a:pt x="104721" y="27174"/>
                  </a:lnTo>
                  <a:lnTo>
                    <a:pt x="103927" y="27174"/>
                  </a:lnTo>
                  <a:lnTo>
                    <a:pt x="103927" y="41352"/>
                  </a:lnTo>
                  <a:lnTo>
                    <a:pt x="104721" y="41352"/>
                  </a:lnTo>
                  <a:lnTo>
                    <a:pt x="104721" y="70667"/>
                  </a:lnTo>
                  <a:cubicBezTo>
                    <a:pt x="104721" y="76969"/>
                    <a:pt x="104738" y="81147"/>
                    <a:pt x="104777" y="83219"/>
                  </a:cubicBezTo>
                  <a:cubicBezTo>
                    <a:pt x="104819" y="86130"/>
                    <a:pt x="104901" y="88441"/>
                    <a:pt x="105017" y="90136"/>
                  </a:cubicBezTo>
                  <a:cubicBezTo>
                    <a:pt x="105137" y="91849"/>
                    <a:pt x="105317" y="93253"/>
                    <a:pt x="105570" y="94332"/>
                  </a:cubicBezTo>
                  <a:cubicBezTo>
                    <a:pt x="105819" y="95393"/>
                    <a:pt x="106097" y="95941"/>
                    <a:pt x="106410" y="95941"/>
                  </a:cubicBezTo>
                  <a:cubicBezTo>
                    <a:pt x="106921" y="95941"/>
                    <a:pt x="107375" y="95051"/>
                    <a:pt x="107778" y="93270"/>
                  </a:cubicBezTo>
                  <a:lnTo>
                    <a:pt x="107628" y="79469"/>
                  </a:lnTo>
                  <a:cubicBezTo>
                    <a:pt x="107324" y="80616"/>
                    <a:pt x="107092" y="81181"/>
                    <a:pt x="106933" y="81181"/>
                  </a:cubicBezTo>
                  <a:cubicBezTo>
                    <a:pt x="106818" y="81181"/>
                    <a:pt x="106723" y="80890"/>
                    <a:pt x="106642" y="80291"/>
                  </a:cubicBezTo>
                  <a:cubicBezTo>
                    <a:pt x="106560" y="79708"/>
                    <a:pt x="106509" y="78955"/>
                    <a:pt x="106487" y="78047"/>
                  </a:cubicBezTo>
                  <a:cubicBezTo>
                    <a:pt x="106466" y="77140"/>
                    <a:pt x="106453" y="73938"/>
                    <a:pt x="106453" y="68458"/>
                  </a:cubicBezTo>
                  <a:lnTo>
                    <a:pt x="106453" y="41352"/>
                  </a:lnTo>
                  <a:lnTo>
                    <a:pt x="107637" y="41352"/>
                  </a:lnTo>
                  <a:lnTo>
                    <a:pt x="107637" y="27174"/>
                  </a:lnTo>
                  <a:lnTo>
                    <a:pt x="106453" y="27174"/>
                  </a:lnTo>
                  <a:lnTo>
                    <a:pt x="106453" y="3424"/>
                  </a:lnTo>
                  <a:close/>
                  <a:moveTo>
                    <a:pt x="111325" y="25650"/>
                  </a:moveTo>
                  <a:cubicBezTo>
                    <a:pt x="110458" y="25650"/>
                    <a:pt x="109742" y="28818"/>
                    <a:pt x="109176" y="35119"/>
                  </a:cubicBezTo>
                  <a:cubicBezTo>
                    <a:pt x="108610" y="41438"/>
                    <a:pt x="108327" y="50154"/>
                    <a:pt x="108327" y="61301"/>
                  </a:cubicBezTo>
                  <a:cubicBezTo>
                    <a:pt x="108327" y="70633"/>
                    <a:pt x="108546" y="78356"/>
                    <a:pt x="108975" y="84486"/>
                  </a:cubicBezTo>
                  <a:cubicBezTo>
                    <a:pt x="109519" y="92123"/>
                    <a:pt x="110360" y="95941"/>
                    <a:pt x="111496" y="95941"/>
                  </a:cubicBezTo>
                  <a:cubicBezTo>
                    <a:pt x="112216" y="95941"/>
                    <a:pt x="112813" y="94246"/>
                    <a:pt x="113289" y="90839"/>
                  </a:cubicBezTo>
                  <a:cubicBezTo>
                    <a:pt x="113769" y="87448"/>
                    <a:pt x="114116" y="82500"/>
                    <a:pt x="114339" y="75993"/>
                  </a:cubicBezTo>
                  <a:lnTo>
                    <a:pt x="112615" y="73013"/>
                  </a:lnTo>
                  <a:cubicBezTo>
                    <a:pt x="112521" y="76386"/>
                    <a:pt x="112384" y="78835"/>
                    <a:pt x="112199" y="80359"/>
                  </a:cubicBezTo>
                  <a:cubicBezTo>
                    <a:pt x="112015" y="81883"/>
                    <a:pt x="111788" y="82636"/>
                    <a:pt x="111513" y="82636"/>
                  </a:cubicBezTo>
                  <a:cubicBezTo>
                    <a:pt x="111119" y="82636"/>
                    <a:pt x="110784" y="81181"/>
                    <a:pt x="110518" y="78236"/>
                  </a:cubicBezTo>
                  <a:cubicBezTo>
                    <a:pt x="110253" y="75308"/>
                    <a:pt x="110111" y="71198"/>
                    <a:pt x="110102" y="65924"/>
                  </a:cubicBezTo>
                  <a:lnTo>
                    <a:pt x="114429" y="65924"/>
                  </a:lnTo>
                  <a:cubicBezTo>
                    <a:pt x="114455" y="52294"/>
                    <a:pt x="114189" y="42174"/>
                    <a:pt x="113627" y="35565"/>
                  </a:cubicBezTo>
                  <a:cubicBezTo>
                    <a:pt x="113066" y="28955"/>
                    <a:pt x="112298" y="25650"/>
                    <a:pt x="111325" y="25650"/>
                  </a:cubicBezTo>
                  <a:close/>
                  <a:moveTo>
                    <a:pt x="4365" y="17"/>
                  </a:moveTo>
                  <a:cubicBezTo>
                    <a:pt x="3632" y="17"/>
                    <a:pt x="2984" y="1232"/>
                    <a:pt x="2422" y="3681"/>
                  </a:cubicBezTo>
                  <a:cubicBezTo>
                    <a:pt x="1998" y="5496"/>
                    <a:pt x="1608" y="8287"/>
                    <a:pt x="1256" y="12037"/>
                  </a:cubicBezTo>
                  <a:cubicBezTo>
                    <a:pt x="900" y="15804"/>
                    <a:pt x="621" y="20034"/>
                    <a:pt x="415" y="24777"/>
                  </a:cubicBezTo>
                  <a:cubicBezTo>
                    <a:pt x="141" y="31181"/>
                    <a:pt x="4" y="39126"/>
                    <a:pt x="4" y="48578"/>
                  </a:cubicBezTo>
                  <a:cubicBezTo>
                    <a:pt x="4" y="63356"/>
                    <a:pt x="398" y="74948"/>
                    <a:pt x="1192" y="83373"/>
                  </a:cubicBezTo>
                  <a:cubicBezTo>
                    <a:pt x="1981" y="91797"/>
                    <a:pt x="3048" y="96010"/>
                    <a:pt x="4391" y="96010"/>
                  </a:cubicBezTo>
                  <a:cubicBezTo>
                    <a:pt x="5716" y="96010"/>
                    <a:pt x="6771" y="91763"/>
                    <a:pt x="7564" y="83304"/>
                  </a:cubicBezTo>
                  <a:cubicBezTo>
                    <a:pt x="8353" y="74845"/>
                    <a:pt x="8752" y="63116"/>
                    <a:pt x="8752" y="48133"/>
                  </a:cubicBezTo>
                  <a:cubicBezTo>
                    <a:pt x="8752" y="33030"/>
                    <a:pt x="8353" y="21232"/>
                    <a:pt x="7555" y="12739"/>
                  </a:cubicBezTo>
                  <a:cubicBezTo>
                    <a:pt x="6758" y="4263"/>
                    <a:pt x="5694" y="17"/>
                    <a:pt x="4365" y="17"/>
                  </a:cubicBezTo>
                  <a:close/>
                  <a:moveTo>
                    <a:pt x="44807" y="17"/>
                  </a:moveTo>
                  <a:cubicBezTo>
                    <a:pt x="44112" y="17"/>
                    <a:pt x="43520" y="1095"/>
                    <a:pt x="43031" y="3236"/>
                  </a:cubicBezTo>
                  <a:cubicBezTo>
                    <a:pt x="42542" y="5393"/>
                    <a:pt x="42165" y="8527"/>
                    <a:pt x="41903" y="12636"/>
                  </a:cubicBezTo>
                  <a:cubicBezTo>
                    <a:pt x="41646" y="16763"/>
                    <a:pt x="41513" y="21181"/>
                    <a:pt x="41513" y="25907"/>
                  </a:cubicBezTo>
                  <a:cubicBezTo>
                    <a:pt x="41513" y="33253"/>
                    <a:pt x="41792" y="39486"/>
                    <a:pt x="42345" y="44589"/>
                  </a:cubicBezTo>
                  <a:cubicBezTo>
                    <a:pt x="42740" y="48219"/>
                    <a:pt x="43426" y="51284"/>
                    <a:pt x="44399" y="53767"/>
                  </a:cubicBezTo>
                  <a:cubicBezTo>
                    <a:pt x="45158" y="55719"/>
                    <a:pt x="45643" y="57054"/>
                    <a:pt x="45857" y="57825"/>
                  </a:cubicBezTo>
                  <a:cubicBezTo>
                    <a:pt x="46170" y="58955"/>
                    <a:pt x="46389" y="60308"/>
                    <a:pt x="46513" y="61849"/>
                  </a:cubicBezTo>
                  <a:cubicBezTo>
                    <a:pt x="46638" y="63390"/>
                    <a:pt x="46702" y="65256"/>
                    <a:pt x="46702" y="67448"/>
                  </a:cubicBezTo>
                  <a:cubicBezTo>
                    <a:pt x="46702" y="70873"/>
                    <a:pt x="46552" y="73852"/>
                    <a:pt x="46256" y="76404"/>
                  </a:cubicBezTo>
                  <a:cubicBezTo>
                    <a:pt x="45956" y="78955"/>
                    <a:pt x="45514" y="80239"/>
                    <a:pt x="44927" y="80239"/>
                  </a:cubicBezTo>
                  <a:cubicBezTo>
                    <a:pt x="44373" y="80239"/>
                    <a:pt x="43936" y="78801"/>
                    <a:pt x="43610" y="75924"/>
                  </a:cubicBezTo>
                  <a:cubicBezTo>
                    <a:pt x="43284" y="73065"/>
                    <a:pt x="43066" y="68561"/>
                    <a:pt x="42958" y="62448"/>
                  </a:cubicBezTo>
                  <a:lnTo>
                    <a:pt x="41187" y="64212"/>
                  </a:lnTo>
                  <a:cubicBezTo>
                    <a:pt x="41307" y="74606"/>
                    <a:pt x="41672" y="82500"/>
                    <a:pt x="42285" y="87928"/>
                  </a:cubicBezTo>
                  <a:cubicBezTo>
                    <a:pt x="42894" y="93356"/>
                    <a:pt x="43769" y="96061"/>
                    <a:pt x="44909" y="96061"/>
                  </a:cubicBezTo>
                  <a:cubicBezTo>
                    <a:pt x="45694" y="96061"/>
                    <a:pt x="46346" y="94931"/>
                    <a:pt x="46873" y="92671"/>
                  </a:cubicBezTo>
                  <a:cubicBezTo>
                    <a:pt x="47397" y="90410"/>
                    <a:pt x="47804" y="86969"/>
                    <a:pt x="48091" y="82328"/>
                  </a:cubicBezTo>
                  <a:cubicBezTo>
                    <a:pt x="48379" y="77688"/>
                    <a:pt x="48520" y="72705"/>
                    <a:pt x="48520" y="67380"/>
                  </a:cubicBezTo>
                  <a:cubicBezTo>
                    <a:pt x="48520" y="61523"/>
                    <a:pt x="48400" y="56592"/>
                    <a:pt x="48160" y="52602"/>
                  </a:cubicBezTo>
                  <a:cubicBezTo>
                    <a:pt x="47920" y="48613"/>
                    <a:pt x="47590" y="45462"/>
                    <a:pt x="47165" y="43167"/>
                  </a:cubicBezTo>
                  <a:cubicBezTo>
                    <a:pt x="46740" y="40856"/>
                    <a:pt x="46084" y="38630"/>
                    <a:pt x="45201" y="36489"/>
                  </a:cubicBezTo>
                  <a:cubicBezTo>
                    <a:pt x="44313" y="34332"/>
                    <a:pt x="43756" y="32260"/>
                    <a:pt x="43524" y="30273"/>
                  </a:cubicBezTo>
                  <a:cubicBezTo>
                    <a:pt x="43344" y="28715"/>
                    <a:pt x="43254" y="26832"/>
                    <a:pt x="43254" y="24640"/>
                  </a:cubicBezTo>
                  <a:cubicBezTo>
                    <a:pt x="43254" y="22243"/>
                    <a:pt x="43353" y="20325"/>
                    <a:pt x="43546" y="18886"/>
                  </a:cubicBezTo>
                  <a:cubicBezTo>
                    <a:pt x="43846" y="16643"/>
                    <a:pt x="44258" y="15530"/>
                    <a:pt x="44785" y="15530"/>
                  </a:cubicBezTo>
                  <a:cubicBezTo>
                    <a:pt x="45300" y="15530"/>
                    <a:pt x="45686" y="16575"/>
                    <a:pt x="45939" y="18664"/>
                  </a:cubicBezTo>
                  <a:cubicBezTo>
                    <a:pt x="46196" y="20753"/>
                    <a:pt x="46363" y="24178"/>
                    <a:pt x="46440" y="28955"/>
                  </a:cubicBezTo>
                  <a:lnTo>
                    <a:pt x="48263" y="28133"/>
                  </a:lnTo>
                  <a:cubicBezTo>
                    <a:pt x="48233" y="19606"/>
                    <a:pt x="47933" y="12773"/>
                    <a:pt x="47362" y="7671"/>
                  </a:cubicBezTo>
                  <a:cubicBezTo>
                    <a:pt x="46788" y="2568"/>
                    <a:pt x="45939" y="17"/>
                    <a:pt x="44807" y="17"/>
                  </a:cubicBezTo>
                  <a:close/>
                  <a:moveTo>
                    <a:pt x="25647" y="25650"/>
                  </a:moveTo>
                  <a:cubicBezTo>
                    <a:pt x="25214" y="25650"/>
                    <a:pt x="24819" y="26712"/>
                    <a:pt x="24459" y="28818"/>
                  </a:cubicBezTo>
                  <a:cubicBezTo>
                    <a:pt x="24103" y="30941"/>
                    <a:pt x="23820" y="33681"/>
                    <a:pt x="23610" y="37054"/>
                  </a:cubicBezTo>
                  <a:lnTo>
                    <a:pt x="23610" y="27174"/>
                  </a:lnTo>
                  <a:lnTo>
                    <a:pt x="22002" y="27174"/>
                  </a:lnTo>
                  <a:lnTo>
                    <a:pt x="22002" y="120000"/>
                  </a:lnTo>
                  <a:lnTo>
                    <a:pt x="23730" y="120000"/>
                  </a:lnTo>
                  <a:lnTo>
                    <a:pt x="23730" y="86130"/>
                  </a:lnTo>
                  <a:cubicBezTo>
                    <a:pt x="24052" y="89708"/>
                    <a:pt x="24361" y="92243"/>
                    <a:pt x="24656" y="93715"/>
                  </a:cubicBezTo>
                  <a:cubicBezTo>
                    <a:pt x="24948" y="95205"/>
                    <a:pt x="25274" y="95941"/>
                    <a:pt x="25634" y="95941"/>
                  </a:cubicBezTo>
                  <a:cubicBezTo>
                    <a:pt x="26393" y="95941"/>
                    <a:pt x="27041" y="92825"/>
                    <a:pt x="27572" y="86592"/>
                  </a:cubicBezTo>
                  <a:cubicBezTo>
                    <a:pt x="28108" y="80376"/>
                    <a:pt x="28374" y="71643"/>
                    <a:pt x="28374" y="60410"/>
                  </a:cubicBezTo>
                  <a:cubicBezTo>
                    <a:pt x="28374" y="49486"/>
                    <a:pt x="28108" y="40958"/>
                    <a:pt x="27581" y="34845"/>
                  </a:cubicBezTo>
                  <a:cubicBezTo>
                    <a:pt x="27049" y="28715"/>
                    <a:pt x="26406" y="25650"/>
                    <a:pt x="25647" y="256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926550" y="626200"/>
              <a:ext cx="45225" cy="1019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9"/>
                  </a:moveTo>
                  <a:lnTo>
                    <a:pt x="59966" y="119970"/>
                  </a:lnTo>
                  <a:lnTo>
                    <a:pt x="119933" y="29"/>
                  </a:lnTo>
                  <a:lnTo>
                    <a:pt x="0" y="2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949150" y="422325"/>
              <a:ext cx="25" cy="203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949150" y="422325"/>
              <a:ext cx="45200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3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926550" y="2388325"/>
              <a:ext cx="45225" cy="1019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3" y="120000"/>
                  </a:moveTo>
                  <a:lnTo>
                    <a:pt x="59966" y="29"/>
                  </a:lnTo>
                  <a:lnTo>
                    <a:pt x="0" y="120000"/>
                  </a:lnTo>
                  <a:lnTo>
                    <a:pt x="119933" y="1200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949150" y="2490275"/>
              <a:ext cx="25" cy="2330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"/>
                  </a:moveTo>
                  <a:lnTo>
                    <a:pt x="0" y="11998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949150" y="2723300"/>
              <a:ext cx="45200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3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1175125" y="800950"/>
              <a:ext cx="39574" cy="1165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25"/>
                  </a:moveTo>
                  <a:lnTo>
                    <a:pt x="75" y="60000"/>
                  </a:lnTo>
                  <a:lnTo>
                    <a:pt x="120000" y="119974"/>
                  </a:lnTo>
                  <a:lnTo>
                    <a:pt x="120000" y="2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1214675" y="859200"/>
              <a:ext cx="186475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6" y="120000"/>
                  </a:moveTo>
                  <a:lnTo>
                    <a:pt x="119983" y="1200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1175125" y="1733000"/>
              <a:ext cx="39574" cy="116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75" y="59987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1214675" y="1791250"/>
              <a:ext cx="186475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6" y="0"/>
                  </a:moveTo>
                  <a:lnTo>
                    <a:pt x="119983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1175125" y="1266975"/>
              <a:ext cx="39574" cy="116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25"/>
                  </a:moveTo>
                  <a:lnTo>
                    <a:pt x="75" y="60012"/>
                  </a:lnTo>
                  <a:lnTo>
                    <a:pt x="120000" y="120000"/>
                  </a:lnTo>
                  <a:lnTo>
                    <a:pt x="120000" y="2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1214675" y="1325225"/>
              <a:ext cx="186475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6" y="120000"/>
                  </a:moveTo>
                  <a:lnTo>
                    <a:pt x="119983" y="1200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1175125" y="2199025"/>
              <a:ext cx="39574" cy="116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75" y="59987"/>
                  </a:lnTo>
                  <a:lnTo>
                    <a:pt x="120000" y="119974"/>
                  </a:lnTo>
                  <a:lnTo>
                    <a:pt x="12000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1214675" y="2257275"/>
              <a:ext cx="186475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6" y="0"/>
                  </a:moveTo>
                  <a:lnTo>
                    <a:pt x="119983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2067775" y="1762125"/>
              <a:ext cx="39574" cy="116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75" y="60012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2107325" y="1820375"/>
              <a:ext cx="158224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8" y="120000"/>
                  </a:moveTo>
                  <a:lnTo>
                    <a:pt x="119981" y="1200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6" name="Shape 616"/>
          <p:cNvGrpSpPr/>
          <p:nvPr/>
        </p:nvGrpSpPr>
        <p:grpSpPr>
          <a:xfrm>
            <a:off x="4905067" y="1451209"/>
            <a:ext cx="4119763" cy="2348400"/>
            <a:chOff x="0" y="0"/>
            <a:chExt cx="3000000" cy="3000000"/>
          </a:xfrm>
        </p:grpSpPr>
        <p:sp>
          <p:nvSpPr>
            <p:cNvPr id="617" name="Shape 617"/>
            <p:cNvSpPr/>
            <p:nvPr/>
          </p:nvSpPr>
          <p:spPr>
            <a:xfrm>
              <a:off x="0" y="0"/>
              <a:ext cx="3000000" cy="30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71950" y="814475"/>
              <a:ext cx="1178974" cy="1072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7"/>
                  </a:lnTo>
                  <a:lnTo>
                    <a:pt x="120000" y="119997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2B2B2"/>
            </a:solidFill>
            <a:ln w="9525" cap="rnd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5350" y="773750"/>
              <a:ext cx="1178974" cy="1072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7"/>
                  </a:lnTo>
                  <a:lnTo>
                    <a:pt x="120000" y="119997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0F0F0"/>
            </a:solidFill>
            <a:ln w="9525" cap="rnd" cmpd="sng">
              <a:solidFill>
                <a:srgbClr val="F0F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55350" y="773750"/>
              <a:ext cx="1173449" cy="1058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7" y="0"/>
                  </a:lnTo>
                  <a:lnTo>
                    <a:pt x="119997" y="119997"/>
                  </a:lnTo>
                  <a:lnTo>
                    <a:pt x="0" y="119997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528975" y="851050"/>
              <a:ext cx="246974" cy="128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183" y="19727"/>
                  </a:moveTo>
                  <a:cubicBezTo>
                    <a:pt x="16702" y="19727"/>
                    <a:pt x="17686" y="20357"/>
                    <a:pt x="18135" y="21642"/>
                  </a:cubicBezTo>
                  <a:cubicBezTo>
                    <a:pt x="18876" y="23789"/>
                    <a:pt x="19252" y="27011"/>
                    <a:pt x="19252" y="31307"/>
                  </a:cubicBezTo>
                  <a:cubicBezTo>
                    <a:pt x="19252" y="34949"/>
                    <a:pt x="18997" y="38428"/>
                    <a:pt x="18475" y="41766"/>
                  </a:cubicBezTo>
                  <a:cubicBezTo>
                    <a:pt x="17965" y="45081"/>
                    <a:pt x="17260" y="47533"/>
                    <a:pt x="16349" y="49097"/>
                  </a:cubicBezTo>
                  <a:cubicBezTo>
                    <a:pt x="15450" y="50638"/>
                    <a:pt x="13616" y="51431"/>
                    <a:pt x="10847" y="51431"/>
                  </a:cubicBezTo>
                  <a:lnTo>
                    <a:pt x="8114" y="51431"/>
                  </a:lnTo>
                  <a:lnTo>
                    <a:pt x="9523" y="19727"/>
                  </a:lnTo>
                  <a:close/>
                  <a:moveTo>
                    <a:pt x="35335" y="46996"/>
                  </a:moveTo>
                  <a:cubicBezTo>
                    <a:pt x="36343" y="46996"/>
                    <a:pt x="37157" y="48583"/>
                    <a:pt x="37752" y="51735"/>
                  </a:cubicBezTo>
                  <a:cubicBezTo>
                    <a:pt x="38360" y="54910"/>
                    <a:pt x="38663" y="59649"/>
                    <a:pt x="38663" y="65976"/>
                  </a:cubicBezTo>
                  <a:cubicBezTo>
                    <a:pt x="38663" y="66513"/>
                    <a:pt x="38651" y="67307"/>
                    <a:pt x="38651" y="68311"/>
                  </a:cubicBezTo>
                  <a:lnTo>
                    <a:pt x="30986" y="68311"/>
                  </a:lnTo>
                  <a:cubicBezTo>
                    <a:pt x="31266" y="61284"/>
                    <a:pt x="31812" y="55984"/>
                    <a:pt x="32614" y="52389"/>
                  </a:cubicBezTo>
                  <a:cubicBezTo>
                    <a:pt x="33416" y="48793"/>
                    <a:pt x="34315" y="46996"/>
                    <a:pt x="35335" y="46996"/>
                  </a:cubicBezTo>
                  <a:close/>
                  <a:moveTo>
                    <a:pt x="95584" y="46996"/>
                  </a:moveTo>
                  <a:cubicBezTo>
                    <a:pt x="96592" y="46996"/>
                    <a:pt x="97406" y="48583"/>
                    <a:pt x="98001" y="51735"/>
                  </a:cubicBezTo>
                  <a:cubicBezTo>
                    <a:pt x="98609" y="54910"/>
                    <a:pt x="98912" y="59649"/>
                    <a:pt x="98912" y="65976"/>
                  </a:cubicBezTo>
                  <a:cubicBezTo>
                    <a:pt x="98912" y="66513"/>
                    <a:pt x="98900" y="67307"/>
                    <a:pt x="98900" y="68311"/>
                  </a:cubicBezTo>
                  <a:lnTo>
                    <a:pt x="91235" y="68311"/>
                  </a:lnTo>
                  <a:cubicBezTo>
                    <a:pt x="91515" y="61284"/>
                    <a:pt x="92061" y="55984"/>
                    <a:pt x="92863" y="52389"/>
                  </a:cubicBezTo>
                  <a:cubicBezTo>
                    <a:pt x="93665" y="48793"/>
                    <a:pt x="94564" y="46996"/>
                    <a:pt x="95584" y="46996"/>
                  </a:cubicBezTo>
                  <a:close/>
                  <a:moveTo>
                    <a:pt x="56143" y="78140"/>
                  </a:moveTo>
                  <a:lnTo>
                    <a:pt x="56009" y="81198"/>
                  </a:lnTo>
                  <a:cubicBezTo>
                    <a:pt x="55754" y="86824"/>
                    <a:pt x="55475" y="90980"/>
                    <a:pt x="55147" y="93618"/>
                  </a:cubicBezTo>
                  <a:cubicBezTo>
                    <a:pt x="54819" y="96280"/>
                    <a:pt x="54333" y="98451"/>
                    <a:pt x="53677" y="100155"/>
                  </a:cubicBezTo>
                  <a:cubicBezTo>
                    <a:pt x="53021" y="101836"/>
                    <a:pt x="52329" y="102677"/>
                    <a:pt x="51588" y="102677"/>
                  </a:cubicBezTo>
                  <a:cubicBezTo>
                    <a:pt x="50920" y="102677"/>
                    <a:pt x="50373" y="101743"/>
                    <a:pt x="49972" y="99898"/>
                  </a:cubicBezTo>
                  <a:cubicBezTo>
                    <a:pt x="49559" y="98054"/>
                    <a:pt x="49353" y="95789"/>
                    <a:pt x="49353" y="93105"/>
                  </a:cubicBezTo>
                  <a:cubicBezTo>
                    <a:pt x="49353" y="89836"/>
                    <a:pt x="49620" y="87221"/>
                    <a:pt x="50154" y="85307"/>
                  </a:cubicBezTo>
                  <a:cubicBezTo>
                    <a:pt x="50907" y="82622"/>
                    <a:pt x="52511" y="80568"/>
                    <a:pt x="54965" y="79190"/>
                  </a:cubicBezTo>
                  <a:cubicBezTo>
                    <a:pt x="55463" y="78863"/>
                    <a:pt x="55851" y="78513"/>
                    <a:pt x="56143" y="78140"/>
                  </a:cubicBezTo>
                  <a:close/>
                  <a:moveTo>
                    <a:pt x="74363" y="47556"/>
                  </a:moveTo>
                  <a:cubicBezTo>
                    <a:pt x="75286" y="47556"/>
                    <a:pt x="76100" y="49470"/>
                    <a:pt x="76805" y="53276"/>
                  </a:cubicBezTo>
                  <a:cubicBezTo>
                    <a:pt x="77509" y="57081"/>
                    <a:pt x="77862" y="62077"/>
                    <a:pt x="77862" y="68241"/>
                  </a:cubicBezTo>
                  <a:cubicBezTo>
                    <a:pt x="77862" y="73657"/>
                    <a:pt x="77631" y="79307"/>
                    <a:pt x="77169" y="85214"/>
                  </a:cubicBezTo>
                  <a:cubicBezTo>
                    <a:pt x="76708" y="91120"/>
                    <a:pt x="76100" y="95509"/>
                    <a:pt x="75335" y="98381"/>
                  </a:cubicBezTo>
                  <a:cubicBezTo>
                    <a:pt x="74558" y="101252"/>
                    <a:pt x="73732" y="102677"/>
                    <a:pt x="72845" y="102677"/>
                  </a:cubicBezTo>
                  <a:cubicBezTo>
                    <a:pt x="71885" y="102677"/>
                    <a:pt x="71084" y="100972"/>
                    <a:pt x="70428" y="97540"/>
                  </a:cubicBezTo>
                  <a:cubicBezTo>
                    <a:pt x="69772" y="94085"/>
                    <a:pt x="69444" y="89322"/>
                    <a:pt x="69444" y="83206"/>
                  </a:cubicBezTo>
                  <a:cubicBezTo>
                    <a:pt x="69444" y="74451"/>
                    <a:pt x="69905" y="66326"/>
                    <a:pt x="70829" y="58832"/>
                  </a:cubicBezTo>
                  <a:cubicBezTo>
                    <a:pt x="71752" y="51315"/>
                    <a:pt x="72930" y="47556"/>
                    <a:pt x="74363" y="47556"/>
                  </a:cubicBezTo>
                  <a:close/>
                  <a:moveTo>
                    <a:pt x="5247" y="0"/>
                  </a:moveTo>
                  <a:lnTo>
                    <a:pt x="12" y="117968"/>
                  </a:lnTo>
                  <a:lnTo>
                    <a:pt x="5162" y="117968"/>
                  </a:lnTo>
                  <a:lnTo>
                    <a:pt x="7336" y="69128"/>
                  </a:lnTo>
                  <a:lnTo>
                    <a:pt x="9426" y="69128"/>
                  </a:lnTo>
                  <a:cubicBezTo>
                    <a:pt x="10652" y="69128"/>
                    <a:pt x="11503" y="69898"/>
                    <a:pt x="11989" y="71463"/>
                  </a:cubicBezTo>
                  <a:cubicBezTo>
                    <a:pt x="12790" y="74077"/>
                    <a:pt x="13543" y="79214"/>
                    <a:pt x="14248" y="86824"/>
                  </a:cubicBezTo>
                  <a:cubicBezTo>
                    <a:pt x="15548" y="100926"/>
                    <a:pt x="16410" y="111315"/>
                    <a:pt x="16860" y="117968"/>
                  </a:cubicBezTo>
                  <a:lnTo>
                    <a:pt x="22386" y="117968"/>
                  </a:lnTo>
                  <a:cubicBezTo>
                    <a:pt x="20977" y="101136"/>
                    <a:pt x="19702" y="88085"/>
                    <a:pt x="18548" y="78863"/>
                  </a:cubicBezTo>
                  <a:cubicBezTo>
                    <a:pt x="17965" y="74311"/>
                    <a:pt x="17345" y="70622"/>
                    <a:pt x="16689" y="67844"/>
                  </a:cubicBezTo>
                  <a:cubicBezTo>
                    <a:pt x="19265" y="66280"/>
                    <a:pt x="21196" y="62241"/>
                    <a:pt x="22471" y="55727"/>
                  </a:cubicBezTo>
                  <a:cubicBezTo>
                    <a:pt x="23747" y="49214"/>
                    <a:pt x="24391" y="40926"/>
                    <a:pt x="24391" y="30910"/>
                  </a:cubicBezTo>
                  <a:cubicBezTo>
                    <a:pt x="24391" y="23883"/>
                    <a:pt x="24063" y="17883"/>
                    <a:pt x="23407" y="12957"/>
                  </a:cubicBezTo>
                  <a:cubicBezTo>
                    <a:pt x="22751" y="8031"/>
                    <a:pt x="21888" y="4622"/>
                    <a:pt x="20832" y="2778"/>
                  </a:cubicBezTo>
                  <a:cubicBezTo>
                    <a:pt x="19763" y="933"/>
                    <a:pt x="18269" y="0"/>
                    <a:pt x="16361" y="0"/>
                  </a:cubicBezTo>
                  <a:close/>
                  <a:moveTo>
                    <a:pt x="117728" y="30490"/>
                  </a:moveTo>
                  <a:cubicBezTo>
                    <a:pt x="115736" y="30490"/>
                    <a:pt x="113890" y="36700"/>
                    <a:pt x="112177" y="49097"/>
                  </a:cubicBezTo>
                  <a:lnTo>
                    <a:pt x="112918" y="32521"/>
                  </a:lnTo>
                  <a:lnTo>
                    <a:pt x="108338" y="32521"/>
                  </a:lnTo>
                  <a:lnTo>
                    <a:pt x="104549" y="117968"/>
                  </a:lnTo>
                  <a:lnTo>
                    <a:pt x="109444" y="117968"/>
                  </a:lnTo>
                  <a:lnTo>
                    <a:pt x="110646" y="91167"/>
                  </a:lnTo>
                  <a:cubicBezTo>
                    <a:pt x="111120" y="80287"/>
                    <a:pt x="111606" y="72326"/>
                    <a:pt x="112092" y="67307"/>
                  </a:cubicBezTo>
                  <a:cubicBezTo>
                    <a:pt x="112578" y="62287"/>
                    <a:pt x="113258" y="58295"/>
                    <a:pt x="114133" y="55284"/>
                  </a:cubicBezTo>
                  <a:cubicBezTo>
                    <a:pt x="115007" y="52272"/>
                    <a:pt x="115857" y="50778"/>
                    <a:pt x="116708" y="50778"/>
                  </a:cubicBezTo>
                  <a:cubicBezTo>
                    <a:pt x="117206" y="50778"/>
                    <a:pt x="117679" y="51151"/>
                    <a:pt x="118117" y="51898"/>
                  </a:cubicBezTo>
                  <a:lnTo>
                    <a:pt x="120000" y="32988"/>
                  </a:lnTo>
                  <a:cubicBezTo>
                    <a:pt x="119186" y="31330"/>
                    <a:pt x="118433" y="30490"/>
                    <a:pt x="117728" y="30490"/>
                  </a:cubicBezTo>
                  <a:close/>
                  <a:moveTo>
                    <a:pt x="35857" y="30490"/>
                  </a:moveTo>
                  <a:cubicBezTo>
                    <a:pt x="32383" y="30490"/>
                    <a:pt x="29699" y="36677"/>
                    <a:pt x="27828" y="49003"/>
                  </a:cubicBezTo>
                  <a:cubicBezTo>
                    <a:pt x="26443" y="58132"/>
                    <a:pt x="25751" y="68544"/>
                    <a:pt x="25751" y="80217"/>
                  </a:cubicBezTo>
                  <a:cubicBezTo>
                    <a:pt x="25751" y="92194"/>
                    <a:pt x="26516" y="101813"/>
                    <a:pt x="28047" y="109073"/>
                  </a:cubicBezTo>
                  <a:cubicBezTo>
                    <a:pt x="29565" y="116357"/>
                    <a:pt x="31545" y="119976"/>
                    <a:pt x="33987" y="119976"/>
                  </a:cubicBezTo>
                  <a:cubicBezTo>
                    <a:pt x="35760" y="119976"/>
                    <a:pt x="37364" y="117898"/>
                    <a:pt x="38785" y="113743"/>
                  </a:cubicBezTo>
                  <a:cubicBezTo>
                    <a:pt x="40218" y="109587"/>
                    <a:pt x="41360" y="103354"/>
                    <a:pt x="42210" y="95042"/>
                  </a:cubicBezTo>
                  <a:lnTo>
                    <a:pt x="37825" y="91564"/>
                  </a:lnTo>
                  <a:cubicBezTo>
                    <a:pt x="36914" y="99525"/>
                    <a:pt x="35651" y="103494"/>
                    <a:pt x="34023" y="103494"/>
                  </a:cubicBezTo>
                  <a:cubicBezTo>
                    <a:pt x="33027" y="103494"/>
                    <a:pt x="32189" y="101743"/>
                    <a:pt x="31497" y="98264"/>
                  </a:cubicBezTo>
                  <a:cubicBezTo>
                    <a:pt x="30816" y="94762"/>
                    <a:pt x="30464" y="90186"/>
                    <a:pt x="30464" y="84490"/>
                  </a:cubicBezTo>
                  <a:cubicBezTo>
                    <a:pt x="30464" y="84000"/>
                    <a:pt x="30476" y="83322"/>
                    <a:pt x="30488" y="82412"/>
                  </a:cubicBezTo>
                  <a:lnTo>
                    <a:pt x="42781" y="82412"/>
                  </a:lnTo>
                  <a:cubicBezTo>
                    <a:pt x="43000" y="77953"/>
                    <a:pt x="43121" y="72933"/>
                    <a:pt x="43121" y="67354"/>
                  </a:cubicBezTo>
                  <a:cubicBezTo>
                    <a:pt x="43121" y="55704"/>
                    <a:pt x="42465" y="46669"/>
                    <a:pt x="41153" y="40202"/>
                  </a:cubicBezTo>
                  <a:cubicBezTo>
                    <a:pt x="39842" y="33735"/>
                    <a:pt x="38080" y="30490"/>
                    <a:pt x="35857" y="30490"/>
                  </a:cubicBezTo>
                  <a:close/>
                  <a:moveTo>
                    <a:pt x="54965" y="30490"/>
                  </a:moveTo>
                  <a:cubicBezTo>
                    <a:pt x="52730" y="30490"/>
                    <a:pt x="50920" y="32638"/>
                    <a:pt x="49571" y="36933"/>
                  </a:cubicBezTo>
                  <a:cubicBezTo>
                    <a:pt x="48211" y="41229"/>
                    <a:pt x="47251" y="47182"/>
                    <a:pt x="46705" y="54793"/>
                  </a:cubicBezTo>
                  <a:lnTo>
                    <a:pt x="51491" y="56731"/>
                  </a:lnTo>
                  <a:cubicBezTo>
                    <a:pt x="51673" y="53626"/>
                    <a:pt x="52013" y="51221"/>
                    <a:pt x="52523" y="49540"/>
                  </a:cubicBezTo>
                  <a:cubicBezTo>
                    <a:pt x="53021" y="47836"/>
                    <a:pt x="53713" y="46996"/>
                    <a:pt x="54588" y="46996"/>
                  </a:cubicBezTo>
                  <a:cubicBezTo>
                    <a:pt x="55426" y="46996"/>
                    <a:pt x="56046" y="47836"/>
                    <a:pt x="56471" y="49494"/>
                  </a:cubicBezTo>
                  <a:cubicBezTo>
                    <a:pt x="56896" y="51151"/>
                    <a:pt x="57102" y="53229"/>
                    <a:pt x="57102" y="55680"/>
                  </a:cubicBezTo>
                  <a:cubicBezTo>
                    <a:pt x="57102" y="57618"/>
                    <a:pt x="57005" y="60186"/>
                    <a:pt x="56799" y="63408"/>
                  </a:cubicBezTo>
                  <a:cubicBezTo>
                    <a:pt x="56009" y="64692"/>
                    <a:pt x="54454" y="65789"/>
                    <a:pt x="52122" y="66700"/>
                  </a:cubicBezTo>
                  <a:cubicBezTo>
                    <a:pt x="49353" y="67727"/>
                    <a:pt x="47433" y="70669"/>
                    <a:pt x="46352" y="75571"/>
                  </a:cubicBezTo>
                  <a:cubicBezTo>
                    <a:pt x="45283" y="80451"/>
                    <a:pt x="44749" y="86964"/>
                    <a:pt x="44749" y="95112"/>
                  </a:cubicBezTo>
                  <a:cubicBezTo>
                    <a:pt x="44749" y="102420"/>
                    <a:pt x="45235" y="108373"/>
                    <a:pt x="46207" y="113019"/>
                  </a:cubicBezTo>
                  <a:cubicBezTo>
                    <a:pt x="47191" y="117665"/>
                    <a:pt x="48430" y="119976"/>
                    <a:pt x="49936" y="119976"/>
                  </a:cubicBezTo>
                  <a:cubicBezTo>
                    <a:pt x="50883" y="119976"/>
                    <a:pt x="51819" y="118972"/>
                    <a:pt x="52754" y="116964"/>
                  </a:cubicBezTo>
                  <a:cubicBezTo>
                    <a:pt x="53677" y="114957"/>
                    <a:pt x="54503" y="112062"/>
                    <a:pt x="55220" y="108303"/>
                  </a:cubicBezTo>
                  <a:cubicBezTo>
                    <a:pt x="55268" y="111642"/>
                    <a:pt x="55390" y="114863"/>
                    <a:pt x="55584" y="117968"/>
                  </a:cubicBezTo>
                  <a:lnTo>
                    <a:pt x="60346" y="117968"/>
                  </a:lnTo>
                  <a:cubicBezTo>
                    <a:pt x="60078" y="113509"/>
                    <a:pt x="59933" y="109470"/>
                    <a:pt x="59933" y="105828"/>
                  </a:cubicBezTo>
                  <a:cubicBezTo>
                    <a:pt x="59933" y="101743"/>
                    <a:pt x="60176" y="94599"/>
                    <a:pt x="60649" y="84420"/>
                  </a:cubicBezTo>
                  <a:cubicBezTo>
                    <a:pt x="61232" y="72070"/>
                    <a:pt x="61573" y="64459"/>
                    <a:pt x="61670" y="61564"/>
                  </a:cubicBezTo>
                  <a:cubicBezTo>
                    <a:pt x="61767" y="58669"/>
                    <a:pt x="61815" y="55937"/>
                    <a:pt x="61815" y="53346"/>
                  </a:cubicBezTo>
                  <a:cubicBezTo>
                    <a:pt x="61815" y="46972"/>
                    <a:pt x="61257" y="41556"/>
                    <a:pt x="60139" y="37143"/>
                  </a:cubicBezTo>
                  <a:cubicBezTo>
                    <a:pt x="59022" y="32708"/>
                    <a:pt x="57297" y="30490"/>
                    <a:pt x="54965" y="30490"/>
                  </a:cubicBezTo>
                  <a:close/>
                  <a:moveTo>
                    <a:pt x="81093" y="0"/>
                  </a:moveTo>
                  <a:lnTo>
                    <a:pt x="79125" y="44171"/>
                  </a:lnTo>
                  <a:cubicBezTo>
                    <a:pt x="77910" y="35066"/>
                    <a:pt x="76088" y="30490"/>
                    <a:pt x="73647" y="30490"/>
                  </a:cubicBezTo>
                  <a:cubicBezTo>
                    <a:pt x="70950" y="30490"/>
                    <a:pt x="68788" y="36023"/>
                    <a:pt x="67148" y="47066"/>
                  </a:cubicBezTo>
                  <a:cubicBezTo>
                    <a:pt x="65508" y="58132"/>
                    <a:pt x="64682" y="70482"/>
                    <a:pt x="64682" y="84163"/>
                  </a:cubicBezTo>
                  <a:cubicBezTo>
                    <a:pt x="64682" y="95976"/>
                    <a:pt x="65265" y="104894"/>
                    <a:pt x="66431" y="110918"/>
                  </a:cubicBezTo>
                  <a:cubicBezTo>
                    <a:pt x="67597" y="116964"/>
                    <a:pt x="69128" y="119976"/>
                    <a:pt x="70999" y="119976"/>
                  </a:cubicBezTo>
                  <a:cubicBezTo>
                    <a:pt x="72080" y="119976"/>
                    <a:pt x="73051" y="119112"/>
                    <a:pt x="73914" y="117361"/>
                  </a:cubicBezTo>
                  <a:cubicBezTo>
                    <a:pt x="74776" y="115610"/>
                    <a:pt x="75651" y="112739"/>
                    <a:pt x="76538" y="108723"/>
                  </a:cubicBezTo>
                  <a:lnTo>
                    <a:pt x="76538" y="108723"/>
                  </a:lnTo>
                  <a:lnTo>
                    <a:pt x="76125" y="117968"/>
                  </a:lnTo>
                  <a:lnTo>
                    <a:pt x="80765" y="117968"/>
                  </a:lnTo>
                  <a:lnTo>
                    <a:pt x="85988" y="0"/>
                  </a:lnTo>
                  <a:close/>
                  <a:moveTo>
                    <a:pt x="96106" y="30490"/>
                  </a:moveTo>
                  <a:cubicBezTo>
                    <a:pt x="92632" y="30490"/>
                    <a:pt x="89948" y="36677"/>
                    <a:pt x="88077" y="49003"/>
                  </a:cubicBezTo>
                  <a:cubicBezTo>
                    <a:pt x="86692" y="58132"/>
                    <a:pt x="86000" y="68544"/>
                    <a:pt x="86000" y="80217"/>
                  </a:cubicBezTo>
                  <a:cubicBezTo>
                    <a:pt x="86000" y="92194"/>
                    <a:pt x="86765" y="101813"/>
                    <a:pt x="88296" y="109073"/>
                  </a:cubicBezTo>
                  <a:cubicBezTo>
                    <a:pt x="89814" y="116357"/>
                    <a:pt x="91794" y="119976"/>
                    <a:pt x="94236" y="119976"/>
                  </a:cubicBezTo>
                  <a:cubicBezTo>
                    <a:pt x="96009" y="119976"/>
                    <a:pt x="97613" y="117898"/>
                    <a:pt x="99034" y="113743"/>
                  </a:cubicBezTo>
                  <a:cubicBezTo>
                    <a:pt x="100467" y="109587"/>
                    <a:pt x="101609" y="103354"/>
                    <a:pt x="102459" y="95042"/>
                  </a:cubicBezTo>
                  <a:lnTo>
                    <a:pt x="98074" y="91564"/>
                  </a:lnTo>
                  <a:cubicBezTo>
                    <a:pt x="97163" y="99525"/>
                    <a:pt x="95900" y="103494"/>
                    <a:pt x="94272" y="103494"/>
                  </a:cubicBezTo>
                  <a:cubicBezTo>
                    <a:pt x="93276" y="103494"/>
                    <a:pt x="92438" y="101743"/>
                    <a:pt x="91746" y="98264"/>
                  </a:cubicBezTo>
                  <a:cubicBezTo>
                    <a:pt x="91065" y="94762"/>
                    <a:pt x="90713" y="90186"/>
                    <a:pt x="90713" y="84490"/>
                  </a:cubicBezTo>
                  <a:cubicBezTo>
                    <a:pt x="90713" y="84000"/>
                    <a:pt x="90725" y="83322"/>
                    <a:pt x="90737" y="82412"/>
                  </a:cubicBezTo>
                  <a:lnTo>
                    <a:pt x="103030" y="82412"/>
                  </a:lnTo>
                  <a:cubicBezTo>
                    <a:pt x="103249" y="77953"/>
                    <a:pt x="103370" y="72933"/>
                    <a:pt x="103370" y="67354"/>
                  </a:cubicBezTo>
                  <a:cubicBezTo>
                    <a:pt x="103370" y="55704"/>
                    <a:pt x="102714" y="46669"/>
                    <a:pt x="101402" y="40202"/>
                  </a:cubicBezTo>
                  <a:cubicBezTo>
                    <a:pt x="100091" y="33735"/>
                    <a:pt x="98329" y="30490"/>
                    <a:pt x="96106" y="304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55350" y="1058800"/>
              <a:ext cx="117344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7" y="1200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70425" y="1133950"/>
              <a:ext cx="365499" cy="165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87" y="1575"/>
                  </a:moveTo>
                  <a:lnTo>
                    <a:pt x="96787" y="14488"/>
                  </a:lnTo>
                  <a:lnTo>
                    <a:pt x="98864" y="14488"/>
                  </a:lnTo>
                  <a:lnTo>
                    <a:pt x="98864" y="1575"/>
                  </a:lnTo>
                  <a:close/>
                  <a:moveTo>
                    <a:pt x="84221" y="26785"/>
                  </a:moveTo>
                  <a:lnTo>
                    <a:pt x="84221" y="39589"/>
                  </a:lnTo>
                  <a:lnTo>
                    <a:pt x="86585" y="39589"/>
                  </a:lnTo>
                  <a:lnTo>
                    <a:pt x="86585" y="26785"/>
                  </a:lnTo>
                  <a:close/>
                  <a:moveTo>
                    <a:pt x="26963" y="34536"/>
                  </a:moveTo>
                  <a:cubicBezTo>
                    <a:pt x="28013" y="34536"/>
                    <a:pt x="28875" y="36691"/>
                    <a:pt x="29540" y="41020"/>
                  </a:cubicBezTo>
                  <a:cubicBezTo>
                    <a:pt x="29967" y="43809"/>
                    <a:pt x="30229" y="47992"/>
                    <a:pt x="30320" y="53570"/>
                  </a:cubicBezTo>
                  <a:lnTo>
                    <a:pt x="23482" y="53570"/>
                  </a:lnTo>
                  <a:cubicBezTo>
                    <a:pt x="23548" y="47793"/>
                    <a:pt x="23909" y="43157"/>
                    <a:pt x="24558" y="39716"/>
                  </a:cubicBezTo>
                  <a:cubicBezTo>
                    <a:pt x="25206" y="36257"/>
                    <a:pt x="26010" y="34536"/>
                    <a:pt x="26963" y="34536"/>
                  </a:cubicBezTo>
                  <a:close/>
                  <a:moveTo>
                    <a:pt x="4604" y="17802"/>
                  </a:moveTo>
                  <a:lnTo>
                    <a:pt x="4604" y="42704"/>
                  </a:lnTo>
                  <a:lnTo>
                    <a:pt x="0" y="42704"/>
                  </a:lnTo>
                  <a:lnTo>
                    <a:pt x="0" y="53190"/>
                  </a:lnTo>
                  <a:lnTo>
                    <a:pt x="4604" y="53190"/>
                  </a:lnTo>
                  <a:lnTo>
                    <a:pt x="4604" y="78291"/>
                  </a:lnTo>
                  <a:lnTo>
                    <a:pt x="6566" y="78291"/>
                  </a:lnTo>
                  <a:lnTo>
                    <a:pt x="6566" y="53190"/>
                  </a:lnTo>
                  <a:lnTo>
                    <a:pt x="11162" y="53190"/>
                  </a:lnTo>
                  <a:lnTo>
                    <a:pt x="11162" y="42704"/>
                  </a:lnTo>
                  <a:lnTo>
                    <a:pt x="6566" y="42704"/>
                  </a:lnTo>
                  <a:lnTo>
                    <a:pt x="6566" y="17802"/>
                  </a:lnTo>
                  <a:close/>
                  <a:moveTo>
                    <a:pt x="52818" y="34591"/>
                  </a:moveTo>
                  <a:cubicBezTo>
                    <a:pt x="53761" y="34591"/>
                    <a:pt x="54558" y="36709"/>
                    <a:pt x="55206" y="40965"/>
                  </a:cubicBezTo>
                  <a:cubicBezTo>
                    <a:pt x="55854" y="45203"/>
                    <a:pt x="56175" y="51868"/>
                    <a:pt x="56175" y="60941"/>
                  </a:cubicBezTo>
                  <a:cubicBezTo>
                    <a:pt x="56175" y="69182"/>
                    <a:pt x="55854" y="75303"/>
                    <a:pt x="55222" y="79323"/>
                  </a:cubicBezTo>
                  <a:cubicBezTo>
                    <a:pt x="54590" y="83326"/>
                    <a:pt x="53819" y="85336"/>
                    <a:pt x="52908" y="85336"/>
                  </a:cubicBezTo>
                  <a:cubicBezTo>
                    <a:pt x="52013" y="85336"/>
                    <a:pt x="51233" y="83235"/>
                    <a:pt x="50569" y="79034"/>
                  </a:cubicBezTo>
                  <a:cubicBezTo>
                    <a:pt x="49904" y="74832"/>
                    <a:pt x="49575" y="68493"/>
                    <a:pt x="49575" y="60000"/>
                  </a:cubicBezTo>
                  <a:cubicBezTo>
                    <a:pt x="49575" y="51216"/>
                    <a:pt x="49887" y="44787"/>
                    <a:pt x="50503" y="40712"/>
                  </a:cubicBezTo>
                  <a:cubicBezTo>
                    <a:pt x="51127" y="36637"/>
                    <a:pt x="51898" y="34591"/>
                    <a:pt x="52818" y="34591"/>
                  </a:cubicBezTo>
                  <a:close/>
                  <a:moveTo>
                    <a:pt x="42870" y="59818"/>
                  </a:moveTo>
                  <a:lnTo>
                    <a:pt x="42870" y="63929"/>
                  </a:lnTo>
                  <a:cubicBezTo>
                    <a:pt x="42870" y="68892"/>
                    <a:pt x="42763" y="72623"/>
                    <a:pt x="42541" y="75176"/>
                  </a:cubicBezTo>
                  <a:cubicBezTo>
                    <a:pt x="42246" y="78454"/>
                    <a:pt x="41786" y="81044"/>
                    <a:pt x="41162" y="82945"/>
                  </a:cubicBezTo>
                  <a:cubicBezTo>
                    <a:pt x="40547" y="84829"/>
                    <a:pt x="39833" y="85771"/>
                    <a:pt x="39028" y="85771"/>
                  </a:cubicBezTo>
                  <a:cubicBezTo>
                    <a:pt x="38224" y="85771"/>
                    <a:pt x="37608" y="84775"/>
                    <a:pt x="37190" y="82782"/>
                  </a:cubicBezTo>
                  <a:cubicBezTo>
                    <a:pt x="36771" y="80790"/>
                    <a:pt x="36566" y="78291"/>
                    <a:pt x="36566" y="75285"/>
                  </a:cubicBezTo>
                  <a:cubicBezTo>
                    <a:pt x="36566" y="73329"/>
                    <a:pt x="36656" y="71554"/>
                    <a:pt x="36853" y="69960"/>
                  </a:cubicBezTo>
                  <a:cubicBezTo>
                    <a:pt x="37042" y="68348"/>
                    <a:pt x="37313" y="67135"/>
                    <a:pt x="37674" y="66302"/>
                  </a:cubicBezTo>
                  <a:cubicBezTo>
                    <a:pt x="38027" y="65469"/>
                    <a:pt x="38626" y="64726"/>
                    <a:pt x="39480" y="64056"/>
                  </a:cubicBezTo>
                  <a:cubicBezTo>
                    <a:pt x="40990" y="62897"/>
                    <a:pt x="42123" y="61485"/>
                    <a:pt x="42870" y="59818"/>
                  </a:cubicBezTo>
                  <a:close/>
                  <a:moveTo>
                    <a:pt x="18541" y="25300"/>
                  </a:moveTo>
                  <a:cubicBezTo>
                    <a:pt x="18057" y="25300"/>
                    <a:pt x="17614" y="26042"/>
                    <a:pt x="17203" y="27546"/>
                  </a:cubicBezTo>
                  <a:cubicBezTo>
                    <a:pt x="16801" y="29031"/>
                    <a:pt x="16366" y="32146"/>
                    <a:pt x="15882" y="36836"/>
                  </a:cubicBezTo>
                  <a:lnTo>
                    <a:pt x="15882" y="26785"/>
                  </a:lnTo>
                  <a:lnTo>
                    <a:pt x="14019" y="26785"/>
                  </a:lnTo>
                  <a:lnTo>
                    <a:pt x="14019" y="93087"/>
                  </a:lnTo>
                  <a:lnTo>
                    <a:pt x="16095" y="93087"/>
                  </a:lnTo>
                  <a:lnTo>
                    <a:pt x="16095" y="58370"/>
                  </a:lnTo>
                  <a:cubicBezTo>
                    <a:pt x="16095" y="53625"/>
                    <a:pt x="16210" y="49260"/>
                    <a:pt x="16440" y="45276"/>
                  </a:cubicBezTo>
                  <a:cubicBezTo>
                    <a:pt x="16596" y="42650"/>
                    <a:pt x="16850" y="40603"/>
                    <a:pt x="17212" y="39118"/>
                  </a:cubicBezTo>
                  <a:cubicBezTo>
                    <a:pt x="17573" y="37633"/>
                    <a:pt x="17983" y="36909"/>
                    <a:pt x="18435" y="36909"/>
                  </a:cubicBezTo>
                  <a:cubicBezTo>
                    <a:pt x="18943" y="36909"/>
                    <a:pt x="19452" y="37706"/>
                    <a:pt x="19961" y="39335"/>
                  </a:cubicBezTo>
                  <a:lnTo>
                    <a:pt x="20675" y="28904"/>
                  </a:lnTo>
                  <a:cubicBezTo>
                    <a:pt x="19953" y="26495"/>
                    <a:pt x="19239" y="25300"/>
                    <a:pt x="18541" y="25300"/>
                  </a:cubicBezTo>
                  <a:close/>
                  <a:moveTo>
                    <a:pt x="84221" y="80283"/>
                  </a:moveTo>
                  <a:lnTo>
                    <a:pt x="84221" y="93087"/>
                  </a:lnTo>
                  <a:lnTo>
                    <a:pt x="86585" y="93087"/>
                  </a:lnTo>
                  <a:lnTo>
                    <a:pt x="86585" y="80283"/>
                  </a:lnTo>
                  <a:close/>
                  <a:moveTo>
                    <a:pt x="96787" y="26785"/>
                  </a:moveTo>
                  <a:lnTo>
                    <a:pt x="96787" y="93087"/>
                  </a:lnTo>
                  <a:lnTo>
                    <a:pt x="98864" y="93087"/>
                  </a:lnTo>
                  <a:lnTo>
                    <a:pt x="98864" y="26785"/>
                  </a:lnTo>
                  <a:close/>
                  <a:moveTo>
                    <a:pt x="107786" y="25300"/>
                  </a:moveTo>
                  <a:cubicBezTo>
                    <a:pt x="106087" y="25300"/>
                    <a:pt x="104790" y="28940"/>
                    <a:pt x="103887" y="36220"/>
                  </a:cubicBezTo>
                  <a:lnTo>
                    <a:pt x="103887" y="26785"/>
                  </a:lnTo>
                  <a:lnTo>
                    <a:pt x="102024" y="26785"/>
                  </a:lnTo>
                  <a:lnTo>
                    <a:pt x="102024" y="93087"/>
                  </a:lnTo>
                  <a:lnTo>
                    <a:pt x="104101" y="93087"/>
                  </a:lnTo>
                  <a:lnTo>
                    <a:pt x="104101" y="56884"/>
                  </a:lnTo>
                  <a:cubicBezTo>
                    <a:pt x="104101" y="48391"/>
                    <a:pt x="104421" y="42632"/>
                    <a:pt x="105061" y="39589"/>
                  </a:cubicBezTo>
                  <a:cubicBezTo>
                    <a:pt x="105701" y="36546"/>
                    <a:pt x="106465" y="35025"/>
                    <a:pt x="107351" y="35025"/>
                  </a:cubicBezTo>
                  <a:cubicBezTo>
                    <a:pt x="107901" y="35025"/>
                    <a:pt x="108385" y="35713"/>
                    <a:pt x="108796" y="37054"/>
                  </a:cubicBezTo>
                  <a:cubicBezTo>
                    <a:pt x="109206" y="38412"/>
                    <a:pt x="109493" y="40223"/>
                    <a:pt x="109658" y="42487"/>
                  </a:cubicBezTo>
                  <a:cubicBezTo>
                    <a:pt x="109822" y="44750"/>
                    <a:pt x="109896" y="48173"/>
                    <a:pt x="109896" y="52755"/>
                  </a:cubicBezTo>
                  <a:lnTo>
                    <a:pt x="109896" y="93087"/>
                  </a:lnTo>
                  <a:lnTo>
                    <a:pt x="111972" y="93087"/>
                  </a:lnTo>
                  <a:lnTo>
                    <a:pt x="111972" y="52321"/>
                  </a:lnTo>
                  <a:cubicBezTo>
                    <a:pt x="111972" y="47123"/>
                    <a:pt x="111939" y="43483"/>
                    <a:pt x="111857" y="41400"/>
                  </a:cubicBezTo>
                  <a:cubicBezTo>
                    <a:pt x="111734" y="38194"/>
                    <a:pt x="111521" y="35424"/>
                    <a:pt x="111217" y="33087"/>
                  </a:cubicBezTo>
                  <a:cubicBezTo>
                    <a:pt x="110905" y="30769"/>
                    <a:pt x="110445" y="28886"/>
                    <a:pt x="109822" y="27437"/>
                  </a:cubicBezTo>
                  <a:cubicBezTo>
                    <a:pt x="109206" y="26006"/>
                    <a:pt x="108525" y="25300"/>
                    <a:pt x="107786" y="25300"/>
                  </a:cubicBezTo>
                  <a:close/>
                  <a:moveTo>
                    <a:pt x="117611" y="3640"/>
                  </a:moveTo>
                  <a:lnTo>
                    <a:pt x="115543" y="10377"/>
                  </a:lnTo>
                  <a:lnTo>
                    <a:pt x="115543" y="26785"/>
                  </a:lnTo>
                  <a:lnTo>
                    <a:pt x="114016" y="26785"/>
                  </a:lnTo>
                  <a:lnTo>
                    <a:pt x="114016" y="35532"/>
                  </a:lnTo>
                  <a:lnTo>
                    <a:pt x="115543" y="35532"/>
                  </a:lnTo>
                  <a:lnTo>
                    <a:pt x="115543" y="73673"/>
                  </a:lnTo>
                  <a:cubicBezTo>
                    <a:pt x="115543" y="80410"/>
                    <a:pt x="115625" y="84829"/>
                    <a:pt x="115797" y="86930"/>
                  </a:cubicBezTo>
                  <a:cubicBezTo>
                    <a:pt x="115961" y="89031"/>
                    <a:pt x="116257" y="90733"/>
                    <a:pt x="116675" y="92019"/>
                  </a:cubicBezTo>
                  <a:cubicBezTo>
                    <a:pt x="117086" y="93305"/>
                    <a:pt x="117668" y="93957"/>
                    <a:pt x="118424" y="93957"/>
                  </a:cubicBezTo>
                  <a:cubicBezTo>
                    <a:pt x="118883" y="93957"/>
                    <a:pt x="119409" y="93631"/>
                    <a:pt x="119991" y="92961"/>
                  </a:cubicBezTo>
                  <a:lnTo>
                    <a:pt x="119696" y="83036"/>
                  </a:lnTo>
                  <a:cubicBezTo>
                    <a:pt x="119318" y="83326"/>
                    <a:pt x="119015" y="83471"/>
                    <a:pt x="118785" y="83471"/>
                  </a:cubicBezTo>
                  <a:cubicBezTo>
                    <a:pt x="118473" y="83471"/>
                    <a:pt x="118243" y="83199"/>
                    <a:pt x="118071" y="82656"/>
                  </a:cubicBezTo>
                  <a:cubicBezTo>
                    <a:pt x="117906" y="82112"/>
                    <a:pt x="117792" y="81388"/>
                    <a:pt x="117718" y="80464"/>
                  </a:cubicBezTo>
                  <a:cubicBezTo>
                    <a:pt x="117644" y="79559"/>
                    <a:pt x="117611" y="77494"/>
                    <a:pt x="117611" y="74289"/>
                  </a:cubicBezTo>
                  <a:lnTo>
                    <a:pt x="117611" y="35532"/>
                  </a:lnTo>
                  <a:lnTo>
                    <a:pt x="119696" y="35532"/>
                  </a:lnTo>
                  <a:lnTo>
                    <a:pt x="119696" y="26785"/>
                  </a:lnTo>
                  <a:lnTo>
                    <a:pt x="117611" y="26785"/>
                  </a:lnTo>
                  <a:lnTo>
                    <a:pt x="117611" y="3640"/>
                  </a:lnTo>
                  <a:close/>
                  <a:moveTo>
                    <a:pt x="26938" y="25300"/>
                  </a:moveTo>
                  <a:cubicBezTo>
                    <a:pt x="25247" y="25300"/>
                    <a:pt x="23868" y="28379"/>
                    <a:pt x="22809" y="34536"/>
                  </a:cubicBezTo>
                  <a:cubicBezTo>
                    <a:pt x="21751" y="40694"/>
                    <a:pt x="21217" y="49351"/>
                    <a:pt x="21217" y="60507"/>
                  </a:cubicBezTo>
                  <a:cubicBezTo>
                    <a:pt x="21217" y="71282"/>
                    <a:pt x="21742" y="79649"/>
                    <a:pt x="22793" y="85626"/>
                  </a:cubicBezTo>
                  <a:cubicBezTo>
                    <a:pt x="23844" y="91602"/>
                    <a:pt x="25264" y="94572"/>
                    <a:pt x="27053" y="94572"/>
                  </a:cubicBezTo>
                  <a:cubicBezTo>
                    <a:pt x="28481" y="94572"/>
                    <a:pt x="29647" y="92707"/>
                    <a:pt x="30566" y="88958"/>
                  </a:cubicBezTo>
                  <a:cubicBezTo>
                    <a:pt x="31477" y="85209"/>
                    <a:pt x="32101" y="79957"/>
                    <a:pt x="32445" y="73166"/>
                  </a:cubicBezTo>
                  <a:lnTo>
                    <a:pt x="30295" y="71735"/>
                  </a:lnTo>
                  <a:cubicBezTo>
                    <a:pt x="29983" y="76480"/>
                    <a:pt x="29556" y="79939"/>
                    <a:pt x="29015" y="82094"/>
                  </a:cubicBezTo>
                  <a:cubicBezTo>
                    <a:pt x="28481" y="84268"/>
                    <a:pt x="27833" y="85336"/>
                    <a:pt x="27069" y="85336"/>
                  </a:cubicBezTo>
                  <a:cubicBezTo>
                    <a:pt x="26043" y="85336"/>
                    <a:pt x="25190" y="83398"/>
                    <a:pt x="24508" y="79541"/>
                  </a:cubicBezTo>
                  <a:cubicBezTo>
                    <a:pt x="23819" y="75665"/>
                    <a:pt x="23441" y="70087"/>
                    <a:pt x="23367" y="62807"/>
                  </a:cubicBezTo>
                  <a:lnTo>
                    <a:pt x="32503" y="62807"/>
                  </a:lnTo>
                  <a:cubicBezTo>
                    <a:pt x="32511" y="61485"/>
                    <a:pt x="32511" y="60470"/>
                    <a:pt x="32511" y="59818"/>
                  </a:cubicBezTo>
                  <a:cubicBezTo>
                    <a:pt x="32511" y="48862"/>
                    <a:pt x="31994" y="40386"/>
                    <a:pt x="30952" y="34337"/>
                  </a:cubicBezTo>
                  <a:cubicBezTo>
                    <a:pt x="29917" y="28306"/>
                    <a:pt x="28580" y="25300"/>
                    <a:pt x="26938" y="25300"/>
                  </a:cubicBezTo>
                  <a:close/>
                  <a:moveTo>
                    <a:pt x="40235" y="25300"/>
                  </a:moveTo>
                  <a:cubicBezTo>
                    <a:pt x="39176" y="25300"/>
                    <a:pt x="38248" y="26079"/>
                    <a:pt x="37452" y="27636"/>
                  </a:cubicBezTo>
                  <a:cubicBezTo>
                    <a:pt x="36648" y="29194"/>
                    <a:pt x="36041" y="31421"/>
                    <a:pt x="35614" y="34319"/>
                  </a:cubicBezTo>
                  <a:cubicBezTo>
                    <a:pt x="35195" y="37198"/>
                    <a:pt x="34891" y="41002"/>
                    <a:pt x="34703" y="45710"/>
                  </a:cubicBezTo>
                  <a:lnTo>
                    <a:pt x="36738" y="47195"/>
                  </a:lnTo>
                  <a:cubicBezTo>
                    <a:pt x="36960" y="42505"/>
                    <a:pt x="37305" y="39227"/>
                    <a:pt x="37772" y="37361"/>
                  </a:cubicBezTo>
                  <a:cubicBezTo>
                    <a:pt x="38232" y="35514"/>
                    <a:pt x="38954" y="34591"/>
                    <a:pt x="39931" y="34591"/>
                  </a:cubicBezTo>
                  <a:cubicBezTo>
                    <a:pt x="40974" y="34591"/>
                    <a:pt x="41770" y="35858"/>
                    <a:pt x="42295" y="38394"/>
                  </a:cubicBezTo>
                  <a:cubicBezTo>
                    <a:pt x="42689" y="40277"/>
                    <a:pt x="42886" y="43501"/>
                    <a:pt x="42886" y="48083"/>
                  </a:cubicBezTo>
                  <a:cubicBezTo>
                    <a:pt x="42886" y="48499"/>
                    <a:pt x="42878" y="49477"/>
                    <a:pt x="42870" y="51017"/>
                  </a:cubicBezTo>
                  <a:cubicBezTo>
                    <a:pt x="42082" y="52502"/>
                    <a:pt x="40850" y="53806"/>
                    <a:pt x="39168" y="54874"/>
                  </a:cubicBezTo>
                  <a:cubicBezTo>
                    <a:pt x="38347" y="55418"/>
                    <a:pt x="37731" y="55979"/>
                    <a:pt x="37321" y="56559"/>
                  </a:cubicBezTo>
                  <a:cubicBezTo>
                    <a:pt x="36771" y="57392"/>
                    <a:pt x="36270" y="58623"/>
                    <a:pt x="35827" y="60253"/>
                  </a:cubicBezTo>
                  <a:cubicBezTo>
                    <a:pt x="35392" y="61865"/>
                    <a:pt x="35031" y="64020"/>
                    <a:pt x="34760" y="66700"/>
                  </a:cubicBezTo>
                  <a:cubicBezTo>
                    <a:pt x="34481" y="69399"/>
                    <a:pt x="34350" y="72351"/>
                    <a:pt x="34350" y="75611"/>
                  </a:cubicBezTo>
                  <a:cubicBezTo>
                    <a:pt x="34350" y="81134"/>
                    <a:pt x="34711" y="85680"/>
                    <a:pt x="35433" y="89248"/>
                  </a:cubicBezTo>
                  <a:cubicBezTo>
                    <a:pt x="36155" y="92798"/>
                    <a:pt x="37190" y="94572"/>
                    <a:pt x="38536" y="94572"/>
                  </a:cubicBezTo>
                  <a:cubicBezTo>
                    <a:pt x="39348" y="94572"/>
                    <a:pt x="40112" y="93848"/>
                    <a:pt x="40826" y="92399"/>
                  </a:cubicBezTo>
                  <a:cubicBezTo>
                    <a:pt x="41540" y="90932"/>
                    <a:pt x="42279" y="88451"/>
                    <a:pt x="43050" y="84901"/>
                  </a:cubicBezTo>
                  <a:cubicBezTo>
                    <a:pt x="43108" y="88035"/>
                    <a:pt x="43247" y="90751"/>
                    <a:pt x="43461" y="93087"/>
                  </a:cubicBezTo>
                  <a:lnTo>
                    <a:pt x="45627" y="93087"/>
                  </a:lnTo>
                  <a:cubicBezTo>
                    <a:pt x="45365" y="90552"/>
                    <a:pt x="45192" y="87890"/>
                    <a:pt x="45102" y="85119"/>
                  </a:cubicBezTo>
                  <a:cubicBezTo>
                    <a:pt x="45020" y="82348"/>
                    <a:pt x="44971" y="75756"/>
                    <a:pt x="44971" y="65306"/>
                  </a:cubicBezTo>
                  <a:lnTo>
                    <a:pt x="44971" y="50329"/>
                  </a:lnTo>
                  <a:cubicBezTo>
                    <a:pt x="44971" y="45330"/>
                    <a:pt x="44938" y="41871"/>
                    <a:pt x="44872" y="39969"/>
                  </a:cubicBezTo>
                  <a:cubicBezTo>
                    <a:pt x="44749" y="36872"/>
                    <a:pt x="44528" y="34337"/>
                    <a:pt x="44224" y="32309"/>
                  </a:cubicBezTo>
                  <a:cubicBezTo>
                    <a:pt x="43912" y="30298"/>
                    <a:pt x="43436" y="28614"/>
                    <a:pt x="42779" y="27292"/>
                  </a:cubicBezTo>
                  <a:cubicBezTo>
                    <a:pt x="42131" y="25952"/>
                    <a:pt x="41277" y="25300"/>
                    <a:pt x="40235" y="25300"/>
                  </a:cubicBezTo>
                  <a:close/>
                  <a:moveTo>
                    <a:pt x="56002" y="1575"/>
                  </a:moveTo>
                  <a:lnTo>
                    <a:pt x="56002" y="34409"/>
                  </a:lnTo>
                  <a:cubicBezTo>
                    <a:pt x="55641" y="31693"/>
                    <a:pt x="55173" y="29501"/>
                    <a:pt x="54599" y="27817"/>
                  </a:cubicBezTo>
                  <a:cubicBezTo>
                    <a:pt x="54016" y="26133"/>
                    <a:pt x="53359" y="25300"/>
                    <a:pt x="52621" y="25300"/>
                  </a:cubicBezTo>
                  <a:cubicBezTo>
                    <a:pt x="51611" y="25300"/>
                    <a:pt x="50700" y="26731"/>
                    <a:pt x="49887" y="29592"/>
                  </a:cubicBezTo>
                  <a:cubicBezTo>
                    <a:pt x="49075" y="32472"/>
                    <a:pt x="48459" y="36601"/>
                    <a:pt x="48057" y="41998"/>
                  </a:cubicBezTo>
                  <a:cubicBezTo>
                    <a:pt x="47647" y="47376"/>
                    <a:pt x="47441" y="53389"/>
                    <a:pt x="47441" y="60000"/>
                  </a:cubicBezTo>
                  <a:cubicBezTo>
                    <a:pt x="47441" y="66773"/>
                    <a:pt x="47671" y="72785"/>
                    <a:pt x="48114" y="78001"/>
                  </a:cubicBezTo>
                  <a:cubicBezTo>
                    <a:pt x="48566" y="83235"/>
                    <a:pt x="49206" y="87292"/>
                    <a:pt x="50019" y="90208"/>
                  </a:cubicBezTo>
                  <a:cubicBezTo>
                    <a:pt x="50839" y="93124"/>
                    <a:pt x="51734" y="94572"/>
                    <a:pt x="52711" y="94572"/>
                  </a:cubicBezTo>
                  <a:cubicBezTo>
                    <a:pt x="54221" y="94572"/>
                    <a:pt x="55362" y="91294"/>
                    <a:pt x="56142" y="84720"/>
                  </a:cubicBezTo>
                  <a:lnTo>
                    <a:pt x="56142" y="93087"/>
                  </a:lnTo>
                  <a:lnTo>
                    <a:pt x="58071" y="93087"/>
                  </a:lnTo>
                  <a:lnTo>
                    <a:pt x="58071" y="1575"/>
                  </a:lnTo>
                  <a:close/>
                  <a:moveTo>
                    <a:pt x="65302" y="18"/>
                  </a:moveTo>
                  <a:cubicBezTo>
                    <a:pt x="63857" y="10449"/>
                    <a:pt x="62790" y="20935"/>
                    <a:pt x="62093" y="31476"/>
                  </a:cubicBezTo>
                  <a:cubicBezTo>
                    <a:pt x="61502" y="40549"/>
                    <a:pt x="61206" y="50039"/>
                    <a:pt x="61206" y="59945"/>
                  </a:cubicBezTo>
                  <a:cubicBezTo>
                    <a:pt x="61206" y="71174"/>
                    <a:pt x="61600" y="82040"/>
                    <a:pt x="62396" y="92526"/>
                  </a:cubicBezTo>
                  <a:cubicBezTo>
                    <a:pt x="63184" y="103012"/>
                    <a:pt x="64153" y="112158"/>
                    <a:pt x="65302" y="119981"/>
                  </a:cubicBezTo>
                  <a:lnTo>
                    <a:pt x="66787" y="119981"/>
                  </a:lnTo>
                  <a:cubicBezTo>
                    <a:pt x="64489" y="100006"/>
                    <a:pt x="63340" y="80012"/>
                    <a:pt x="63340" y="60000"/>
                  </a:cubicBezTo>
                  <a:cubicBezTo>
                    <a:pt x="63340" y="52140"/>
                    <a:pt x="63504" y="44316"/>
                    <a:pt x="63841" y="36528"/>
                  </a:cubicBezTo>
                  <a:cubicBezTo>
                    <a:pt x="64103" y="30280"/>
                    <a:pt x="64473" y="24286"/>
                    <a:pt x="64941" y="18545"/>
                  </a:cubicBezTo>
                  <a:cubicBezTo>
                    <a:pt x="65244" y="14850"/>
                    <a:pt x="65860" y="8674"/>
                    <a:pt x="66787" y="18"/>
                  </a:cubicBezTo>
                  <a:close/>
                  <a:moveTo>
                    <a:pt x="69077" y="18"/>
                  </a:moveTo>
                  <a:cubicBezTo>
                    <a:pt x="70013" y="8747"/>
                    <a:pt x="70637" y="14995"/>
                    <a:pt x="70932" y="18744"/>
                  </a:cubicBezTo>
                  <a:cubicBezTo>
                    <a:pt x="71409" y="24485"/>
                    <a:pt x="71770" y="30479"/>
                    <a:pt x="72032" y="36709"/>
                  </a:cubicBezTo>
                  <a:cubicBezTo>
                    <a:pt x="72361" y="44406"/>
                    <a:pt x="72525" y="52176"/>
                    <a:pt x="72525" y="60000"/>
                  </a:cubicBezTo>
                  <a:cubicBezTo>
                    <a:pt x="72525" y="80012"/>
                    <a:pt x="71376" y="100006"/>
                    <a:pt x="69077" y="119981"/>
                  </a:cubicBezTo>
                  <a:lnTo>
                    <a:pt x="70563" y="119981"/>
                  </a:lnTo>
                  <a:cubicBezTo>
                    <a:pt x="71704" y="112158"/>
                    <a:pt x="72673" y="103012"/>
                    <a:pt x="73469" y="92526"/>
                  </a:cubicBezTo>
                  <a:cubicBezTo>
                    <a:pt x="74265" y="82040"/>
                    <a:pt x="74659" y="71174"/>
                    <a:pt x="74659" y="59945"/>
                  </a:cubicBezTo>
                  <a:cubicBezTo>
                    <a:pt x="74659" y="50039"/>
                    <a:pt x="74363" y="40549"/>
                    <a:pt x="73772" y="31476"/>
                  </a:cubicBezTo>
                  <a:cubicBezTo>
                    <a:pt x="73083" y="20935"/>
                    <a:pt x="72016" y="10449"/>
                    <a:pt x="70563" y="18"/>
                  </a:cubicBezTo>
                  <a:close/>
                </a:path>
              </a:pathLst>
            </a:custGeom>
            <a:solidFill>
              <a:srgbClr val="00002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70425" y="1296850"/>
              <a:ext cx="793550" cy="165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308" y="1575"/>
                  </a:moveTo>
                  <a:lnTo>
                    <a:pt x="109308" y="14488"/>
                  </a:lnTo>
                  <a:lnTo>
                    <a:pt x="110265" y="14488"/>
                  </a:lnTo>
                  <a:lnTo>
                    <a:pt x="110265" y="1575"/>
                  </a:lnTo>
                  <a:close/>
                  <a:moveTo>
                    <a:pt x="87310" y="0"/>
                  </a:moveTo>
                  <a:cubicBezTo>
                    <a:pt x="87313" y="2843"/>
                    <a:pt x="87347" y="8022"/>
                    <a:pt x="87416" y="15556"/>
                  </a:cubicBezTo>
                  <a:cubicBezTo>
                    <a:pt x="87162" y="13836"/>
                    <a:pt x="86750" y="11826"/>
                    <a:pt x="86187" y="9489"/>
                  </a:cubicBezTo>
                  <a:lnTo>
                    <a:pt x="85945" y="18364"/>
                  </a:lnTo>
                  <a:cubicBezTo>
                    <a:pt x="86353" y="19649"/>
                    <a:pt x="86788" y="20808"/>
                    <a:pt x="87245" y="21859"/>
                  </a:cubicBezTo>
                  <a:cubicBezTo>
                    <a:pt x="87068" y="23779"/>
                    <a:pt x="86773" y="27709"/>
                    <a:pt x="86365" y="33649"/>
                  </a:cubicBezTo>
                  <a:lnTo>
                    <a:pt x="86992" y="38955"/>
                  </a:lnTo>
                  <a:cubicBezTo>
                    <a:pt x="87189" y="35876"/>
                    <a:pt x="87419" y="31403"/>
                    <a:pt x="87680" y="25535"/>
                  </a:cubicBezTo>
                  <a:cubicBezTo>
                    <a:pt x="87960" y="31204"/>
                    <a:pt x="88206" y="35677"/>
                    <a:pt x="88410" y="38955"/>
                  </a:cubicBezTo>
                  <a:lnTo>
                    <a:pt x="89049" y="33649"/>
                  </a:lnTo>
                  <a:cubicBezTo>
                    <a:pt x="88656" y="27998"/>
                    <a:pt x="88349" y="24068"/>
                    <a:pt x="88134" y="21859"/>
                  </a:cubicBezTo>
                  <a:cubicBezTo>
                    <a:pt x="88565" y="21279"/>
                    <a:pt x="89007" y="20102"/>
                    <a:pt x="89457" y="18364"/>
                  </a:cubicBezTo>
                  <a:lnTo>
                    <a:pt x="89211" y="9489"/>
                  </a:lnTo>
                  <a:cubicBezTo>
                    <a:pt x="88739" y="11319"/>
                    <a:pt x="88323" y="13329"/>
                    <a:pt x="87956" y="15484"/>
                  </a:cubicBezTo>
                  <a:cubicBezTo>
                    <a:pt x="88028" y="9290"/>
                    <a:pt x="88070" y="4129"/>
                    <a:pt x="88081" y="0"/>
                  </a:cubicBezTo>
                  <a:close/>
                  <a:moveTo>
                    <a:pt x="53319" y="26785"/>
                  </a:moveTo>
                  <a:lnTo>
                    <a:pt x="53319" y="39589"/>
                  </a:lnTo>
                  <a:lnTo>
                    <a:pt x="54408" y="39589"/>
                  </a:lnTo>
                  <a:lnTo>
                    <a:pt x="54408" y="26785"/>
                  </a:lnTo>
                  <a:close/>
                  <a:moveTo>
                    <a:pt x="103520" y="26785"/>
                  </a:moveTo>
                  <a:lnTo>
                    <a:pt x="103520" y="39589"/>
                  </a:lnTo>
                  <a:lnTo>
                    <a:pt x="104609" y="39589"/>
                  </a:lnTo>
                  <a:lnTo>
                    <a:pt x="104609" y="26785"/>
                  </a:lnTo>
                  <a:close/>
                  <a:moveTo>
                    <a:pt x="12418" y="34518"/>
                  </a:moveTo>
                  <a:cubicBezTo>
                    <a:pt x="12902" y="34518"/>
                    <a:pt x="13299" y="36691"/>
                    <a:pt x="13605" y="41020"/>
                  </a:cubicBezTo>
                  <a:cubicBezTo>
                    <a:pt x="13802" y="43809"/>
                    <a:pt x="13923" y="47992"/>
                    <a:pt x="13965" y="53570"/>
                  </a:cubicBezTo>
                  <a:lnTo>
                    <a:pt x="10815" y="53570"/>
                  </a:lnTo>
                  <a:cubicBezTo>
                    <a:pt x="10846" y="47775"/>
                    <a:pt x="11012" y="43157"/>
                    <a:pt x="11311" y="39716"/>
                  </a:cubicBezTo>
                  <a:cubicBezTo>
                    <a:pt x="11609" y="36257"/>
                    <a:pt x="11980" y="34518"/>
                    <a:pt x="12418" y="34518"/>
                  </a:cubicBezTo>
                  <a:close/>
                  <a:moveTo>
                    <a:pt x="2120" y="17802"/>
                  </a:moveTo>
                  <a:lnTo>
                    <a:pt x="2120" y="42704"/>
                  </a:lnTo>
                  <a:lnTo>
                    <a:pt x="0" y="42704"/>
                  </a:lnTo>
                  <a:lnTo>
                    <a:pt x="0" y="53190"/>
                  </a:lnTo>
                  <a:lnTo>
                    <a:pt x="2120" y="53190"/>
                  </a:lnTo>
                  <a:lnTo>
                    <a:pt x="2120" y="78291"/>
                  </a:lnTo>
                  <a:lnTo>
                    <a:pt x="3024" y="78291"/>
                  </a:lnTo>
                  <a:lnTo>
                    <a:pt x="3024" y="53190"/>
                  </a:lnTo>
                  <a:lnTo>
                    <a:pt x="5141" y="53190"/>
                  </a:lnTo>
                  <a:lnTo>
                    <a:pt x="5141" y="42704"/>
                  </a:lnTo>
                  <a:lnTo>
                    <a:pt x="3024" y="42704"/>
                  </a:lnTo>
                  <a:lnTo>
                    <a:pt x="3024" y="17802"/>
                  </a:lnTo>
                  <a:close/>
                  <a:moveTo>
                    <a:pt x="24327" y="34591"/>
                  </a:moveTo>
                  <a:cubicBezTo>
                    <a:pt x="24762" y="34591"/>
                    <a:pt x="25128" y="36709"/>
                    <a:pt x="25427" y="40965"/>
                  </a:cubicBezTo>
                  <a:cubicBezTo>
                    <a:pt x="25726" y="45203"/>
                    <a:pt x="25873" y="51868"/>
                    <a:pt x="25873" y="60923"/>
                  </a:cubicBezTo>
                  <a:cubicBezTo>
                    <a:pt x="25873" y="69163"/>
                    <a:pt x="25726" y="75303"/>
                    <a:pt x="25435" y="79323"/>
                  </a:cubicBezTo>
                  <a:cubicBezTo>
                    <a:pt x="25143" y="83326"/>
                    <a:pt x="24788" y="85336"/>
                    <a:pt x="24368" y="85336"/>
                  </a:cubicBezTo>
                  <a:cubicBezTo>
                    <a:pt x="23956" y="85336"/>
                    <a:pt x="23597" y="83235"/>
                    <a:pt x="23291" y="79034"/>
                  </a:cubicBezTo>
                  <a:cubicBezTo>
                    <a:pt x="22985" y="74832"/>
                    <a:pt x="22834" y="68493"/>
                    <a:pt x="22834" y="60000"/>
                  </a:cubicBezTo>
                  <a:cubicBezTo>
                    <a:pt x="22834" y="51216"/>
                    <a:pt x="22977" y="44787"/>
                    <a:pt x="23261" y="40712"/>
                  </a:cubicBezTo>
                  <a:cubicBezTo>
                    <a:pt x="23548" y="36637"/>
                    <a:pt x="23903" y="34591"/>
                    <a:pt x="24327" y="34591"/>
                  </a:cubicBezTo>
                  <a:close/>
                  <a:moveTo>
                    <a:pt x="37313" y="34518"/>
                  </a:moveTo>
                  <a:cubicBezTo>
                    <a:pt x="37725" y="34518"/>
                    <a:pt x="38080" y="36583"/>
                    <a:pt x="38371" y="40712"/>
                  </a:cubicBezTo>
                  <a:cubicBezTo>
                    <a:pt x="38662" y="44823"/>
                    <a:pt x="38810" y="51216"/>
                    <a:pt x="38810" y="59873"/>
                  </a:cubicBezTo>
                  <a:cubicBezTo>
                    <a:pt x="38810" y="68312"/>
                    <a:pt x="38659" y="74669"/>
                    <a:pt x="38352" y="78943"/>
                  </a:cubicBezTo>
                  <a:cubicBezTo>
                    <a:pt x="38046" y="83199"/>
                    <a:pt x="37687" y="85336"/>
                    <a:pt x="37267" y="85336"/>
                  </a:cubicBezTo>
                  <a:cubicBezTo>
                    <a:pt x="36757" y="85336"/>
                    <a:pt x="36349" y="82438"/>
                    <a:pt x="36046" y="76661"/>
                  </a:cubicBezTo>
                  <a:cubicBezTo>
                    <a:pt x="35861" y="73130"/>
                    <a:pt x="35770" y="67389"/>
                    <a:pt x="35770" y="59438"/>
                  </a:cubicBezTo>
                  <a:cubicBezTo>
                    <a:pt x="35770" y="51361"/>
                    <a:pt x="35922" y="45185"/>
                    <a:pt x="36228" y="40929"/>
                  </a:cubicBezTo>
                  <a:cubicBezTo>
                    <a:pt x="36530" y="36655"/>
                    <a:pt x="36893" y="34518"/>
                    <a:pt x="37313" y="34518"/>
                  </a:cubicBezTo>
                  <a:close/>
                  <a:moveTo>
                    <a:pt x="19745" y="59800"/>
                  </a:moveTo>
                  <a:lnTo>
                    <a:pt x="19745" y="63929"/>
                  </a:lnTo>
                  <a:cubicBezTo>
                    <a:pt x="19745" y="68874"/>
                    <a:pt x="19696" y="72623"/>
                    <a:pt x="19594" y="75158"/>
                  </a:cubicBezTo>
                  <a:cubicBezTo>
                    <a:pt x="19458" y="78454"/>
                    <a:pt x="19246" y="81044"/>
                    <a:pt x="18959" y="82927"/>
                  </a:cubicBezTo>
                  <a:cubicBezTo>
                    <a:pt x="18675" y="84829"/>
                    <a:pt x="18346" y="85771"/>
                    <a:pt x="17976" y="85771"/>
                  </a:cubicBezTo>
                  <a:cubicBezTo>
                    <a:pt x="17605" y="85771"/>
                    <a:pt x="17322" y="84775"/>
                    <a:pt x="17129" y="82782"/>
                  </a:cubicBezTo>
                  <a:cubicBezTo>
                    <a:pt x="16936" y="80790"/>
                    <a:pt x="16842" y="78291"/>
                    <a:pt x="16842" y="75285"/>
                  </a:cubicBezTo>
                  <a:cubicBezTo>
                    <a:pt x="16842" y="73329"/>
                    <a:pt x="16883" y="71554"/>
                    <a:pt x="16974" y="69960"/>
                  </a:cubicBezTo>
                  <a:cubicBezTo>
                    <a:pt x="17061" y="68348"/>
                    <a:pt x="17186" y="67135"/>
                    <a:pt x="17352" y="66302"/>
                  </a:cubicBezTo>
                  <a:cubicBezTo>
                    <a:pt x="17514" y="65469"/>
                    <a:pt x="17790" y="64726"/>
                    <a:pt x="18184" y="64056"/>
                  </a:cubicBezTo>
                  <a:cubicBezTo>
                    <a:pt x="18879" y="62879"/>
                    <a:pt x="19401" y="61466"/>
                    <a:pt x="19745" y="59800"/>
                  </a:cubicBezTo>
                  <a:close/>
                  <a:moveTo>
                    <a:pt x="74195" y="59800"/>
                  </a:moveTo>
                  <a:lnTo>
                    <a:pt x="74195" y="63929"/>
                  </a:lnTo>
                  <a:cubicBezTo>
                    <a:pt x="74195" y="68874"/>
                    <a:pt x="74146" y="72623"/>
                    <a:pt x="74044" y="75158"/>
                  </a:cubicBezTo>
                  <a:cubicBezTo>
                    <a:pt x="73908" y="78454"/>
                    <a:pt x="73696" y="81044"/>
                    <a:pt x="73409" y="82927"/>
                  </a:cubicBezTo>
                  <a:cubicBezTo>
                    <a:pt x="73125" y="84829"/>
                    <a:pt x="72796" y="85771"/>
                    <a:pt x="72426" y="85771"/>
                  </a:cubicBezTo>
                  <a:cubicBezTo>
                    <a:pt x="72055" y="85771"/>
                    <a:pt x="71772" y="84775"/>
                    <a:pt x="71579" y="82782"/>
                  </a:cubicBezTo>
                  <a:cubicBezTo>
                    <a:pt x="71386" y="80790"/>
                    <a:pt x="71292" y="78291"/>
                    <a:pt x="71292" y="75285"/>
                  </a:cubicBezTo>
                  <a:cubicBezTo>
                    <a:pt x="71292" y="73329"/>
                    <a:pt x="71333" y="71554"/>
                    <a:pt x="71424" y="69960"/>
                  </a:cubicBezTo>
                  <a:cubicBezTo>
                    <a:pt x="71511" y="68348"/>
                    <a:pt x="71636" y="67135"/>
                    <a:pt x="71802" y="66302"/>
                  </a:cubicBezTo>
                  <a:cubicBezTo>
                    <a:pt x="71965" y="65469"/>
                    <a:pt x="72241" y="64726"/>
                    <a:pt x="72634" y="64056"/>
                  </a:cubicBezTo>
                  <a:cubicBezTo>
                    <a:pt x="73329" y="62879"/>
                    <a:pt x="73851" y="61466"/>
                    <a:pt x="74195" y="59800"/>
                  </a:cubicBezTo>
                  <a:close/>
                  <a:moveTo>
                    <a:pt x="8540" y="25282"/>
                  </a:moveTo>
                  <a:cubicBezTo>
                    <a:pt x="8317" y="25282"/>
                    <a:pt x="8112" y="26042"/>
                    <a:pt x="7923" y="27527"/>
                  </a:cubicBezTo>
                  <a:cubicBezTo>
                    <a:pt x="7738" y="29031"/>
                    <a:pt x="7538" y="32127"/>
                    <a:pt x="7315" y="36836"/>
                  </a:cubicBezTo>
                  <a:lnTo>
                    <a:pt x="7315" y="26785"/>
                  </a:lnTo>
                  <a:lnTo>
                    <a:pt x="6457" y="26785"/>
                  </a:lnTo>
                  <a:lnTo>
                    <a:pt x="6457" y="93087"/>
                  </a:lnTo>
                  <a:lnTo>
                    <a:pt x="7413" y="93087"/>
                  </a:lnTo>
                  <a:lnTo>
                    <a:pt x="7413" y="58370"/>
                  </a:lnTo>
                  <a:cubicBezTo>
                    <a:pt x="7413" y="53625"/>
                    <a:pt x="7466" y="49260"/>
                    <a:pt x="7572" y="45258"/>
                  </a:cubicBezTo>
                  <a:cubicBezTo>
                    <a:pt x="7644" y="42650"/>
                    <a:pt x="7761" y="40585"/>
                    <a:pt x="7927" y="39118"/>
                  </a:cubicBezTo>
                  <a:cubicBezTo>
                    <a:pt x="8094" y="37633"/>
                    <a:pt x="8283" y="36891"/>
                    <a:pt x="8490" y="36891"/>
                  </a:cubicBezTo>
                  <a:cubicBezTo>
                    <a:pt x="8725" y="36891"/>
                    <a:pt x="8959" y="37706"/>
                    <a:pt x="9194" y="39335"/>
                  </a:cubicBezTo>
                  <a:lnTo>
                    <a:pt x="9523" y="28904"/>
                  </a:lnTo>
                  <a:cubicBezTo>
                    <a:pt x="9190" y="26495"/>
                    <a:pt x="8861" y="25282"/>
                    <a:pt x="8540" y="25282"/>
                  </a:cubicBezTo>
                  <a:close/>
                  <a:moveTo>
                    <a:pt x="48794" y="0"/>
                  </a:moveTo>
                  <a:cubicBezTo>
                    <a:pt x="48378" y="0"/>
                    <a:pt x="48053" y="905"/>
                    <a:pt x="47819" y="2716"/>
                  </a:cubicBezTo>
                  <a:cubicBezTo>
                    <a:pt x="47588" y="4527"/>
                    <a:pt x="47426" y="6900"/>
                    <a:pt x="47335" y="9815"/>
                  </a:cubicBezTo>
                  <a:cubicBezTo>
                    <a:pt x="47267" y="11971"/>
                    <a:pt x="47233" y="15285"/>
                    <a:pt x="47233" y="19740"/>
                  </a:cubicBezTo>
                  <a:lnTo>
                    <a:pt x="47233" y="26785"/>
                  </a:lnTo>
                  <a:lnTo>
                    <a:pt x="46390" y="26785"/>
                  </a:lnTo>
                  <a:lnTo>
                    <a:pt x="46390" y="35532"/>
                  </a:lnTo>
                  <a:lnTo>
                    <a:pt x="47233" y="35532"/>
                  </a:lnTo>
                  <a:lnTo>
                    <a:pt x="47233" y="93087"/>
                  </a:lnTo>
                  <a:lnTo>
                    <a:pt x="48185" y="93087"/>
                  </a:lnTo>
                  <a:lnTo>
                    <a:pt x="48185" y="35532"/>
                  </a:lnTo>
                  <a:lnTo>
                    <a:pt x="49282" y="35532"/>
                  </a:lnTo>
                  <a:lnTo>
                    <a:pt x="49282" y="26785"/>
                  </a:lnTo>
                  <a:lnTo>
                    <a:pt x="48185" y="26785"/>
                  </a:lnTo>
                  <a:lnTo>
                    <a:pt x="48185" y="20664"/>
                  </a:lnTo>
                  <a:cubicBezTo>
                    <a:pt x="48185" y="16679"/>
                    <a:pt x="48242" y="13945"/>
                    <a:pt x="48363" y="12496"/>
                  </a:cubicBezTo>
                  <a:cubicBezTo>
                    <a:pt x="48484" y="11029"/>
                    <a:pt x="48692" y="10304"/>
                    <a:pt x="48979" y="10304"/>
                  </a:cubicBezTo>
                  <a:cubicBezTo>
                    <a:pt x="49157" y="10304"/>
                    <a:pt x="49346" y="10522"/>
                    <a:pt x="49543" y="10938"/>
                  </a:cubicBezTo>
                  <a:lnTo>
                    <a:pt x="49686" y="1122"/>
                  </a:lnTo>
                  <a:cubicBezTo>
                    <a:pt x="49361" y="380"/>
                    <a:pt x="49063" y="0"/>
                    <a:pt x="48794" y="0"/>
                  </a:cubicBezTo>
                  <a:close/>
                  <a:moveTo>
                    <a:pt x="53319" y="80283"/>
                  </a:moveTo>
                  <a:lnTo>
                    <a:pt x="53319" y="93087"/>
                  </a:lnTo>
                  <a:lnTo>
                    <a:pt x="54408" y="93087"/>
                  </a:lnTo>
                  <a:lnTo>
                    <a:pt x="54408" y="80283"/>
                  </a:lnTo>
                  <a:close/>
                  <a:moveTo>
                    <a:pt x="64544" y="1575"/>
                  </a:moveTo>
                  <a:lnTo>
                    <a:pt x="64544" y="93087"/>
                  </a:lnTo>
                  <a:lnTo>
                    <a:pt x="65500" y="93087"/>
                  </a:lnTo>
                  <a:lnTo>
                    <a:pt x="65500" y="56812"/>
                  </a:lnTo>
                  <a:cubicBezTo>
                    <a:pt x="65500" y="51614"/>
                    <a:pt x="65553" y="47539"/>
                    <a:pt x="65659" y="44569"/>
                  </a:cubicBezTo>
                  <a:cubicBezTo>
                    <a:pt x="65765" y="41617"/>
                    <a:pt x="65942" y="39281"/>
                    <a:pt x="66192" y="37561"/>
                  </a:cubicBezTo>
                  <a:cubicBezTo>
                    <a:pt x="66441" y="35822"/>
                    <a:pt x="66706" y="34971"/>
                    <a:pt x="66990" y="34971"/>
                  </a:cubicBezTo>
                  <a:cubicBezTo>
                    <a:pt x="67371" y="34971"/>
                    <a:pt x="67663" y="36239"/>
                    <a:pt x="67870" y="38810"/>
                  </a:cubicBezTo>
                  <a:cubicBezTo>
                    <a:pt x="68078" y="41364"/>
                    <a:pt x="68180" y="45457"/>
                    <a:pt x="68180" y="51071"/>
                  </a:cubicBezTo>
                  <a:lnTo>
                    <a:pt x="68180" y="93087"/>
                  </a:lnTo>
                  <a:lnTo>
                    <a:pt x="69137" y="93087"/>
                  </a:lnTo>
                  <a:lnTo>
                    <a:pt x="69137" y="51071"/>
                  </a:lnTo>
                  <a:cubicBezTo>
                    <a:pt x="69137" y="44569"/>
                    <a:pt x="69073" y="39625"/>
                    <a:pt x="68940" y="36220"/>
                  </a:cubicBezTo>
                  <a:cubicBezTo>
                    <a:pt x="68804" y="32798"/>
                    <a:pt x="68585" y="30117"/>
                    <a:pt x="68279" y="28198"/>
                  </a:cubicBezTo>
                  <a:cubicBezTo>
                    <a:pt x="67969" y="26260"/>
                    <a:pt x="67606" y="25282"/>
                    <a:pt x="67186" y="25282"/>
                  </a:cubicBezTo>
                  <a:cubicBezTo>
                    <a:pt x="66509" y="25282"/>
                    <a:pt x="65946" y="28324"/>
                    <a:pt x="65500" y="34409"/>
                  </a:cubicBezTo>
                  <a:lnTo>
                    <a:pt x="65500" y="1575"/>
                  </a:lnTo>
                  <a:close/>
                  <a:moveTo>
                    <a:pt x="78720" y="25282"/>
                  </a:moveTo>
                  <a:cubicBezTo>
                    <a:pt x="78497" y="25282"/>
                    <a:pt x="78293" y="26042"/>
                    <a:pt x="78104" y="27527"/>
                  </a:cubicBezTo>
                  <a:cubicBezTo>
                    <a:pt x="77919" y="29031"/>
                    <a:pt x="77719" y="32127"/>
                    <a:pt x="77496" y="36836"/>
                  </a:cubicBezTo>
                  <a:lnTo>
                    <a:pt x="77496" y="26785"/>
                  </a:lnTo>
                  <a:lnTo>
                    <a:pt x="76637" y="26785"/>
                  </a:lnTo>
                  <a:lnTo>
                    <a:pt x="76637" y="93087"/>
                  </a:lnTo>
                  <a:lnTo>
                    <a:pt x="77594" y="93087"/>
                  </a:lnTo>
                  <a:lnTo>
                    <a:pt x="77594" y="58370"/>
                  </a:lnTo>
                  <a:cubicBezTo>
                    <a:pt x="77594" y="53625"/>
                    <a:pt x="77647" y="49260"/>
                    <a:pt x="77753" y="45258"/>
                  </a:cubicBezTo>
                  <a:cubicBezTo>
                    <a:pt x="77824" y="42650"/>
                    <a:pt x="77942" y="40585"/>
                    <a:pt x="78108" y="39118"/>
                  </a:cubicBezTo>
                  <a:cubicBezTo>
                    <a:pt x="78274" y="37633"/>
                    <a:pt x="78463" y="36891"/>
                    <a:pt x="78671" y="36891"/>
                  </a:cubicBezTo>
                  <a:cubicBezTo>
                    <a:pt x="78906" y="36891"/>
                    <a:pt x="79140" y="37706"/>
                    <a:pt x="79374" y="39335"/>
                  </a:cubicBezTo>
                  <a:lnTo>
                    <a:pt x="79703" y="28904"/>
                  </a:lnTo>
                  <a:cubicBezTo>
                    <a:pt x="79371" y="26495"/>
                    <a:pt x="79042" y="25282"/>
                    <a:pt x="78720" y="25282"/>
                  </a:cubicBezTo>
                  <a:close/>
                  <a:moveTo>
                    <a:pt x="103520" y="80283"/>
                  </a:moveTo>
                  <a:lnTo>
                    <a:pt x="103520" y="93087"/>
                  </a:lnTo>
                  <a:lnTo>
                    <a:pt x="104609" y="93087"/>
                  </a:lnTo>
                  <a:lnTo>
                    <a:pt x="104609" y="80283"/>
                  </a:lnTo>
                  <a:close/>
                  <a:moveTo>
                    <a:pt x="109308" y="26785"/>
                  </a:moveTo>
                  <a:lnTo>
                    <a:pt x="109308" y="93087"/>
                  </a:lnTo>
                  <a:lnTo>
                    <a:pt x="110265" y="93087"/>
                  </a:lnTo>
                  <a:lnTo>
                    <a:pt x="110265" y="26785"/>
                  </a:lnTo>
                  <a:close/>
                  <a:moveTo>
                    <a:pt x="114374" y="25282"/>
                  </a:moveTo>
                  <a:cubicBezTo>
                    <a:pt x="113592" y="25282"/>
                    <a:pt x="112994" y="28922"/>
                    <a:pt x="112578" y="36220"/>
                  </a:cubicBezTo>
                  <a:lnTo>
                    <a:pt x="112578" y="26785"/>
                  </a:lnTo>
                  <a:lnTo>
                    <a:pt x="111720" y="26785"/>
                  </a:lnTo>
                  <a:lnTo>
                    <a:pt x="111720" y="93087"/>
                  </a:lnTo>
                  <a:lnTo>
                    <a:pt x="112677" y="93087"/>
                  </a:lnTo>
                  <a:lnTo>
                    <a:pt x="112677" y="56866"/>
                  </a:lnTo>
                  <a:cubicBezTo>
                    <a:pt x="112677" y="48391"/>
                    <a:pt x="112824" y="42613"/>
                    <a:pt x="113119" y="39589"/>
                  </a:cubicBezTo>
                  <a:cubicBezTo>
                    <a:pt x="113414" y="36546"/>
                    <a:pt x="113765" y="35025"/>
                    <a:pt x="114174" y="35025"/>
                  </a:cubicBezTo>
                  <a:cubicBezTo>
                    <a:pt x="114427" y="35025"/>
                    <a:pt x="114650" y="35695"/>
                    <a:pt x="114839" y="37054"/>
                  </a:cubicBezTo>
                  <a:cubicBezTo>
                    <a:pt x="115028" y="38412"/>
                    <a:pt x="115160" y="40223"/>
                    <a:pt x="115236" y="42487"/>
                  </a:cubicBezTo>
                  <a:cubicBezTo>
                    <a:pt x="115312" y="44750"/>
                    <a:pt x="115346" y="48173"/>
                    <a:pt x="115346" y="52755"/>
                  </a:cubicBezTo>
                  <a:lnTo>
                    <a:pt x="115346" y="93087"/>
                  </a:lnTo>
                  <a:lnTo>
                    <a:pt x="116302" y="93087"/>
                  </a:lnTo>
                  <a:lnTo>
                    <a:pt x="116302" y="52321"/>
                  </a:lnTo>
                  <a:cubicBezTo>
                    <a:pt x="116302" y="47123"/>
                    <a:pt x="116287" y="43483"/>
                    <a:pt x="116249" y="41400"/>
                  </a:cubicBezTo>
                  <a:cubicBezTo>
                    <a:pt x="116193" y="38194"/>
                    <a:pt x="116094" y="35424"/>
                    <a:pt x="115954" y="33087"/>
                  </a:cubicBezTo>
                  <a:cubicBezTo>
                    <a:pt x="115811" y="30769"/>
                    <a:pt x="115599" y="28886"/>
                    <a:pt x="115312" y="27437"/>
                  </a:cubicBezTo>
                  <a:cubicBezTo>
                    <a:pt x="115028" y="26006"/>
                    <a:pt x="114714" y="25282"/>
                    <a:pt x="114374" y="25282"/>
                  </a:cubicBezTo>
                  <a:close/>
                  <a:moveTo>
                    <a:pt x="118899" y="3622"/>
                  </a:moveTo>
                  <a:lnTo>
                    <a:pt x="117947" y="10377"/>
                  </a:lnTo>
                  <a:lnTo>
                    <a:pt x="117947" y="26785"/>
                  </a:lnTo>
                  <a:lnTo>
                    <a:pt x="117244" y="26785"/>
                  </a:lnTo>
                  <a:lnTo>
                    <a:pt x="117244" y="35532"/>
                  </a:lnTo>
                  <a:lnTo>
                    <a:pt x="117947" y="35532"/>
                  </a:lnTo>
                  <a:lnTo>
                    <a:pt x="117947" y="73673"/>
                  </a:lnTo>
                  <a:cubicBezTo>
                    <a:pt x="117947" y="80410"/>
                    <a:pt x="117985" y="84829"/>
                    <a:pt x="118064" y="86930"/>
                  </a:cubicBezTo>
                  <a:cubicBezTo>
                    <a:pt x="118140" y="89031"/>
                    <a:pt x="118276" y="90733"/>
                    <a:pt x="118468" y="92019"/>
                  </a:cubicBezTo>
                  <a:cubicBezTo>
                    <a:pt x="118657" y="93305"/>
                    <a:pt x="118926" y="93957"/>
                    <a:pt x="119274" y="93957"/>
                  </a:cubicBezTo>
                  <a:cubicBezTo>
                    <a:pt x="119489" y="93957"/>
                    <a:pt x="119727" y="93613"/>
                    <a:pt x="119996" y="92961"/>
                  </a:cubicBezTo>
                  <a:lnTo>
                    <a:pt x="119860" y="83036"/>
                  </a:lnTo>
                  <a:cubicBezTo>
                    <a:pt x="119686" y="83326"/>
                    <a:pt x="119546" y="83471"/>
                    <a:pt x="119440" y="83471"/>
                  </a:cubicBezTo>
                  <a:cubicBezTo>
                    <a:pt x="119296" y="83471"/>
                    <a:pt x="119190" y="83199"/>
                    <a:pt x="119111" y="82656"/>
                  </a:cubicBezTo>
                  <a:cubicBezTo>
                    <a:pt x="119035" y="82112"/>
                    <a:pt x="118983" y="81388"/>
                    <a:pt x="118949" y="80464"/>
                  </a:cubicBezTo>
                  <a:cubicBezTo>
                    <a:pt x="118915" y="79559"/>
                    <a:pt x="118899" y="77494"/>
                    <a:pt x="118899" y="74289"/>
                  </a:cubicBezTo>
                  <a:lnTo>
                    <a:pt x="118899" y="35532"/>
                  </a:lnTo>
                  <a:lnTo>
                    <a:pt x="119860" y="35532"/>
                  </a:lnTo>
                  <a:lnTo>
                    <a:pt x="119860" y="26785"/>
                  </a:lnTo>
                  <a:lnTo>
                    <a:pt x="118899" y="26785"/>
                  </a:lnTo>
                  <a:lnTo>
                    <a:pt x="118899" y="3622"/>
                  </a:lnTo>
                  <a:close/>
                  <a:moveTo>
                    <a:pt x="12407" y="25282"/>
                  </a:moveTo>
                  <a:cubicBezTo>
                    <a:pt x="11628" y="25282"/>
                    <a:pt x="10993" y="28361"/>
                    <a:pt x="10505" y="34518"/>
                  </a:cubicBezTo>
                  <a:cubicBezTo>
                    <a:pt x="10018" y="40694"/>
                    <a:pt x="9772" y="49351"/>
                    <a:pt x="9772" y="60488"/>
                  </a:cubicBezTo>
                  <a:cubicBezTo>
                    <a:pt x="9772" y="71282"/>
                    <a:pt x="10014" y="79649"/>
                    <a:pt x="10498" y="85626"/>
                  </a:cubicBezTo>
                  <a:cubicBezTo>
                    <a:pt x="10982" y="91584"/>
                    <a:pt x="11636" y="94572"/>
                    <a:pt x="12460" y="94572"/>
                  </a:cubicBezTo>
                  <a:cubicBezTo>
                    <a:pt x="13118" y="94572"/>
                    <a:pt x="13655" y="92707"/>
                    <a:pt x="14078" y="88958"/>
                  </a:cubicBezTo>
                  <a:cubicBezTo>
                    <a:pt x="14498" y="85209"/>
                    <a:pt x="14785" y="79957"/>
                    <a:pt x="14944" y="73166"/>
                  </a:cubicBezTo>
                  <a:lnTo>
                    <a:pt x="13953" y="71735"/>
                  </a:lnTo>
                  <a:cubicBezTo>
                    <a:pt x="13810" y="76480"/>
                    <a:pt x="13613" y="79921"/>
                    <a:pt x="13363" y="82094"/>
                  </a:cubicBezTo>
                  <a:cubicBezTo>
                    <a:pt x="13118" y="84249"/>
                    <a:pt x="12819" y="85336"/>
                    <a:pt x="12468" y="85336"/>
                  </a:cubicBezTo>
                  <a:cubicBezTo>
                    <a:pt x="11995" y="85336"/>
                    <a:pt x="11602" y="83398"/>
                    <a:pt x="11288" y="79541"/>
                  </a:cubicBezTo>
                  <a:cubicBezTo>
                    <a:pt x="10970" y="75665"/>
                    <a:pt x="10797" y="70087"/>
                    <a:pt x="10763" y="62807"/>
                  </a:cubicBezTo>
                  <a:lnTo>
                    <a:pt x="14970" y="62807"/>
                  </a:lnTo>
                  <a:cubicBezTo>
                    <a:pt x="14974" y="61466"/>
                    <a:pt x="14974" y="60470"/>
                    <a:pt x="14974" y="59800"/>
                  </a:cubicBezTo>
                  <a:cubicBezTo>
                    <a:pt x="14974" y="48862"/>
                    <a:pt x="14736" y="40368"/>
                    <a:pt x="14256" y="34337"/>
                  </a:cubicBezTo>
                  <a:cubicBezTo>
                    <a:pt x="13779" y="28306"/>
                    <a:pt x="13163" y="25282"/>
                    <a:pt x="12407" y="25282"/>
                  </a:cubicBezTo>
                  <a:close/>
                  <a:moveTo>
                    <a:pt x="18531" y="25282"/>
                  </a:moveTo>
                  <a:cubicBezTo>
                    <a:pt x="18044" y="25282"/>
                    <a:pt x="17617" y="26060"/>
                    <a:pt x="17250" y="27636"/>
                  </a:cubicBezTo>
                  <a:cubicBezTo>
                    <a:pt x="16879" y="29194"/>
                    <a:pt x="16600" y="31421"/>
                    <a:pt x="16403" y="34301"/>
                  </a:cubicBezTo>
                  <a:cubicBezTo>
                    <a:pt x="16210" y="37198"/>
                    <a:pt x="16070" y="41002"/>
                    <a:pt x="15983" y="45692"/>
                  </a:cubicBezTo>
                  <a:lnTo>
                    <a:pt x="16921" y="47195"/>
                  </a:lnTo>
                  <a:cubicBezTo>
                    <a:pt x="17023" y="42505"/>
                    <a:pt x="17182" y="39227"/>
                    <a:pt x="17397" y="37361"/>
                  </a:cubicBezTo>
                  <a:cubicBezTo>
                    <a:pt x="17609" y="35514"/>
                    <a:pt x="17942" y="34591"/>
                    <a:pt x="18392" y="34591"/>
                  </a:cubicBezTo>
                  <a:cubicBezTo>
                    <a:pt x="18872" y="34591"/>
                    <a:pt x="19238" y="35858"/>
                    <a:pt x="19480" y="38394"/>
                  </a:cubicBezTo>
                  <a:cubicBezTo>
                    <a:pt x="19662" y="40277"/>
                    <a:pt x="19753" y="43501"/>
                    <a:pt x="19753" y="48065"/>
                  </a:cubicBezTo>
                  <a:cubicBezTo>
                    <a:pt x="19753" y="48481"/>
                    <a:pt x="19749" y="49459"/>
                    <a:pt x="19745" y="50999"/>
                  </a:cubicBezTo>
                  <a:cubicBezTo>
                    <a:pt x="19382" y="52502"/>
                    <a:pt x="18815" y="53788"/>
                    <a:pt x="18040" y="54874"/>
                  </a:cubicBezTo>
                  <a:cubicBezTo>
                    <a:pt x="17662" y="55418"/>
                    <a:pt x="17378" y="55979"/>
                    <a:pt x="17189" y="56559"/>
                  </a:cubicBezTo>
                  <a:cubicBezTo>
                    <a:pt x="16936" y="57392"/>
                    <a:pt x="16705" y="58623"/>
                    <a:pt x="16501" y="60253"/>
                  </a:cubicBezTo>
                  <a:cubicBezTo>
                    <a:pt x="16301" y="61865"/>
                    <a:pt x="16135" y="64020"/>
                    <a:pt x="16010" y="66700"/>
                  </a:cubicBezTo>
                  <a:cubicBezTo>
                    <a:pt x="15881" y="69399"/>
                    <a:pt x="15821" y="72351"/>
                    <a:pt x="15821" y="75593"/>
                  </a:cubicBezTo>
                  <a:cubicBezTo>
                    <a:pt x="15821" y="81134"/>
                    <a:pt x="15987" y="85680"/>
                    <a:pt x="16320" y="89248"/>
                  </a:cubicBezTo>
                  <a:cubicBezTo>
                    <a:pt x="16653" y="92798"/>
                    <a:pt x="17129" y="94572"/>
                    <a:pt x="17749" y="94572"/>
                  </a:cubicBezTo>
                  <a:cubicBezTo>
                    <a:pt x="18123" y="94572"/>
                    <a:pt x="18475" y="93848"/>
                    <a:pt x="18804" y="92399"/>
                  </a:cubicBezTo>
                  <a:cubicBezTo>
                    <a:pt x="19133" y="90932"/>
                    <a:pt x="19473" y="88433"/>
                    <a:pt x="19828" y="84901"/>
                  </a:cubicBezTo>
                  <a:cubicBezTo>
                    <a:pt x="19855" y="88016"/>
                    <a:pt x="19919" y="90751"/>
                    <a:pt x="20017" y="93087"/>
                  </a:cubicBezTo>
                  <a:lnTo>
                    <a:pt x="21015" y="93087"/>
                  </a:lnTo>
                  <a:cubicBezTo>
                    <a:pt x="20894" y="90534"/>
                    <a:pt x="20815" y="87890"/>
                    <a:pt x="20773" y="85119"/>
                  </a:cubicBezTo>
                  <a:cubicBezTo>
                    <a:pt x="20735" y="82348"/>
                    <a:pt x="20713" y="75756"/>
                    <a:pt x="20713" y="65306"/>
                  </a:cubicBezTo>
                  <a:lnTo>
                    <a:pt x="20713" y="50329"/>
                  </a:lnTo>
                  <a:cubicBezTo>
                    <a:pt x="20713" y="45330"/>
                    <a:pt x="20698" y="41871"/>
                    <a:pt x="20667" y="39951"/>
                  </a:cubicBezTo>
                  <a:cubicBezTo>
                    <a:pt x="20611" y="36872"/>
                    <a:pt x="20509" y="34337"/>
                    <a:pt x="20369" y="32309"/>
                  </a:cubicBezTo>
                  <a:cubicBezTo>
                    <a:pt x="20225" y="30298"/>
                    <a:pt x="20006" y="28614"/>
                    <a:pt x="19703" y="27292"/>
                  </a:cubicBezTo>
                  <a:cubicBezTo>
                    <a:pt x="19405" y="25952"/>
                    <a:pt x="19012" y="25282"/>
                    <a:pt x="18531" y="25282"/>
                  </a:cubicBezTo>
                  <a:close/>
                  <a:moveTo>
                    <a:pt x="25794" y="1575"/>
                  </a:moveTo>
                  <a:lnTo>
                    <a:pt x="25794" y="34409"/>
                  </a:lnTo>
                  <a:cubicBezTo>
                    <a:pt x="25627" y="31693"/>
                    <a:pt x="25412" y="29501"/>
                    <a:pt x="25147" y="27817"/>
                  </a:cubicBezTo>
                  <a:cubicBezTo>
                    <a:pt x="24879" y="26133"/>
                    <a:pt x="24576" y="25282"/>
                    <a:pt x="24236" y="25282"/>
                  </a:cubicBezTo>
                  <a:cubicBezTo>
                    <a:pt x="23771" y="25282"/>
                    <a:pt x="23352" y="26731"/>
                    <a:pt x="22977" y="29592"/>
                  </a:cubicBezTo>
                  <a:cubicBezTo>
                    <a:pt x="22603" y="32472"/>
                    <a:pt x="22319" y="36601"/>
                    <a:pt x="22134" y="41980"/>
                  </a:cubicBezTo>
                  <a:cubicBezTo>
                    <a:pt x="21945" y="47376"/>
                    <a:pt x="21851" y="53371"/>
                    <a:pt x="21851" y="60000"/>
                  </a:cubicBezTo>
                  <a:cubicBezTo>
                    <a:pt x="21851" y="66773"/>
                    <a:pt x="21957" y="72785"/>
                    <a:pt x="22161" y="78001"/>
                  </a:cubicBezTo>
                  <a:cubicBezTo>
                    <a:pt x="22369" y="83235"/>
                    <a:pt x="22663" y="87292"/>
                    <a:pt x="23038" y="90208"/>
                  </a:cubicBezTo>
                  <a:cubicBezTo>
                    <a:pt x="23416" y="93124"/>
                    <a:pt x="23828" y="94572"/>
                    <a:pt x="24278" y="94572"/>
                  </a:cubicBezTo>
                  <a:cubicBezTo>
                    <a:pt x="24973" y="94572"/>
                    <a:pt x="25499" y="91294"/>
                    <a:pt x="25858" y="84720"/>
                  </a:cubicBezTo>
                  <a:lnTo>
                    <a:pt x="25858" y="93087"/>
                  </a:lnTo>
                  <a:lnTo>
                    <a:pt x="26746" y="93087"/>
                  </a:lnTo>
                  <a:lnTo>
                    <a:pt x="26746" y="1575"/>
                  </a:lnTo>
                  <a:close/>
                  <a:moveTo>
                    <a:pt x="34893" y="1575"/>
                  </a:moveTo>
                  <a:lnTo>
                    <a:pt x="34893" y="93087"/>
                  </a:lnTo>
                  <a:lnTo>
                    <a:pt x="35782" y="93087"/>
                  </a:lnTo>
                  <a:lnTo>
                    <a:pt x="35782" y="84775"/>
                  </a:lnTo>
                  <a:cubicBezTo>
                    <a:pt x="36160" y="91313"/>
                    <a:pt x="36681" y="94572"/>
                    <a:pt x="37347" y="94572"/>
                  </a:cubicBezTo>
                  <a:cubicBezTo>
                    <a:pt x="38020" y="94572"/>
                    <a:pt x="38591" y="91476"/>
                    <a:pt x="39071" y="85282"/>
                  </a:cubicBezTo>
                  <a:cubicBezTo>
                    <a:pt x="39547" y="79070"/>
                    <a:pt x="39789" y="70286"/>
                    <a:pt x="39789" y="58931"/>
                  </a:cubicBezTo>
                  <a:cubicBezTo>
                    <a:pt x="39789" y="54150"/>
                    <a:pt x="39732" y="49658"/>
                    <a:pt x="39619" y="45457"/>
                  </a:cubicBezTo>
                  <a:cubicBezTo>
                    <a:pt x="39506" y="41255"/>
                    <a:pt x="39347" y="37651"/>
                    <a:pt x="39146" y="34681"/>
                  </a:cubicBezTo>
                  <a:cubicBezTo>
                    <a:pt x="38946" y="31711"/>
                    <a:pt x="38693" y="29393"/>
                    <a:pt x="38383" y="27763"/>
                  </a:cubicBezTo>
                  <a:cubicBezTo>
                    <a:pt x="38073" y="26115"/>
                    <a:pt x="37744" y="25282"/>
                    <a:pt x="37396" y="25282"/>
                  </a:cubicBezTo>
                  <a:cubicBezTo>
                    <a:pt x="36768" y="25282"/>
                    <a:pt x="36254" y="28270"/>
                    <a:pt x="35850" y="34210"/>
                  </a:cubicBezTo>
                  <a:lnTo>
                    <a:pt x="35850" y="1575"/>
                  </a:lnTo>
                  <a:close/>
                  <a:moveTo>
                    <a:pt x="40931" y="26785"/>
                  </a:moveTo>
                  <a:lnTo>
                    <a:pt x="40931" y="67859"/>
                  </a:lnTo>
                  <a:cubicBezTo>
                    <a:pt x="40931" y="72641"/>
                    <a:pt x="40950" y="76136"/>
                    <a:pt x="40987" y="78345"/>
                  </a:cubicBezTo>
                  <a:cubicBezTo>
                    <a:pt x="41044" y="81642"/>
                    <a:pt x="41142" y="84412"/>
                    <a:pt x="41282" y="86676"/>
                  </a:cubicBezTo>
                  <a:cubicBezTo>
                    <a:pt x="41422" y="88958"/>
                    <a:pt x="41638" y="90824"/>
                    <a:pt x="41925" y="92327"/>
                  </a:cubicBezTo>
                  <a:cubicBezTo>
                    <a:pt x="42216" y="93830"/>
                    <a:pt x="42526" y="94572"/>
                    <a:pt x="42859" y="94572"/>
                  </a:cubicBezTo>
                  <a:cubicBezTo>
                    <a:pt x="43615" y="94572"/>
                    <a:pt x="44212" y="90824"/>
                    <a:pt x="44651" y="83344"/>
                  </a:cubicBezTo>
                  <a:lnTo>
                    <a:pt x="44651" y="93087"/>
                  </a:lnTo>
                  <a:lnTo>
                    <a:pt x="45505" y="93087"/>
                  </a:lnTo>
                  <a:lnTo>
                    <a:pt x="45505" y="26785"/>
                  </a:lnTo>
                  <a:lnTo>
                    <a:pt x="44549" y="26785"/>
                  </a:lnTo>
                  <a:lnTo>
                    <a:pt x="44549" y="62300"/>
                  </a:lnTo>
                  <a:cubicBezTo>
                    <a:pt x="44549" y="67968"/>
                    <a:pt x="44496" y="72278"/>
                    <a:pt x="44394" y="75267"/>
                  </a:cubicBezTo>
                  <a:cubicBezTo>
                    <a:pt x="44288" y="78237"/>
                    <a:pt x="44110" y="80591"/>
                    <a:pt x="43857" y="82312"/>
                  </a:cubicBezTo>
                  <a:cubicBezTo>
                    <a:pt x="43607" y="84032"/>
                    <a:pt x="43339" y="84901"/>
                    <a:pt x="43052" y="84901"/>
                  </a:cubicBezTo>
                  <a:cubicBezTo>
                    <a:pt x="42764" y="84901"/>
                    <a:pt x="42522" y="84068"/>
                    <a:pt x="42330" y="82366"/>
                  </a:cubicBezTo>
                  <a:cubicBezTo>
                    <a:pt x="42133" y="80682"/>
                    <a:pt x="42004" y="78364"/>
                    <a:pt x="41944" y="75412"/>
                  </a:cubicBezTo>
                  <a:cubicBezTo>
                    <a:pt x="41906" y="73383"/>
                    <a:pt x="41887" y="69417"/>
                    <a:pt x="41887" y="63549"/>
                  </a:cubicBezTo>
                  <a:lnTo>
                    <a:pt x="41887" y="26785"/>
                  </a:lnTo>
                  <a:close/>
                  <a:moveTo>
                    <a:pt x="61379" y="25282"/>
                  </a:moveTo>
                  <a:cubicBezTo>
                    <a:pt x="60895" y="25282"/>
                    <a:pt x="60446" y="26622"/>
                    <a:pt x="60034" y="29320"/>
                  </a:cubicBezTo>
                  <a:cubicBezTo>
                    <a:pt x="59621" y="32001"/>
                    <a:pt x="59315" y="36021"/>
                    <a:pt x="59111" y="41400"/>
                  </a:cubicBezTo>
                  <a:cubicBezTo>
                    <a:pt x="58911" y="46761"/>
                    <a:pt x="58809" y="53027"/>
                    <a:pt x="58809" y="60181"/>
                  </a:cubicBezTo>
                  <a:cubicBezTo>
                    <a:pt x="58809" y="71246"/>
                    <a:pt x="59043" y="79758"/>
                    <a:pt x="59512" y="85680"/>
                  </a:cubicBezTo>
                  <a:cubicBezTo>
                    <a:pt x="59984" y="91620"/>
                    <a:pt x="60604" y="94572"/>
                    <a:pt x="61376" y="94572"/>
                  </a:cubicBezTo>
                  <a:cubicBezTo>
                    <a:pt x="61992" y="94572"/>
                    <a:pt x="62514" y="92417"/>
                    <a:pt x="62937" y="88125"/>
                  </a:cubicBezTo>
                  <a:cubicBezTo>
                    <a:pt x="63360" y="83815"/>
                    <a:pt x="63621" y="77856"/>
                    <a:pt x="63723" y="70232"/>
                  </a:cubicBezTo>
                  <a:lnTo>
                    <a:pt x="62786" y="68801"/>
                  </a:lnTo>
                  <a:cubicBezTo>
                    <a:pt x="62718" y="74415"/>
                    <a:pt x="62559" y="78581"/>
                    <a:pt x="62306" y="81279"/>
                  </a:cubicBezTo>
                  <a:cubicBezTo>
                    <a:pt x="62052" y="83978"/>
                    <a:pt x="61742" y="85336"/>
                    <a:pt x="61364" y="85336"/>
                  </a:cubicBezTo>
                  <a:cubicBezTo>
                    <a:pt x="60899" y="85336"/>
                    <a:pt x="60517" y="83326"/>
                    <a:pt x="60226" y="79287"/>
                  </a:cubicBezTo>
                  <a:cubicBezTo>
                    <a:pt x="59939" y="75249"/>
                    <a:pt x="59792" y="68783"/>
                    <a:pt x="59792" y="59873"/>
                  </a:cubicBezTo>
                  <a:cubicBezTo>
                    <a:pt x="59792" y="51089"/>
                    <a:pt x="59943" y="44678"/>
                    <a:pt x="60245" y="40621"/>
                  </a:cubicBezTo>
                  <a:cubicBezTo>
                    <a:pt x="60544" y="36565"/>
                    <a:pt x="60937" y="34518"/>
                    <a:pt x="61417" y="34518"/>
                  </a:cubicBezTo>
                  <a:cubicBezTo>
                    <a:pt x="61739" y="34518"/>
                    <a:pt x="62011" y="35659"/>
                    <a:pt x="62234" y="37905"/>
                  </a:cubicBezTo>
                  <a:cubicBezTo>
                    <a:pt x="62461" y="40150"/>
                    <a:pt x="62616" y="43501"/>
                    <a:pt x="62703" y="47956"/>
                  </a:cubicBezTo>
                  <a:lnTo>
                    <a:pt x="63633" y="46272"/>
                  </a:lnTo>
                  <a:cubicBezTo>
                    <a:pt x="63523" y="39571"/>
                    <a:pt x="63273" y="34391"/>
                    <a:pt x="62884" y="30751"/>
                  </a:cubicBezTo>
                  <a:cubicBezTo>
                    <a:pt x="62495" y="27111"/>
                    <a:pt x="61996" y="25282"/>
                    <a:pt x="61379" y="25282"/>
                  </a:cubicBezTo>
                  <a:close/>
                  <a:moveTo>
                    <a:pt x="72982" y="25282"/>
                  </a:moveTo>
                  <a:cubicBezTo>
                    <a:pt x="72494" y="25282"/>
                    <a:pt x="72067" y="26060"/>
                    <a:pt x="71700" y="27636"/>
                  </a:cubicBezTo>
                  <a:cubicBezTo>
                    <a:pt x="71330" y="29194"/>
                    <a:pt x="71050" y="31421"/>
                    <a:pt x="70853" y="34301"/>
                  </a:cubicBezTo>
                  <a:cubicBezTo>
                    <a:pt x="70660" y="37198"/>
                    <a:pt x="70521" y="41002"/>
                    <a:pt x="70434" y="45692"/>
                  </a:cubicBezTo>
                  <a:lnTo>
                    <a:pt x="71371" y="47195"/>
                  </a:lnTo>
                  <a:cubicBezTo>
                    <a:pt x="71473" y="42505"/>
                    <a:pt x="71632" y="39227"/>
                    <a:pt x="71848" y="37361"/>
                  </a:cubicBezTo>
                  <a:cubicBezTo>
                    <a:pt x="72059" y="35514"/>
                    <a:pt x="72392" y="34591"/>
                    <a:pt x="72842" y="34591"/>
                  </a:cubicBezTo>
                  <a:cubicBezTo>
                    <a:pt x="73322" y="34591"/>
                    <a:pt x="73689" y="35858"/>
                    <a:pt x="73931" y="38394"/>
                  </a:cubicBezTo>
                  <a:cubicBezTo>
                    <a:pt x="74112" y="40277"/>
                    <a:pt x="74203" y="43501"/>
                    <a:pt x="74203" y="48065"/>
                  </a:cubicBezTo>
                  <a:cubicBezTo>
                    <a:pt x="74203" y="48481"/>
                    <a:pt x="74199" y="49459"/>
                    <a:pt x="74195" y="50999"/>
                  </a:cubicBezTo>
                  <a:cubicBezTo>
                    <a:pt x="73832" y="52502"/>
                    <a:pt x="73265" y="53788"/>
                    <a:pt x="72490" y="54874"/>
                  </a:cubicBezTo>
                  <a:cubicBezTo>
                    <a:pt x="72112" y="55418"/>
                    <a:pt x="71829" y="55979"/>
                    <a:pt x="71640" y="56559"/>
                  </a:cubicBezTo>
                  <a:cubicBezTo>
                    <a:pt x="71386" y="57392"/>
                    <a:pt x="71156" y="58623"/>
                    <a:pt x="70952" y="60253"/>
                  </a:cubicBezTo>
                  <a:cubicBezTo>
                    <a:pt x="70751" y="61865"/>
                    <a:pt x="70585" y="64020"/>
                    <a:pt x="70460" y="66700"/>
                  </a:cubicBezTo>
                  <a:cubicBezTo>
                    <a:pt x="70332" y="69399"/>
                    <a:pt x="70271" y="72351"/>
                    <a:pt x="70271" y="75593"/>
                  </a:cubicBezTo>
                  <a:cubicBezTo>
                    <a:pt x="70271" y="81134"/>
                    <a:pt x="70437" y="85680"/>
                    <a:pt x="70770" y="89248"/>
                  </a:cubicBezTo>
                  <a:cubicBezTo>
                    <a:pt x="71103" y="92798"/>
                    <a:pt x="71579" y="94572"/>
                    <a:pt x="72199" y="94572"/>
                  </a:cubicBezTo>
                  <a:cubicBezTo>
                    <a:pt x="72573" y="94572"/>
                    <a:pt x="72925" y="93848"/>
                    <a:pt x="73254" y="92399"/>
                  </a:cubicBezTo>
                  <a:cubicBezTo>
                    <a:pt x="73583" y="90932"/>
                    <a:pt x="73923" y="88433"/>
                    <a:pt x="74278" y="84901"/>
                  </a:cubicBezTo>
                  <a:cubicBezTo>
                    <a:pt x="74305" y="88016"/>
                    <a:pt x="74369" y="90751"/>
                    <a:pt x="74467" y="93087"/>
                  </a:cubicBezTo>
                  <a:lnTo>
                    <a:pt x="75465" y="93087"/>
                  </a:lnTo>
                  <a:cubicBezTo>
                    <a:pt x="75344" y="90534"/>
                    <a:pt x="75265" y="87890"/>
                    <a:pt x="75223" y="85119"/>
                  </a:cubicBezTo>
                  <a:cubicBezTo>
                    <a:pt x="75186" y="82348"/>
                    <a:pt x="75163" y="75756"/>
                    <a:pt x="75163" y="65306"/>
                  </a:cubicBezTo>
                  <a:lnTo>
                    <a:pt x="75163" y="50329"/>
                  </a:lnTo>
                  <a:cubicBezTo>
                    <a:pt x="75163" y="45330"/>
                    <a:pt x="75148" y="41871"/>
                    <a:pt x="75118" y="39951"/>
                  </a:cubicBezTo>
                  <a:cubicBezTo>
                    <a:pt x="75061" y="36872"/>
                    <a:pt x="74959" y="34337"/>
                    <a:pt x="74819" y="32309"/>
                  </a:cubicBezTo>
                  <a:cubicBezTo>
                    <a:pt x="74675" y="30298"/>
                    <a:pt x="74456" y="28614"/>
                    <a:pt x="74154" y="27292"/>
                  </a:cubicBezTo>
                  <a:cubicBezTo>
                    <a:pt x="73855" y="25952"/>
                    <a:pt x="73462" y="25282"/>
                    <a:pt x="72982" y="25282"/>
                  </a:cubicBezTo>
                  <a:close/>
                  <a:moveTo>
                    <a:pt x="83318" y="1575"/>
                  </a:moveTo>
                  <a:lnTo>
                    <a:pt x="83318" y="118478"/>
                  </a:lnTo>
                  <a:lnTo>
                    <a:pt x="85427" y="118478"/>
                  </a:lnTo>
                  <a:lnTo>
                    <a:pt x="85427" y="109188"/>
                  </a:lnTo>
                  <a:lnTo>
                    <a:pt x="84274" y="109188"/>
                  </a:lnTo>
                  <a:lnTo>
                    <a:pt x="84274" y="10866"/>
                  </a:lnTo>
                  <a:lnTo>
                    <a:pt x="85427" y="10866"/>
                  </a:lnTo>
                  <a:lnTo>
                    <a:pt x="85427" y="1575"/>
                  </a:lnTo>
                  <a:close/>
                  <a:moveTo>
                    <a:pt x="90047" y="1575"/>
                  </a:moveTo>
                  <a:lnTo>
                    <a:pt x="90047" y="10866"/>
                  </a:lnTo>
                  <a:lnTo>
                    <a:pt x="91200" y="10866"/>
                  </a:lnTo>
                  <a:lnTo>
                    <a:pt x="91200" y="109188"/>
                  </a:lnTo>
                  <a:lnTo>
                    <a:pt x="90047" y="109188"/>
                  </a:lnTo>
                  <a:lnTo>
                    <a:pt x="90047" y="118478"/>
                  </a:lnTo>
                  <a:lnTo>
                    <a:pt x="92156" y="118478"/>
                  </a:lnTo>
                  <a:lnTo>
                    <a:pt x="92156" y="1575"/>
                  </a:lnTo>
                  <a:close/>
                  <a:moveTo>
                    <a:pt x="30077" y="0"/>
                  </a:moveTo>
                  <a:cubicBezTo>
                    <a:pt x="29412" y="10449"/>
                    <a:pt x="28920" y="20935"/>
                    <a:pt x="28599" y="31476"/>
                  </a:cubicBezTo>
                  <a:cubicBezTo>
                    <a:pt x="28327" y="40549"/>
                    <a:pt x="28191" y="50021"/>
                    <a:pt x="28191" y="59927"/>
                  </a:cubicBezTo>
                  <a:cubicBezTo>
                    <a:pt x="28191" y="71174"/>
                    <a:pt x="28372" y="82022"/>
                    <a:pt x="28739" y="92526"/>
                  </a:cubicBezTo>
                  <a:cubicBezTo>
                    <a:pt x="29102" y="103012"/>
                    <a:pt x="29548" y="112158"/>
                    <a:pt x="30077" y="119981"/>
                  </a:cubicBezTo>
                  <a:lnTo>
                    <a:pt x="30761" y="119981"/>
                  </a:lnTo>
                  <a:cubicBezTo>
                    <a:pt x="29703" y="100006"/>
                    <a:pt x="29173" y="80012"/>
                    <a:pt x="29173" y="60000"/>
                  </a:cubicBezTo>
                  <a:cubicBezTo>
                    <a:pt x="29173" y="52121"/>
                    <a:pt x="29249" y="44298"/>
                    <a:pt x="29404" y="36528"/>
                  </a:cubicBezTo>
                  <a:cubicBezTo>
                    <a:pt x="29525" y="30280"/>
                    <a:pt x="29695" y="24286"/>
                    <a:pt x="29911" y="18545"/>
                  </a:cubicBezTo>
                  <a:cubicBezTo>
                    <a:pt x="30051" y="14850"/>
                    <a:pt x="30334" y="8656"/>
                    <a:pt x="30761" y="0"/>
                  </a:cubicBezTo>
                  <a:close/>
                  <a:moveTo>
                    <a:pt x="96545" y="0"/>
                  </a:moveTo>
                  <a:cubicBezTo>
                    <a:pt x="96976" y="8747"/>
                    <a:pt x="97264" y="14995"/>
                    <a:pt x="97400" y="18726"/>
                  </a:cubicBezTo>
                  <a:cubicBezTo>
                    <a:pt x="97619" y="24485"/>
                    <a:pt x="97785" y="30461"/>
                    <a:pt x="97906" y="36709"/>
                  </a:cubicBezTo>
                  <a:cubicBezTo>
                    <a:pt x="98058" y="44406"/>
                    <a:pt x="98133" y="52176"/>
                    <a:pt x="98133" y="60000"/>
                  </a:cubicBezTo>
                  <a:cubicBezTo>
                    <a:pt x="98133" y="80012"/>
                    <a:pt x="97604" y="100006"/>
                    <a:pt x="96545" y="119981"/>
                  </a:cubicBezTo>
                  <a:lnTo>
                    <a:pt x="97230" y="119981"/>
                  </a:lnTo>
                  <a:cubicBezTo>
                    <a:pt x="97755" y="112158"/>
                    <a:pt x="98201" y="103012"/>
                    <a:pt x="98568" y="92526"/>
                  </a:cubicBezTo>
                  <a:cubicBezTo>
                    <a:pt x="98935" y="82022"/>
                    <a:pt x="99116" y="71174"/>
                    <a:pt x="99116" y="59927"/>
                  </a:cubicBezTo>
                  <a:cubicBezTo>
                    <a:pt x="99116" y="50021"/>
                    <a:pt x="98980" y="40549"/>
                    <a:pt x="98708" y="31476"/>
                  </a:cubicBezTo>
                  <a:cubicBezTo>
                    <a:pt x="98390" y="20935"/>
                    <a:pt x="97899" y="10449"/>
                    <a:pt x="97230" y="0"/>
                  </a:cubicBezTo>
                  <a:close/>
                </a:path>
              </a:pathLst>
            </a:custGeom>
            <a:solidFill>
              <a:srgbClr val="00002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72875" y="1459750"/>
              <a:ext cx="1322800" cy="165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990" y="1557"/>
                  </a:moveTo>
                  <a:lnTo>
                    <a:pt x="72854" y="14363"/>
                  </a:lnTo>
                  <a:lnTo>
                    <a:pt x="73428" y="14363"/>
                  </a:lnTo>
                  <a:lnTo>
                    <a:pt x="73564" y="1557"/>
                  </a:lnTo>
                  <a:close/>
                  <a:moveTo>
                    <a:pt x="97667" y="1557"/>
                  </a:moveTo>
                  <a:lnTo>
                    <a:pt x="97531" y="14363"/>
                  </a:lnTo>
                  <a:lnTo>
                    <a:pt x="98105" y="14363"/>
                  </a:lnTo>
                  <a:lnTo>
                    <a:pt x="98241" y="1557"/>
                  </a:lnTo>
                  <a:close/>
                  <a:moveTo>
                    <a:pt x="113994" y="1557"/>
                  </a:moveTo>
                  <a:lnTo>
                    <a:pt x="113858" y="14363"/>
                  </a:lnTo>
                  <a:lnTo>
                    <a:pt x="114432" y="14363"/>
                  </a:lnTo>
                  <a:lnTo>
                    <a:pt x="114568" y="1557"/>
                  </a:lnTo>
                  <a:close/>
                  <a:moveTo>
                    <a:pt x="52704" y="0"/>
                  </a:moveTo>
                  <a:cubicBezTo>
                    <a:pt x="52706" y="2843"/>
                    <a:pt x="52726" y="8024"/>
                    <a:pt x="52767" y="15559"/>
                  </a:cubicBezTo>
                  <a:cubicBezTo>
                    <a:pt x="52613" y="13838"/>
                    <a:pt x="52368" y="11827"/>
                    <a:pt x="52030" y="9491"/>
                  </a:cubicBezTo>
                  <a:lnTo>
                    <a:pt x="51885" y="18366"/>
                  </a:lnTo>
                  <a:cubicBezTo>
                    <a:pt x="52130" y="19652"/>
                    <a:pt x="52391" y="20812"/>
                    <a:pt x="52665" y="21862"/>
                  </a:cubicBezTo>
                  <a:cubicBezTo>
                    <a:pt x="52558" y="23764"/>
                    <a:pt x="52382" y="27695"/>
                    <a:pt x="52137" y="33654"/>
                  </a:cubicBezTo>
                  <a:lnTo>
                    <a:pt x="52511" y="38961"/>
                  </a:lnTo>
                  <a:cubicBezTo>
                    <a:pt x="52631" y="35882"/>
                    <a:pt x="52769" y="31408"/>
                    <a:pt x="52926" y="25539"/>
                  </a:cubicBezTo>
                  <a:cubicBezTo>
                    <a:pt x="53094" y="31209"/>
                    <a:pt x="53239" y="35683"/>
                    <a:pt x="53364" y="38961"/>
                  </a:cubicBezTo>
                  <a:lnTo>
                    <a:pt x="53745" y="33654"/>
                  </a:lnTo>
                  <a:cubicBezTo>
                    <a:pt x="53509" y="28003"/>
                    <a:pt x="53327" y="24054"/>
                    <a:pt x="53198" y="21862"/>
                  </a:cubicBezTo>
                  <a:cubicBezTo>
                    <a:pt x="53457" y="21264"/>
                    <a:pt x="53720" y="20105"/>
                    <a:pt x="53990" y="18366"/>
                  </a:cubicBezTo>
                  <a:lnTo>
                    <a:pt x="53844" y="9491"/>
                  </a:lnTo>
                  <a:cubicBezTo>
                    <a:pt x="53561" y="11320"/>
                    <a:pt x="53311" y="13331"/>
                    <a:pt x="53091" y="15486"/>
                  </a:cubicBezTo>
                  <a:cubicBezTo>
                    <a:pt x="53135" y="9292"/>
                    <a:pt x="53159" y="4129"/>
                    <a:pt x="53164" y="0"/>
                  </a:cubicBezTo>
                  <a:close/>
                  <a:moveTo>
                    <a:pt x="32254" y="26789"/>
                  </a:moveTo>
                  <a:lnTo>
                    <a:pt x="32118" y="39595"/>
                  </a:lnTo>
                  <a:lnTo>
                    <a:pt x="32771" y="39595"/>
                  </a:lnTo>
                  <a:lnTo>
                    <a:pt x="32905" y="26789"/>
                  </a:lnTo>
                  <a:close/>
                  <a:moveTo>
                    <a:pt x="69268" y="26789"/>
                  </a:moveTo>
                  <a:lnTo>
                    <a:pt x="69132" y="39595"/>
                  </a:lnTo>
                  <a:lnTo>
                    <a:pt x="69786" y="39595"/>
                  </a:lnTo>
                  <a:lnTo>
                    <a:pt x="69919" y="26789"/>
                  </a:lnTo>
                  <a:close/>
                  <a:moveTo>
                    <a:pt x="93946" y="26789"/>
                  </a:moveTo>
                  <a:lnTo>
                    <a:pt x="93810" y="39595"/>
                  </a:lnTo>
                  <a:lnTo>
                    <a:pt x="94463" y="39595"/>
                  </a:lnTo>
                  <a:lnTo>
                    <a:pt x="94597" y="26789"/>
                  </a:lnTo>
                  <a:close/>
                  <a:moveTo>
                    <a:pt x="110272" y="26789"/>
                  </a:moveTo>
                  <a:lnTo>
                    <a:pt x="110136" y="39595"/>
                  </a:lnTo>
                  <a:lnTo>
                    <a:pt x="110789" y="39595"/>
                  </a:lnTo>
                  <a:lnTo>
                    <a:pt x="110923" y="26789"/>
                  </a:lnTo>
                  <a:close/>
                  <a:moveTo>
                    <a:pt x="7556" y="34089"/>
                  </a:moveTo>
                  <a:cubicBezTo>
                    <a:pt x="7783" y="34089"/>
                    <a:pt x="7969" y="35610"/>
                    <a:pt x="8114" y="38617"/>
                  </a:cubicBezTo>
                  <a:cubicBezTo>
                    <a:pt x="8259" y="41642"/>
                    <a:pt x="8330" y="45971"/>
                    <a:pt x="8330" y="51640"/>
                  </a:cubicBezTo>
                  <a:cubicBezTo>
                    <a:pt x="8330" y="52129"/>
                    <a:pt x="8330" y="52963"/>
                    <a:pt x="8327" y="54140"/>
                  </a:cubicBezTo>
                  <a:lnTo>
                    <a:pt x="6427" y="54140"/>
                  </a:lnTo>
                  <a:cubicBezTo>
                    <a:pt x="6527" y="47438"/>
                    <a:pt x="6679" y="42421"/>
                    <a:pt x="6883" y="39088"/>
                  </a:cubicBezTo>
                  <a:cubicBezTo>
                    <a:pt x="7084" y="35755"/>
                    <a:pt x="7309" y="34089"/>
                    <a:pt x="7556" y="34089"/>
                  </a:cubicBezTo>
                  <a:close/>
                  <a:moveTo>
                    <a:pt x="85944" y="34089"/>
                  </a:moveTo>
                  <a:cubicBezTo>
                    <a:pt x="86171" y="34089"/>
                    <a:pt x="86357" y="35610"/>
                    <a:pt x="86502" y="38617"/>
                  </a:cubicBezTo>
                  <a:cubicBezTo>
                    <a:pt x="86648" y="41642"/>
                    <a:pt x="86718" y="45971"/>
                    <a:pt x="86718" y="51640"/>
                  </a:cubicBezTo>
                  <a:cubicBezTo>
                    <a:pt x="86718" y="52129"/>
                    <a:pt x="86718" y="52963"/>
                    <a:pt x="86716" y="54140"/>
                  </a:cubicBezTo>
                  <a:lnTo>
                    <a:pt x="84815" y="54140"/>
                  </a:lnTo>
                  <a:cubicBezTo>
                    <a:pt x="84915" y="47438"/>
                    <a:pt x="85067" y="42421"/>
                    <a:pt x="85271" y="39088"/>
                  </a:cubicBezTo>
                  <a:cubicBezTo>
                    <a:pt x="85473" y="35755"/>
                    <a:pt x="85697" y="34089"/>
                    <a:pt x="85944" y="34089"/>
                  </a:cubicBezTo>
                  <a:close/>
                  <a:moveTo>
                    <a:pt x="1272" y="17805"/>
                  </a:moveTo>
                  <a:lnTo>
                    <a:pt x="1272" y="42710"/>
                  </a:lnTo>
                  <a:lnTo>
                    <a:pt x="0" y="42710"/>
                  </a:lnTo>
                  <a:lnTo>
                    <a:pt x="0" y="53198"/>
                  </a:lnTo>
                  <a:lnTo>
                    <a:pt x="1272" y="53198"/>
                  </a:lnTo>
                  <a:lnTo>
                    <a:pt x="1272" y="78303"/>
                  </a:lnTo>
                  <a:lnTo>
                    <a:pt x="1814" y="78303"/>
                  </a:lnTo>
                  <a:lnTo>
                    <a:pt x="1814" y="53198"/>
                  </a:lnTo>
                  <a:lnTo>
                    <a:pt x="3086" y="53198"/>
                  </a:lnTo>
                  <a:lnTo>
                    <a:pt x="3086" y="42710"/>
                  </a:lnTo>
                  <a:lnTo>
                    <a:pt x="1814" y="42710"/>
                  </a:lnTo>
                  <a:lnTo>
                    <a:pt x="1814" y="17805"/>
                  </a:lnTo>
                  <a:close/>
                  <a:moveTo>
                    <a:pt x="22495" y="34396"/>
                  </a:moveTo>
                  <a:cubicBezTo>
                    <a:pt x="22697" y="34396"/>
                    <a:pt x="22867" y="35936"/>
                    <a:pt x="23003" y="39033"/>
                  </a:cubicBezTo>
                  <a:cubicBezTo>
                    <a:pt x="23141" y="42113"/>
                    <a:pt x="23209" y="46442"/>
                    <a:pt x="23209" y="52003"/>
                  </a:cubicBezTo>
                  <a:cubicBezTo>
                    <a:pt x="23209" y="56966"/>
                    <a:pt x="23155" y="62381"/>
                    <a:pt x="23046" y="68250"/>
                  </a:cubicBezTo>
                  <a:cubicBezTo>
                    <a:pt x="22939" y="74119"/>
                    <a:pt x="22799" y="78430"/>
                    <a:pt x="22631" y="81201"/>
                  </a:cubicBezTo>
                  <a:cubicBezTo>
                    <a:pt x="22461" y="83972"/>
                    <a:pt x="22277" y="85349"/>
                    <a:pt x="22075" y="85349"/>
                  </a:cubicBezTo>
                  <a:cubicBezTo>
                    <a:pt x="21869" y="85349"/>
                    <a:pt x="21697" y="83864"/>
                    <a:pt x="21558" y="80911"/>
                  </a:cubicBezTo>
                  <a:cubicBezTo>
                    <a:pt x="21420" y="77959"/>
                    <a:pt x="21352" y="73648"/>
                    <a:pt x="21352" y="67996"/>
                  </a:cubicBezTo>
                  <a:lnTo>
                    <a:pt x="21354" y="65877"/>
                  </a:lnTo>
                  <a:cubicBezTo>
                    <a:pt x="21354" y="62581"/>
                    <a:pt x="21397" y="58505"/>
                    <a:pt x="21486" y="53633"/>
                  </a:cubicBezTo>
                  <a:cubicBezTo>
                    <a:pt x="21601" y="47094"/>
                    <a:pt x="21747" y="42258"/>
                    <a:pt x="21921" y="39124"/>
                  </a:cubicBezTo>
                  <a:cubicBezTo>
                    <a:pt x="22096" y="35972"/>
                    <a:pt x="22286" y="34396"/>
                    <a:pt x="22495" y="34396"/>
                  </a:cubicBezTo>
                  <a:close/>
                  <a:moveTo>
                    <a:pt x="14693" y="34596"/>
                  </a:moveTo>
                  <a:cubicBezTo>
                    <a:pt x="14907" y="34596"/>
                    <a:pt x="15083" y="36063"/>
                    <a:pt x="15222" y="39033"/>
                  </a:cubicBezTo>
                  <a:cubicBezTo>
                    <a:pt x="15362" y="41986"/>
                    <a:pt x="15433" y="46080"/>
                    <a:pt x="15433" y="51332"/>
                  </a:cubicBezTo>
                  <a:cubicBezTo>
                    <a:pt x="15433" y="61729"/>
                    <a:pt x="15290" y="70478"/>
                    <a:pt x="15006" y="77542"/>
                  </a:cubicBezTo>
                  <a:cubicBezTo>
                    <a:pt x="14793" y="82867"/>
                    <a:pt x="14557" y="85530"/>
                    <a:pt x="14294" y="85530"/>
                  </a:cubicBezTo>
                  <a:cubicBezTo>
                    <a:pt x="14138" y="85530"/>
                    <a:pt x="14004" y="84661"/>
                    <a:pt x="13890" y="82886"/>
                  </a:cubicBezTo>
                  <a:cubicBezTo>
                    <a:pt x="13777" y="81110"/>
                    <a:pt x="13698" y="78901"/>
                    <a:pt x="13652" y="76238"/>
                  </a:cubicBezTo>
                  <a:cubicBezTo>
                    <a:pt x="13605" y="73575"/>
                    <a:pt x="13582" y="69935"/>
                    <a:pt x="13582" y="65316"/>
                  </a:cubicBezTo>
                  <a:cubicBezTo>
                    <a:pt x="13582" y="61929"/>
                    <a:pt x="13618" y="58016"/>
                    <a:pt x="13695" y="53578"/>
                  </a:cubicBezTo>
                  <a:cubicBezTo>
                    <a:pt x="13773" y="49123"/>
                    <a:pt x="13866" y="45446"/>
                    <a:pt x="13979" y="42547"/>
                  </a:cubicBezTo>
                  <a:cubicBezTo>
                    <a:pt x="14090" y="39667"/>
                    <a:pt x="14201" y="37603"/>
                    <a:pt x="14317" y="36407"/>
                  </a:cubicBezTo>
                  <a:cubicBezTo>
                    <a:pt x="14430" y="35193"/>
                    <a:pt x="14555" y="34596"/>
                    <a:pt x="14693" y="34596"/>
                  </a:cubicBezTo>
                  <a:close/>
                  <a:moveTo>
                    <a:pt x="11745" y="59501"/>
                  </a:moveTo>
                  <a:cubicBezTo>
                    <a:pt x="11688" y="66040"/>
                    <a:pt x="11607" y="71076"/>
                    <a:pt x="11505" y="74608"/>
                  </a:cubicBezTo>
                  <a:cubicBezTo>
                    <a:pt x="11403" y="78140"/>
                    <a:pt x="11264" y="80911"/>
                    <a:pt x="11087" y="82886"/>
                  </a:cubicBezTo>
                  <a:cubicBezTo>
                    <a:pt x="10913" y="84860"/>
                    <a:pt x="10729" y="85856"/>
                    <a:pt x="10536" y="85856"/>
                  </a:cubicBezTo>
                  <a:cubicBezTo>
                    <a:pt x="10330" y="85856"/>
                    <a:pt x="10171" y="84824"/>
                    <a:pt x="10060" y="82795"/>
                  </a:cubicBezTo>
                  <a:cubicBezTo>
                    <a:pt x="9949" y="80748"/>
                    <a:pt x="9892" y="78140"/>
                    <a:pt x="9892" y="74988"/>
                  </a:cubicBezTo>
                  <a:cubicBezTo>
                    <a:pt x="9892" y="72615"/>
                    <a:pt x="9928" y="70442"/>
                    <a:pt x="9999" y="68486"/>
                  </a:cubicBezTo>
                  <a:cubicBezTo>
                    <a:pt x="10069" y="66529"/>
                    <a:pt x="10171" y="65116"/>
                    <a:pt x="10309" y="64211"/>
                  </a:cubicBezTo>
                  <a:cubicBezTo>
                    <a:pt x="10448" y="63323"/>
                    <a:pt x="10686" y="62581"/>
                    <a:pt x="11022" y="62001"/>
                  </a:cubicBezTo>
                  <a:cubicBezTo>
                    <a:pt x="11237" y="61621"/>
                    <a:pt x="11394" y="61276"/>
                    <a:pt x="11484" y="60932"/>
                  </a:cubicBezTo>
                  <a:cubicBezTo>
                    <a:pt x="11577" y="60606"/>
                    <a:pt x="11663" y="60135"/>
                    <a:pt x="11745" y="59501"/>
                  </a:cubicBezTo>
                  <a:close/>
                  <a:moveTo>
                    <a:pt x="44410" y="59501"/>
                  </a:moveTo>
                  <a:cubicBezTo>
                    <a:pt x="44353" y="66040"/>
                    <a:pt x="44271" y="71076"/>
                    <a:pt x="44169" y="74608"/>
                  </a:cubicBezTo>
                  <a:cubicBezTo>
                    <a:pt x="44067" y="78140"/>
                    <a:pt x="43929" y="80911"/>
                    <a:pt x="43752" y="82886"/>
                  </a:cubicBezTo>
                  <a:cubicBezTo>
                    <a:pt x="43578" y="84860"/>
                    <a:pt x="43394" y="85856"/>
                    <a:pt x="43201" y="85856"/>
                  </a:cubicBezTo>
                  <a:cubicBezTo>
                    <a:pt x="42995" y="85856"/>
                    <a:pt x="42836" y="84824"/>
                    <a:pt x="42725" y="82795"/>
                  </a:cubicBezTo>
                  <a:cubicBezTo>
                    <a:pt x="42614" y="80748"/>
                    <a:pt x="42557" y="78140"/>
                    <a:pt x="42557" y="74988"/>
                  </a:cubicBezTo>
                  <a:cubicBezTo>
                    <a:pt x="42557" y="72615"/>
                    <a:pt x="42593" y="70442"/>
                    <a:pt x="42664" y="68486"/>
                  </a:cubicBezTo>
                  <a:cubicBezTo>
                    <a:pt x="42734" y="66529"/>
                    <a:pt x="42836" y="65116"/>
                    <a:pt x="42974" y="64211"/>
                  </a:cubicBezTo>
                  <a:cubicBezTo>
                    <a:pt x="43113" y="63323"/>
                    <a:pt x="43351" y="62581"/>
                    <a:pt x="43686" y="62001"/>
                  </a:cubicBezTo>
                  <a:cubicBezTo>
                    <a:pt x="43902" y="61621"/>
                    <a:pt x="44058" y="61276"/>
                    <a:pt x="44149" y="60932"/>
                  </a:cubicBezTo>
                  <a:cubicBezTo>
                    <a:pt x="44242" y="60606"/>
                    <a:pt x="44328" y="60135"/>
                    <a:pt x="44410" y="59501"/>
                  </a:cubicBezTo>
                  <a:close/>
                  <a:moveTo>
                    <a:pt x="61256" y="34034"/>
                  </a:moveTo>
                  <a:cubicBezTo>
                    <a:pt x="61490" y="34034"/>
                    <a:pt x="61685" y="35683"/>
                    <a:pt x="61839" y="38997"/>
                  </a:cubicBezTo>
                  <a:cubicBezTo>
                    <a:pt x="61993" y="42294"/>
                    <a:pt x="62070" y="46949"/>
                    <a:pt x="62070" y="52944"/>
                  </a:cubicBezTo>
                  <a:cubicBezTo>
                    <a:pt x="62070" y="56730"/>
                    <a:pt x="62036" y="60697"/>
                    <a:pt x="61970" y="64809"/>
                  </a:cubicBezTo>
                  <a:cubicBezTo>
                    <a:pt x="61925" y="67761"/>
                    <a:pt x="61866" y="70514"/>
                    <a:pt x="61793" y="73086"/>
                  </a:cubicBezTo>
                  <a:cubicBezTo>
                    <a:pt x="61721" y="75640"/>
                    <a:pt x="61632" y="77923"/>
                    <a:pt x="61528" y="79915"/>
                  </a:cubicBezTo>
                  <a:cubicBezTo>
                    <a:pt x="61424" y="81907"/>
                    <a:pt x="61310" y="83411"/>
                    <a:pt x="61190" y="84389"/>
                  </a:cubicBezTo>
                  <a:cubicBezTo>
                    <a:pt x="61068" y="85367"/>
                    <a:pt x="60945" y="85856"/>
                    <a:pt x="60823" y="85856"/>
                  </a:cubicBezTo>
                  <a:cubicBezTo>
                    <a:pt x="60587" y="85856"/>
                    <a:pt x="60392" y="84244"/>
                    <a:pt x="60240" y="81002"/>
                  </a:cubicBezTo>
                  <a:cubicBezTo>
                    <a:pt x="60086" y="77778"/>
                    <a:pt x="60011" y="73050"/>
                    <a:pt x="60011" y="66801"/>
                  </a:cubicBezTo>
                  <a:cubicBezTo>
                    <a:pt x="60011" y="63432"/>
                    <a:pt x="60038" y="59592"/>
                    <a:pt x="60095" y="55281"/>
                  </a:cubicBezTo>
                  <a:cubicBezTo>
                    <a:pt x="60151" y="50988"/>
                    <a:pt x="60240" y="47203"/>
                    <a:pt x="60360" y="43960"/>
                  </a:cubicBezTo>
                  <a:cubicBezTo>
                    <a:pt x="60480" y="40718"/>
                    <a:pt x="60614" y="38236"/>
                    <a:pt x="60762" y="36552"/>
                  </a:cubicBezTo>
                  <a:cubicBezTo>
                    <a:pt x="60911" y="34867"/>
                    <a:pt x="61077" y="34034"/>
                    <a:pt x="61256" y="34034"/>
                  </a:cubicBezTo>
                  <a:close/>
                  <a:moveTo>
                    <a:pt x="5540" y="25286"/>
                  </a:moveTo>
                  <a:cubicBezTo>
                    <a:pt x="5365" y="25286"/>
                    <a:pt x="5195" y="26517"/>
                    <a:pt x="5030" y="28981"/>
                  </a:cubicBezTo>
                  <a:cubicBezTo>
                    <a:pt x="4862" y="31426"/>
                    <a:pt x="4692" y="35212"/>
                    <a:pt x="4517" y="40338"/>
                  </a:cubicBezTo>
                  <a:lnTo>
                    <a:pt x="4660" y="26789"/>
                  </a:lnTo>
                  <a:lnTo>
                    <a:pt x="4150" y="26789"/>
                  </a:lnTo>
                  <a:lnTo>
                    <a:pt x="3442" y="93083"/>
                  </a:lnTo>
                  <a:lnTo>
                    <a:pt x="3991" y="93083"/>
                  </a:lnTo>
                  <a:lnTo>
                    <a:pt x="4279" y="66493"/>
                  </a:lnTo>
                  <a:cubicBezTo>
                    <a:pt x="4399" y="55046"/>
                    <a:pt x="4567" y="47112"/>
                    <a:pt x="4778" y="42710"/>
                  </a:cubicBezTo>
                  <a:cubicBezTo>
                    <a:pt x="4991" y="38291"/>
                    <a:pt x="5198" y="36099"/>
                    <a:pt x="5399" y="36099"/>
                  </a:cubicBezTo>
                  <a:cubicBezTo>
                    <a:pt x="5520" y="36099"/>
                    <a:pt x="5628" y="36806"/>
                    <a:pt x="5728" y="38218"/>
                  </a:cubicBezTo>
                  <a:lnTo>
                    <a:pt x="5964" y="27731"/>
                  </a:lnTo>
                  <a:cubicBezTo>
                    <a:pt x="5796" y="26101"/>
                    <a:pt x="5656" y="25286"/>
                    <a:pt x="5540" y="25286"/>
                  </a:cubicBezTo>
                  <a:close/>
                  <a:moveTo>
                    <a:pt x="29569" y="0"/>
                  </a:moveTo>
                  <a:cubicBezTo>
                    <a:pt x="29360" y="0"/>
                    <a:pt x="29192" y="688"/>
                    <a:pt x="29070" y="2028"/>
                  </a:cubicBezTo>
                  <a:cubicBezTo>
                    <a:pt x="28947" y="3387"/>
                    <a:pt x="28861" y="5107"/>
                    <a:pt x="28807" y="7190"/>
                  </a:cubicBezTo>
                  <a:cubicBezTo>
                    <a:pt x="28752" y="9273"/>
                    <a:pt x="28700" y="12661"/>
                    <a:pt x="28648" y="17352"/>
                  </a:cubicBezTo>
                  <a:lnTo>
                    <a:pt x="28550" y="26789"/>
                  </a:lnTo>
                  <a:lnTo>
                    <a:pt x="28033" y="26789"/>
                  </a:lnTo>
                  <a:lnTo>
                    <a:pt x="27940" y="35520"/>
                  </a:lnTo>
                  <a:lnTo>
                    <a:pt x="28457" y="35520"/>
                  </a:lnTo>
                  <a:lnTo>
                    <a:pt x="27843" y="93083"/>
                  </a:lnTo>
                  <a:lnTo>
                    <a:pt x="28419" y="93083"/>
                  </a:lnTo>
                  <a:lnTo>
                    <a:pt x="29033" y="35520"/>
                  </a:lnTo>
                  <a:lnTo>
                    <a:pt x="29677" y="35520"/>
                  </a:lnTo>
                  <a:lnTo>
                    <a:pt x="29770" y="26789"/>
                  </a:lnTo>
                  <a:lnTo>
                    <a:pt x="29126" y="26789"/>
                  </a:lnTo>
                  <a:lnTo>
                    <a:pt x="29203" y="19670"/>
                  </a:lnTo>
                  <a:cubicBezTo>
                    <a:pt x="29244" y="15559"/>
                    <a:pt x="29296" y="12932"/>
                    <a:pt x="29353" y="11827"/>
                  </a:cubicBezTo>
                  <a:cubicBezTo>
                    <a:pt x="29412" y="10741"/>
                    <a:pt x="29498" y="10179"/>
                    <a:pt x="29612" y="10179"/>
                  </a:cubicBezTo>
                  <a:cubicBezTo>
                    <a:pt x="29743" y="10179"/>
                    <a:pt x="29907" y="10686"/>
                    <a:pt x="30102" y="11683"/>
                  </a:cubicBezTo>
                  <a:lnTo>
                    <a:pt x="30206" y="1811"/>
                  </a:lnTo>
                  <a:cubicBezTo>
                    <a:pt x="29929" y="615"/>
                    <a:pt x="29716" y="0"/>
                    <a:pt x="29569" y="0"/>
                  </a:cubicBezTo>
                  <a:close/>
                  <a:moveTo>
                    <a:pt x="31685" y="80295"/>
                  </a:moveTo>
                  <a:lnTo>
                    <a:pt x="31546" y="93083"/>
                  </a:lnTo>
                  <a:lnTo>
                    <a:pt x="32197" y="93083"/>
                  </a:lnTo>
                  <a:lnTo>
                    <a:pt x="32338" y="80295"/>
                  </a:lnTo>
                  <a:close/>
                  <a:moveTo>
                    <a:pt x="39257" y="1557"/>
                  </a:moveTo>
                  <a:lnTo>
                    <a:pt x="38282" y="93083"/>
                  </a:lnTo>
                  <a:lnTo>
                    <a:pt x="38860" y="93083"/>
                  </a:lnTo>
                  <a:lnTo>
                    <a:pt x="39162" y="64627"/>
                  </a:lnTo>
                  <a:cubicBezTo>
                    <a:pt x="39253" y="56332"/>
                    <a:pt x="39350" y="50336"/>
                    <a:pt x="39457" y="46605"/>
                  </a:cubicBezTo>
                  <a:cubicBezTo>
                    <a:pt x="39566" y="42892"/>
                    <a:pt x="39713" y="39957"/>
                    <a:pt x="39901" y="37802"/>
                  </a:cubicBezTo>
                  <a:cubicBezTo>
                    <a:pt x="40092" y="35664"/>
                    <a:pt x="40289" y="34596"/>
                    <a:pt x="40498" y="34596"/>
                  </a:cubicBezTo>
                  <a:cubicBezTo>
                    <a:pt x="40643" y="34596"/>
                    <a:pt x="40754" y="35284"/>
                    <a:pt x="40829" y="36661"/>
                  </a:cubicBezTo>
                  <a:cubicBezTo>
                    <a:pt x="40906" y="38019"/>
                    <a:pt x="40944" y="39794"/>
                    <a:pt x="40944" y="41968"/>
                  </a:cubicBezTo>
                  <a:cubicBezTo>
                    <a:pt x="40944" y="43453"/>
                    <a:pt x="40913" y="47112"/>
                    <a:pt x="40851" y="52944"/>
                  </a:cubicBezTo>
                  <a:lnTo>
                    <a:pt x="40421" y="93083"/>
                  </a:lnTo>
                  <a:lnTo>
                    <a:pt x="40999" y="93083"/>
                  </a:lnTo>
                  <a:lnTo>
                    <a:pt x="41416" y="53941"/>
                  </a:lnTo>
                  <a:cubicBezTo>
                    <a:pt x="41484" y="47710"/>
                    <a:pt x="41518" y="43417"/>
                    <a:pt x="41518" y="41080"/>
                  </a:cubicBezTo>
                  <a:cubicBezTo>
                    <a:pt x="41518" y="36335"/>
                    <a:pt x="41441" y="32513"/>
                    <a:pt x="41285" y="29633"/>
                  </a:cubicBezTo>
                  <a:cubicBezTo>
                    <a:pt x="41130" y="26735"/>
                    <a:pt x="40913" y="25286"/>
                    <a:pt x="40631" y="25286"/>
                  </a:cubicBezTo>
                  <a:cubicBezTo>
                    <a:pt x="40436" y="25286"/>
                    <a:pt x="40246" y="26173"/>
                    <a:pt x="40062" y="27948"/>
                  </a:cubicBezTo>
                  <a:cubicBezTo>
                    <a:pt x="39876" y="29705"/>
                    <a:pt x="39677" y="32640"/>
                    <a:pt x="39461" y="36715"/>
                  </a:cubicBezTo>
                  <a:lnTo>
                    <a:pt x="39835" y="1557"/>
                  </a:lnTo>
                  <a:close/>
                  <a:moveTo>
                    <a:pt x="47642" y="25286"/>
                  </a:moveTo>
                  <a:cubicBezTo>
                    <a:pt x="47467" y="25286"/>
                    <a:pt x="47297" y="26517"/>
                    <a:pt x="47131" y="28981"/>
                  </a:cubicBezTo>
                  <a:cubicBezTo>
                    <a:pt x="46964" y="31426"/>
                    <a:pt x="46793" y="35212"/>
                    <a:pt x="46619" y="40338"/>
                  </a:cubicBezTo>
                  <a:lnTo>
                    <a:pt x="46762" y="26789"/>
                  </a:lnTo>
                  <a:lnTo>
                    <a:pt x="46251" y="26789"/>
                  </a:lnTo>
                  <a:lnTo>
                    <a:pt x="45544" y="93083"/>
                  </a:lnTo>
                  <a:lnTo>
                    <a:pt x="46093" y="93083"/>
                  </a:lnTo>
                  <a:lnTo>
                    <a:pt x="46381" y="66493"/>
                  </a:lnTo>
                  <a:cubicBezTo>
                    <a:pt x="46501" y="55046"/>
                    <a:pt x="46669" y="47112"/>
                    <a:pt x="46880" y="42710"/>
                  </a:cubicBezTo>
                  <a:cubicBezTo>
                    <a:pt x="47093" y="38291"/>
                    <a:pt x="47299" y="36099"/>
                    <a:pt x="47501" y="36099"/>
                  </a:cubicBezTo>
                  <a:cubicBezTo>
                    <a:pt x="47621" y="36099"/>
                    <a:pt x="47730" y="36806"/>
                    <a:pt x="47830" y="38218"/>
                  </a:cubicBezTo>
                  <a:lnTo>
                    <a:pt x="48066" y="27731"/>
                  </a:lnTo>
                  <a:cubicBezTo>
                    <a:pt x="47898" y="26101"/>
                    <a:pt x="47757" y="25286"/>
                    <a:pt x="47642" y="25286"/>
                  </a:cubicBezTo>
                  <a:close/>
                  <a:moveTo>
                    <a:pt x="64769" y="0"/>
                  </a:moveTo>
                  <a:cubicBezTo>
                    <a:pt x="64560" y="0"/>
                    <a:pt x="64392" y="688"/>
                    <a:pt x="64270" y="2028"/>
                  </a:cubicBezTo>
                  <a:cubicBezTo>
                    <a:pt x="64148" y="3387"/>
                    <a:pt x="64061" y="5107"/>
                    <a:pt x="64007" y="7190"/>
                  </a:cubicBezTo>
                  <a:cubicBezTo>
                    <a:pt x="63952" y="9273"/>
                    <a:pt x="63900" y="12661"/>
                    <a:pt x="63848" y="17352"/>
                  </a:cubicBezTo>
                  <a:lnTo>
                    <a:pt x="63751" y="26789"/>
                  </a:lnTo>
                  <a:lnTo>
                    <a:pt x="63234" y="26789"/>
                  </a:lnTo>
                  <a:lnTo>
                    <a:pt x="63141" y="35520"/>
                  </a:lnTo>
                  <a:lnTo>
                    <a:pt x="63658" y="35520"/>
                  </a:lnTo>
                  <a:lnTo>
                    <a:pt x="63043" y="93083"/>
                  </a:lnTo>
                  <a:lnTo>
                    <a:pt x="63619" y="93083"/>
                  </a:lnTo>
                  <a:lnTo>
                    <a:pt x="64234" y="35520"/>
                  </a:lnTo>
                  <a:lnTo>
                    <a:pt x="64878" y="35520"/>
                  </a:lnTo>
                  <a:lnTo>
                    <a:pt x="64971" y="26789"/>
                  </a:lnTo>
                  <a:lnTo>
                    <a:pt x="64327" y="26789"/>
                  </a:lnTo>
                  <a:lnTo>
                    <a:pt x="64404" y="19670"/>
                  </a:lnTo>
                  <a:cubicBezTo>
                    <a:pt x="64445" y="15559"/>
                    <a:pt x="64497" y="12932"/>
                    <a:pt x="64553" y="11827"/>
                  </a:cubicBezTo>
                  <a:cubicBezTo>
                    <a:pt x="64612" y="10741"/>
                    <a:pt x="64699" y="10179"/>
                    <a:pt x="64812" y="10179"/>
                  </a:cubicBezTo>
                  <a:cubicBezTo>
                    <a:pt x="64944" y="10179"/>
                    <a:pt x="65107" y="10686"/>
                    <a:pt x="65302" y="11683"/>
                  </a:cubicBezTo>
                  <a:lnTo>
                    <a:pt x="65406" y="1811"/>
                  </a:lnTo>
                  <a:cubicBezTo>
                    <a:pt x="65130" y="615"/>
                    <a:pt x="64916" y="0"/>
                    <a:pt x="64769" y="0"/>
                  </a:cubicBezTo>
                  <a:close/>
                  <a:moveTo>
                    <a:pt x="66583" y="0"/>
                  </a:moveTo>
                  <a:cubicBezTo>
                    <a:pt x="66375" y="0"/>
                    <a:pt x="66207" y="688"/>
                    <a:pt x="66084" y="2028"/>
                  </a:cubicBezTo>
                  <a:cubicBezTo>
                    <a:pt x="65962" y="3387"/>
                    <a:pt x="65876" y="5107"/>
                    <a:pt x="65821" y="7190"/>
                  </a:cubicBezTo>
                  <a:cubicBezTo>
                    <a:pt x="65767" y="9273"/>
                    <a:pt x="65715" y="12661"/>
                    <a:pt x="65662" y="17352"/>
                  </a:cubicBezTo>
                  <a:lnTo>
                    <a:pt x="65565" y="26789"/>
                  </a:lnTo>
                  <a:lnTo>
                    <a:pt x="65048" y="26789"/>
                  </a:lnTo>
                  <a:lnTo>
                    <a:pt x="64955" y="35520"/>
                  </a:lnTo>
                  <a:lnTo>
                    <a:pt x="65472" y="35520"/>
                  </a:lnTo>
                  <a:lnTo>
                    <a:pt x="64857" y="93083"/>
                  </a:lnTo>
                  <a:lnTo>
                    <a:pt x="65433" y="93083"/>
                  </a:lnTo>
                  <a:lnTo>
                    <a:pt x="66048" y="35520"/>
                  </a:lnTo>
                  <a:lnTo>
                    <a:pt x="66692" y="35520"/>
                  </a:lnTo>
                  <a:lnTo>
                    <a:pt x="66785" y="26789"/>
                  </a:lnTo>
                  <a:lnTo>
                    <a:pt x="66141" y="26789"/>
                  </a:lnTo>
                  <a:lnTo>
                    <a:pt x="66218" y="19670"/>
                  </a:lnTo>
                  <a:cubicBezTo>
                    <a:pt x="66259" y="15559"/>
                    <a:pt x="66311" y="12932"/>
                    <a:pt x="66368" y="11827"/>
                  </a:cubicBezTo>
                  <a:cubicBezTo>
                    <a:pt x="66427" y="10741"/>
                    <a:pt x="66513" y="10179"/>
                    <a:pt x="66626" y="10179"/>
                  </a:cubicBezTo>
                  <a:cubicBezTo>
                    <a:pt x="66758" y="10179"/>
                    <a:pt x="66921" y="10686"/>
                    <a:pt x="67116" y="11683"/>
                  </a:cubicBezTo>
                  <a:lnTo>
                    <a:pt x="67221" y="1811"/>
                  </a:lnTo>
                  <a:cubicBezTo>
                    <a:pt x="66944" y="615"/>
                    <a:pt x="66731" y="0"/>
                    <a:pt x="66583" y="0"/>
                  </a:cubicBezTo>
                  <a:close/>
                  <a:moveTo>
                    <a:pt x="68699" y="80295"/>
                  </a:moveTo>
                  <a:lnTo>
                    <a:pt x="68561" y="93083"/>
                  </a:lnTo>
                  <a:lnTo>
                    <a:pt x="69212" y="93083"/>
                  </a:lnTo>
                  <a:lnTo>
                    <a:pt x="69352" y="80295"/>
                  </a:lnTo>
                  <a:close/>
                  <a:moveTo>
                    <a:pt x="72720" y="26789"/>
                  </a:moveTo>
                  <a:lnTo>
                    <a:pt x="72013" y="93083"/>
                  </a:lnTo>
                  <a:lnTo>
                    <a:pt x="72589" y="93083"/>
                  </a:lnTo>
                  <a:lnTo>
                    <a:pt x="73296" y="26789"/>
                  </a:lnTo>
                  <a:close/>
                  <a:moveTo>
                    <a:pt x="75832" y="25286"/>
                  </a:moveTo>
                  <a:cubicBezTo>
                    <a:pt x="75625" y="25286"/>
                    <a:pt x="75424" y="26336"/>
                    <a:pt x="75226" y="28419"/>
                  </a:cubicBezTo>
                  <a:cubicBezTo>
                    <a:pt x="75029" y="30484"/>
                    <a:pt x="74816" y="33799"/>
                    <a:pt x="74589" y="38345"/>
                  </a:cubicBezTo>
                  <a:lnTo>
                    <a:pt x="74714" y="26789"/>
                  </a:lnTo>
                  <a:lnTo>
                    <a:pt x="74190" y="26789"/>
                  </a:lnTo>
                  <a:lnTo>
                    <a:pt x="73482" y="93083"/>
                  </a:lnTo>
                  <a:lnTo>
                    <a:pt x="74061" y="93083"/>
                  </a:lnTo>
                  <a:lnTo>
                    <a:pt x="74389" y="62255"/>
                  </a:lnTo>
                  <a:cubicBezTo>
                    <a:pt x="74496" y="52129"/>
                    <a:pt x="74666" y="44993"/>
                    <a:pt x="74897" y="40827"/>
                  </a:cubicBezTo>
                  <a:cubicBezTo>
                    <a:pt x="75127" y="36679"/>
                    <a:pt x="75390" y="34596"/>
                    <a:pt x="75687" y="34596"/>
                  </a:cubicBezTo>
                  <a:cubicBezTo>
                    <a:pt x="75832" y="34596"/>
                    <a:pt x="75945" y="35284"/>
                    <a:pt x="76022" y="36661"/>
                  </a:cubicBezTo>
                  <a:cubicBezTo>
                    <a:pt x="76099" y="38019"/>
                    <a:pt x="76138" y="39812"/>
                    <a:pt x="76138" y="42022"/>
                  </a:cubicBezTo>
                  <a:cubicBezTo>
                    <a:pt x="76138" y="43978"/>
                    <a:pt x="76115" y="47003"/>
                    <a:pt x="76072" y="51079"/>
                  </a:cubicBezTo>
                  <a:lnTo>
                    <a:pt x="75621" y="93083"/>
                  </a:lnTo>
                  <a:lnTo>
                    <a:pt x="76199" y="93083"/>
                  </a:lnTo>
                  <a:lnTo>
                    <a:pt x="76630" y="52944"/>
                  </a:lnTo>
                  <a:cubicBezTo>
                    <a:pt x="76685" y="47655"/>
                    <a:pt x="76712" y="43797"/>
                    <a:pt x="76712" y="41334"/>
                  </a:cubicBezTo>
                  <a:cubicBezTo>
                    <a:pt x="76712" y="36461"/>
                    <a:pt x="76635" y="32567"/>
                    <a:pt x="76478" y="29651"/>
                  </a:cubicBezTo>
                  <a:cubicBezTo>
                    <a:pt x="76322" y="26753"/>
                    <a:pt x="76106" y="25286"/>
                    <a:pt x="75832" y="25286"/>
                  </a:cubicBezTo>
                  <a:close/>
                  <a:moveTo>
                    <a:pt x="83488" y="1557"/>
                  </a:moveTo>
                  <a:lnTo>
                    <a:pt x="82513" y="93083"/>
                  </a:lnTo>
                  <a:lnTo>
                    <a:pt x="83089" y="93083"/>
                  </a:lnTo>
                  <a:lnTo>
                    <a:pt x="84064" y="1557"/>
                  </a:lnTo>
                  <a:close/>
                  <a:moveTo>
                    <a:pt x="89986" y="25286"/>
                  </a:moveTo>
                  <a:cubicBezTo>
                    <a:pt x="89780" y="25286"/>
                    <a:pt x="89578" y="26336"/>
                    <a:pt x="89380" y="28419"/>
                  </a:cubicBezTo>
                  <a:cubicBezTo>
                    <a:pt x="89183" y="30484"/>
                    <a:pt x="88970" y="33799"/>
                    <a:pt x="88743" y="38345"/>
                  </a:cubicBezTo>
                  <a:lnTo>
                    <a:pt x="88868" y="26789"/>
                  </a:lnTo>
                  <a:lnTo>
                    <a:pt x="88344" y="26789"/>
                  </a:lnTo>
                  <a:lnTo>
                    <a:pt x="87636" y="93083"/>
                  </a:lnTo>
                  <a:lnTo>
                    <a:pt x="88215" y="93083"/>
                  </a:lnTo>
                  <a:lnTo>
                    <a:pt x="88543" y="62255"/>
                  </a:lnTo>
                  <a:cubicBezTo>
                    <a:pt x="88650" y="52129"/>
                    <a:pt x="88820" y="44993"/>
                    <a:pt x="89052" y="40827"/>
                  </a:cubicBezTo>
                  <a:cubicBezTo>
                    <a:pt x="89281" y="36679"/>
                    <a:pt x="89544" y="34596"/>
                    <a:pt x="89841" y="34596"/>
                  </a:cubicBezTo>
                  <a:cubicBezTo>
                    <a:pt x="89986" y="34596"/>
                    <a:pt x="90099" y="35284"/>
                    <a:pt x="90176" y="36661"/>
                  </a:cubicBezTo>
                  <a:cubicBezTo>
                    <a:pt x="90254" y="38019"/>
                    <a:pt x="90292" y="39812"/>
                    <a:pt x="90292" y="42022"/>
                  </a:cubicBezTo>
                  <a:cubicBezTo>
                    <a:pt x="90292" y="43978"/>
                    <a:pt x="90269" y="47003"/>
                    <a:pt x="90226" y="51079"/>
                  </a:cubicBezTo>
                  <a:lnTo>
                    <a:pt x="89775" y="93083"/>
                  </a:lnTo>
                  <a:lnTo>
                    <a:pt x="90353" y="93083"/>
                  </a:lnTo>
                  <a:lnTo>
                    <a:pt x="90784" y="52944"/>
                  </a:lnTo>
                  <a:cubicBezTo>
                    <a:pt x="90839" y="47655"/>
                    <a:pt x="90866" y="43797"/>
                    <a:pt x="90866" y="41334"/>
                  </a:cubicBezTo>
                  <a:cubicBezTo>
                    <a:pt x="90866" y="36461"/>
                    <a:pt x="90789" y="32567"/>
                    <a:pt x="90632" y="29651"/>
                  </a:cubicBezTo>
                  <a:cubicBezTo>
                    <a:pt x="90476" y="26753"/>
                    <a:pt x="90260" y="25286"/>
                    <a:pt x="89986" y="25286"/>
                  </a:cubicBezTo>
                  <a:close/>
                  <a:moveTo>
                    <a:pt x="93376" y="80295"/>
                  </a:moveTo>
                  <a:lnTo>
                    <a:pt x="93238" y="93083"/>
                  </a:lnTo>
                  <a:lnTo>
                    <a:pt x="93889" y="93083"/>
                  </a:lnTo>
                  <a:lnTo>
                    <a:pt x="94030" y="80295"/>
                  </a:lnTo>
                  <a:close/>
                  <a:moveTo>
                    <a:pt x="97397" y="26789"/>
                  </a:moveTo>
                  <a:lnTo>
                    <a:pt x="96690" y="93083"/>
                  </a:lnTo>
                  <a:lnTo>
                    <a:pt x="97266" y="93083"/>
                  </a:lnTo>
                  <a:lnTo>
                    <a:pt x="97973" y="26789"/>
                  </a:lnTo>
                  <a:close/>
                  <a:moveTo>
                    <a:pt x="100509" y="25286"/>
                  </a:moveTo>
                  <a:cubicBezTo>
                    <a:pt x="100303" y="25286"/>
                    <a:pt x="100101" y="26336"/>
                    <a:pt x="99903" y="28419"/>
                  </a:cubicBezTo>
                  <a:cubicBezTo>
                    <a:pt x="99706" y="30484"/>
                    <a:pt x="99493" y="33799"/>
                    <a:pt x="99266" y="38345"/>
                  </a:cubicBezTo>
                  <a:lnTo>
                    <a:pt x="99391" y="26789"/>
                  </a:lnTo>
                  <a:lnTo>
                    <a:pt x="98867" y="26789"/>
                  </a:lnTo>
                  <a:lnTo>
                    <a:pt x="98159" y="93083"/>
                  </a:lnTo>
                  <a:lnTo>
                    <a:pt x="98738" y="93083"/>
                  </a:lnTo>
                  <a:lnTo>
                    <a:pt x="99067" y="62255"/>
                  </a:lnTo>
                  <a:cubicBezTo>
                    <a:pt x="99173" y="52129"/>
                    <a:pt x="99343" y="44993"/>
                    <a:pt x="99575" y="40827"/>
                  </a:cubicBezTo>
                  <a:cubicBezTo>
                    <a:pt x="99804" y="36679"/>
                    <a:pt x="100067" y="34596"/>
                    <a:pt x="100364" y="34596"/>
                  </a:cubicBezTo>
                  <a:cubicBezTo>
                    <a:pt x="100509" y="34596"/>
                    <a:pt x="100622" y="35284"/>
                    <a:pt x="100700" y="36661"/>
                  </a:cubicBezTo>
                  <a:cubicBezTo>
                    <a:pt x="100777" y="38019"/>
                    <a:pt x="100815" y="39812"/>
                    <a:pt x="100815" y="42022"/>
                  </a:cubicBezTo>
                  <a:cubicBezTo>
                    <a:pt x="100815" y="43978"/>
                    <a:pt x="100793" y="47003"/>
                    <a:pt x="100749" y="51079"/>
                  </a:cubicBezTo>
                  <a:lnTo>
                    <a:pt x="100298" y="93083"/>
                  </a:lnTo>
                  <a:lnTo>
                    <a:pt x="100876" y="93083"/>
                  </a:lnTo>
                  <a:lnTo>
                    <a:pt x="101307" y="52944"/>
                  </a:lnTo>
                  <a:cubicBezTo>
                    <a:pt x="101362" y="47655"/>
                    <a:pt x="101389" y="43797"/>
                    <a:pt x="101389" y="41334"/>
                  </a:cubicBezTo>
                  <a:cubicBezTo>
                    <a:pt x="101389" y="36461"/>
                    <a:pt x="101312" y="32567"/>
                    <a:pt x="101155" y="29651"/>
                  </a:cubicBezTo>
                  <a:cubicBezTo>
                    <a:pt x="100999" y="26753"/>
                    <a:pt x="100783" y="25286"/>
                    <a:pt x="100509" y="25286"/>
                  </a:cubicBezTo>
                  <a:close/>
                  <a:moveTo>
                    <a:pt x="109703" y="80295"/>
                  </a:moveTo>
                  <a:lnTo>
                    <a:pt x="109565" y="93083"/>
                  </a:lnTo>
                  <a:lnTo>
                    <a:pt x="110216" y="93083"/>
                  </a:lnTo>
                  <a:lnTo>
                    <a:pt x="110356" y="80295"/>
                  </a:lnTo>
                  <a:close/>
                  <a:moveTo>
                    <a:pt x="113724" y="26789"/>
                  </a:moveTo>
                  <a:lnTo>
                    <a:pt x="113017" y="93083"/>
                  </a:lnTo>
                  <a:lnTo>
                    <a:pt x="113593" y="93083"/>
                  </a:lnTo>
                  <a:lnTo>
                    <a:pt x="114300" y="26789"/>
                  </a:lnTo>
                  <a:close/>
                  <a:moveTo>
                    <a:pt x="116836" y="25286"/>
                  </a:moveTo>
                  <a:cubicBezTo>
                    <a:pt x="116629" y="25286"/>
                    <a:pt x="116428" y="26336"/>
                    <a:pt x="116230" y="28419"/>
                  </a:cubicBezTo>
                  <a:cubicBezTo>
                    <a:pt x="116033" y="30484"/>
                    <a:pt x="115820" y="33799"/>
                    <a:pt x="115593" y="38345"/>
                  </a:cubicBezTo>
                  <a:lnTo>
                    <a:pt x="115718" y="26789"/>
                  </a:lnTo>
                  <a:lnTo>
                    <a:pt x="115194" y="26789"/>
                  </a:lnTo>
                  <a:lnTo>
                    <a:pt x="114486" y="93083"/>
                  </a:lnTo>
                  <a:lnTo>
                    <a:pt x="115065" y="93083"/>
                  </a:lnTo>
                  <a:lnTo>
                    <a:pt x="115393" y="62255"/>
                  </a:lnTo>
                  <a:cubicBezTo>
                    <a:pt x="115500" y="52129"/>
                    <a:pt x="115670" y="44993"/>
                    <a:pt x="115901" y="40827"/>
                  </a:cubicBezTo>
                  <a:cubicBezTo>
                    <a:pt x="116130" y="36679"/>
                    <a:pt x="116394" y="34596"/>
                    <a:pt x="116691" y="34596"/>
                  </a:cubicBezTo>
                  <a:cubicBezTo>
                    <a:pt x="116836" y="34596"/>
                    <a:pt x="116949" y="35284"/>
                    <a:pt x="117026" y="36661"/>
                  </a:cubicBezTo>
                  <a:cubicBezTo>
                    <a:pt x="117103" y="38019"/>
                    <a:pt x="117142" y="39812"/>
                    <a:pt x="117142" y="42022"/>
                  </a:cubicBezTo>
                  <a:cubicBezTo>
                    <a:pt x="117142" y="43978"/>
                    <a:pt x="117119" y="47003"/>
                    <a:pt x="117076" y="51079"/>
                  </a:cubicBezTo>
                  <a:lnTo>
                    <a:pt x="116625" y="93083"/>
                  </a:lnTo>
                  <a:lnTo>
                    <a:pt x="117203" y="93083"/>
                  </a:lnTo>
                  <a:lnTo>
                    <a:pt x="117634" y="52944"/>
                  </a:lnTo>
                  <a:cubicBezTo>
                    <a:pt x="117688" y="47655"/>
                    <a:pt x="117716" y="43797"/>
                    <a:pt x="117716" y="41334"/>
                  </a:cubicBezTo>
                  <a:cubicBezTo>
                    <a:pt x="117716" y="36461"/>
                    <a:pt x="117639" y="32567"/>
                    <a:pt x="117482" y="29651"/>
                  </a:cubicBezTo>
                  <a:cubicBezTo>
                    <a:pt x="117326" y="26753"/>
                    <a:pt x="117110" y="25286"/>
                    <a:pt x="116836" y="25286"/>
                  </a:cubicBezTo>
                  <a:close/>
                  <a:moveTo>
                    <a:pt x="78685" y="2680"/>
                  </a:moveTo>
                  <a:lnTo>
                    <a:pt x="78025" y="10487"/>
                  </a:lnTo>
                  <a:lnTo>
                    <a:pt x="77850" y="26789"/>
                  </a:lnTo>
                  <a:lnTo>
                    <a:pt x="77394" y="26789"/>
                  </a:lnTo>
                  <a:lnTo>
                    <a:pt x="77301" y="35520"/>
                  </a:lnTo>
                  <a:lnTo>
                    <a:pt x="77757" y="35520"/>
                  </a:lnTo>
                  <a:lnTo>
                    <a:pt x="77347" y="74046"/>
                  </a:lnTo>
                  <a:cubicBezTo>
                    <a:pt x="77292" y="79299"/>
                    <a:pt x="77263" y="82650"/>
                    <a:pt x="77263" y="84099"/>
                  </a:cubicBezTo>
                  <a:cubicBezTo>
                    <a:pt x="77263" y="86979"/>
                    <a:pt x="77315" y="89243"/>
                    <a:pt x="77417" y="90910"/>
                  </a:cubicBezTo>
                  <a:cubicBezTo>
                    <a:pt x="77553" y="93120"/>
                    <a:pt x="77735" y="94206"/>
                    <a:pt x="77966" y="94206"/>
                  </a:cubicBezTo>
                  <a:cubicBezTo>
                    <a:pt x="78095" y="94206"/>
                    <a:pt x="78229" y="93862"/>
                    <a:pt x="78367" y="93156"/>
                  </a:cubicBezTo>
                  <a:lnTo>
                    <a:pt x="78463" y="83918"/>
                  </a:lnTo>
                  <a:lnTo>
                    <a:pt x="78463" y="83918"/>
                  </a:lnTo>
                  <a:cubicBezTo>
                    <a:pt x="78363" y="84407"/>
                    <a:pt x="78249" y="84661"/>
                    <a:pt x="78120" y="84661"/>
                  </a:cubicBezTo>
                  <a:cubicBezTo>
                    <a:pt x="78032" y="84661"/>
                    <a:pt x="77968" y="84316"/>
                    <a:pt x="77927" y="83610"/>
                  </a:cubicBezTo>
                  <a:cubicBezTo>
                    <a:pt x="77889" y="82886"/>
                    <a:pt x="77868" y="81871"/>
                    <a:pt x="77868" y="80549"/>
                  </a:cubicBezTo>
                  <a:cubicBezTo>
                    <a:pt x="77868" y="79625"/>
                    <a:pt x="77893" y="76836"/>
                    <a:pt x="77943" y="72181"/>
                  </a:cubicBezTo>
                  <a:lnTo>
                    <a:pt x="78336" y="35520"/>
                  </a:lnTo>
                  <a:lnTo>
                    <a:pt x="78898" y="35520"/>
                  </a:lnTo>
                  <a:lnTo>
                    <a:pt x="78996" y="26789"/>
                  </a:lnTo>
                  <a:lnTo>
                    <a:pt x="78426" y="26789"/>
                  </a:lnTo>
                  <a:lnTo>
                    <a:pt x="78685" y="2680"/>
                  </a:lnTo>
                  <a:close/>
                  <a:moveTo>
                    <a:pt x="103362" y="2680"/>
                  </a:moveTo>
                  <a:lnTo>
                    <a:pt x="102702" y="10487"/>
                  </a:lnTo>
                  <a:lnTo>
                    <a:pt x="102527" y="26789"/>
                  </a:lnTo>
                  <a:lnTo>
                    <a:pt x="102072" y="26789"/>
                  </a:lnTo>
                  <a:lnTo>
                    <a:pt x="101979" y="35520"/>
                  </a:lnTo>
                  <a:lnTo>
                    <a:pt x="102434" y="35520"/>
                  </a:lnTo>
                  <a:lnTo>
                    <a:pt x="102024" y="74046"/>
                  </a:lnTo>
                  <a:cubicBezTo>
                    <a:pt x="101970" y="79299"/>
                    <a:pt x="101940" y="82650"/>
                    <a:pt x="101940" y="84099"/>
                  </a:cubicBezTo>
                  <a:cubicBezTo>
                    <a:pt x="101940" y="86979"/>
                    <a:pt x="101992" y="89243"/>
                    <a:pt x="102094" y="90910"/>
                  </a:cubicBezTo>
                  <a:cubicBezTo>
                    <a:pt x="102230" y="93120"/>
                    <a:pt x="102412" y="94206"/>
                    <a:pt x="102643" y="94206"/>
                  </a:cubicBezTo>
                  <a:cubicBezTo>
                    <a:pt x="102772" y="94206"/>
                    <a:pt x="102906" y="93862"/>
                    <a:pt x="103045" y="93156"/>
                  </a:cubicBezTo>
                  <a:lnTo>
                    <a:pt x="103140" y="83918"/>
                  </a:lnTo>
                  <a:lnTo>
                    <a:pt x="103140" y="83918"/>
                  </a:lnTo>
                  <a:cubicBezTo>
                    <a:pt x="103040" y="84407"/>
                    <a:pt x="102927" y="84661"/>
                    <a:pt x="102797" y="84661"/>
                  </a:cubicBezTo>
                  <a:cubicBezTo>
                    <a:pt x="102709" y="84661"/>
                    <a:pt x="102645" y="84316"/>
                    <a:pt x="102605" y="83610"/>
                  </a:cubicBezTo>
                  <a:cubicBezTo>
                    <a:pt x="102566" y="82886"/>
                    <a:pt x="102546" y="81871"/>
                    <a:pt x="102546" y="80549"/>
                  </a:cubicBezTo>
                  <a:cubicBezTo>
                    <a:pt x="102546" y="79625"/>
                    <a:pt x="102571" y="76836"/>
                    <a:pt x="102620" y="72181"/>
                  </a:cubicBezTo>
                  <a:lnTo>
                    <a:pt x="103013" y="35520"/>
                  </a:lnTo>
                  <a:lnTo>
                    <a:pt x="103575" y="35520"/>
                  </a:lnTo>
                  <a:lnTo>
                    <a:pt x="103673" y="26789"/>
                  </a:lnTo>
                  <a:lnTo>
                    <a:pt x="103104" y="26789"/>
                  </a:lnTo>
                  <a:lnTo>
                    <a:pt x="103362" y="2680"/>
                  </a:lnTo>
                  <a:close/>
                  <a:moveTo>
                    <a:pt x="119689" y="2680"/>
                  </a:moveTo>
                  <a:lnTo>
                    <a:pt x="119029" y="10487"/>
                  </a:lnTo>
                  <a:lnTo>
                    <a:pt x="118854" y="26789"/>
                  </a:lnTo>
                  <a:lnTo>
                    <a:pt x="118398" y="26789"/>
                  </a:lnTo>
                  <a:lnTo>
                    <a:pt x="118305" y="35520"/>
                  </a:lnTo>
                  <a:lnTo>
                    <a:pt x="118761" y="35520"/>
                  </a:lnTo>
                  <a:lnTo>
                    <a:pt x="118351" y="74046"/>
                  </a:lnTo>
                  <a:cubicBezTo>
                    <a:pt x="118296" y="79299"/>
                    <a:pt x="118267" y="82650"/>
                    <a:pt x="118267" y="84099"/>
                  </a:cubicBezTo>
                  <a:cubicBezTo>
                    <a:pt x="118267" y="86979"/>
                    <a:pt x="118319" y="89243"/>
                    <a:pt x="118421" y="90910"/>
                  </a:cubicBezTo>
                  <a:cubicBezTo>
                    <a:pt x="118557" y="93120"/>
                    <a:pt x="118739" y="94206"/>
                    <a:pt x="118970" y="94206"/>
                  </a:cubicBezTo>
                  <a:cubicBezTo>
                    <a:pt x="119099" y="94206"/>
                    <a:pt x="119233" y="93862"/>
                    <a:pt x="119371" y="93156"/>
                  </a:cubicBezTo>
                  <a:lnTo>
                    <a:pt x="119467" y="83918"/>
                  </a:lnTo>
                  <a:lnTo>
                    <a:pt x="119467" y="83918"/>
                  </a:lnTo>
                  <a:cubicBezTo>
                    <a:pt x="119367" y="84407"/>
                    <a:pt x="119253" y="84661"/>
                    <a:pt x="119124" y="84661"/>
                  </a:cubicBezTo>
                  <a:cubicBezTo>
                    <a:pt x="119036" y="84661"/>
                    <a:pt x="118972" y="84316"/>
                    <a:pt x="118931" y="83610"/>
                  </a:cubicBezTo>
                  <a:cubicBezTo>
                    <a:pt x="118893" y="82886"/>
                    <a:pt x="118872" y="81871"/>
                    <a:pt x="118872" y="80549"/>
                  </a:cubicBezTo>
                  <a:cubicBezTo>
                    <a:pt x="118872" y="79625"/>
                    <a:pt x="118897" y="76836"/>
                    <a:pt x="118947" y="72181"/>
                  </a:cubicBezTo>
                  <a:lnTo>
                    <a:pt x="119340" y="35520"/>
                  </a:lnTo>
                  <a:lnTo>
                    <a:pt x="119902" y="35520"/>
                  </a:lnTo>
                  <a:lnTo>
                    <a:pt x="120000" y="26789"/>
                  </a:lnTo>
                  <a:lnTo>
                    <a:pt x="119430" y="26789"/>
                  </a:lnTo>
                  <a:lnTo>
                    <a:pt x="119689" y="2680"/>
                  </a:lnTo>
                  <a:close/>
                  <a:moveTo>
                    <a:pt x="7543" y="25286"/>
                  </a:moveTo>
                  <a:cubicBezTo>
                    <a:pt x="7227" y="25286"/>
                    <a:pt x="6933" y="26952"/>
                    <a:pt x="6660" y="30249"/>
                  </a:cubicBezTo>
                  <a:cubicBezTo>
                    <a:pt x="6388" y="33563"/>
                    <a:pt x="6166" y="38617"/>
                    <a:pt x="5996" y="45427"/>
                  </a:cubicBezTo>
                  <a:cubicBezTo>
                    <a:pt x="5826" y="52238"/>
                    <a:pt x="5740" y="59248"/>
                    <a:pt x="5740" y="66493"/>
                  </a:cubicBezTo>
                  <a:cubicBezTo>
                    <a:pt x="5740" y="72036"/>
                    <a:pt x="5794" y="76963"/>
                    <a:pt x="5903" y="81292"/>
                  </a:cubicBezTo>
                  <a:cubicBezTo>
                    <a:pt x="6012" y="85621"/>
                    <a:pt x="6173" y="88917"/>
                    <a:pt x="6381" y="91181"/>
                  </a:cubicBezTo>
                  <a:cubicBezTo>
                    <a:pt x="6590" y="93464"/>
                    <a:pt x="6821" y="94587"/>
                    <a:pt x="7071" y="94587"/>
                  </a:cubicBezTo>
                  <a:cubicBezTo>
                    <a:pt x="7472" y="94587"/>
                    <a:pt x="7819" y="92141"/>
                    <a:pt x="8110" y="87215"/>
                  </a:cubicBezTo>
                  <a:cubicBezTo>
                    <a:pt x="8400" y="82306"/>
                    <a:pt x="8584" y="77126"/>
                    <a:pt x="8665" y="71673"/>
                  </a:cubicBezTo>
                  <a:lnTo>
                    <a:pt x="8105" y="70550"/>
                  </a:lnTo>
                  <a:cubicBezTo>
                    <a:pt x="7998" y="75332"/>
                    <a:pt x="7849" y="79009"/>
                    <a:pt x="7658" y="81545"/>
                  </a:cubicBezTo>
                  <a:cubicBezTo>
                    <a:pt x="7468" y="84081"/>
                    <a:pt x="7273" y="85349"/>
                    <a:pt x="7075" y="85349"/>
                  </a:cubicBezTo>
                  <a:cubicBezTo>
                    <a:pt x="6864" y="85349"/>
                    <a:pt x="6685" y="83719"/>
                    <a:pt x="6540" y="80440"/>
                  </a:cubicBezTo>
                  <a:cubicBezTo>
                    <a:pt x="6395" y="77180"/>
                    <a:pt x="6322" y="72452"/>
                    <a:pt x="6322" y="66240"/>
                  </a:cubicBezTo>
                  <a:cubicBezTo>
                    <a:pt x="6322" y="65207"/>
                    <a:pt x="6327" y="64048"/>
                    <a:pt x="6336" y="62744"/>
                  </a:cubicBezTo>
                  <a:lnTo>
                    <a:pt x="8828" y="62744"/>
                  </a:lnTo>
                  <a:cubicBezTo>
                    <a:pt x="8858" y="59338"/>
                    <a:pt x="8872" y="56006"/>
                    <a:pt x="8872" y="52763"/>
                  </a:cubicBezTo>
                  <a:cubicBezTo>
                    <a:pt x="8872" y="44268"/>
                    <a:pt x="8751" y="37566"/>
                    <a:pt x="8511" y="32658"/>
                  </a:cubicBezTo>
                  <a:cubicBezTo>
                    <a:pt x="8268" y="27749"/>
                    <a:pt x="7946" y="25286"/>
                    <a:pt x="7543" y="25286"/>
                  </a:cubicBezTo>
                  <a:close/>
                  <a:moveTo>
                    <a:pt x="11194" y="25286"/>
                  </a:moveTo>
                  <a:cubicBezTo>
                    <a:pt x="10799" y="25286"/>
                    <a:pt x="10475" y="27043"/>
                    <a:pt x="10216" y="30538"/>
                  </a:cubicBezTo>
                  <a:cubicBezTo>
                    <a:pt x="9958" y="34034"/>
                    <a:pt x="9770" y="39070"/>
                    <a:pt x="9649" y="45645"/>
                  </a:cubicBezTo>
                  <a:lnTo>
                    <a:pt x="10235" y="46641"/>
                  </a:lnTo>
                  <a:cubicBezTo>
                    <a:pt x="10305" y="42765"/>
                    <a:pt x="10416" y="39776"/>
                    <a:pt x="10570" y="37675"/>
                  </a:cubicBezTo>
                  <a:cubicBezTo>
                    <a:pt x="10724" y="35574"/>
                    <a:pt x="10922" y="34523"/>
                    <a:pt x="11164" y="34523"/>
                  </a:cubicBezTo>
                  <a:cubicBezTo>
                    <a:pt x="11421" y="34523"/>
                    <a:pt x="11618" y="35574"/>
                    <a:pt x="11752" y="37657"/>
                  </a:cubicBezTo>
                  <a:cubicBezTo>
                    <a:pt x="11849" y="39142"/>
                    <a:pt x="11897" y="41207"/>
                    <a:pt x="11897" y="43833"/>
                  </a:cubicBezTo>
                  <a:cubicBezTo>
                    <a:pt x="11897" y="45880"/>
                    <a:pt x="11874" y="48434"/>
                    <a:pt x="11831" y="51513"/>
                  </a:cubicBezTo>
                  <a:cubicBezTo>
                    <a:pt x="11672" y="52727"/>
                    <a:pt x="11414" y="53470"/>
                    <a:pt x="11051" y="53760"/>
                  </a:cubicBezTo>
                  <a:cubicBezTo>
                    <a:pt x="10688" y="54049"/>
                    <a:pt x="10443" y="54448"/>
                    <a:pt x="10314" y="54937"/>
                  </a:cubicBezTo>
                  <a:cubicBezTo>
                    <a:pt x="10108" y="55698"/>
                    <a:pt x="9933" y="56929"/>
                    <a:pt x="9790" y="58668"/>
                  </a:cubicBezTo>
                  <a:cubicBezTo>
                    <a:pt x="9649" y="60389"/>
                    <a:pt x="9534" y="62671"/>
                    <a:pt x="9448" y="65533"/>
                  </a:cubicBezTo>
                  <a:cubicBezTo>
                    <a:pt x="9361" y="68377"/>
                    <a:pt x="9318" y="71655"/>
                    <a:pt x="9318" y="75369"/>
                  </a:cubicBezTo>
                  <a:cubicBezTo>
                    <a:pt x="9318" y="80984"/>
                    <a:pt x="9414" y="85584"/>
                    <a:pt x="9606" y="89189"/>
                  </a:cubicBezTo>
                  <a:cubicBezTo>
                    <a:pt x="9797" y="92793"/>
                    <a:pt x="10049" y="94587"/>
                    <a:pt x="10362" y="94587"/>
                  </a:cubicBezTo>
                  <a:cubicBezTo>
                    <a:pt x="10573" y="94587"/>
                    <a:pt x="10770" y="93808"/>
                    <a:pt x="10954" y="92250"/>
                  </a:cubicBezTo>
                  <a:cubicBezTo>
                    <a:pt x="11140" y="90692"/>
                    <a:pt x="11332" y="88229"/>
                    <a:pt x="11532" y="84842"/>
                  </a:cubicBezTo>
                  <a:cubicBezTo>
                    <a:pt x="11543" y="88175"/>
                    <a:pt x="11566" y="90928"/>
                    <a:pt x="11598" y="93083"/>
                  </a:cubicBezTo>
                  <a:lnTo>
                    <a:pt x="12180" y="93083"/>
                  </a:lnTo>
                  <a:cubicBezTo>
                    <a:pt x="12135" y="89171"/>
                    <a:pt x="12110" y="86182"/>
                    <a:pt x="12110" y="84099"/>
                  </a:cubicBezTo>
                  <a:cubicBezTo>
                    <a:pt x="12110" y="80821"/>
                    <a:pt x="12142" y="76546"/>
                    <a:pt x="12201" y="71293"/>
                  </a:cubicBezTo>
                  <a:lnTo>
                    <a:pt x="12389" y="54828"/>
                  </a:lnTo>
                  <a:cubicBezTo>
                    <a:pt x="12441" y="50155"/>
                    <a:pt x="12469" y="46061"/>
                    <a:pt x="12469" y="42529"/>
                  </a:cubicBezTo>
                  <a:cubicBezTo>
                    <a:pt x="12469" y="37856"/>
                    <a:pt x="12376" y="34070"/>
                    <a:pt x="12187" y="31154"/>
                  </a:cubicBezTo>
                  <a:cubicBezTo>
                    <a:pt x="11942" y="27242"/>
                    <a:pt x="11611" y="25286"/>
                    <a:pt x="11194" y="25286"/>
                  </a:cubicBezTo>
                  <a:close/>
                  <a:moveTo>
                    <a:pt x="15993" y="1557"/>
                  </a:moveTo>
                  <a:lnTo>
                    <a:pt x="15612" y="37222"/>
                  </a:lnTo>
                  <a:cubicBezTo>
                    <a:pt x="15396" y="29270"/>
                    <a:pt x="15079" y="25286"/>
                    <a:pt x="14659" y="25286"/>
                  </a:cubicBezTo>
                  <a:cubicBezTo>
                    <a:pt x="14403" y="25286"/>
                    <a:pt x="14149" y="26952"/>
                    <a:pt x="13895" y="30285"/>
                  </a:cubicBezTo>
                  <a:cubicBezTo>
                    <a:pt x="13641" y="33618"/>
                    <a:pt x="13430" y="38617"/>
                    <a:pt x="13260" y="45301"/>
                  </a:cubicBezTo>
                  <a:cubicBezTo>
                    <a:pt x="13092" y="51984"/>
                    <a:pt x="13008" y="59356"/>
                    <a:pt x="13008" y="67435"/>
                  </a:cubicBezTo>
                  <a:cubicBezTo>
                    <a:pt x="13008" y="76256"/>
                    <a:pt x="13115" y="82994"/>
                    <a:pt x="13328" y="87631"/>
                  </a:cubicBezTo>
                  <a:cubicBezTo>
                    <a:pt x="13541" y="92268"/>
                    <a:pt x="13809" y="94587"/>
                    <a:pt x="14129" y="94587"/>
                  </a:cubicBezTo>
                  <a:cubicBezTo>
                    <a:pt x="14489" y="94587"/>
                    <a:pt x="14832" y="90892"/>
                    <a:pt x="15163" y="83483"/>
                  </a:cubicBezTo>
                  <a:lnTo>
                    <a:pt x="15163" y="83483"/>
                  </a:lnTo>
                  <a:lnTo>
                    <a:pt x="15061" y="93083"/>
                  </a:lnTo>
                  <a:lnTo>
                    <a:pt x="15591" y="93083"/>
                  </a:lnTo>
                  <a:lnTo>
                    <a:pt x="16567" y="1557"/>
                  </a:lnTo>
                  <a:close/>
                  <a:moveTo>
                    <a:pt x="21474" y="1557"/>
                  </a:moveTo>
                  <a:lnTo>
                    <a:pt x="20499" y="93083"/>
                  </a:lnTo>
                  <a:lnTo>
                    <a:pt x="21007" y="93083"/>
                  </a:lnTo>
                  <a:lnTo>
                    <a:pt x="21141" y="80549"/>
                  </a:lnTo>
                  <a:cubicBezTo>
                    <a:pt x="21236" y="85295"/>
                    <a:pt x="21370" y="88809"/>
                    <a:pt x="21540" y="91127"/>
                  </a:cubicBezTo>
                  <a:cubicBezTo>
                    <a:pt x="21710" y="93427"/>
                    <a:pt x="21905" y="94587"/>
                    <a:pt x="22130" y="94587"/>
                  </a:cubicBezTo>
                  <a:cubicBezTo>
                    <a:pt x="22259" y="94587"/>
                    <a:pt x="22393" y="94098"/>
                    <a:pt x="22534" y="93120"/>
                  </a:cubicBezTo>
                  <a:cubicBezTo>
                    <a:pt x="22674" y="92141"/>
                    <a:pt x="22810" y="90674"/>
                    <a:pt x="22944" y="88682"/>
                  </a:cubicBezTo>
                  <a:cubicBezTo>
                    <a:pt x="23078" y="86707"/>
                    <a:pt x="23209" y="84063"/>
                    <a:pt x="23334" y="80766"/>
                  </a:cubicBezTo>
                  <a:cubicBezTo>
                    <a:pt x="23459" y="77452"/>
                    <a:pt x="23563" y="73358"/>
                    <a:pt x="23649" y="68486"/>
                  </a:cubicBezTo>
                  <a:cubicBezTo>
                    <a:pt x="23733" y="63631"/>
                    <a:pt x="23776" y="58252"/>
                    <a:pt x="23776" y="52383"/>
                  </a:cubicBezTo>
                  <a:cubicBezTo>
                    <a:pt x="23776" y="43562"/>
                    <a:pt x="23672" y="36842"/>
                    <a:pt x="23459" y="32223"/>
                  </a:cubicBezTo>
                  <a:cubicBezTo>
                    <a:pt x="23248" y="27604"/>
                    <a:pt x="22985" y="25286"/>
                    <a:pt x="22667" y="25286"/>
                  </a:cubicBezTo>
                  <a:cubicBezTo>
                    <a:pt x="22506" y="25286"/>
                    <a:pt x="22350" y="25974"/>
                    <a:pt x="22202" y="27314"/>
                  </a:cubicBezTo>
                  <a:cubicBezTo>
                    <a:pt x="22053" y="28673"/>
                    <a:pt x="21887" y="30991"/>
                    <a:pt x="21706" y="34288"/>
                  </a:cubicBezTo>
                  <a:lnTo>
                    <a:pt x="22053" y="1557"/>
                  </a:lnTo>
                  <a:close/>
                  <a:moveTo>
                    <a:pt x="24838" y="26789"/>
                  </a:moveTo>
                  <a:lnTo>
                    <a:pt x="24429" y="65062"/>
                  </a:lnTo>
                  <a:cubicBezTo>
                    <a:pt x="24359" y="71836"/>
                    <a:pt x="24323" y="76636"/>
                    <a:pt x="24323" y="79426"/>
                  </a:cubicBezTo>
                  <a:cubicBezTo>
                    <a:pt x="24323" y="83664"/>
                    <a:pt x="24402" y="87251"/>
                    <a:pt x="24563" y="90185"/>
                  </a:cubicBezTo>
                  <a:cubicBezTo>
                    <a:pt x="24724" y="93120"/>
                    <a:pt x="24935" y="94587"/>
                    <a:pt x="25196" y="94587"/>
                  </a:cubicBezTo>
                  <a:cubicBezTo>
                    <a:pt x="25620" y="94587"/>
                    <a:pt x="26035" y="90095"/>
                    <a:pt x="26441" y="81110"/>
                  </a:cubicBezTo>
                  <a:lnTo>
                    <a:pt x="26441" y="81110"/>
                  </a:lnTo>
                  <a:lnTo>
                    <a:pt x="26314" y="93083"/>
                  </a:lnTo>
                  <a:lnTo>
                    <a:pt x="26847" y="93083"/>
                  </a:lnTo>
                  <a:lnTo>
                    <a:pt x="27555" y="26789"/>
                  </a:lnTo>
                  <a:lnTo>
                    <a:pt x="26976" y="26789"/>
                  </a:lnTo>
                  <a:lnTo>
                    <a:pt x="26672" y="55444"/>
                  </a:lnTo>
                  <a:cubicBezTo>
                    <a:pt x="26609" y="61186"/>
                    <a:pt x="26555" y="65207"/>
                    <a:pt x="26509" y="67489"/>
                  </a:cubicBezTo>
                  <a:cubicBezTo>
                    <a:pt x="26439" y="71076"/>
                    <a:pt x="26348" y="74173"/>
                    <a:pt x="26237" y="76800"/>
                  </a:cubicBezTo>
                  <a:cubicBezTo>
                    <a:pt x="26124" y="79426"/>
                    <a:pt x="25992" y="81491"/>
                    <a:pt x="25838" y="83030"/>
                  </a:cubicBezTo>
                  <a:cubicBezTo>
                    <a:pt x="25684" y="84570"/>
                    <a:pt x="25525" y="85349"/>
                    <a:pt x="25364" y="85349"/>
                  </a:cubicBezTo>
                  <a:cubicBezTo>
                    <a:pt x="25214" y="85349"/>
                    <a:pt x="25099" y="84661"/>
                    <a:pt x="25021" y="83266"/>
                  </a:cubicBezTo>
                  <a:cubicBezTo>
                    <a:pt x="24944" y="81871"/>
                    <a:pt x="24906" y="79915"/>
                    <a:pt x="24906" y="77415"/>
                  </a:cubicBezTo>
                  <a:cubicBezTo>
                    <a:pt x="24906" y="75459"/>
                    <a:pt x="24924" y="72724"/>
                    <a:pt x="24962" y="69174"/>
                  </a:cubicBezTo>
                  <a:lnTo>
                    <a:pt x="25416" y="26789"/>
                  </a:lnTo>
                  <a:close/>
                  <a:moveTo>
                    <a:pt x="36953" y="25286"/>
                  </a:moveTo>
                  <a:cubicBezTo>
                    <a:pt x="36604" y="25286"/>
                    <a:pt x="36291" y="27115"/>
                    <a:pt x="36019" y="30756"/>
                  </a:cubicBezTo>
                  <a:cubicBezTo>
                    <a:pt x="35746" y="34396"/>
                    <a:pt x="35535" y="39704"/>
                    <a:pt x="35388" y="46695"/>
                  </a:cubicBezTo>
                  <a:cubicBezTo>
                    <a:pt x="35243" y="53705"/>
                    <a:pt x="35168" y="60806"/>
                    <a:pt x="35168" y="68051"/>
                  </a:cubicBezTo>
                  <a:cubicBezTo>
                    <a:pt x="35168" y="76419"/>
                    <a:pt x="35284" y="82940"/>
                    <a:pt x="35513" y="87595"/>
                  </a:cubicBezTo>
                  <a:cubicBezTo>
                    <a:pt x="35740" y="92250"/>
                    <a:pt x="36039" y="94587"/>
                    <a:pt x="36406" y="94587"/>
                  </a:cubicBezTo>
                  <a:cubicBezTo>
                    <a:pt x="36747" y="94587"/>
                    <a:pt x="37048" y="92576"/>
                    <a:pt x="37316" y="88573"/>
                  </a:cubicBezTo>
                  <a:cubicBezTo>
                    <a:pt x="37583" y="84552"/>
                    <a:pt x="37788" y="78393"/>
                    <a:pt x="37933" y="70116"/>
                  </a:cubicBezTo>
                  <a:lnTo>
                    <a:pt x="37357" y="68938"/>
                  </a:lnTo>
                  <a:cubicBezTo>
                    <a:pt x="37257" y="74626"/>
                    <a:pt x="37123" y="78883"/>
                    <a:pt x="36953" y="81672"/>
                  </a:cubicBezTo>
                  <a:cubicBezTo>
                    <a:pt x="36781" y="84461"/>
                    <a:pt x="36601" y="85856"/>
                    <a:pt x="36415" y="85856"/>
                  </a:cubicBezTo>
                  <a:cubicBezTo>
                    <a:pt x="36229" y="85856"/>
                    <a:pt x="36071" y="84425"/>
                    <a:pt x="35944" y="81600"/>
                  </a:cubicBezTo>
                  <a:cubicBezTo>
                    <a:pt x="35817" y="78774"/>
                    <a:pt x="35753" y="74535"/>
                    <a:pt x="35753" y="68866"/>
                  </a:cubicBezTo>
                  <a:cubicBezTo>
                    <a:pt x="35753" y="63450"/>
                    <a:pt x="35801" y="57835"/>
                    <a:pt x="35898" y="51984"/>
                  </a:cubicBezTo>
                  <a:cubicBezTo>
                    <a:pt x="35994" y="46134"/>
                    <a:pt x="36127" y="41769"/>
                    <a:pt x="36298" y="38907"/>
                  </a:cubicBezTo>
                  <a:cubicBezTo>
                    <a:pt x="36468" y="36027"/>
                    <a:pt x="36667" y="34596"/>
                    <a:pt x="36901" y="34596"/>
                  </a:cubicBezTo>
                  <a:cubicBezTo>
                    <a:pt x="37100" y="34596"/>
                    <a:pt x="37261" y="35773"/>
                    <a:pt x="37382" y="38146"/>
                  </a:cubicBezTo>
                  <a:cubicBezTo>
                    <a:pt x="37504" y="40519"/>
                    <a:pt x="37568" y="43815"/>
                    <a:pt x="37570" y="48018"/>
                  </a:cubicBezTo>
                  <a:lnTo>
                    <a:pt x="38137" y="47257"/>
                  </a:lnTo>
                  <a:cubicBezTo>
                    <a:pt x="38137" y="40646"/>
                    <a:pt x="38030" y="35338"/>
                    <a:pt x="37817" y="31317"/>
                  </a:cubicBezTo>
                  <a:cubicBezTo>
                    <a:pt x="37606" y="27296"/>
                    <a:pt x="37318" y="25286"/>
                    <a:pt x="36953" y="25286"/>
                  </a:cubicBezTo>
                  <a:close/>
                  <a:moveTo>
                    <a:pt x="43859" y="25286"/>
                  </a:moveTo>
                  <a:cubicBezTo>
                    <a:pt x="43464" y="25286"/>
                    <a:pt x="43140" y="27043"/>
                    <a:pt x="42881" y="30538"/>
                  </a:cubicBezTo>
                  <a:cubicBezTo>
                    <a:pt x="42623" y="34034"/>
                    <a:pt x="42434" y="39070"/>
                    <a:pt x="42314" y="45645"/>
                  </a:cubicBezTo>
                  <a:lnTo>
                    <a:pt x="42899" y="46641"/>
                  </a:lnTo>
                  <a:cubicBezTo>
                    <a:pt x="42970" y="42765"/>
                    <a:pt x="43081" y="39776"/>
                    <a:pt x="43235" y="37675"/>
                  </a:cubicBezTo>
                  <a:cubicBezTo>
                    <a:pt x="43389" y="35574"/>
                    <a:pt x="43587" y="34523"/>
                    <a:pt x="43829" y="34523"/>
                  </a:cubicBezTo>
                  <a:cubicBezTo>
                    <a:pt x="44086" y="34523"/>
                    <a:pt x="44283" y="35574"/>
                    <a:pt x="44417" y="37657"/>
                  </a:cubicBezTo>
                  <a:cubicBezTo>
                    <a:pt x="44514" y="39142"/>
                    <a:pt x="44562" y="41207"/>
                    <a:pt x="44562" y="43833"/>
                  </a:cubicBezTo>
                  <a:cubicBezTo>
                    <a:pt x="44562" y="45880"/>
                    <a:pt x="44539" y="48434"/>
                    <a:pt x="44496" y="51513"/>
                  </a:cubicBezTo>
                  <a:cubicBezTo>
                    <a:pt x="44337" y="52727"/>
                    <a:pt x="44079" y="53470"/>
                    <a:pt x="43716" y="53760"/>
                  </a:cubicBezTo>
                  <a:cubicBezTo>
                    <a:pt x="43353" y="54049"/>
                    <a:pt x="43108" y="54448"/>
                    <a:pt x="42979" y="54937"/>
                  </a:cubicBezTo>
                  <a:cubicBezTo>
                    <a:pt x="42772" y="55698"/>
                    <a:pt x="42598" y="56929"/>
                    <a:pt x="42455" y="58668"/>
                  </a:cubicBezTo>
                  <a:cubicBezTo>
                    <a:pt x="42314" y="60389"/>
                    <a:pt x="42199" y="62671"/>
                    <a:pt x="42112" y="65533"/>
                  </a:cubicBezTo>
                  <a:cubicBezTo>
                    <a:pt x="42026" y="68377"/>
                    <a:pt x="41983" y="71655"/>
                    <a:pt x="41983" y="75369"/>
                  </a:cubicBezTo>
                  <a:cubicBezTo>
                    <a:pt x="41983" y="80984"/>
                    <a:pt x="42078" y="85584"/>
                    <a:pt x="42271" y="89189"/>
                  </a:cubicBezTo>
                  <a:cubicBezTo>
                    <a:pt x="42462" y="92793"/>
                    <a:pt x="42713" y="94587"/>
                    <a:pt x="43026" y="94587"/>
                  </a:cubicBezTo>
                  <a:cubicBezTo>
                    <a:pt x="43237" y="94587"/>
                    <a:pt x="43435" y="93808"/>
                    <a:pt x="43618" y="92250"/>
                  </a:cubicBezTo>
                  <a:cubicBezTo>
                    <a:pt x="43804" y="90692"/>
                    <a:pt x="43997" y="88229"/>
                    <a:pt x="44197" y="84842"/>
                  </a:cubicBezTo>
                  <a:cubicBezTo>
                    <a:pt x="44208" y="88175"/>
                    <a:pt x="44231" y="90928"/>
                    <a:pt x="44262" y="93083"/>
                  </a:cubicBezTo>
                  <a:lnTo>
                    <a:pt x="44845" y="93083"/>
                  </a:lnTo>
                  <a:cubicBezTo>
                    <a:pt x="44800" y="89171"/>
                    <a:pt x="44775" y="86182"/>
                    <a:pt x="44775" y="84099"/>
                  </a:cubicBezTo>
                  <a:cubicBezTo>
                    <a:pt x="44775" y="80821"/>
                    <a:pt x="44807" y="76546"/>
                    <a:pt x="44866" y="71293"/>
                  </a:cubicBezTo>
                  <a:lnTo>
                    <a:pt x="45054" y="54828"/>
                  </a:lnTo>
                  <a:cubicBezTo>
                    <a:pt x="45106" y="50155"/>
                    <a:pt x="45133" y="46061"/>
                    <a:pt x="45133" y="42529"/>
                  </a:cubicBezTo>
                  <a:cubicBezTo>
                    <a:pt x="45133" y="37856"/>
                    <a:pt x="45040" y="34070"/>
                    <a:pt x="44852" y="31154"/>
                  </a:cubicBezTo>
                  <a:cubicBezTo>
                    <a:pt x="44607" y="27242"/>
                    <a:pt x="44276" y="25286"/>
                    <a:pt x="43859" y="25286"/>
                  </a:cubicBezTo>
                  <a:close/>
                  <a:moveTo>
                    <a:pt x="61279" y="25286"/>
                  </a:moveTo>
                  <a:cubicBezTo>
                    <a:pt x="60759" y="25286"/>
                    <a:pt x="60337" y="28781"/>
                    <a:pt x="60018" y="35773"/>
                  </a:cubicBezTo>
                  <a:cubicBezTo>
                    <a:pt x="59628" y="44268"/>
                    <a:pt x="59433" y="54991"/>
                    <a:pt x="59433" y="67924"/>
                  </a:cubicBezTo>
                  <a:cubicBezTo>
                    <a:pt x="59433" y="73213"/>
                    <a:pt x="59489" y="77886"/>
                    <a:pt x="59605" y="81907"/>
                  </a:cubicBezTo>
                  <a:cubicBezTo>
                    <a:pt x="59718" y="85947"/>
                    <a:pt x="59882" y="89080"/>
                    <a:pt x="60097" y="91272"/>
                  </a:cubicBezTo>
                  <a:cubicBezTo>
                    <a:pt x="60312" y="93482"/>
                    <a:pt x="60553" y="94587"/>
                    <a:pt x="60816" y="94587"/>
                  </a:cubicBezTo>
                  <a:cubicBezTo>
                    <a:pt x="61138" y="94587"/>
                    <a:pt x="61442" y="92848"/>
                    <a:pt x="61732" y="89352"/>
                  </a:cubicBezTo>
                  <a:cubicBezTo>
                    <a:pt x="62022" y="85856"/>
                    <a:pt x="62247" y="80821"/>
                    <a:pt x="62403" y="74264"/>
                  </a:cubicBezTo>
                  <a:cubicBezTo>
                    <a:pt x="62562" y="67707"/>
                    <a:pt x="62639" y="60624"/>
                    <a:pt x="62639" y="53017"/>
                  </a:cubicBezTo>
                  <a:cubicBezTo>
                    <a:pt x="62639" y="44522"/>
                    <a:pt x="62515" y="37784"/>
                    <a:pt x="62265" y="32784"/>
                  </a:cubicBezTo>
                  <a:cubicBezTo>
                    <a:pt x="62016" y="27785"/>
                    <a:pt x="61687" y="25286"/>
                    <a:pt x="61279" y="25286"/>
                  </a:cubicBezTo>
                  <a:close/>
                  <a:moveTo>
                    <a:pt x="85931" y="25286"/>
                  </a:moveTo>
                  <a:cubicBezTo>
                    <a:pt x="85616" y="25286"/>
                    <a:pt x="85321" y="26952"/>
                    <a:pt x="85049" y="30249"/>
                  </a:cubicBezTo>
                  <a:cubicBezTo>
                    <a:pt x="84776" y="33563"/>
                    <a:pt x="84554" y="38617"/>
                    <a:pt x="84384" y="45427"/>
                  </a:cubicBezTo>
                  <a:cubicBezTo>
                    <a:pt x="84214" y="52238"/>
                    <a:pt x="84128" y="59248"/>
                    <a:pt x="84128" y="66493"/>
                  </a:cubicBezTo>
                  <a:cubicBezTo>
                    <a:pt x="84128" y="72036"/>
                    <a:pt x="84182" y="76963"/>
                    <a:pt x="84291" y="81292"/>
                  </a:cubicBezTo>
                  <a:cubicBezTo>
                    <a:pt x="84400" y="85621"/>
                    <a:pt x="84561" y="88917"/>
                    <a:pt x="84770" y="91181"/>
                  </a:cubicBezTo>
                  <a:cubicBezTo>
                    <a:pt x="84978" y="93464"/>
                    <a:pt x="85210" y="94587"/>
                    <a:pt x="85459" y="94587"/>
                  </a:cubicBezTo>
                  <a:cubicBezTo>
                    <a:pt x="85861" y="94587"/>
                    <a:pt x="86208" y="92141"/>
                    <a:pt x="86498" y="87215"/>
                  </a:cubicBezTo>
                  <a:cubicBezTo>
                    <a:pt x="86788" y="82306"/>
                    <a:pt x="86972" y="77126"/>
                    <a:pt x="87053" y="71673"/>
                  </a:cubicBezTo>
                  <a:lnTo>
                    <a:pt x="86493" y="70550"/>
                  </a:lnTo>
                  <a:cubicBezTo>
                    <a:pt x="86387" y="75332"/>
                    <a:pt x="86237" y="79009"/>
                    <a:pt x="86047" y="81545"/>
                  </a:cubicBezTo>
                  <a:cubicBezTo>
                    <a:pt x="85856" y="84081"/>
                    <a:pt x="85661" y="85349"/>
                    <a:pt x="85464" y="85349"/>
                  </a:cubicBezTo>
                  <a:cubicBezTo>
                    <a:pt x="85253" y="85349"/>
                    <a:pt x="85074" y="83719"/>
                    <a:pt x="84928" y="80440"/>
                  </a:cubicBezTo>
                  <a:cubicBezTo>
                    <a:pt x="84783" y="77180"/>
                    <a:pt x="84711" y="72452"/>
                    <a:pt x="84711" y="66240"/>
                  </a:cubicBezTo>
                  <a:cubicBezTo>
                    <a:pt x="84711" y="65207"/>
                    <a:pt x="84715" y="64048"/>
                    <a:pt x="84724" y="62744"/>
                  </a:cubicBezTo>
                  <a:lnTo>
                    <a:pt x="87217" y="62744"/>
                  </a:lnTo>
                  <a:cubicBezTo>
                    <a:pt x="87246" y="59338"/>
                    <a:pt x="87260" y="56006"/>
                    <a:pt x="87260" y="52763"/>
                  </a:cubicBezTo>
                  <a:cubicBezTo>
                    <a:pt x="87260" y="44268"/>
                    <a:pt x="87140" y="37566"/>
                    <a:pt x="86899" y="32658"/>
                  </a:cubicBezTo>
                  <a:cubicBezTo>
                    <a:pt x="86657" y="27749"/>
                    <a:pt x="86335" y="25286"/>
                    <a:pt x="85931" y="25286"/>
                  </a:cubicBezTo>
                  <a:close/>
                  <a:moveTo>
                    <a:pt x="55976" y="80295"/>
                  </a:moveTo>
                  <a:lnTo>
                    <a:pt x="55840" y="93083"/>
                  </a:lnTo>
                  <a:lnTo>
                    <a:pt x="56196" y="93083"/>
                  </a:lnTo>
                  <a:cubicBezTo>
                    <a:pt x="56117" y="100745"/>
                    <a:pt x="55949" y="105273"/>
                    <a:pt x="55697" y="106632"/>
                  </a:cubicBezTo>
                  <a:lnTo>
                    <a:pt x="55643" y="111577"/>
                  </a:lnTo>
                  <a:cubicBezTo>
                    <a:pt x="55849" y="111106"/>
                    <a:pt x="56028" y="109331"/>
                    <a:pt x="56180" y="106197"/>
                  </a:cubicBezTo>
                  <a:cubicBezTo>
                    <a:pt x="56332" y="103082"/>
                    <a:pt x="56443" y="98173"/>
                    <a:pt x="56516" y="91471"/>
                  </a:cubicBezTo>
                  <a:lnTo>
                    <a:pt x="56634" y="80295"/>
                  </a:lnTo>
                  <a:close/>
                  <a:moveTo>
                    <a:pt x="79202" y="80295"/>
                  </a:moveTo>
                  <a:lnTo>
                    <a:pt x="79066" y="93083"/>
                  </a:lnTo>
                  <a:lnTo>
                    <a:pt x="79422" y="93083"/>
                  </a:lnTo>
                  <a:cubicBezTo>
                    <a:pt x="79343" y="100745"/>
                    <a:pt x="79175" y="105273"/>
                    <a:pt x="78923" y="106632"/>
                  </a:cubicBezTo>
                  <a:lnTo>
                    <a:pt x="78869" y="111577"/>
                  </a:lnTo>
                  <a:cubicBezTo>
                    <a:pt x="79075" y="111106"/>
                    <a:pt x="79254" y="109331"/>
                    <a:pt x="79404" y="106197"/>
                  </a:cubicBezTo>
                  <a:cubicBezTo>
                    <a:pt x="79556" y="103082"/>
                    <a:pt x="79669" y="98173"/>
                    <a:pt x="79742" y="91471"/>
                  </a:cubicBezTo>
                  <a:lnTo>
                    <a:pt x="79860" y="80295"/>
                  </a:lnTo>
                  <a:close/>
                  <a:moveTo>
                    <a:pt x="50585" y="1557"/>
                  </a:moveTo>
                  <a:lnTo>
                    <a:pt x="49358" y="118134"/>
                  </a:lnTo>
                  <a:lnTo>
                    <a:pt x="50633" y="118134"/>
                  </a:lnTo>
                  <a:lnTo>
                    <a:pt x="50726" y="109440"/>
                  </a:lnTo>
                  <a:lnTo>
                    <a:pt x="50021" y="109440"/>
                  </a:lnTo>
                  <a:lnTo>
                    <a:pt x="51080" y="10252"/>
                  </a:lnTo>
                  <a:lnTo>
                    <a:pt x="51778" y="10252"/>
                  </a:lnTo>
                  <a:lnTo>
                    <a:pt x="51871" y="1557"/>
                  </a:lnTo>
                  <a:close/>
                  <a:moveTo>
                    <a:pt x="54536" y="1557"/>
                  </a:moveTo>
                  <a:lnTo>
                    <a:pt x="54443" y="10252"/>
                  </a:lnTo>
                  <a:lnTo>
                    <a:pt x="55144" y="10252"/>
                  </a:lnTo>
                  <a:lnTo>
                    <a:pt x="54087" y="109440"/>
                  </a:lnTo>
                  <a:lnTo>
                    <a:pt x="53382" y="109440"/>
                  </a:lnTo>
                  <a:lnTo>
                    <a:pt x="53289" y="118134"/>
                  </a:lnTo>
                  <a:lnTo>
                    <a:pt x="54563" y="118134"/>
                  </a:lnTo>
                  <a:lnTo>
                    <a:pt x="55820" y="1557"/>
                  </a:lnTo>
                  <a:close/>
                  <a:moveTo>
                    <a:pt x="18542" y="0"/>
                  </a:moveTo>
                  <a:cubicBezTo>
                    <a:pt x="18141" y="9002"/>
                    <a:pt x="17848" y="16320"/>
                    <a:pt x="17664" y="21989"/>
                  </a:cubicBezTo>
                  <a:cubicBezTo>
                    <a:pt x="17388" y="30466"/>
                    <a:pt x="17184" y="39052"/>
                    <a:pt x="17047" y="47728"/>
                  </a:cubicBezTo>
                  <a:cubicBezTo>
                    <a:pt x="16914" y="56404"/>
                    <a:pt x="16846" y="65787"/>
                    <a:pt x="16846" y="75858"/>
                  </a:cubicBezTo>
                  <a:cubicBezTo>
                    <a:pt x="16846" y="90964"/>
                    <a:pt x="17013" y="105690"/>
                    <a:pt x="17347" y="120000"/>
                  </a:cubicBezTo>
                  <a:lnTo>
                    <a:pt x="17775" y="120000"/>
                  </a:lnTo>
                  <a:cubicBezTo>
                    <a:pt x="17533" y="105273"/>
                    <a:pt x="17410" y="91036"/>
                    <a:pt x="17410" y="77289"/>
                  </a:cubicBezTo>
                  <a:cubicBezTo>
                    <a:pt x="17410" y="68105"/>
                    <a:pt x="17472" y="58940"/>
                    <a:pt x="17599" y="49829"/>
                  </a:cubicBezTo>
                  <a:cubicBezTo>
                    <a:pt x="17723" y="40718"/>
                    <a:pt x="17925" y="31426"/>
                    <a:pt x="18202" y="21989"/>
                  </a:cubicBezTo>
                  <a:cubicBezTo>
                    <a:pt x="18478" y="12534"/>
                    <a:pt x="18742" y="5216"/>
                    <a:pt x="18991" y="0"/>
                  </a:cubicBezTo>
                  <a:close/>
                  <a:moveTo>
                    <a:pt x="106068" y="0"/>
                  </a:moveTo>
                  <a:cubicBezTo>
                    <a:pt x="106310" y="14689"/>
                    <a:pt x="106433" y="28908"/>
                    <a:pt x="106433" y="42638"/>
                  </a:cubicBezTo>
                  <a:cubicBezTo>
                    <a:pt x="106433" y="51894"/>
                    <a:pt x="106372" y="61059"/>
                    <a:pt x="106247" y="70152"/>
                  </a:cubicBezTo>
                  <a:cubicBezTo>
                    <a:pt x="106122" y="79245"/>
                    <a:pt x="105923" y="88519"/>
                    <a:pt x="105644" y="97956"/>
                  </a:cubicBezTo>
                  <a:cubicBezTo>
                    <a:pt x="105365" y="107411"/>
                    <a:pt x="105102" y="114747"/>
                    <a:pt x="104857" y="120000"/>
                  </a:cubicBezTo>
                  <a:lnTo>
                    <a:pt x="105306" y="120000"/>
                  </a:lnTo>
                  <a:cubicBezTo>
                    <a:pt x="105705" y="111015"/>
                    <a:pt x="105997" y="103680"/>
                    <a:pt x="106181" y="98028"/>
                  </a:cubicBezTo>
                  <a:cubicBezTo>
                    <a:pt x="106458" y="89497"/>
                    <a:pt x="106664" y="80893"/>
                    <a:pt x="106798" y="72235"/>
                  </a:cubicBezTo>
                  <a:cubicBezTo>
                    <a:pt x="106934" y="63577"/>
                    <a:pt x="107000" y="54194"/>
                    <a:pt x="107000" y="44087"/>
                  </a:cubicBezTo>
                  <a:cubicBezTo>
                    <a:pt x="107000" y="29017"/>
                    <a:pt x="106832" y="14327"/>
                    <a:pt x="106496" y="0"/>
                  </a:cubicBezTo>
                  <a:close/>
                </a:path>
              </a:pathLst>
            </a:custGeom>
            <a:solidFill>
              <a:srgbClr val="00002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72875" y="1622650"/>
              <a:ext cx="247350" cy="165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855" y="34089"/>
                  </a:moveTo>
                  <a:cubicBezTo>
                    <a:pt x="92067" y="34089"/>
                    <a:pt x="93062" y="35592"/>
                    <a:pt x="93838" y="38617"/>
                  </a:cubicBezTo>
                  <a:cubicBezTo>
                    <a:pt x="94614" y="41642"/>
                    <a:pt x="94990" y="45971"/>
                    <a:pt x="94990" y="51640"/>
                  </a:cubicBezTo>
                  <a:cubicBezTo>
                    <a:pt x="94990" y="52129"/>
                    <a:pt x="94990" y="52963"/>
                    <a:pt x="94978" y="54122"/>
                  </a:cubicBezTo>
                  <a:lnTo>
                    <a:pt x="84815" y="54122"/>
                  </a:lnTo>
                  <a:cubicBezTo>
                    <a:pt x="85348" y="47438"/>
                    <a:pt x="86161" y="42421"/>
                    <a:pt x="87252" y="39088"/>
                  </a:cubicBezTo>
                  <a:cubicBezTo>
                    <a:pt x="88332" y="35755"/>
                    <a:pt x="89533" y="34089"/>
                    <a:pt x="90855" y="34089"/>
                  </a:cubicBezTo>
                  <a:close/>
                  <a:moveTo>
                    <a:pt x="6804" y="17787"/>
                  </a:moveTo>
                  <a:lnTo>
                    <a:pt x="6804" y="42710"/>
                  </a:lnTo>
                  <a:lnTo>
                    <a:pt x="0" y="42710"/>
                  </a:lnTo>
                  <a:lnTo>
                    <a:pt x="0" y="53198"/>
                  </a:lnTo>
                  <a:lnTo>
                    <a:pt x="6804" y="53198"/>
                  </a:lnTo>
                  <a:lnTo>
                    <a:pt x="6804" y="78285"/>
                  </a:lnTo>
                  <a:lnTo>
                    <a:pt x="9702" y="78285"/>
                  </a:lnTo>
                  <a:lnTo>
                    <a:pt x="9702" y="53198"/>
                  </a:lnTo>
                  <a:lnTo>
                    <a:pt x="16506" y="53198"/>
                  </a:lnTo>
                  <a:lnTo>
                    <a:pt x="16506" y="42710"/>
                  </a:lnTo>
                  <a:lnTo>
                    <a:pt x="9702" y="42710"/>
                  </a:lnTo>
                  <a:lnTo>
                    <a:pt x="9702" y="17787"/>
                  </a:lnTo>
                  <a:close/>
                  <a:moveTo>
                    <a:pt x="53911" y="34034"/>
                  </a:moveTo>
                  <a:cubicBezTo>
                    <a:pt x="55160" y="34034"/>
                    <a:pt x="56203" y="35683"/>
                    <a:pt x="57028" y="38997"/>
                  </a:cubicBezTo>
                  <a:cubicBezTo>
                    <a:pt x="57853" y="42294"/>
                    <a:pt x="58265" y="46949"/>
                    <a:pt x="58265" y="52944"/>
                  </a:cubicBezTo>
                  <a:cubicBezTo>
                    <a:pt x="58265" y="56730"/>
                    <a:pt x="58083" y="60679"/>
                    <a:pt x="57731" y="64809"/>
                  </a:cubicBezTo>
                  <a:cubicBezTo>
                    <a:pt x="57489" y="67761"/>
                    <a:pt x="57174" y="70514"/>
                    <a:pt x="56785" y="73086"/>
                  </a:cubicBezTo>
                  <a:cubicBezTo>
                    <a:pt x="56397" y="75640"/>
                    <a:pt x="55924" y="77923"/>
                    <a:pt x="55366" y="79915"/>
                  </a:cubicBezTo>
                  <a:cubicBezTo>
                    <a:pt x="54808" y="81907"/>
                    <a:pt x="54202" y="83393"/>
                    <a:pt x="53559" y="84371"/>
                  </a:cubicBezTo>
                  <a:cubicBezTo>
                    <a:pt x="52904" y="85349"/>
                    <a:pt x="52249" y="85838"/>
                    <a:pt x="51594" y="85838"/>
                  </a:cubicBezTo>
                  <a:cubicBezTo>
                    <a:pt x="50333" y="85838"/>
                    <a:pt x="49290" y="84226"/>
                    <a:pt x="48477" y="81002"/>
                  </a:cubicBezTo>
                  <a:cubicBezTo>
                    <a:pt x="47653" y="77778"/>
                    <a:pt x="47252" y="73050"/>
                    <a:pt x="47252" y="66801"/>
                  </a:cubicBezTo>
                  <a:cubicBezTo>
                    <a:pt x="47252" y="63432"/>
                    <a:pt x="47398" y="59592"/>
                    <a:pt x="47701" y="55281"/>
                  </a:cubicBezTo>
                  <a:cubicBezTo>
                    <a:pt x="48004" y="50970"/>
                    <a:pt x="48477" y="47203"/>
                    <a:pt x="49120" y="43960"/>
                  </a:cubicBezTo>
                  <a:cubicBezTo>
                    <a:pt x="49763" y="40700"/>
                    <a:pt x="50479" y="38236"/>
                    <a:pt x="51267" y="36552"/>
                  </a:cubicBezTo>
                  <a:cubicBezTo>
                    <a:pt x="52067" y="34867"/>
                    <a:pt x="52953" y="34034"/>
                    <a:pt x="53911" y="34034"/>
                  </a:cubicBezTo>
                  <a:close/>
                  <a:moveTo>
                    <a:pt x="40848" y="1557"/>
                  </a:moveTo>
                  <a:lnTo>
                    <a:pt x="35633" y="93083"/>
                  </a:lnTo>
                  <a:lnTo>
                    <a:pt x="38714" y="93083"/>
                  </a:lnTo>
                  <a:lnTo>
                    <a:pt x="43929" y="1557"/>
                  </a:lnTo>
                  <a:close/>
                  <a:moveTo>
                    <a:pt x="28756" y="25286"/>
                  </a:moveTo>
                  <a:cubicBezTo>
                    <a:pt x="26889" y="25286"/>
                    <a:pt x="25215" y="27115"/>
                    <a:pt x="23759" y="30756"/>
                  </a:cubicBezTo>
                  <a:cubicBezTo>
                    <a:pt x="22304" y="34396"/>
                    <a:pt x="21176" y="39704"/>
                    <a:pt x="20388" y="46695"/>
                  </a:cubicBezTo>
                  <a:cubicBezTo>
                    <a:pt x="19611" y="53687"/>
                    <a:pt x="19211" y="60806"/>
                    <a:pt x="19211" y="68051"/>
                  </a:cubicBezTo>
                  <a:cubicBezTo>
                    <a:pt x="19211" y="76419"/>
                    <a:pt x="19830" y="82940"/>
                    <a:pt x="21055" y="87595"/>
                  </a:cubicBezTo>
                  <a:cubicBezTo>
                    <a:pt x="22268" y="92250"/>
                    <a:pt x="23869" y="94587"/>
                    <a:pt x="25833" y="94587"/>
                  </a:cubicBezTo>
                  <a:cubicBezTo>
                    <a:pt x="27653" y="94587"/>
                    <a:pt x="29266" y="92576"/>
                    <a:pt x="30697" y="88555"/>
                  </a:cubicBezTo>
                  <a:cubicBezTo>
                    <a:pt x="32128" y="84552"/>
                    <a:pt x="33220" y="78393"/>
                    <a:pt x="33996" y="70116"/>
                  </a:cubicBezTo>
                  <a:lnTo>
                    <a:pt x="30915" y="68920"/>
                  </a:lnTo>
                  <a:cubicBezTo>
                    <a:pt x="30382" y="74626"/>
                    <a:pt x="29666" y="78883"/>
                    <a:pt x="28756" y="81672"/>
                  </a:cubicBezTo>
                  <a:cubicBezTo>
                    <a:pt x="27835" y="84443"/>
                    <a:pt x="26876" y="85838"/>
                    <a:pt x="25882" y="85838"/>
                  </a:cubicBezTo>
                  <a:cubicBezTo>
                    <a:pt x="24887" y="85838"/>
                    <a:pt x="24038" y="84425"/>
                    <a:pt x="23359" y="81600"/>
                  </a:cubicBezTo>
                  <a:cubicBezTo>
                    <a:pt x="22680" y="78774"/>
                    <a:pt x="22340" y="74517"/>
                    <a:pt x="22340" y="68866"/>
                  </a:cubicBezTo>
                  <a:cubicBezTo>
                    <a:pt x="22340" y="63450"/>
                    <a:pt x="22595" y="57817"/>
                    <a:pt x="23117" y="51984"/>
                  </a:cubicBezTo>
                  <a:cubicBezTo>
                    <a:pt x="23626" y="46134"/>
                    <a:pt x="24342" y="41769"/>
                    <a:pt x="25251" y="38889"/>
                  </a:cubicBezTo>
                  <a:cubicBezTo>
                    <a:pt x="26161" y="36027"/>
                    <a:pt x="27228" y="34596"/>
                    <a:pt x="28477" y="34596"/>
                  </a:cubicBezTo>
                  <a:cubicBezTo>
                    <a:pt x="29545" y="34596"/>
                    <a:pt x="30406" y="35773"/>
                    <a:pt x="31049" y="38146"/>
                  </a:cubicBezTo>
                  <a:cubicBezTo>
                    <a:pt x="31704" y="40519"/>
                    <a:pt x="32043" y="43815"/>
                    <a:pt x="32055" y="48018"/>
                  </a:cubicBezTo>
                  <a:lnTo>
                    <a:pt x="35087" y="47257"/>
                  </a:lnTo>
                  <a:cubicBezTo>
                    <a:pt x="35087" y="40646"/>
                    <a:pt x="34517" y="35320"/>
                    <a:pt x="33377" y="31317"/>
                  </a:cubicBezTo>
                  <a:cubicBezTo>
                    <a:pt x="32249" y="27296"/>
                    <a:pt x="30709" y="25286"/>
                    <a:pt x="28756" y="25286"/>
                  </a:cubicBezTo>
                  <a:close/>
                  <a:moveTo>
                    <a:pt x="54032" y="25286"/>
                  </a:moveTo>
                  <a:cubicBezTo>
                    <a:pt x="51255" y="25286"/>
                    <a:pt x="48999" y="28781"/>
                    <a:pt x="47289" y="35773"/>
                  </a:cubicBezTo>
                  <a:cubicBezTo>
                    <a:pt x="45203" y="44268"/>
                    <a:pt x="44160" y="54991"/>
                    <a:pt x="44160" y="67924"/>
                  </a:cubicBezTo>
                  <a:cubicBezTo>
                    <a:pt x="44160" y="73213"/>
                    <a:pt x="44463" y="77868"/>
                    <a:pt x="45081" y="81907"/>
                  </a:cubicBezTo>
                  <a:cubicBezTo>
                    <a:pt x="45688" y="85947"/>
                    <a:pt x="46561" y="89080"/>
                    <a:pt x="47713" y="91272"/>
                  </a:cubicBezTo>
                  <a:cubicBezTo>
                    <a:pt x="48865" y="93482"/>
                    <a:pt x="50151" y="94587"/>
                    <a:pt x="51558" y="94587"/>
                  </a:cubicBezTo>
                  <a:cubicBezTo>
                    <a:pt x="53280" y="94587"/>
                    <a:pt x="54906" y="92830"/>
                    <a:pt x="56458" y="89334"/>
                  </a:cubicBezTo>
                  <a:cubicBezTo>
                    <a:pt x="58010" y="85838"/>
                    <a:pt x="59211" y="80821"/>
                    <a:pt x="60048" y="74264"/>
                  </a:cubicBezTo>
                  <a:cubicBezTo>
                    <a:pt x="60897" y="67707"/>
                    <a:pt x="61309" y="60624"/>
                    <a:pt x="61309" y="52999"/>
                  </a:cubicBezTo>
                  <a:cubicBezTo>
                    <a:pt x="61309" y="44522"/>
                    <a:pt x="60642" y="37766"/>
                    <a:pt x="59308" y="32784"/>
                  </a:cubicBezTo>
                  <a:cubicBezTo>
                    <a:pt x="57974" y="27785"/>
                    <a:pt x="56215" y="25286"/>
                    <a:pt x="54032" y="25286"/>
                  </a:cubicBezTo>
                  <a:close/>
                  <a:moveTo>
                    <a:pt x="72346" y="25286"/>
                  </a:moveTo>
                  <a:cubicBezTo>
                    <a:pt x="70297" y="25286"/>
                    <a:pt x="68708" y="27151"/>
                    <a:pt x="67568" y="30901"/>
                  </a:cubicBezTo>
                  <a:cubicBezTo>
                    <a:pt x="66440" y="34650"/>
                    <a:pt x="65870" y="39142"/>
                    <a:pt x="65870" y="44395"/>
                  </a:cubicBezTo>
                  <a:cubicBezTo>
                    <a:pt x="65870" y="47384"/>
                    <a:pt x="66064" y="50046"/>
                    <a:pt x="66440" y="52347"/>
                  </a:cubicBezTo>
                  <a:cubicBezTo>
                    <a:pt x="66828" y="54665"/>
                    <a:pt x="67410" y="56676"/>
                    <a:pt x="68162" y="58378"/>
                  </a:cubicBezTo>
                  <a:cubicBezTo>
                    <a:pt x="68623" y="59411"/>
                    <a:pt x="69666" y="61222"/>
                    <a:pt x="71291" y="63776"/>
                  </a:cubicBezTo>
                  <a:cubicBezTo>
                    <a:pt x="72929" y="66330"/>
                    <a:pt x="73947" y="68486"/>
                    <a:pt x="74372" y="70243"/>
                  </a:cubicBezTo>
                  <a:cubicBezTo>
                    <a:pt x="74784" y="71981"/>
                    <a:pt x="74990" y="73829"/>
                    <a:pt x="74990" y="75803"/>
                  </a:cubicBezTo>
                  <a:cubicBezTo>
                    <a:pt x="74990" y="78502"/>
                    <a:pt x="74639" y="80857"/>
                    <a:pt x="73959" y="82849"/>
                  </a:cubicBezTo>
                  <a:cubicBezTo>
                    <a:pt x="73280" y="84842"/>
                    <a:pt x="72261" y="85838"/>
                    <a:pt x="70891" y="85838"/>
                  </a:cubicBezTo>
                  <a:cubicBezTo>
                    <a:pt x="69921" y="85838"/>
                    <a:pt x="69060" y="85113"/>
                    <a:pt x="68332" y="83664"/>
                  </a:cubicBezTo>
                  <a:cubicBezTo>
                    <a:pt x="67592" y="82197"/>
                    <a:pt x="67095" y="80332"/>
                    <a:pt x="66816" y="78049"/>
                  </a:cubicBezTo>
                  <a:cubicBezTo>
                    <a:pt x="66549" y="75749"/>
                    <a:pt x="66416" y="72978"/>
                    <a:pt x="66416" y="69735"/>
                  </a:cubicBezTo>
                  <a:lnTo>
                    <a:pt x="63323" y="70424"/>
                  </a:lnTo>
                  <a:cubicBezTo>
                    <a:pt x="63250" y="78955"/>
                    <a:pt x="63941" y="85113"/>
                    <a:pt x="65409" y="88899"/>
                  </a:cubicBezTo>
                  <a:cubicBezTo>
                    <a:pt x="66876" y="92685"/>
                    <a:pt x="68647" y="94587"/>
                    <a:pt x="70745" y="94587"/>
                  </a:cubicBezTo>
                  <a:cubicBezTo>
                    <a:pt x="72274" y="94587"/>
                    <a:pt x="73608" y="93645"/>
                    <a:pt x="74736" y="91743"/>
                  </a:cubicBezTo>
                  <a:cubicBezTo>
                    <a:pt x="75864" y="89859"/>
                    <a:pt x="76713" y="87323"/>
                    <a:pt x="77258" y="84153"/>
                  </a:cubicBezTo>
                  <a:cubicBezTo>
                    <a:pt x="77816" y="81002"/>
                    <a:pt x="78083" y="77778"/>
                    <a:pt x="78083" y="74481"/>
                  </a:cubicBezTo>
                  <a:cubicBezTo>
                    <a:pt x="78083" y="69536"/>
                    <a:pt x="77598" y="65334"/>
                    <a:pt x="76628" y="61874"/>
                  </a:cubicBezTo>
                  <a:cubicBezTo>
                    <a:pt x="76009" y="59701"/>
                    <a:pt x="74517" y="56748"/>
                    <a:pt x="72152" y="52999"/>
                  </a:cubicBezTo>
                  <a:cubicBezTo>
                    <a:pt x="70733" y="50753"/>
                    <a:pt x="69860" y="49086"/>
                    <a:pt x="69508" y="48018"/>
                  </a:cubicBezTo>
                  <a:cubicBezTo>
                    <a:pt x="68999" y="46424"/>
                    <a:pt x="68744" y="44594"/>
                    <a:pt x="68744" y="42511"/>
                  </a:cubicBezTo>
                  <a:cubicBezTo>
                    <a:pt x="68744" y="40428"/>
                    <a:pt x="69047" y="38508"/>
                    <a:pt x="69630" y="36715"/>
                  </a:cubicBezTo>
                  <a:cubicBezTo>
                    <a:pt x="70224" y="34922"/>
                    <a:pt x="71049" y="34034"/>
                    <a:pt x="72116" y="34034"/>
                  </a:cubicBezTo>
                  <a:cubicBezTo>
                    <a:pt x="73450" y="34034"/>
                    <a:pt x="74481" y="35193"/>
                    <a:pt x="75209" y="37530"/>
                  </a:cubicBezTo>
                  <a:cubicBezTo>
                    <a:pt x="75936" y="39849"/>
                    <a:pt x="76325" y="43018"/>
                    <a:pt x="76361" y="47021"/>
                  </a:cubicBezTo>
                  <a:lnTo>
                    <a:pt x="79381" y="46261"/>
                  </a:lnTo>
                  <a:cubicBezTo>
                    <a:pt x="79332" y="39975"/>
                    <a:pt x="78726" y="34904"/>
                    <a:pt x="77537" y="31064"/>
                  </a:cubicBezTo>
                  <a:cubicBezTo>
                    <a:pt x="76349" y="27206"/>
                    <a:pt x="74614" y="25286"/>
                    <a:pt x="72346" y="25286"/>
                  </a:cubicBezTo>
                  <a:close/>
                  <a:moveTo>
                    <a:pt x="90782" y="25286"/>
                  </a:moveTo>
                  <a:cubicBezTo>
                    <a:pt x="89096" y="25286"/>
                    <a:pt x="87519" y="26934"/>
                    <a:pt x="86064" y="30249"/>
                  </a:cubicBezTo>
                  <a:cubicBezTo>
                    <a:pt x="84608" y="33563"/>
                    <a:pt x="83420" y="38617"/>
                    <a:pt x="82510" y="45427"/>
                  </a:cubicBezTo>
                  <a:cubicBezTo>
                    <a:pt x="81600" y="52220"/>
                    <a:pt x="81140" y="59248"/>
                    <a:pt x="81140" y="66493"/>
                  </a:cubicBezTo>
                  <a:cubicBezTo>
                    <a:pt x="81140" y="72036"/>
                    <a:pt x="81431" y="76963"/>
                    <a:pt x="82013" y="81292"/>
                  </a:cubicBezTo>
                  <a:cubicBezTo>
                    <a:pt x="82595" y="85621"/>
                    <a:pt x="83456" y="88917"/>
                    <a:pt x="84572" y="91181"/>
                  </a:cubicBezTo>
                  <a:cubicBezTo>
                    <a:pt x="85688" y="93446"/>
                    <a:pt x="86925" y="94587"/>
                    <a:pt x="88259" y="94587"/>
                  </a:cubicBezTo>
                  <a:cubicBezTo>
                    <a:pt x="90406" y="94587"/>
                    <a:pt x="92261" y="92123"/>
                    <a:pt x="93814" y="87215"/>
                  </a:cubicBezTo>
                  <a:cubicBezTo>
                    <a:pt x="95366" y="82306"/>
                    <a:pt x="96349" y="77126"/>
                    <a:pt x="96785" y="71673"/>
                  </a:cubicBezTo>
                  <a:lnTo>
                    <a:pt x="93790" y="70550"/>
                  </a:lnTo>
                  <a:cubicBezTo>
                    <a:pt x="93220" y="75332"/>
                    <a:pt x="92419" y="78991"/>
                    <a:pt x="91400" y="81545"/>
                  </a:cubicBezTo>
                  <a:cubicBezTo>
                    <a:pt x="90382" y="84081"/>
                    <a:pt x="89338" y="85349"/>
                    <a:pt x="88283" y="85349"/>
                  </a:cubicBezTo>
                  <a:cubicBezTo>
                    <a:pt x="87155" y="85349"/>
                    <a:pt x="86197" y="83719"/>
                    <a:pt x="85421" y="80440"/>
                  </a:cubicBezTo>
                  <a:cubicBezTo>
                    <a:pt x="84645" y="77180"/>
                    <a:pt x="84257" y="72452"/>
                    <a:pt x="84257" y="66240"/>
                  </a:cubicBezTo>
                  <a:cubicBezTo>
                    <a:pt x="84257" y="65207"/>
                    <a:pt x="84281" y="64030"/>
                    <a:pt x="84329" y="62744"/>
                  </a:cubicBezTo>
                  <a:lnTo>
                    <a:pt x="97659" y="62744"/>
                  </a:lnTo>
                  <a:cubicBezTo>
                    <a:pt x="97816" y="59338"/>
                    <a:pt x="97889" y="56006"/>
                    <a:pt x="97889" y="52763"/>
                  </a:cubicBezTo>
                  <a:cubicBezTo>
                    <a:pt x="97889" y="44268"/>
                    <a:pt x="97246" y="37566"/>
                    <a:pt x="95961" y="32658"/>
                  </a:cubicBezTo>
                  <a:cubicBezTo>
                    <a:pt x="94663" y="27749"/>
                    <a:pt x="92941" y="25286"/>
                    <a:pt x="90782" y="25286"/>
                  </a:cubicBezTo>
                  <a:close/>
                  <a:moveTo>
                    <a:pt x="110770" y="0"/>
                  </a:moveTo>
                  <a:cubicBezTo>
                    <a:pt x="108623" y="8984"/>
                    <a:pt x="107058" y="16320"/>
                    <a:pt x="106076" y="21971"/>
                  </a:cubicBezTo>
                  <a:cubicBezTo>
                    <a:pt x="104596" y="30466"/>
                    <a:pt x="103505" y="39052"/>
                    <a:pt x="102777" y="47728"/>
                  </a:cubicBezTo>
                  <a:cubicBezTo>
                    <a:pt x="102061" y="56404"/>
                    <a:pt x="101697" y="65787"/>
                    <a:pt x="101697" y="75858"/>
                  </a:cubicBezTo>
                  <a:cubicBezTo>
                    <a:pt x="101697" y="90964"/>
                    <a:pt x="102595" y="105672"/>
                    <a:pt x="104378" y="120000"/>
                  </a:cubicBezTo>
                  <a:lnTo>
                    <a:pt x="106670" y="120000"/>
                  </a:lnTo>
                  <a:cubicBezTo>
                    <a:pt x="105372" y="105255"/>
                    <a:pt x="104718" y="91036"/>
                    <a:pt x="104718" y="77289"/>
                  </a:cubicBezTo>
                  <a:cubicBezTo>
                    <a:pt x="104718" y="68087"/>
                    <a:pt x="105045" y="58940"/>
                    <a:pt x="105724" y="49829"/>
                  </a:cubicBezTo>
                  <a:cubicBezTo>
                    <a:pt x="106391" y="40700"/>
                    <a:pt x="107471" y="31426"/>
                    <a:pt x="108950" y="21971"/>
                  </a:cubicBezTo>
                  <a:cubicBezTo>
                    <a:pt x="110430" y="12534"/>
                    <a:pt x="111837" y="5198"/>
                    <a:pt x="113171" y="0"/>
                  </a:cubicBezTo>
                  <a:close/>
                  <a:moveTo>
                    <a:pt x="115003" y="0"/>
                  </a:moveTo>
                  <a:cubicBezTo>
                    <a:pt x="116300" y="14689"/>
                    <a:pt x="116955" y="28908"/>
                    <a:pt x="116955" y="42638"/>
                  </a:cubicBezTo>
                  <a:cubicBezTo>
                    <a:pt x="116955" y="51876"/>
                    <a:pt x="116628" y="61041"/>
                    <a:pt x="115961" y="70152"/>
                  </a:cubicBezTo>
                  <a:cubicBezTo>
                    <a:pt x="115294" y="79245"/>
                    <a:pt x="114226" y="88501"/>
                    <a:pt x="112734" y="97956"/>
                  </a:cubicBezTo>
                  <a:cubicBezTo>
                    <a:pt x="111243" y="107411"/>
                    <a:pt x="109836" y="114747"/>
                    <a:pt x="108526" y="120000"/>
                  </a:cubicBezTo>
                  <a:lnTo>
                    <a:pt x="110927" y="120000"/>
                  </a:lnTo>
                  <a:cubicBezTo>
                    <a:pt x="113062" y="110997"/>
                    <a:pt x="114627" y="103680"/>
                    <a:pt x="115609" y="98028"/>
                  </a:cubicBezTo>
                  <a:cubicBezTo>
                    <a:pt x="117089" y="89479"/>
                    <a:pt x="118192" y="80893"/>
                    <a:pt x="118908" y="72235"/>
                  </a:cubicBezTo>
                  <a:cubicBezTo>
                    <a:pt x="119636" y="63577"/>
                    <a:pt x="119987" y="54194"/>
                    <a:pt x="119987" y="44087"/>
                  </a:cubicBezTo>
                  <a:cubicBezTo>
                    <a:pt x="119987" y="29017"/>
                    <a:pt x="119090" y="14327"/>
                    <a:pt x="117295" y="0"/>
                  </a:cubicBezTo>
                  <a:close/>
                </a:path>
              </a:pathLst>
            </a:custGeom>
            <a:solidFill>
              <a:srgbClr val="00002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2319175" y="719450"/>
              <a:ext cx="636549" cy="3393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4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2B2B2"/>
            </a:solidFill>
            <a:ln w="9525" cap="rnd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2302575" y="678725"/>
              <a:ext cx="636549" cy="3393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0F0F0"/>
            </a:solidFill>
            <a:ln w="9525" cap="rnd" cmpd="sng">
              <a:solidFill>
                <a:srgbClr val="F0F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2302575" y="678725"/>
              <a:ext cx="631024" cy="3257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5" y="0"/>
                  </a:lnTo>
                  <a:lnTo>
                    <a:pt x="119995" y="120000"/>
                  </a:lnTo>
                  <a:lnTo>
                    <a:pt x="0" y="120000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2363150" y="756025"/>
              <a:ext cx="587674" cy="128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76" y="19649"/>
                  </a:moveTo>
                  <a:cubicBezTo>
                    <a:pt x="40277" y="19649"/>
                    <a:pt x="40879" y="19789"/>
                    <a:pt x="41094" y="20046"/>
                  </a:cubicBezTo>
                  <a:cubicBezTo>
                    <a:pt x="41446" y="20537"/>
                    <a:pt x="41711" y="21915"/>
                    <a:pt x="41890" y="24205"/>
                  </a:cubicBezTo>
                  <a:cubicBezTo>
                    <a:pt x="42069" y="26495"/>
                    <a:pt x="42161" y="29462"/>
                    <a:pt x="42161" y="33107"/>
                  </a:cubicBezTo>
                  <a:cubicBezTo>
                    <a:pt x="42161" y="36915"/>
                    <a:pt x="42058" y="39976"/>
                    <a:pt x="41849" y="42313"/>
                  </a:cubicBezTo>
                  <a:cubicBezTo>
                    <a:pt x="41640" y="44649"/>
                    <a:pt x="41354" y="46074"/>
                    <a:pt x="40992" y="46542"/>
                  </a:cubicBezTo>
                  <a:cubicBezTo>
                    <a:pt x="40792" y="46822"/>
                    <a:pt x="40277" y="46962"/>
                    <a:pt x="39450" y="46962"/>
                  </a:cubicBezTo>
                  <a:lnTo>
                    <a:pt x="38056" y="46962"/>
                  </a:lnTo>
                  <a:lnTo>
                    <a:pt x="38056" y="19649"/>
                  </a:lnTo>
                  <a:close/>
                  <a:moveTo>
                    <a:pt x="74847" y="19976"/>
                  </a:moveTo>
                  <a:cubicBezTo>
                    <a:pt x="75705" y="19976"/>
                    <a:pt x="76225" y="20116"/>
                    <a:pt x="76394" y="20373"/>
                  </a:cubicBezTo>
                  <a:cubicBezTo>
                    <a:pt x="76741" y="21028"/>
                    <a:pt x="77006" y="22570"/>
                    <a:pt x="77195" y="25000"/>
                  </a:cubicBezTo>
                  <a:cubicBezTo>
                    <a:pt x="77384" y="27453"/>
                    <a:pt x="77481" y="30654"/>
                    <a:pt x="77481" y="34626"/>
                  </a:cubicBezTo>
                  <a:cubicBezTo>
                    <a:pt x="77481" y="38177"/>
                    <a:pt x="77410" y="41121"/>
                    <a:pt x="77262" y="43481"/>
                  </a:cubicBezTo>
                  <a:cubicBezTo>
                    <a:pt x="77119" y="45864"/>
                    <a:pt x="76920" y="47523"/>
                    <a:pt x="76669" y="48481"/>
                  </a:cubicBezTo>
                  <a:cubicBezTo>
                    <a:pt x="76414" y="49439"/>
                    <a:pt x="75781" y="49929"/>
                    <a:pt x="74760" y="49929"/>
                  </a:cubicBezTo>
                  <a:lnTo>
                    <a:pt x="73188" y="49929"/>
                  </a:lnTo>
                  <a:lnTo>
                    <a:pt x="73188" y="19976"/>
                  </a:lnTo>
                  <a:close/>
                  <a:moveTo>
                    <a:pt x="3154" y="19976"/>
                  </a:moveTo>
                  <a:cubicBezTo>
                    <a:pt x="3920" y="19976"/>
                    <a:pt x="4425" y="20233"/>
                    <a:pt x="4681" y="20771"/>
                  </a:cubicBezTo>
                  <a:cubicBezTo>
                    <a:pt x="5028" y="21471"/>
                    <a:pt x="5309" y="23224"/>
                    <a:pt x="5533" y="26004"/>
                  </a:cubicBezTo>
                  <a:cubicBezTo>
                    <a:pt x="5758" y="28808"/>
                    <a:pt x="5870" y="32359"/>
                    <a:pt x="5870" y="36635"/>
                  </a:cubicBezTo>
                  <a:cubicBezTo>
                    <a:pt x="5870" y="40140"/>
                    <a:pt x="5794" y="43200"/>
                    <a:pt x="5630" y="45817"/>
                  </a:cubicBezTo>
                  <a:cubicBezTo>
                    <a:pt x="5472" y="48457"/>
                    <a:pt x="5252" y="50397"/>
                    <a:pt x="4967" y="51635"/>
                  </a:cubicBezTo>
                  <a:cubicBezTo>
                    <a:pt x="4686" y="52850"/>
                    <a:pt x="4124" y="53481"/>
                    <a:pt x="3287" y="53481"/>
                  </a:cubicBezTo>
                  <a:lnTo>
                    <a:pt x="2128" y="53481"/>
                  </a:lnTo>
                  <a:lnTo>
                    <a:pt x="2128" y="19976"/>
                  </a:lnTo>
                  <a:close/>
                  <a:moveTo>
                    <a:pt x="84684" y="47920"/>
                  </a:moveTo>
                  <a:cubicBezTo>
                    <a:pt x="85098" y="47920"/>
                    <a:pt x="85445" y="49626"/>
                    <a:pt x="85731" y="53037"/>
                  </a:cubicBezTo>
                  <a:cubicBezTo>
                    <a:pt x="86016" y="56448"/>
                    <a:pt x="86170" y="61425"/>
                    <a:pt x="86185" y="67967"/>
                  </a:cubicBezTo>
                  <a:lnTo>
                    <a:pt x="83168" y="67967"/>
                  </a:lnTo>
                  <a:cubicBezTo>
                    <a:pt x="83168" y="61799"/>
                    <a:pt x="83306" y="56915"/>
                    <a:pt x="83592" y="53317"/>
                  </a:cubicBezTo>
                  <a:cubicBezTo>
                    <a:pt x="83883" y="49719"/>
                    <a:pt x="84245" y="47920"/>
                    <a:pt x="84684" y="47920"/>
                  </a:cubicBezTo>
                  <a:close/>
                  <a:moveTo>
                    <a:pt x="110004" y="47920"/>
                  </a:moveTo>
                  <a:cubicBezTo>
                    <a:pt x="110418" y="47920"/>
                    <a:pt x="110765" y="49626"/>
                    <a:pt x="111051" y="53037"/>
                  </a:cubicBezTo>
                  <a:cubicBezTo>
                    <a:pt x="111337" y="56448"/>
                    <a:pt x="111490" y="61425"/>
                    <a:pt x="111505" y="67967"/>
                  </a:cubicBezTo>
                  <a:lnTo>
                    <a:pt x="108488" y="67967"/>
                  </a:lnTo>
                  <a:cubicBezTo>
                    <a:pt x="108488" y="61799"/>
                    <a:pt x="108626" y="56915"/>
                    <a:pt x="108912" y="53317"/>
                  </a:cubicBezTo>
                  <a:cubicBezTo>
                    <a:pt x="109203" y="49719"/>
                    <a:pt x="109565" y="47920"/>
                    <a:pt x="110004" y="47920"/>
                  </a:cubicBezTo>
                  <a:close/>
                  <a:moveTo>
                    <a:pt x="39771" y="66612"/>
                  </a:moveTo>
                  <a:cubicBezTo>
                    <a:pt x="40736" y="66612"/>
                    <a:pt x="41364" y="67172"/>
                    <a:pt x="41655" y="68294"/>
                  </a:cubicBezTo>
                  <a:cubicBezTo>
                    <a:pt x="41946" y="69415"/>
                    <a:pt x="42166" y="71214"/>
                    <a:pt x="42319" y="73691"/>
                  </a:cubicBezTo>
                  <a:cubicBezTo>
                    <a:pt x="42472" y="76168"/>
                    <a:pt x="42549" y="79158"/>
                    <a:pt x="42549" y="82710"/>
                  </a:cubicBezTo>
                  <a:cubicBezTo>
                    <a:pt x="42549" y="86892"/>
                    <a:pt x="42452" y="90233"/>
                    <a:pt x="42252" y="92733"/>
                  </a:cubicBezTo>
                  <a:cubicBezTo>
                    <a:pt x="42053" y="95233"/>
                    <a:pt x="41793" y="96799"/>
                    <a:pt x="41482" y="97453"/>
                  </a:cubicBezTo>
                  <a:cubicBezTo>
                    <a:pt x="41272" y="97920"/>
                    <a:pt x="40787" y="98177"/>
                    <a:pt x="40022" y="98177"/>
                  </a:cubicBezTo>
                  <a:lnTo>
                    <a:pt x="38056" y="98177"/>
                  </a:lnTo>
                  <a:lnTo>
                    <a:pt x="38056" y="66612"/>
                  </a:lnTo>
                  <a:close/>
                  <a:moveTo>
                    <a:pt x="101295" y="47920"/>
                  </a:moveTo>
                  <a:cubicBezTo>
                    <a:pt x="101790" y="47920"/>
                    <a:pt x="102194" y="50070"/>
                    <a:pt x="102510" y="54392"/>
                  </a:cubicBezTo>
                  <a:cubicBezTo>
                    <a:pt x="102822" y="58714"/>
                    <a:pt x="102980" y="65794"/>
                    <a:pt x="102980" y="75630"/>
                  </a:cubicBezTo>
                  <a:cubicBezTo>
                    <a:pt x="102980" y="84439"/>
                    <a:pt x="102817" y="91051"/>
                    <a:pt x="102495" y="95467"/>
                  </a:cubicBezTo>
                  <a:cubicBezTo>
                    <a:pt x="102168" y="99906"/>
                    <a:pt x="101775" y="102126"/>
                    <a:pt x="101311" y="102126"/>
                  </a:cubicBezTo>
                  <a:cubicBezTo>
                    <a:pt x="100729" y="102126"/>
                    <a:pt x="100274" y="99158"/>
                    <a:pt x="99948" y="93271"/>
                  </a:cubicBezTo>
                  <a:cubicBezTo>
                    <a:pt x="99723" y="89182"/>
                    <a:pt x="99611" y="82570"/>
                    <a:pt x="99611" y="73457"/>
                  </a:cubicBezTo>
                  <a:cubicBezTo>
                    <a:pt x="99611" y="64976"/>
                    <a:pt x="99769" y="58598"/>
                    <a:pt x="100096" y="54322"/>
                  </a:cubicBezTo>
                  <a:cubicBezTo>
                    <a:pt x="100417" y="50046"/>
                    <a:pt x="100815" y="47920"/>
                    <a:pt x="101295" y="47920"/>
                  </a:cubicBezTo>
                  <a:close/>
                  <a:moveTo>
                    <a:pt x="50732" y="76985"/>
                  </a:moveTo>
                  <a:lnTo>
                    <a:pt x="50732" y="81495"/>
                  </a:lnTo>
                  <a:cubicBezTo>
                    <a:pt x="50732" y="86915"/>
                    <a:pt x="50701" y="90607"/>
                    <a:pt x="50650" y="92523"/>
                  </a:cubicBezTo>
                  <a:cubicBezTo>
                    <a:pt x="50573" y="95490"/>
                    <a:pt x="50415" y="97990"/>
                    <a:pt x="50170" y="100023"/>
                  </a:cubicBezTo>
                  <a:cubicBezTo>
                    <a:pt x="49838" y="102710"/>
                    <a:pt x="49491" y="104042"/>
                    <a:pt x="49129" y="104042"/>
                  </a:cubicBezTo>
                  <a:cubicBezTo>
                    <a:pt x="48802" y="104042"/>
                    <a:pt x="48537" y="102897"/>
                    <a:pt x="48327" y="100584"/>
                  </a:cubicBezTo>
                  <a:cubicBezTo>
                    <a:pt x="48113" y="98271"/>
                    <a:pt x="48011" y="95537"/>
                    <a:pt x="48011" y="92383"/>
                  </a:cubicBezTo>
                  <a:cubicBezTo>
                    <a:pt x="48011" y="89158"/>
                    <a:pt x="48143" y="86495"/>
                    <a:pt x="48404" y="84392"/>
                  </a:cubicBezTo>
                  <a:cubicBezTo>
                    <a:pt x="48577" y="83107"/>
                    <a:pt x="48945" y="81799"/>
                    <a:pt x="49501" y="80443"/>
                  </a:cubicBezTo>
                  <a:cubicBezTo>
                    <a:pt x="50063" y="79112"/>
                    <a:pt x="50471" y="77967"/>
                    <a:pt x="50732" y="76985"/>
                  </a:cubicBezTo>
                  <a:close/>
                  <a:moveTo>
                    <a:pt x="94036" y="76985"/>
                  </a:moveTo>
                  <a:lnTo>
                    <a:pt x="94036" y="81495"/>
                  </a:lnTo>
                  <a:cubicBezTo>
                    <a:pt x="94036" y="86915"/>
                    <a:pt x="94006" y="90607"/>
                    <a:pt x="93954" y="92523"/>
                  </a:cubicBezTo>
                  <a:cubicBezTo>
                    <a:pt x="93878" y="95490"/>
                    <a:pt x="93720" y="97990"/>
                    <a:pt x="93475" y="100023"/>
                  </a:cubicBezTo>
                  <a:cubicBezTo>
                    <a:pt x="93143" y="102710"/>
                    <a:pt x="92796" y="104042"/>
                    <a:pt x="92433" y="104042"/>
                  </a:cubicBezTo>
                  <a:cubicBezTo>
                    <a:pt x="92107" y="104042"/>
                    <a:pt x="91841" y="102897"/>
                    <a:pt x="91632" y="100584"/>
                  </a:cubicBezTo>
                  <a:cubicBezTo>
                    <a:pt x="91417" y="98271"/>
                    <a:pt x="91315" y="95537"/>
                    <a:pt x="91315" y="92383"/>
                  </a:cubicBezTo>
                  <a:cubicBezTo>
                    <a:pt x="91315" y="89158"/>
                    <a:pt x="91448" y="86495"/>
                    <a:pt x="91708" y="84392"/>
                  </a:cubicBezTo>
                  <a:cubicBezTo>
                    <a:pt x="91882" y="83107"/>
                    <a:pt x="92249" y="81799"/>
                    <a:pt x="92806" y="80443"/>
                  </a:cubicBezTo>
                  <a:cubicBezTo>
                    <a:pt x="93367" y="79112"/>
                    <a:pt x="93776" y="77967"/>
                    <a:pt x="94036" y="76985"/>
                  </a:cubicBezTo>
                  <a:close/>
                  <a:moveTo>
                    <a:pt x="5" y="0"/>
                  </a:moveTo>
                  <a:lnTo>
                    <a:pt x="5" y="118060"/>
                  </a:lnTo>
                  <a:lnTo>
                    <a:pt x="2128" y="118060"/>
                  </a:lnTo>
                  <a:lnTo>
                    <a:pt x="2128" y="73528"/>
                  </a:lnTo>
                  <a:lnTo>
                    <a:pt x="3512" y="73528"/>
                  </a:lnTo>
                  <a:cubicBezTo>
                    <a:pt x="4471" y="73528"/>
                    <a:pt x="5206" y="72967"/>
                    <a:pt x="5712" y="71845"/>
                  </a:cubicBezTo>
                  <a:cubicBezTo>
                    <a:pt x="6090" y="70934"/>
                    <a:pt x="6452" y="69065"/>
                    <a:pt x="6814" y="66238"/>
                  </a:cubicBezTo>
                  <a:cubicBezTo>
                    <a:pt x="7177" y="63411"/>
                    <a:pt x="7473" y="59532"/>
                    <a:pt x="7708" y="54602"/>
                  </a:cubicBezTo>
                  <a:cubicBezTo>
                    <a:pt x="7943" y="49672"/>
                    <a:pt x="8060" y="43574"/>
                    <a:pt x="8060" y="36331"/>
                  </a:cubicBezTo>
                  <a:cubicBezTo>
                    <a:pt x="8060" y="26939"/>
                    <a:pt x="7856" y="19252"/>
                    <a:pt x="7453" y="13341"/>
                  </a:cubicBezTo>
                  <a:cubicBezTo>
                    <a:pt x="7044" y="7406"/>
                    <a:pt x="6539" y="3551"/>
                    <a:pt x="5936" y="1775"/>
                  </a:cubicBezTo>
                  <a:cubicBezTo>
                    <a:pt x="5543" y="584"/>
                    <a:pt x="4701" y="0"/>
                    <a:pt x="3410" y="0"/>
                  </a:cubicBezTo>
                  <a:close/>
                  <a:moveTo>
                    <a:pt x="26933" y="0"/>
                  </a:moveTo>
                  <a:lnTo>
                    <a:pt x="26933" y="118060"/>
                  </a:lnTo>
                  <a:lnTo>
                    <a:pt x="28944" y="118060"/>
                  </a:lnTo>
                  <a:lnTo>
                    <a:pt x="28944" y="75210"/>
                  </a:lnTo>
                  <a:cubicBezTo>
                    <a:pt x="28944" y="68037"/>
                    <a:pt x="29005" y="62593"/>
                    <a:pt x="29128" y="58901"/>
                  </a:cubicBezTo>
                  <a:cubicBezTo>
                    <a:pt x="29250" y="55233"/>
                    <a:pt x="29444" y="52476"/>
                    <a:pt x="29705" y="50654"/>
                  </a:cubicBezTo>
                  <a:cubicBezTo>
                    <a:pt x="29970" y="48831"/>
                    <a:pt x="30271" y="47920"/>
                    <a:pt x="30603" y="47920"/>
                  </a:cubicBezTo>
                  <a:cubicBezTo>
                    <a:pt x="30894" y="47920"/>
                    <a:pt x="31139" y="48621"/>
                    <a:pt x="31333" y="50046"/>
                  </a:cubicBezTo>
                  <a:cubicBezTo>
                    <a:pt x="31527" y="51471"/>
                    <a:pt x="31660" y="53387"/>
                    <a:pt x="31736" y="55817"/>
                  </a:cubicBezTo>
                  <a:cubicBezTo>
                    <a:pt x="31813" y="58224"/>
                    <a:pt x="31854" y="63925"/>
                    <a:pt x="31854" y="72873"/>
                  </a:cubicBezTo>
                  <a:lnTo>
                    <a:pt x="31854" y="118060"/>
                  </a:lnTo>
                  <a:lnTo>
                    <a:pt x="33870" y="118060"/>
                  </a:lnTo>
                  <a:lnTo>
                    <a:pt x="33870" y="67897"/>
                  </a:lnTo>
                  <a:cubicBezTo>
                    <a:pt x="33870" y="60210"/>
                    <a:pt x="33835" y="54556"/>
                    <a:pt x="33763" y="50911"/>
                  </a:cubicBezTo>
                  <a:cubicBezTo>
                    <a:pt x="33697" y="47242"/>
                    <a:pt x="33564" y="43925"/>
                    <a:pt x="33375" y="40911"/>
                  </a:cubicBezTo>
                  <a:cubicBezTo>
                    <a:pt x="33186" y="37897"/>
                    <a:pt x="32905" y="35443"/>
                    <a:pt x="32533" y="33504"/>
                  </a:cubicBezTo>
                  <a:cubicBezTo>
                    <a:pt x="32160" y="31565"/>
                    <a:pt x="31742" y="30607"/>
                    <a:pt x="31277" y="30607"/>
                  </a:cubicBezTo>
                  <a:cubicBezTo>
                    <a:pt x="30373" y="30607"/>
                    <a:pt x="29597" y="34883"/>
                    <a:pt x="28944" y="43411"/>
                  </a:cubicBezTo>
                  <a:lnTo>
                    <a:pt x="28944" y="0"/>
                  </a:lnTo>
                  <a:close/>
                  <a:moveTo>
                    <a:pt x="35933" y="0"/>
                  </a:moveTo>
                  <a:lnTo>
                    <a:pt x="35933" y="118060"/>
                  </a:lnTo>
                  <a:lnTo>
                    <a:pt x="39511" y="118060"/>
                  </a:lnTo>
                  <a:cubicBezTo>
                    <a:pt x="40869" y="117967"/>
                    <a:pt x="41722" y="117686"/>
                    <a:pt x="42074" y="117266"/>
                  </a:cubicBezTo>
                  <a:cubicBezTo>
                    <a:pt x="42640" y="116565"/>
                    <a:pt x="43115" y="114696"/>
                    <a:pt x="43498" y="111658"/>
                  </a:cubicBezTo>
                  <a:cubicBezTo>
                    <a:pt x="43886" y="108621"/>
                    <a:pt x="44187" y="104579"/>
                    <a:pt x="44412" y="99509"/>
                  </a:cubicBezTo>
                  <a:cubicBezTo>
                    <a:pt x="44631" y="94415"/>
                    <a:pt x="44744" y="89205"/>
                    <a:pt x="44744" y="83831"/>
                  </a:cubicBezTo>
                  <a:cubicBezTo>
                    <a:pt x="44744" y="77009"/>
                    <a:pt x="44570" y="71074"/>
                    <a:pt x="44228" y="66051"/>
                  </a:cubicBezTo>
                  <a:cubicBezTo>
                    <a:pt x="43881" y="61004"/>
                    <a:pt x="43391" y="57429"/>
                    <a:pt x="42748" y="55327"/>
                  </a:cubicBezTo>
                  <a:cubicBezTo>
                    <a:pt x="43202" y="53014"/>
                    <a:pt x="43564" y="49556"/>
                    <a:pt x="43830" y="44929"/>
                  </a:cubicBezTo>
                  <a:cubicBezTo>
                    <a:pt x="44095" y="40327"/>
                    <a:pt x="44228" y="35257"/>
                    <a:pt x="44228" y="29719"/>
                  </a:cubicBezTo>
                  <a:cubicBezTo>
                    <a:pt x="44228" y="24626"/>
                    <a:pt x="44121" y="20023"/>
                    <a:pt x="43906" y="15911"/>
                  </a:cubicBezTo>
                  <a:cubicBezTo>
                    <a:pt x="43687" y="11799"/>
                    <a:pt x="43421" y="8504"/>
                    <a:pt x="43095" y="6051"/>
                  </a:cubicBezTo>
                  <a:cubicBezTo>
                    <a:pt x="42773" y="3574"/>
                    <a:pt x="42411" y="1939"/>
                    <a:pt x="41997" y="1168"/>
                  </a:cubicBezTo>
                  <a:cubicBezTo>
                    <a:pt x="41589" y="397"/>
                    <a:pt x="40971" y="0"/>
                    <a:pt x="40139" y="0"/>
                  </a:cubicBezTo>
                  <a:close/>
                  <a:moveTo>
                    <a:pt x="62800" y="0"/>
                  </a:moveTo>
                  <a:lnTo>
                    <a:pt x="62800" y="118060"/>
                  </a:lnTo>
                  <a:lnTo>
                    <a:pt x="64816" y="118060"/>
                  </a:lnTo>
                  <a:lnTo>
                    <a:pt x="64816" y="90677"/>
                  </a:lnTo>
                  <a:lnTo>
                    <a:pt x="65755" y="79649"/>
                  </a:lnTo>
                  <a:lnTo>
                    <a:pt x="67670" y="118060"/>
                  </a:lnTo>
                  <a:lnTo>
                    <a:pt x="69844" y="118060"/>
                  </a:lnTo>
                  <a:lnTo>
                    <a:pt x="67052" y="63785"/>
                  </a:lnTo>
                  <a:lnTo>
                    <a:pt x="69655" y="32546"/>
                  </a:lnTo>
                  <a:lnTo>
                    <a:pt x="67174" y="32546"/>
                  </a:lnTo>
                  <a:lnTo>
                    <a:pt x="64816" y="62663"/>
                  </a:lnTo>
                  <a:lnTo>
                    <a:pt x="64816" y="0"/>
                  </a:lnTo>
                  <a:close/>
                  <a:moveTo>
                    <a:pt x="71064" y="0"/>
                  </a:moveTo>
                  <a:lnTo>
                    <a:pt x="71064" y="118060"/>
                  </a:lnTo>
                  <a:lnTo>
                    <a:pt x="73188" y="118060"/>
                  </a:lnTo>
                  <a:lnTo>
                    <a:pt x="73188" y="68785"/>
                  </a:lnTo>
                  <a:lnTo>
                    <a:pt x="73617" y="68785"/>
                  </a:lnTo>
                  <a:cubicBezTo>
                    <a:pt x="74107" y="68785"/>
                    <a:pt x="74464" y="69228"/>
                    <a:pt x="74689" y="70116"/>
                  </a:cubicBezTo>
                  <a:cubicBezTo>
                    <a:pt x="74913" y="70981"/>
                    <a:pt x="75128" y="72640"/>
                    <a:pt x="75327" y="75023"/>
                  </a:cubicBezTo>
                  <a:cubicBezTo>
                    <a:pt x="75526" y="77406"/>
                    <a:pt x="75899" y="83200"/>
                    <a:pt x="76445" y="92383"/>
                  </a:cubicBezTo>
                  <a:lnTo>
                    <a:pt x="77981" y="118060"/>
                  </a:lnTo>
                  <a:lnTo>
                    <a:pt x="80518" y="118060"/>
                  </a:lnTo>
                  <a:lnTo>
                    <a:pt x="79237" y="95023"/>
                  </a:lnTo>
                  <a:cubicBezTo>
                    <a:pt x="78732" y="85841"/>
                    <a:pt x="78329" y="79462"/>
                    <a:pt x="78027" y="75864"/>
                  </a:cubicBezTo>
                  <a:cubicBezTo>
                    <a:pt x="77731" y="72266"/>
                    <a:pt x="77348" y="68971"/>
                    <a:pt x="76889" y="65957"/>
                  </a:cubicBezTo>
                  <a:cubicBezTo>
                    <a:pt x="77813" y="64462"/>
                    <a:pt x="78507" y="60817"/>
                    <a:pt x="78972" y="55046"/>
                  </a:cubicBezTo>
                  <a:cubicBezTo>
                    <a:pt x="79436" y="49275"/>
                    <a:pt x="79666" y="41962"/>
                    <a:pt x="79666" y="33107"/>
                  </a:cubicBezTo>
                  <a:cubicBezTo>
                    <a:pt x="79666" y="26121"/>
                    <a:pt x="79513" y="19929"/>
                    <a:pt x="79207" y="14509"/>
                  </a:cubicBezTo>
                  <a:cubicBezTo>
                    <a:pt x="78900" y="9065"/>
                    <a:pt x="78492" y="5303"/>
                    <a:pt x="77986" y="3177"/>
                  </a:cubicBezTo>
                  <a:cubicBezTo>
                    <a:pt x="77476" y="1074"/>
                    <a:pt x="76659" y="0"/>
                    <a:pt x="75536" y="0"/>
                  </a:cubicBezTo>
                  <a:close/>
                  <a:moveTo>
                    <a:pt x="118672" y="30607"/>
                  </a:moveTo>
                  <a:cubicBezTo>
                    <a:pt x="118346" y="30607"/>
                    <a:pt x="118055" y="31518"/>
                    <a:pt x="117799" y="33341"/>
                  </a:cubicBezTo>
                  <a:cubicBezTo>
                    <a:pt x="117544" y="35163"/>
                    <a:pt x="117258" y="38948"/>
                    <a:pt x="116937" y="44696"/>
                  </a:cubicBezTo>
                  <a:lnTo>
                    <a:pt x="116937" y="32546"/>
                  </a:lnTo>
                  <a:lnTo>
                    <a:pt x="115063" y="32546"/>
                  </a:lnTo>
                  <a:lnTo>
                    <a:pt x="115063" y="118060"/>
                  </a:lnTo>
                  <a:lnTo>
                    <a:pt x="117080" y="118060"/>
                  </a:lnTo>
                  <a:lnTo>
                    <a:pt x="117080" y="91658"/>
                  </a:lnTo>
                  <a:cubicBezTo>
                    <a:pt x="117080" y="77102"/>
                    <a:pt x="117136" y="67546"/>
                    <a:pt x="117248" y="62990"/>
                  </a:cubicBezTo>
                  <a:cubicBezTo>
                    <a:pt x="117360" y="58411"/>
                    <a:pt x="117513" y="55257"/>
                    <a:pt x="117713" y="53528"/>
                  </a:cubicBezTo>
                  <a:cubicBezTo>
                    <a:pt x="117907" y="51775"/>
                    <a:pt x="118146" y="50911"/>
                    <a:pt x="118427" y="50911"/>
                  </a:cubicBezTo>
                  <a:cubicBezTo>
                    <a:pt x="118718" y="50911"/>
                    <a:pt x="119035" y="52126"/>
                    <a:pt x="119377" y="54602"/>
                  </a:cubicBezTo>
                  <a:lnTo>
                    <a:pt x="120000" y="34883"/>
                  </a:lnTo>
                  <a:cubicBezTo>
                    <a:pt x="119576" y="32032"/>
                    <a:pt x="119132" y="30607"/>
                    <a:pt x="118672" y="30607"/>
                  </a:cubicBezTo>
                  <a:close/>
                  <a:moveTo>
                    <a:pt x="9750" y="32546"/>
                  </a:moveTo>
                  <a:lnTo>
                    <a:pt x="9750" y="86658"/>
                  </a:lnTo>
                  <a:cubicBezTo>
                    <a:pt x="9750" y="94719"/>
                    <a:pt x="9837" y="101028"/>
                    <a:pt x="10020" y="105584"/>
                  </a:cubicBezTo>
                  <a:cubicBezTo>
                    <a:pt x="10204" y="110140"/>
                    <a:pt x="10495" y="113691"/>
                    <a:pt x="10903" y="116214"/>
                  </a:cubicBezTo>
                  <a:cubicBezTo>
                    <a:pt x="11307" y="118738"/>
                    <a:pt x="11766" y="120000"/>
                    <a:pt x="12282" y="120000"/>
                  </a:cubicBezTo>
                  <a:cubicBezTo>
                    <a:pt x="12782" y="120000"/>
                    <a:pt x="13257" y="118691"/>
                    <a:pt x="13711" y="116051"/>
                  </a:cubicBezTo>
                  <a:cubicBezTo>
                    <a:pt x="14165" y="113411"/>
                    <a:pt x="14528" y="109813"/>
                    <a:pt x="14804" y="105257"/>
                  </a:cubicBezTo>
                  <a:lnTo>
                    <a:pt x="14804" y="118060"/>
                  </a:lnTo>
                  <a:lnTo>
                    <a:pt x="16677" y="118060"/>
                  </a:lnTo>
                  <a:lnTo>
                    <a:pt x="16677" y="32546"/>
                  </a:lnTo>
                  <a:lnTo>
                    <a:pt x="14661" y="32546"/>
                  </a:lnTo>
                  <a:lnTo>
                    <a:pt x="14661" y="68621"/>
                  </a:lnTo>
                  <a:cubicBezTo>
                    <a:pt x="14661" y="80864"/>
                    <a:pt x="14610" y="88551"/>
                    <a:pt x="14513" y="91682"/>
                  </a:cubicBezTo>
                  <a:cubicBezTo>
                    <a:pt x="14411" y="94836"/>
                    <a:pt x="14222" y="97453"/>
                    <a:pt x="13951" y="99579"/>
                  </a:cubicBezTo>
                  <a:cubicBezTo>
                    <a:pt x="13681" y="101705"/>
                    <a:pt x="13369" y="102757"/>
                    <a:pt x="13027" y="102757"/>
                  </a:cubicBezTo>
                  <a:cubicBezTo>
                    <a:pt x="12726" y="102757"/>
                    <a:pt x="12476" y="101962"/>
                    <a:pt x="12282" y="100397"/>
                  </a:cubicBezTo>
                  <a:cubicBezTo>
                    <a:pt x="12083" y="98808"/>
                    <a:pt x="11950" y="96658"/>
                    <a:pt x="11873" y="93948"/>
                  </a:cubicBezTo>
                  <a:cubicBezTo>
                    <a:pt x="11802" y="91238"/>
                    <a:pt x="11761" y="83855"/>
                    <a:pt x="11761" y="71845"/>
                  </a:cubicBezTo>
                  <a:lnTo>
                    <a:pt x="11761" y="32546"/>
                  </a:lnTo>
                  <a:close/>
                  <a:moveTo>
                    <a:pt x="21542" y="30607"/>
                  </a:moveTo>
                  <a:cubicBezTo>
                    <a:pt x="20444" y="30607"/>
                    <a:pt x="19638" y="33130"/>
                    <a:pt x="19117" y="38177"/>
                  </a:cubicBezTo>
                  <a:cubicBezTo>
                    <a:pt x="18597" y="43224"/>
                    <a:pt x="18336" y="49439"/>
                    <a:pt x="18336" y="56869"/>
                  </a:cubicBezTo>
                  <a:cubicBezTo>
                    <a:pt x="18336" y="65070"/>
                    <a:pt x="18637" y="71495"/>
                    <a:pt x="19240" y="76098"/>
                  </a:cubicBezTo>
                  <a:cubicBezTo>
                    <a:pt x="19674" y="79439"/>
                    <a:pt x="20705" y="83107"/>
                    <a:pt x="22328" y="87149"/>
                  </a:cubicBezTo>
                  <a:cubicBezTo>
                    <a:pt x="22680" y="88060"/>
                    <a:pt x="22905" y="89042"/>
                    <a:pt x="23007" y="90116"/>
                  </a:cubicBezTo>
                  <a:cubicBezTo>
                    <a:pt x="23099" y="91238"/>
                    <a:pt x="23150" y="92663"/>
                    <a:pt x="23150" y="94392"/>
                  </a:cubicBezTo>
                  <a:cubicBezTo>
                    <a:pt x="23150" y="96915"/>
                    <a:pt x="23058" y="98925"/>
                    <a:pt x="22885" y="100420"/>
                  </a:cubicBezTo>
                  <a:cubicBezTo>
                    <a:pt x="22619" y="102570"/>
                    <a:pt x="22226" y="103644"/>
                    <a:pt x="21705" y="103644"/>
                  </a:cubicBezTo>
                  <a:cubicBezTo>
                    <a:pt x="21231" y="103644"/>
                    <a:pt x="20863" y="102500"/>
                    <a:pt x="20603" y="100233"/>
                  </a:cubicBezTo>
                  <a:cubicBezTo>
                    <a:pt x="20337" y="97943"/>
                    <a:pt x="20164" y="94602"/>
                    <a:pt x="20077" y="90210"/>
                  </a:cubicBezTo>
                  <a:lnTo>
                    <a:pt x="18055" y="93668"/>
                  </a:lnTo>
                  <a:cubicBezTo>
                    <a:pt x="18239" y="101775"/>
                    <a:pt x="18637" y="108177"/>
                    <a:pt x="19240" y="112920"/>
                  </a:cubicBezTo>
                  <a:cubicBezTo>
                    <a:pt x="19847" y="117640"/>
                    <a:pt x="20669" y="120000"/>
                    <a:pt x="21705" y="120000"/>
                  </a:cubicBezTo>
                  <a:cubicBezTo>
                    <a:pt x="22849" y="120000"/>
                    <a:pt x="23712" y="117172"/>
                    <a:pt x="24299" y="111542"/>
                  </a:cubicBezTo>
                  <a:cubicBezTo>
                    <a:pt x="24881" y="105911"/>
                    <a:pt x="25172" y="99158"/>
                    <a:pt x="25172" y="91331"/>
                  </a:cubicBezTo>
                  <a:cubicBezTo>
                    <a:pt x="25172" y="84135"/>
                    <a:pt x="24962" y="78528"/>
                    <a:pt x="24539" y="74485"/>
                  </a:cubicBezTo>
                  <a:cubicBezTo>
                    <a:pt x="24115" y="70514"/>
                    <a:pt x="23364" y="67172"/>
                    <a:pt x="22292" y="64439"/>
                  </a:cubicBezTo>
                  <a:cubicBezTo>
                    <a:pt x="21215" y="61682"/>
                    <a:pt x="20587" y="59579"/>
                    <a:pt x="20409" y="58060"/>
                  </a:cubicBezTo>
                  <a:cubicBezTo>
                    <a:pt x="20276" y="56939"/>
                    <a:pt x="20205" y="55560"/>
                    <a:pt x="20205" y="53948"/>
                  </a:cubicBezTo>
                  <a:cubicBezTo>
                    <a:pt x="20205" y="52079"/>
                    <a:pt x="20281" y="50560"/>
                    <a:pt x="20434" y="49369"/>
                  </a:cubicBezTo>
                  <a:cubicBezTo>
                    <a:pt x="20664" y="47710"/>
                    <a:pt x="21047" y="46869"/>
                    <a:pt x="21578" y="46869"/>
                  </a:cubicBezTo>
                  <a:cubicBezTo>
                    <a:pt x="21996" y="46869"/>
                    <a:pt x="22323" y="47757"/>
                    <a:pt x="22548" y="49532"/>
                  </a:cubicBezTo>
                  <a:cubicBezTo>
                    <a:pt x="22777" y="51308"/>
                    <a:pt x="22931" y="53855"/>
                    <a:pt x="23012" y="57172"/>
                  </a:cubicBezTo>
                  <a:lnTo>
                    <a:pt x="24911" y="53224"/>
                  </a:lnTo>
                  <a:cubicBezTo>
                    <a:pt x="24722" y="45771"/>
                    <a:pt x="24375" y="40140"/>
                    <a:pt x="23865" y="36331"/>
                  </a:cubicBezTo>
                  <a:cubicBezTo>
                    <a:pt x="23359" y="32500"/>
                    <a:pt x="22583" y="30607"/>
                    <a:pt x="21542" y="30607"/>
                  </a:cubicBezTo>
                  <a:close/>
                  <a:moveTo>
                    <a:pt x="49501" y="30607"/>
                  </a:moveTo>
                  <a:cubicBezTo>
                    <a:pt x="48511" y="30607"/>
                    <a:pt x="47766" y="32593"/>
                    <a:pt x="47265" y="36565"/>
                  </a:cubicBezTo>
                  <a:cubicBezTo>
                    <a:pt x="46760" y="40537"/>
                    <a:pt x="46408" y="46658"/>
                    <a:pt x="46204" y="54929"/>
                  </a:cubicBezTo>
                  <a:lnTo>
                    <a:pt x="48031" y="58621"/>
                  </a:lnTo>
                  <a:cubicBezTo>
                    <a:pt x="48154" y="54649"/>
                    <a:pt x="48317" y="51869"/>
                    <a:pt x="48521" y="50303"/>
                  </a:cubicBezTo>
                  <a:cubicBezTo>
                    <a:pt x="48720" y="48714"/>
                    <a:pt x="49001" y="47920"/>
                    <a:pt x="49358" y="47920"/>
                  </a:cubicBezTo>
                  <a:cubicBezTo>
                    <a:pt x="49889" y="47920"/>
                    <a:pt x="50252" y="48855"/>
                    <a:pt x="50441" y="50700"/>
                  </a:cubicBezTo>
                  <a:cubicBezTo>
                    <a:pt x="50635" y="52546"/>
                    <a:pt x="50732" y="55654"/>
                    <a:pt x="50732" y="60000"/>
                  </a:cubicBezTo>
                  <a:lnTo>
                    <a:pt x="50732" y="62266"/>
                  </a:lnTo>
                  <a:cubicBezTo>
                    <a:pt x="50364" y="63971"/>
                    <a:pt x="49711" y="65817"/>
                    <a:pt x="48771" y="67803"/>
                  </a:cubicBezTo>
                  <a:cubicBezTo>
                    <a:pt x="48072" y="69322"/>
                    <a:pt x="47536" y="71074"/>
                    <a:pt x="47168" y="73084"/>
                  </a:cubicBezTo>
                  <a:cubicBezTo>
                    <a:pt x="46796" y="75093"/>
                    <a:pt x="46510" y="77990"/>
                    <a:pt x="46301" y="81775"/>
                  </a:cubicBezTo>
                  <a:cubicBezTo>
                    <a:pt x="46096" y="85560"/>
                    <a:pt x="45994" y="89883"/>
                    <a:pt x="45994" y="94719"/>
                  </a:cubicBezTo>
                  <a:cubicBezTo>
                    <a:pt x="45994" y="102009"/>
                    <a:pt x="46219" y="108060"/>
                    <a:pt x="46673" y="112827"/>
                  </a:cubicBezTo>
                  <a:cubicBezTo>
                    <a:pt x="47122" y="117616"/>
                    <a:pt x="47740" y="120000"/>
                    <a:pt x="48526" y="120000"/>
                  </a:cubicBezTo>
                  <a:cubicBezTo>
                    <a:pt x="48970" y="120000"/>
                    <a:pt x="49389" y="119065"/>
                    <a:pt x="49782" y="117172"/>
                  </a:cubicBezTo>
                  <a:cubicBezTo>
                    <a:pt x="50175" y="115303"/>
                    <a:pt x="50543" y="112476"/>
                    <a:pt x="50885" y="108714"/>
                  </a:cubicBezTo>
                  <a:cubicBezTo>
                    <a:pt x="50900" y="109158"/>
                    <a:pt x="50926" y="110046"/>
                    <a:pt x="50956" y="111378"/>
                  </a:cubicBezTo>
                  <a:cubicBezTo>
                    <a:pt x="51033" y="114322"/>
                    <a:pt x="51099" y="116565"/>
                    <a:pt x="51150" y="118060"/>
                  </a:cubicBezTo>
                  <a:lnTo>
                    <a:pt x="53146" y="118060"/>
                  </a:lnTo>
                  <a:cubicBezTo>
                    <a:pt x="52968" y="113971"/>
                    <a:pt x="52850" y="110163"/>
                    <a:pt x="52784" y="106588"/>
                  </a:cubicBezTo>
                  <a:cubicBezTo>
                    <a:pt x="52723" y="103014"/>
                    <a:pt x="52687" y="97476"/>
                    <a:pt x="52687" y="89953"/>
                  </a:cubicBezTo>
                  <a:lnTo>
                    <a:pt x="52707" y="63551"/>
                  </a:lnTo>
                  <a:cubicBezTo>
                    <a:pt x="52707" y="53714"/>
                    <a:pt x="52620" y="46962"/>
                    <a:pt x="52442" y="43294"/>
                  </a:cubicBezTo>
                  <a:cubicBezTo>
                    <a:pt x="52263" y="39602"/>
                    <a:pt x="51952" y="36588"/>
                    <a:pt x="51513" y="34182"/>
                  </a:cubicBezTo>
                  <a:cubicBezTo>
                    <a:pt x="51069" y="31799"/>
                    <a:pt x="50400" y="30607"/>
                    <a:pt x="49501" y="30607"/>
                  </a:cubicBezTo>
                  <a:close/>
                  <a:moveTo>
                    <a:pt x="57950" y="30607"/>
                  </a:moveTo>
                  <a:cubicBezTo>
                    <a:pt x="56817" y="30607"/>
                    <a:pt x="55913" y="34532"/>
                    <a:pt x="55249" y="42406"/>
                  </a:cubicBezTo>
                  <a:cubicBezTo>
                    <a:pt x="54586" y="50280"/>
                    <a:pt x="54254" y="61261"/>
                    <a:pt x="54254" y="75373"/>
                  </a:cubicBezTo>
                  <a:cubicBezTo>
                    <a:pt x="54254" y="89345"/>
                    <a:pt x="54586" y="100257"/>
                    <a:pt x="55244" y="108154"/>
                  </a:cubicBezTo>
                  <a:cubicBezTo>
                    <a:pt x="55908" y="116051"/>
                    <a:pt x="56796" y="120000"/>
                    <a:pt x="57914" y="120000"/>
                  </a:cubicBezTo>
                  <a:cubicBezTo>
                    <a:pt x="58894" y="120000"/>
                    <a:pt x="59675" y="117383"/>
                    <a:pt x="60257" y="112196"/>
                  </a:cubicBezTo>
                  <a:cubicBezTo>
                    <a:pt x="60839" y="106985"/>
                    <a:pt x="61237" y="99275"/>
                    <a:pt x="61442" y="89065"/>
                  </a:cubicBezTo>
                  <a:lnTo>
                    <a:pt x="59461" y="85280"/>
                  </a:lnTo>
                  <a:cubicBezTo>
                    <a:pt x="59359" y="91238"/>
                    <a:pt x="59190" y="95443"/>
                    <a:pt x="58945" y="97897"/>
                  </a:cubicBezTo>
                  <a:cubicBezTo>
                    <a:pt x="58700" y="100327"/>
                    <a:pt x="58389" y="101565"/>
                    <a:pt x="58006" y="101565"/>
                  </a:cubicBezTo>
                  <a:cubicBezTo>
                    <a:pt x="57496" y="101565"/>
                    <a:pt x="57087" y="99462"/>
                    <a:pt x="56781" y="95280"/>
                  </a:cubicBezTo>
                  <a:cubicBezTo>
                    <a:pt x="56480" y="91074"/>
                    <a:pt x="56327" y="83925"/>
                    <a:pt x="56327" y="73761"/>
                  </a:cubicBezTo>
                  <a:cubicBezTo>
                    <a:pt x="56327" y="64649"/>
                    <a:pt x="56475" y="58130"/>
                    <a:pt x="56776" y="54252"/>
                  </a:cubicBezTo>
                  <a:cubicBezTo>
                    <a:pt x="57072" y="50350"/>
                    <a:pt x="57475" y="48411"/>
                    <a:pt x="57975" y="48411"/>
                  </a:cubicBezTo>
                  <a:cubicBezTo>
                    <a:pt x="58353" y="48411"/>
                    <a:pt x="58659" y="49532"/>
                    <a:pt x="58899" y="51775"/>
                  </a:cubicBezTo>
                  <a:cubicBezTo>
                    <a:pt x="59134" y="54042"/>
                    <a:pt x="59287" y="57406"/>
                    <a:pt x="59354" y="61845"/>
                  </a:cubicBezTo>
                  <a:lnTo>
                    <a:pt x="61340" y="57827"/>
                  </a:lnTo>
                  <a:cubicBezTo>
                    <a:pt x="61100" y="48644"/>
                    <a:pt x="60707" y="41822"/>
                    <a:pt x="60160" y="37336"/>
                  </a:cubicBezTo>
                  <a:cubicBezTo>
                    <a:pt x="59614" y="32850"/>
                    <a:pt x="58874" y="30607"/>
                    <a:pt x="57950" y="30607"/>
                  </a:cubicBezTo>
                  <a:close/>
                  <a:moveTo>
                    <a:pt x="84562" y="30607"/>
                  </a:moveTo>
                  <a:cubicBezTo>
                    <a:pt x="83551" y="30607"/>
                    <a:pt x="82719" y="34626"/>
                    <a:pt x="82060" y="42640"/>
                  </a:cubicBezTo>
                  <a:cubicBezTo>
                    <a:pt x="81397" y="50677"/>
                    <a:pt x="81070" y="61775"/>
                    <a:pt x="81070" y="75934"/>
                  </a:cubicBezTo>
                  <a:cubicBezTo>
                    <a:pt x="81070" y="87803"/>
                    <a:pt x="81320" y="97640"/>
                    <a:pt x="81820" y="105420"/>
                  </a:cubicBezTo>
                  <a:cubicBezTo>
                    <a:pt x="82458" y="115140"/>
                    <a:pt x="83438" y="120000"/>
                    <a:pt x="84761" y="120000"/>
                  </a:cubicBezTo>
                  <a:cubicBezTo>
                    <a:pt x="85598" y="120000"/>
                    <a:pt x="86297" y="117827"/>
                    <a:pt x="86854" y="113504"/>
                  </a:cubicBezTo>
                  <a:cubicBezTo>
                    <a:pt x="87410" y="109182"/>
                    <a:pt x="87818" y="102897"/>
                    <a:pt x="88079" y="94626"/>
                  </a:cubicBezTo>
                  <a:lnTo>
                    <a:pt x="86067" y="90841"/>
                  </a:lnTo>
                  <a:cubicBezTo>
                    <a:pt x="85960" y="95140"/>
                    <a:pt x="85797" y="98247"/>
                    <a:pt x="85583" y="100186"/>
                  </a:cubicBezTo>
                  <a:cubicBezTo>
                    <a:pt x="85368" y="102126"/>
                    <a:pt x="85103" y="103084"/>
                    <a:pt x="84786" y="103084"/>
                  </a:cubicBezTo>
                  <a:cubicBezTo>
                    <a:pt x="84322" y="103084"/>
                    <a:pt x="83934" y="101214"/>
                    <a:pt x="83622" y="97476"/>
                  </a:cubicBezTo>
                  <a:cubicBezTo>
                    <a:pt x="83311" y="93761"/>
                    <a:pt x="83147" y="88528"/>
                    <a:pt x="83132" y="81822"/>
                  </a:cubicBezTo>
                  <a:lnTo>
                    <a:pt x="88186" y="81822"/>
                  </a:lnTo>
                  <a:cubicBezTo>
                    <a:pt x="88212" y="64485"/>
                    <a:pt x="87900" y="51612"/>
                    <a:pt x="87247" y="43200"/>
                  </a:cubicBezTo>
                  <a:cubicBezTo>
                    <a:pt x="86588" y="34813"/>
                    <a:pt x="85695" y="30607"/>
                    <a:pt x="84562" y="30607"/>
                  </a:cubicBezTo>
                  <a:close/>
                  <a:moveTo>
                    <a:pt x="92806" y="30607"/>
                  </a:moveTo>
                  <a:cubicBezTo>
                    <a:pt x="91816" y="30607"/>
                    <a:pt x="91070" y="32593"/>
                    <a:pt x="90570" y="36565"/>
                  </a:cubicBezTo>
                  <a:cubicBezTo>
                    <a:pt x="90065" y="40537"/>
                    <a:pt x="89712" y="46658"/>
                    <a:pt x="89508" y="54929"/>
                  </a:cubicBezTo>
                  <a:lnTo>
                    <a:pt x="91336" y="58621"/>
                  </a:lnTo>
                  <a:cubicBezTo>
                    <a:pt x="91458" y="54649"/>
                    <a:pt x="91622" y="51869"/>
                    <a:pt x="91826" y="50303"/>
                  </a:cubicBezTo>
                  <a:cubicBezTo>
                    <a:pt x="92025" y="48714"/>
                    <a:pt x="92306" y="47920"/>
                    <a:pt x="92663" y="47920"/>
                  </a:cubicBezTo>
                  <a:cubicBezTo>
                    <a:pt x="93194" y="47920"/>
                    <a:pt x="93556" y="48855"/>
                    <a:pt x="93745" y="50700"/>
                  </a:cubicBezTo>
                  <a:cubicBezTo>
                    <a:pt x="93939" y="52546"/>
                    <a:pt x="94036" y="55654"/>
                    <a:pt x="94036" y="60000"/>
                  </a:cubicBezTo>
                  <a:lnTo>
                    <a:pt x="94036" y="62266"/>
                  </a:lnTo>
                  <a:cubicBezTo>
                    <a:pt x="93669" y="63971"/>
                    <a:pt x="93015" y="65817"/>
                    <a:pt x="92076" y="67803"/>
                  </a:cubicBezTo>
                  <a:cubicBezTo>
                    <a:pt x="91377" y="69322"/>
                    <a:pt x="90841" y="71074"/>
                    <a:pt x="90473" y="73084"/>
                  </a:cubicBezTo>
                  <a:cubicBezTo>
                    <a:pt x="90100" y="75093"/>
                    <a:pt x="89814" y="77990"/>
                    <a:pt x="89605" y="81775"/>
                  </a:cubicBezTo>
                  <a:cubicBezTo>
                    <a:pt x="89401" y="85560"/>
                    <a:pt x="89299" y="89883"/>
                    <a:pt x="89299" y="94719"/>
                  </a:cubicBezTo>
                  <a:cubicBezTo>
                    <a:pt x="89299" y="102009"/>
                    <a:pt x="89523" y="108060"/>
                    <a:pt x="89978" y="112827"/>
                  </a:cubicBezTo>
                  <a:cubicBezTo>
                    <a:pt x="90427" y="117616"/>
                    <a:pt x="91045" y="120000"/>
                    <a:pt x="91831" y="120000"/>
                  </a:cubicBezTo>
                  <a:cubicBezTo>
                    <a:pt x="92275" y="120000"/>
                    <a:pt x="92694" y="119065"/>
                    <a:pt x="93087" y="117172"/>
                  </a:cubicBezTo>
                  <a:cubicBezTo>
                    <a:pt x="93480" y="115303"/>
                    <a:pt x="93847" y="112476"/>
                    <a:pt x="94189" y="108714"/>
                  </a:cubicBezTo>
                  <a:cubicBezTo>
                    <a:pt x="94205" y="109158"/>
                    <a:pt x="94230" y="110046"/>
                    <a:pt x="94261" y="111378"/>
                  </a:cubicBezTo>
                  <a:cubicBezTo>
                    <a:pt x="94337" y="114322"/>
                    <a:pt x="94404" y="116565"/>
                    <a:pt x="94455" y="118060"/>
                  </a:cubicBezTo>
                  <a:lnTo>
                    <a:pt x="96451" y="118060"/>
                  </a:lnTo>
                  <a:cubicBezTo>
                    <a:pt x="96272" y="113971"/>
                    <a:pt x="96155" y="110163"/>
                    <a:pt x="96088" y="106588"/>
                  </a:cubicBezTo>
                  <a:cubicBezTo>
                    <a:pt x="96027" y="103014"/>
                    <a:pt x="95991" y="97476"/>
                    <a:pt x="95991" y="89953"/>
                  </a:cubicBezTo>
                  <a:lnTo>
                    <a:pt x="96012" y="63551"/>
                  </a:lnTo>
                  <a:cubicBezTo>
                    <a:pt x="96012" y="53714"/>
                    <a:pt x="95925" y="46962"/>
                    <a:pt x="95746" y="43294"/>
                  </a:cubicBezTo>
                  <a:cubicBezTo>
                    <a:pt x="95568" y="39602"/>
                    <a:pt x="95256" y="36588"/>
                    <a:pt x="94817" y="34182"/>
                  </a:cubicBezTo>
                  <a:cubicBezTo>
                    <a:pt x="94373" y="31799"/>
                    <a:pt x="93704" y="30607"/>
                    <a:pt x="92806" y="30607"/>
                  </a:cubicBezTo>
                  <a:close/>
                  <a:moveTo>
                    <a:pt x="102975" y="0"/>
                  </a:moveTo>
                  <a:lnTo>
                    <a:pt x="102975" y="42523"/>
                  </a:lnTo>
                  <a:cubicBezTo>
                    <a:pt x="102352" y="34579"/>
                    <a:pt x="101617" y="30607"/>
                    <a:pt x="100764" y="30607"/>
                  </a:cubicBezTo>
                  <a:cubicBezTo>
                    <a:pt x="99835" y="30607"/>
                    <a:pt x="99070" y="34369"/>
                    <a:pt x="98462" y="41915"/>
                  </a:cubicBezTo>
                  <a:cubicBezTo>
                    <a:pt x="97855" y="49462"/>
                    <a:pt x="97548" y="60490"/>
                    <a:pt x="97548" y="74976"/>
                  </a:cubicBezTo>
                  <a:cubicBezTo>
                    <a:pt x="97548" y="89158"/>
                    <a:pt x="97865" y="100210"/>
                    <a:pt x="98488" y="108107"/>
                  </a:cubicBezTo>
                  <a:cubicBezTo>
                    <a:pt x="99110" y="116028"/>
                    <a:pt x="99861" y="120000"/>
                    <a:pt x="100734" y="120000"/>
                  </a:cubicBezTo>
                  <a:cubicBezTo>
                    <a:pt x="101168" y="120000"/>
                    <a:pt x="101591" y="118808"/>
                    <a:pt x="102015" y="116401"/>
                  </a:cubicBezTo>
                  <a:cubicBezTo>
                    <a:pt x="102439" y="114018"/>
                    <a:pt x="102806" y="110397"/>
                    <a:pt x="103118" y="105490"/>
                  </a:cubicBezTo>
                  <a:lnTo>
                    <a:pt x="103118" y="118060"/>
                  </a:lnTo>
                  <a:lnTo>
                    <a:pt x="104991" y="118060"/>
                  </a:lnTo>
                  <a:lnTo>
                    <a:pt x="104991" y="0"/>
                  </a:lnTo>
                  <a:close/>
                  <a:moveTo>
                    <a:pt x="109882" y="30607"/>
                  </a:moveTo>
                  <a:cubicBezTo>
                    <a:pt x="108871" y="30607"/>
                    <a:pt x="108039" y="34626"/>
                    <a:pt x="107380" y="42640"/>
                  </a:cubicBezTo>
                  <a:cubicBezTo>
                    <a:pt x="106717" y="50677"/>
                    <a:pt x="106390" y="61775"/>
                    <a:pt x="106390" y="75934"/>
                  </a:cubicBezTo>
                  <a:cubicBezTo>
                    <a:pt x="106390" y="87803"/>
                    <a:pt x="106640" y="97640"/>
                    <a:pt x="107140" y="105420"/>
                  </a:cubicBezTo>
                  <a:cubicBezTo>
                    <a:pt x="107778" y="115140"/>
                    <a:pt x="108759" y="120000"/>
                    <a:pt x="110081" y="120000"/>
                  </a:cubicBezTo>
                  <a:cubicBezTo>
                    <a:pt x="110918" y="120000"/>
                    <a:pt x="111617" y="117827"/>
                    <a:pt x="112174" y="113504"/>
                  </a:cubicBezTo>
                  <a:cubicBezTo>
                    <a:pt x="112730" y="109182"/>
                    <a:pt x="113139" y="102897"/>
                    <a:pt x="113399" y="94626"/>
                  </a:cubicBezTo>
                  <a:lnTo>
                    <a:pt x="111388" y="90841"/>
                  </a:lnTo>
                  <a:cubicBezTo>
                    <a:pt x="111280" y="95140"/>
                    <a:pt x="111117" y="98247"/>
                    <a:pt x="110903" y="100186"/>
                  </a:cubicBezTo>
                  <a:cubicBezTo>
                    <a:pt x="110688" y="102126"/>
                    <a:pt x="110423" y="103084"/>
                    <a:pt x="110106" y="103084"/>
                  </a:cubicBezTo>
                  <a:cubicBezTo>
                    <a:pt x="109642" y="103084"/>
                    <a:pt x="109254" y="101214"/>
                    <a:pt x="108942" y="97476"/>
                  </a:cubicBezTo>
                  <a:cubicBezTo>
                    <a:pt x="108631" y="93761"/>
                    <a:pt x="108468" y="88528"/>
                    <a:pt x="108452" y="81822"/>
                  </a:cubicBezTo>
                  <a:lnTo>
                    <a:pt x="113506" y="81822"/>
                  </a:lnTo>
                  <a:cubicBezTo>
                    <a:pt x="113532" y="64485"/>
                    <a:pt x="113220" y="51612"/>
                    <a:pt x="112567" y="43200"/>
                  </a:cubicBezTo>
                  <a:cubicBezTo>
                    <a:pt x="111908" y="34813"/>
                    <a:pt x="111015" y="30607"/>
                    <a:pt x="109882" y="30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1488925" y="719450"/>
              <a:ext cx="636549" cy="3393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19995" y="120000"/>
                  </a:lnTo>
                  <a:lnTo>
                    <a:pt x="119995" y="0"/>
                  </a:lnTo>
                  <a:close/>
                </a:path>
              </a:pathLst>
            </a:custGeom>
            <a:solidFill>
              <a:srgbClr val="B2B2B2"/>
            </a:solidFill>
            <a:ln w="9525" cap="rnd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1472300" y="678725"/>
              <a:ext cx="636575" cy="3393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4" y="120000"/>
                  </a:lnTo>
                  <a:lnTo>
                    <a:pt x="119995" y="120000"/>
                  </a:lnTo>
                  <a:lnTo>
                    <a:pt x="119995" y="0"/>
                  </a:lnTo>
                  <a:close/>
                </a:path>
              </a:pathLst>
            </a:custGeom>
            <a:solidFill>
              <a:srgbClr val="F0F0F0"/>
            </a:solidFill>
            <a:ln w="9525" cap="rnd" cmpd="sng">
              <a:solidFill>
                <a:srgbClr val="F0F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1472300" y="678725"/>
              <a:ext cx="631024" cy="325798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4" y="120000"/>
                  </a:lnTo>
                  <a:lnTo>
                    <a:pt x="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1591350" y="756025"/>
              <a:ext cx="423300" cy="128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35" y="0"/>
                  </a:moveTo>
                  <a:lnTo>
                    <a:pt x="14996" y="20918"/>
                  </a:lnTo>
                  <a:lnTo>
                    <a:pt x="17852" y="20918"/>
                  </a:lnTo>
                  <a:lnTo>
                    <a:pt x="18391" y="0"/>
                  </a:lnTo>
                  <a:close/>
                  <a:moveTo>
                    <a:pt x="58837" y="19727"/>
                  </a:moveTo>
                  <a:cubicBezTo>
                    <a:pt x="59723" y="19727"/>
                    <a:pt x="60297" y="20357"/>
                    <a:pt x="60559" y="21642"/>
                  </a:cubicBezTo>
                  <a:cubicBezTo>
                    <a:pt x="60992" y="23789"/>
                    <a:pt x="61211" y="27011"/>
                    <a:pt x="61211" y="31307"/>
                  </a:cubicBezTo>
                  <a:cubicBezTo>
                    <a:pt x="61211" y="34949"/>
                    <a:pt x="61063" y="38451"/>
                    <a:pt x="60765" y="41766"/>
                  </a:cubicBezTo>
                  <a:cubicBezTo>
                    <a:pt x="60460" y="45081"/>
                    <a:pt x="60049" y="47533"/>
                    <a:pt x="59525" y="49097"/>
                  </a:cubicBezTo>
                  <a:cubicBezTo>
                    <a:pt x="58993" y="50638"/>
                    <a:pt x="57923" y="51431"/>
                    <a:pt x="56307" y="51431"/>
                  </a:cubicBezTo>
                  <a:lnTo>
                    <a:pt x="54712" y="51431"/>
                  </a:lnTo>
                  <a:lnTo>
                    <a:pt x="55535" y="19727"/>
                  </a:lnTo>
                  <a:close/>
                  <a:moveTo>
                    <a:pt x="36576" y="46996"/>
                  </a:moveTo>
                  <a:cubicBezTo>
                    <a:pt x="37172" y="46996"/>
                    <a:pt x="37639" y="48583"/>
                    <a:pt x="37994" y="51735"/>
                  </a:cubicBezTo>
                  <a:cubicBezTo>
                    <a:pt x="38341" y="54910"/>
                    <a:pt x="38518" y="59649"/>
                    <a:pt x="38518" y="65976"/>
                  </a:cubicBezTo>
                  <a:cubicBezTo>
                    <a:pt x="38518" y="66513"/>
                    <a:pt x="38518" y="67307"/>
                    <a:pt x="38511" y="68311"/>
                  </a:cubicBezTo>
                  <a:lnTo>
                    <a:pt x="34039" y="68311"/>
                  </a:lnTo>
                  <a:cubicBezTo>
                    <a:pt x="34202" y="61284"/>
                    <a:pt x="34521" y="55984"/>
                    <a:pt x="34989" y="52389"/>
                  </a:cubicBezTo>
                  <a:cubicBezTo>
                    <a:pt x="35457" y="48793"/>
                    <a:pt x="35988" y="46996"/>
                    <a:pt x="36576" y="46996"/>
                  </a:cubicBezTo>
                  <a:close/>
                  <a:moveTo>
                    <a:pt x="70595" y="46996"/>
                  </a:moveTo>
                  <a:cubicBezTo>
                    <a:pt x="71190" y="46996"/>
                    <a:pt x="71658" y="48583"/>
                    <a:pt x="72012" y="51735"/>
                  </a:cubicBezTo>
                  <a:cubicBezTo>
                    <a:pt x="72360" y="54910"/>
                    <a:pt x="72537" y="59649"/>
                    <a:pt x="72537" y="65976"/>
                  </a:cubicBezTo>
                  <a:cubicBezTo>
                    <a:pt x="72537" y="66513"/>
                    <a:pt x="72537" y="67307"/>
                    <a:pt x="72530" y="68311"/>
                  </a:cubicBezTo>
                  <a:lnTo>
                    <a:pt x="68058" y="68311"/>
                  </a:lnTo>
                  <a:cubicBezTo>
                    <a:pt x="68221" y="61284"/>
                    <a:pt x="68540" y="55984"/>
                    <a:pt x="69007" y="52389"/>
                  </a:cubicBezTo>
                  <a:cubicBezTo>
                    <a:pt x="69475" y="48793"/>
                    <a:pt x="70007" y="46996"/>
                    <a:pt x="70595" y="46996"/>
                  </a:cubicBezTo>
                  <a:close/>
                  <a:moveTo>
                    <a:pt x="105747" y="46996"/>
                  </a:moveTo>
                  <a:cubicBezTo>
                    <a:pt x="106343" y="46996"/>
                    <a:pt x="106810" y="48583"/>
                    <a:pt x="107165" y="51735"/>
                  </a:cubicBezTo>
                  <a:cubicBezTo>
                    <a:pt x="107512" y="54910"/>
                    <a:pt x="107689" y="59649"/>
                    <a:pt x="107689" y="65976"/>
                  </a:cubicBezTo>
                  <a:cubicBezTo>
                    <a:pt x="107689" y="66513"/>
                    <a:pt x="107689" y="67307"/>
                    <a:pt x="107682" y="68311"/>
                  </a:cubicBezTo>
                  <a:lnTo>
                    <a:pt x="103210" y="68311"/>
                  </a:lnTo>
                  <a:cubicBezTo>
                    <a:pt x="103373" y="61284"/>
                    <a:pt x="103692" y="55984"/>
                    <a:pt x="104160" y="52389"/>
                  </a:cubicBezTo>
                  <a:cubicBezTo>
                    <a:pt x="104627" y="48793"/>
                    <a:pt x="105159" y="46996"/>
                    <a:pt x="105747" y="46996"/>
                  </a:cubicBezTo>
                  <a:close/>
                  <a:moveTo>
                    <a:pt x="82742" y="78140"/>
                  </a:moveTo>
                  <a:lnTo>
                    <a:pt x="82657" y="81198"/>
                  </a:lnTo>
                  <a:cubicBezTo>
                    <a:pt x="82515" y="86824"/>
                    <a:pt x="82345" y="90980"/>
                    <a:pt x="82154" y="93618"/>
                  </a:cubicBezTo>
                  <a:cubicBezTo>
                    <a:pt x="81970" y="96280"/>
                    <a:pt x="81679" y="98451"/>
                    <a:pt x="81296" y="100155"/>
                  </a:cubicBezTo>
                  <a:cubicBezTo>
                    <a:pt x="80921" y="101836"/>
                    <a:pt x="80510" y="102677"/>
                    <a:pt x="80077" y="102677"/>
                  </a:cubicBezTo>
                  <a:cubicBezTo>
                    <a:pt x="79688" y="102677"/>
                    <a:pt x="79376" y="101766"/>
                    <a:pt x="79135" y="99898"/>
                  </a:cubicBezTo>
                  <a:cubicBezTo>
                    <a:pt x="78894" y="98054"/>
                    <a:pt x="78773" y="95789"/>
                    <a:pt x="78773" y="93105"/>
                  </a:cubicBezTo>
                  <a:cubicBezTo>
                    <a:pt x="78773" y="89836"/>
                    <a:pt x="78929" y="87221"/>
                    <a:pt x="79241" y="85307"/>
                  </a:cubicBezTo>
                  <a:cubicBezTo>
                    <a:pt x="79681" y="82622"/>
                    <a:pt x="80616" y="80591"/>
                    <a:pt x="82055" y="79190"/>
                  </a:cubicBezTo>
                  <a:cubicBezTo>
                    <a:pt x="82338" y="78863"/>
                    <a:pt x="82565" y="78513"/>
                    <a:pt x="82742" y="78140"/>
                  </a:cubicBezTo>
                  <a:close/>
                  <a:moveTo>
                    <a:pt x="93366" y="47556"/>
                  </a:moveTo>
                  <a:cubicBezTo>
                    <a:pt x="93905" y="47556"/>
                    <a:pt x="94379" y="49470"/>
                    <a:pt x="94790" y="53276"/>
                  </a:cubicBezTo>
                  <a:cubicBezTo>
                    <a:pt x="95201" y="57081"/>
                    <a:pt x="95407" y="62077"/>
                    <a:pt x="95407" y="68241"/>
                  </a:cubicBezTo>
                  <a:cubicBezTo>
                    <a:pt x="95407" y="73657"/>
                    <a:pt x="95272" y="79330"/>
                    <a:pt x="95010" y="85214"/>
                  </a:cubicBezTo>
                  <a:cubicBezTo>
                    <a:pt x="94741" y="91120"/>
                    <a:pt x="94379" y="95509"/>
                    <a:pt x="93933" y="98381"/>
                  </a:cubicBezTo>
                  <a:cubicBezTo>
                    <a:pt x="93486" y="101252"/>
                    <a:pt x="92997" y="102677"/>
                    <a:pt x="92480" y="102677"/>
                  </a:cubicBezTo>
                  <a:cubicBezTo>
                    <a:pt x="91927" y="102677"/>
                    <a:pt x="91452" y="100972"/>
                    <a:pt x="91070" y="97540"/>
                  </a:cubicBezTo>
                  <a:cubicBezTo>
                    <a:pt x="90694" y="94108"/>
                    <a:pt x="90503" y="89322"/>
                    <a:pt x="90503" y="83206"/>
                  </a:cubicBezTo>
                  <a:cubicBezTo>
                    <a:pt x="90503" y="74474"/>
                    <a:pt x="90772" y="66326"/>
                    <a:pt x="91304" y="58832"/>
                  </a:cubicBezTo>
                  <a:cubicBezTo>
                    <a:pt x="91842" y="51315"/>
                    <a:pt x="92530" y="47556"/>
                    <a:pt x="93366" y="47556"/>
                  </a:cubicBezTo>
                  <a:close/>
                  <a:moveTo>
                    <a:pt x="3061" y="0"/>
                  </a:moveTo>
                  <a:lnTo>
                    <a:pt x="7" y="117968"/>
                  </a:lnTo>
                  <a:lnTo>
                    <a:pt x="3012" y="117968"/>
                  </a:lnTo>
                  <a:lnTo>
                    <a:pt x="4309" y="67750"/>
                  </a:lnTo>
                  <a:lnTo>
                    <a:pt x="11381" y="67750"/>
                  </a:lnTo>
                  <a:lnTo>
                    <a:pt x="11892" y="48046"/>
                  </a:lnTo>
                  <a:lnTo>
                    <a:pt x="4819" y="48046"/>
                  </a:lnTo>
                  <a:lnTo>
                    <a:pt x="5556" y="19727"/>
                  </a:lnTo>
                  <a:lnTo>
                    <a:pt x="12763" y="19727"/>
                  </a:lnTo>
                  <a:lnTo>
                    <a:pt x="13281" y="0"/>
                  </a:lnTo>
                  <a:close/>
                  <a:moveTo>
                    <a:pt x="14698" y="32521"/>
                  </a:moveTo>
                  <a:lnTo>
                    <a:pt x="12487" y="117968"/>
                  </a:lnTo>
                  <a:lnTo>
                    <a:pt x="15343" y="117968"/>
                  </a:lnTo>
                  <a:lnTo>
                    <a:pt x="17554" y="32521"/>
                  </a:lnTo>
                  <a:close/>
                  <a:moveTo>
                    <a:pt x="21190" y="0"/>
                  </a:moveTo>
                  <a:lnTo>
                    <a:pt x="18136" y="117968"/>
                  </a:lnTo>
                  <a:lnTo>
                    <a:pt x="20992" y="117968"/>
                  </a:lnTo>
                  <a:lnTo>
                    <a:pt x="24039" y="0"/>
                  </a:lnTo>
                  <a:close/>
                  <a:moveTo>
                    <a:pt x="49496" y="30490"/>
                  </a:moveTo>
                  <a:cubicBezTo>
                    <a:pt x="48334" y="30490"/>
                    <a:pt x="47257" y="36700"/>
                    <a:pt x="46257" y="49097"/>
                  </a:cubicBezTo>
                  <a:lnTo>
                    <a:pt x="46690" y="32521"/>
                  </a:lnTo>
                  <a:lnTo>
                    <a:pt x="44018" y="32521"/>
                  </a:lnTo>
                  <a:lnTo>
                    <a:pt x="41807" y="117968"/>
                  </a:lnTo>
                  <a:lnTo>
                    <a:pt x="44670" y="117968"/>
                  </a:lnTo>
                  <a:lnTo>
                    <a:pt x="45364" y="91167"/>
                  </a:lnTo>
                  <a:cubicBezTo>
                    <a:pt x="45641" y="80287"/>
                    <a:pt x="45924" y="72326"/>
                    <a:pt x="46208" y="67307"/>
                  </a:cubicBezTo>
                  <a:cubicBezTo>
                    <a:pt x="46498" y="62311"/>
                    <a:pt x="46895" y="58295"/>
                    <a:pt x="47399" y="55284"/>
                  </a:cubicBezTo>
                  <a:cubicBezTo>
                    <a:pt x="47909" y="52272"/>
                    <a:pt x="48412" y="50778"/>
                    <a:pt x="48901" y="50778"/>
                  </a:cubicBezTo>
                  <a:cubicBezTo>
                    <a:pt x="49192" y="50778"/>
                    <a:pt x="49468" y="51151"/>
                    <a:pt x="49723" y="51898"/>
                  </a:cubicBezTo>
                  <a:lnTo>
                    <a:pt x="50822" y="32988"/>
                  </a:lnTo>
                  <a:cubicBezTo>
                    <a:pt x="50354" y="31330"/>
                    <a:pt x="49907" y="30490"/>
                    <a:pt x="49496" y="30490"/>
                  </a:cubicBezTo>
                  <a:close/>
                  <a:moveTo>
                    <a:pt x="53040" y="0"/>
                  </a:moveTo>
                  <a:lnTo>
                    <a:pt x="49985" y="117968"/>
                  </a:lnTo>
                  <a:lnTo>
                    <a:pt x="52990" y="117968"/>
                  </a:lnTo>
                  <a:lnTo>
                    <a:pt x="54259" y="69128"/>
                  </a:lnTo>
                  <a:lnTo>
                    <a:pt x="55485" y="69128"/>
                  </a:lnTo>
                  <a:cubicBezTo>
                    <a:pt x="56194" y="69128"/>
                    <a:pt x="56690" y="69898"/>
                    <a:pt x="56980" y="71463"/>
                  </a:cubicBezTo>
                  <a:cubicBezTo>
                    <a:pt x="57441" y="74077"/>
                    <a:pt x="57880" y="79214"/>
                    <a:pt x="58291" y="86824"/>
                  </a:cubicBezTo>
                  <a:cubicBezTo>
                    <a:pt x="59050" y="100949"/>
                    <a:pt x="59560" y="111315"/>
                    <a:pt x="59815" y="117968"/>
                  </a:cubicBezTo>
                  <a:lnTo>
                    <a:pt x="63040" y="117968"/>
                  </a:lnTo>
                  <a:cubicBezTo>
                    <a:pt x="62218" y="101136"/>
                    <a:pt x="61474" y="88085"/>
                    <a:pt x="60800" y="78863"/>
                  </a:cubicBezTo>
                  <a:cubicBezTo>
                    <a:pt x="60460" y="74311"/>
                    <a:pt x="60099" y="70622"/>
                    <a:pt x="59716" y="67844"/>
                  </a:cubicBezTo>
                  <a:cubicBezTo>
                    <a:pt x="61226" y="66280"/>
                    <a:pt x="62352" y="62241"/>
                    <a:pt x="63090" y="55727"/>
                  </a:cubicBezTo>
                  <a:cubicBezTo>
                    <a:pt x="63834" y="49214"/>
                    <a:pt x="64209" y="40926"/>
                    <a:pt x="64209" y="30910"/>
                  </a:cubicBezTo>
                  <a:cubicBezTo>
                    <a:pt x="64209" y="23883"/>
                    <a:pt x="64018" y="17883"/>
                    <a:pt x="63635" y="12957"/>
                  </a:cubicBezTo>
                  <a:cubicBezTo>
                    <a:pt x="63253" y="8031"/>
                    <a:pt x="62749" y="4622"/>
                    <a:pt x="62133" y="2778"/>
                  </a:cubicBezTo>
                  <a:cubicBezTo>
                    <a:pt x="61509" y="933"/>
                    <a:pt x="60644" y="0"/>
                    <a:pt x="59525" y="0"/>
                  </a:cubicBezTo>
                  <a:close/>
                  <a:moveTo>
                    <a:pt x="118667" y="30490"/>
                  </a:moveTo>
                  <a:cubicBezTo>
                    <a:pt x="117505" y="30490"/>
                    <a:pt x="116428" y="36700"/>
                    <a:pt x="115428" y="49097"/>
                  </a:cubicBezTo>
                  <a:lnTo>
                    <a:pt x="115861" y="32521"/>
                  </a:lnTo>
                  <a:lnTo>
                    <a:pt x="113189" y="32521"/>
                  </a:lnTo>
                  <a:lnTo>
                    <a:pt x="110978" y="117968"/>
                  </a:lnTo>
                  <a:lnTo>
                    <a:pt x="113841" y="117968"/>
                  </a:lnTo>
                  <a:lnTo>
                    <a:pt x="114535" y="91167"/>
                  </a:lnTo>
                  <a:cubicBezTo>
                    <a:pt x="114812" y="80287"/>
                    <a:pt x="115095" y="72326"/>
                    <a:pt x="115379" y="67307"/>
                  </a:cubicBezTo>
                  <a:cubicBezTo>
                    <a:pt x="115669" y="62311"/>
                    <a:pt x="116066" y="58295"/>
                    <a:pt x="116569" y="55284"/>
                  </a:cubicBezTo>
                  <a:cubicBezTo>
                    <a:pt x="117080" y="52272"/>
                    <a:pt x="117583" y="50778"/>
                    <a:pt x="118072" y="50778"/>
                  </a:cubicBezTo>
                  <a:cubicBezTo>
                    <a:pt x="118362" y="50778"/>
                    <a:pt x="118639" y="51151"/>
                    <a:pt x="118894" y="51898"/>
                  </a:cubicBezTo>
                  <a:lnTo>
                    <a:pt x="119992" y="32988"/>
                  </a:lnTo>
                  <a:cubicBezTo>
                    <a:pt x="119525" y="31330"/>
                    <a:pt x="119078" y="30490"/>
                    <a:pt x="118667" y="30490"/>
                  </a:cubicBezTo>
                  <a:close/>
                  <a:moveTo>
                    <a:pt x="30000" y="2894"/>
                  </a:moveTo>
                  <a:lnTo>
                    <a:pt x="26725" y="18840"/>
                  </a:lnTo>
                  <a:lnTo>
                    <a:pt x="26371" y="32521"/>
                  </a:lnTo>
                  <a:lnTo>
                    <a:pt x="24982" y="32521"/>
                  </a:lnTo>
                  <a:lnTo>
                    <a:pt x="24542" y="49657"/>
                  </a:lnTo>
                  <a:lnTo>
                    <a:pt x="25924" y="49657"/>
                  </a:lnTo>
                  <a:lnTo>
                    <a:pt x="25038" y="84023"/>
                  </a:lnTo>
                  <a:cubicBezTo>
                    <a:pt x="24790" y="93501"/>
                    <a:pt x="24670" y="99571"/>
                    <a:pt x="24670" y="102210"/>
                  </a:cubicBezTo>
                  <a:cubicBezTo>
                    <a:pt x="24670" y="107789"/>
                    <a:pt x="24897" y="112132"/>
                    <a:pt x="25357" y="115284"/>
                  </a:cubicBezTo>
                  <a:cubicBezTo>
                    <a:pt x="25818" y="118412"/>
                    <a:pt x="26548" y="119976"/>
                    <a:pt x="27562" y="119976"/>
                  </a:cubicBezTo>
                  <a:cubicBezTo>
                    <a:pt x="28079" y="119976"/>
                    <a:pt x="28582" y="119579"/>
                    <a:pt x="29071" y="118785"/>
                  </a:cubicBezTo>
                  <a:lnTo>
                    <a:pt x="29525" y="101626"/>
                  </a:lnTo>
                  <a:lnTo>
                    <a:pt x="29525" y="101626"/>
                  </a:lnTo>
                  <a:cubicBezTo>
                    <a:pt x="29014" y="102023"/>
                    <a:pt x="28703" y="102210"/>
                    <a:pt x="28575" y="102210"/>
                  </a:cubicBezTo>
                  <a:cubicBezTo>
                    <a:pt x="28214" y="102210"/>
                    <a:pt x="27958" y="101696"/>
                    <a:pt x="27817" y="100715"/>
                  </a:cubicBezTo>
                  <a:cubicBezTo>
                    <a:pt x="27682" y="99712"/>
                    <a:pt x="27611" y="98334"/>
                    <a:pt x="27611" y="96560"/>
                  </a:cubicBezTo>
                  <a:cubicBezTo>
                    <a:pt x="27611" y="95649"/>
                    <a:pt x="27689" y="91961"/>
                    <a:pt x="27859" y="85470"/>
                  </a:cubicBezTo>
                  <a:lnTo>
                    <a:pt x="28788" y="49657"/>
                  </a:lnTo>
                  <a:lnTo>
                    <a:pt x="30538" y="49657"/>
                  </a:lnTo>
                  <a:lnTo>
                    <a:pt x="30978" y="32521"/>
                  </a:lnTo>
                  <a:lnTo>
                    <a:pt x="29234" y="32521"/>
                  </a:lnTo>
                  <a:lnTo>
                    <a:pt x="30000" y="2894"/>
                  </a:lnTo>
                  <a:close/>
                  <a:moveTo>
                    <a:pt x="36888" y="30490"/>
                  </a:moveTo>
                  <a:cubicBezTo>
                    <a:pt x="34854" y="30490"/>
                    <a:pt x="33288" y="36677"/>
                    <a:pt x="32197" y="49003"/>
                  </a:cubicBezTo>
                  <a:cubicBezTo>
                    <a:pt x="31389" y="58132"/>
                    <a:pt x="30992" y="68544"/>
                    <a:pt x="30992" y="80241"/>
                  </a:cubicBezTo>
                  <a:cubicBezTo>
                    <a:pt x="30992" y="92194"/>
                    <a:pt x="31431" y="101813"/>
                    <a:pt x="32324" y="109073"/>
                  </a:cubicBezTo>
                  <a:cubicBezTo>
                    <a:pt x="33217" y="116357"/>
                    <a:pt x="34372" y="119976"/>
                    <a:pt x="35790" y="119976"/>
                  </a:cubicBezTo>
                  <a:cubicBezTo>
                    <a:pt x="36824" y="119976"/>
                    <a:pt x="37760" y="117898"/>
                    <a:pt x="38596" y="113743"/>
                  </a:cubicBezTo>
                  <a:cubicBezTo>
                    <a:pt x="39425" y="109587"/>
                    <a:pt x="40092" y="103354"/>
                    <a:pt x="40595" y="95042"/>
                  </a:cubicBezTo>
                  <a:lnTo>
                    <a:pt x="38029" y="91587"/>
                  </a:lnTo>
                  <a:cubicBezTo>
                    <a:pt x="37498" y="99525"/>
                    <a:pt x="36761" y="103494"/>
                    <a:pt x="35811" y="103494"/>
                  </a:cubicBezTo>
                  <a:cubicBezTo>
                    <a:pt x="35230" y="103494"/>
                    <a:pt x="34741" y="101743"/>
                    <a:pt x="34344" y="98264"/>
                  </a:cubicBezTo>
                  <a:cubicBezTo>
                    <a:pt x="33940" y="94762"/>
                    <a:pt x="33742" y="90186"/>
                    <a:pt x="33742" y="84490"/>
                  </a:cubicBezTo>
                  <a:cubicBezTo>
                    <a:pt x="33742" y="84023"/>
                    <a:pt x="33742" y="83322"/>
                    <a:pt x="33749" y="82412"/>
                  </a:cubicBezTo>
                  <a:lnTo>
                    <a:pt x="40921" y="82412"/>
                  </a:lnTo>
                  <a:cubicBezTo>
                    <a:pt x="41055" y="77953"/>
                    <a:pt x="41119" y="72933"/>
                    <a:pt x="41119" y="67354"/>
                  </a:cubicBezTo>
                  <a:cubicBezTo>
                    <a:pt x="41119" y="55704"/>
                    <a:pt x="40737" y="46669"/>
                    <a:pt x="39971" y="40202"/>
                  </a:cubicBezTo>
                  <a:cubicBezTo>
                    <a:pt x="39213" y="33735"/>
                    <a:pt x="38178" y="30490"/>
                    <a:pt x="36888" y="30490"/>
                  </a:cubicBezTo>
                  <a:close/>
                  <a:moveTo>
                    <a:pt x="70907" y="30490"/>
                  </a:moveTo>
                  <a:cubicBezTo>
                    <a:pt x="68873" y="30490"/>
                    <a:pt x="67306" y="36677"/>
                    <a:pt x="66215" y="49003"/>
                  </a:cubicBezTo>
                  <a:cubicBezTo>
                    <a:pt x="65407" y="58132"/>
                    <a:pt x="65010" y="68544"/>
                    <a:pt x="65010" y="80241"/>
                  </a:cubicBezTo>
                  <a:cubicBezTo>
                    <a:pt x="65010" y="92194"/>
                    <a:pt x="65450" y="101813"/>
                    <a:pt x="66343" y="109073"/>
                  </a:cubicBezTo>
                  <a:cubicBezTo>
                    <a:pt x="67236" y="116357"/>
                    <a:pt x="68391" y="119976"/>
                    <a:pt x="69808" y="119976"/>
                  </a:cubicBezTo>
                  <a:cubicBezTo>
                    <a:pt x="70843" y="119976"/>
                    <a:pt x="71778" y="117898"/>
                    <a:pt x="72615" y="113743"/>
                  </a:cubicBezTo>
                  <a:cubicBezTo>
                    <a:pt x="73444" y="109587"/>
                    <a:pt x="74110" y="103354"/>
                    <a:pt x="74613" y="95042"/>
                  </a:cubicBezTo>
                  <a:lnTo>
                    <a:pt x="72048" y="91587"/>
                  </a:lnTo>
                  <a:cubicBezTo>
                    <a:pt x="71516" y="99525"/>
                    <a:pt x="70779" y="103494"/>
                    <a:pt x="69829" y="103494"/>
                  </a:cubicBezTo>
                  <a:cubicBezTo>
                    <a:pt x="69248" y="103494"/>
                    <a:pt x="68759" y="101743"/>
                    <a:pt x="68362" y="98264"/>
                  </a:cubicBezTo>
                  <a:cubicBezTo>
                    <a:pt x="67958" y="94762"/>
                    <a:pt x="67760" y="90186"/>
                    <a:pt x="67760" y="84490"/>
                  </a:cubicBezTo>
                  <a:cubicBezTo>
                    <a:pt x="67760" y="84023"/>
                    <a:pt x="67760" y="83322"/>
                    <a:pt x="67767" y="82412"/>
                  </a:cubicBezTo>
                  <a:lnTo>
                    <a:pt x="74939" y="82412"/>
                  </a:lnTo>
                  <a:cubicBezTo>
                    <a:pt x="75074" y="77953"/>
                    <a:pt x="75138" y="72933"/>
                    <a:pt x="75138" y="67354"/>
                  </a:cubicBezTo>
                  <a:cubicBezTo>
                    <a:pt x="75138" y="55704"/>
                    <a:pt x="74755" y="46669"/>
                    <a:pt x="73990" y="40202"/>
                  </a:cubicBezTo>
                  <a:cubicBezTo>
                    <a:pt x="73231" y="33735"/>
                    <a:pt x="72197" y="30490"/>
                    <a:pt x="70907" y="30490"/>
                  </a:cubicBezTo>
                  <a:close/>
                  <a:moveTo>
                    <a:pt x="82055" y="30490"/>
                  </a:moveTo>
                  <a:cubicBezTo>
                    <a:pt x="80744" y="30490"/>
                    <a:pt x="79695" y="32638"/>
                    <a:pt x="78901" y="36933"/>
                  </a:cubicBezTo>
                  <a:cubicBezTo>
                    <a:pt x="78107" y="41229"/>
                    <a:pt x="77547" y="47182"/>
                    <a:pt x="77228" y="54793"/>
                  </a:cubicBezTo>
                  <a:lnTo>
                    <a:pt x="80021" y="56731"/>
                  </a:lnTo>
                  <a:cubicBezTo>
                    <a:pt x="80127" y="53626"/>
                    <a:pt x="80326" y="51221"/>
                    <a:pt x="80623" y="49540"/>
                  </a:cubicBezTo>
                  <a:cubicBezTo>
                    <a:pt x="80921" y="47836"/>
                    <a:pt x="81325" y="46996"/>
                    <a:pt x="81835" y="46996"/>
                  </a:cubicBezTo>
                  <a:cubicBezTo>
                    <a:pt x="82317" y="46996"/>
                    <a:pt x="82686" y="47836"/>
                    <a:pt x="82927" y="49494"/>
                  </a:cubicBezTo>
                  <a:cubicBezTo>
                    <a:pt x="83175" y="51151"/>
                    <a:pt x="83295" y="53229"/>
                    <a:pt x="83295" y="55680"/>
                  </a:cubicBezTo>
                  <a:cubicBezTo>
                    <a:pt x="83295" y="57618"/>
                    <a:pt x="83238" y="60186"/>
                    <a:pt x="83118" y="63408"/>
                  </a:cubicBezTo>
                  <a:cubicBezTo>
                    <a:pt x="82657" y="64692"/>
                    <a:pt x="81750" y="65789"/>
                    <a:pt x="80389" y="66723"/>
                  </a:cubicBezTo>
                  <a:cubicBezTo>
                    <a:pt x="78773" y="67727"/>
                    <a:pt x="77654" y="70692"/>
                    <a:pt x="77030" y="75571"/>
                  </a:cubicBezTo>
                  <a:cubicBezTo>
                    <a:pt x="76399" y="80451"/>
                    <a:pt x="76087" y="86964"/>
                    <a:pt x="76087" y="95112"/>
                  </a:cubicBezTo>
                  <a:cubicBezTo>
                    <a:pt x="76087" y="102420"/>
                    <a:pt x="76371" y="108373"/>
                    <a:pt x="76945" y="113019"/>
                  </a:cubicBezTo>
                  <a:cubicBezTo>
                    <a:pt x="77512" y="117665"/>
                    <a:pt x="78235" y="119976"/>
                    <a:pt x="79114" y="119976"/>
                  </a:cubicBezTo>
                  <a:cubicBezTo>
                    <a:pt x="79666" y="119976"/>
                    <a:pt x="80212" y="118972"/>
                    <a:pt x="80758" y="116964"/>
                  </a:cubicBezTo>
                  <a:cubicBezTo>
                    <a:pt x="81304" y="114957"/>
                    <a:pt x="81785" y="112062"/>
                    <a:pt x="82204" y="108326"/>
                  </a:cubicBezTo>
                  <a:cubicBezTo>
                    <a:pt x="82225" y="111642"/>
                    <a:pt x="82296" y="114863"/>
                    <a:pt x="82409" y="117968"/>
                  </a:cubicBezTo>
                  <a:lnTo>
                    <a:pt x="85187" y="117968"/>
                  </a:lnTo>
                  <a:cubicBezTo>
                    <a:pt x="85031" y="113509"/>
                    <a:pt x="84953" y="109470"/>
                    <a:pt x="84953" y="105828"/>
                  </a:cubicBezTo>
                  <a:cubicBezTo>
                    <a:pt x="84953" y="101743"/>
                    <a:pt x="85088" y="94599"/>
                    <a:pt x="85372" y="84420"/>
                  </a:cubicBezTo>
                  <a:cubicBezTo>
                    <a:pt x="85705" y="72070"/>
                    <a:pt x="85903" y="64459"/>
                    <a:pt x="85960" y="61564"/>
                  </a:cubicBezTo>
                  <a:cubicBezTo>
                    <a:pt x="86017" y="58669"/>
                    <a:pt x="86045" y="55937"/>
                    <a:pt x="86045" y="53346"/>
                  </a:cubicBezTo>
                  <a:cubicBezTo>
                    <a:pt x="86045" y="46972"/>
                    <a:pt x="85719" y="41556"/>
                    <a:pt x="85067" y="37143"/>
                  </a:cubicBezTo>
                  <a:cubicBezTo>
                    <a:pt x="84422" y="32708"/>
                    <a:pt x="83416" y="30490"/>
                    <a:pt x="82055" y="30490"/>
                  </a:cubicBezTo>
                  <a:close/>
                  <a:moveTo>
                    <a:pt x="97292" y="0"/>
                  </a:moveTo>
                  <a:lnTo>
                    <a:pt x="96144" y="44171"/>
                  </a:lnTo>
                  <a:cubicBezTo>
                    <a:pt x="95435" y="35066"/>
                    <a:pt x="94372" y="30490"/>
                    <a:pt x="92948" y="30490"/>
                  </a:cubicBezTo>
                  <a:cubicBezTo>
                    <a:pt x="91374" y="30490"/>
                    <a:pt x="90113" y="36023"/>
                    <a:pt x="89156" y="47089"/>
                  </a:cubicBezTo>
                  <a:cubicBezTo>
                    <a:pt x="88199" y="58132"/>
                    <a:pt x="87725" y="70505"/>
                    <a:pt x="87725" y="84163"/>
                  </a:cubicBezTo>
                  <a:cubicBezTo>
                    <a:pt x="87725" y="95976"/>
                    <a:pt x="88065" y="104894"/>
                    <a:pt x="88745" y="110941"/>
                  </a:cubicBezTo>
                  <a:cubicBezTo>
                    <a:pt x="89425" y="116964"/>
                    <a:pt x="90311" y="119976"/>
                    <a:pt x="91410" y="119976"/>
                  </a:cubicBezTo>
                  <a:cubicBezTo>
                    <a:pt x="92034" y="119976"/>
                    <a:pt x="92600" y="119112"/>
                    <a:pt x="93104" y="117361"/>
                  </a:cubicBezTo>
                  <a:cubicBezTo>
                    <a:pt x="93607" y="115634"/>
                    <a:pt x="94117" y="112739"/>
                    <a:pt x="94635" y="108723"/>
                  </a:cubicBezTo>
                  <a:lnTo>
                    <a:pt x="94635" y="108723"/>
                  </a:lnTo>
                  <a:lnTo>
                    <a:pt x="94394" y="117968"/>
                  </a:lnTo>
                  <a:lnTo>
                    <a:pt x="97101" y="117968"/>
                  </a:lnTo>
                  <a:lnTo>
                    <a:pt x="100148" y="0"/>
                  </a:lnTo>
                  <a:close/>
                  <a:moveTo>
                    <a:pt x="106059" y="30490"/>
                  </a:moveTo>
                  <a:cubicBezTo>
                    <a:pt x="104025" y="30490"/>
                    <a:pt x="102459" y="36677"/>
                    <a:pt x="101367" y="49003"/>
                  </a:cubicBezTo>
                  <a:cubicBezTo>
                    <a:pt x="100559" y="58132"/>
                    <a:pt x="100163" y="68544"/>
                    <a:pt x="100163" y="80241"/>
                  </a:cubicBezTo>
                  <a:cubicBezTo>
                    <a:pt x="100163" y="92194"/>
                    <a:pt x="100602" y="101813"/>
                    <a:pt x="101495" y="109073"/>
                  </a:cubicBezTo>
                  <a:cubicBezTo>
                    <a:pt x="102388" y="116357"/>
                    <a:pt x="103543" y="119976"/>
                    <a:pt x="104961" y="119976"/>
                  </a:cubicBezTo>
                  <a:cubicBezTo>
                    <a:pt x="105995" y="119976"/>
                    <a:pt x="106931" y="117898"/>
                    <a:pt x="107767" y="113743"/>
                  </a:cubicBezTo>
                  <a:cubicBezTo>
                    <a:pt x="108596" y="109587"/>
                    <a:pt x="109262" y="103354"/>
                    <a:pt x="109759" y="95042"/>
                  </a:cubicBezTo>
                  <a:lnTo>
                    <a:pt x="107200" y="91587"/>
                  </a:lnTo>
                  <a:cubicBezTo>
                    <a:pt x="106669" y="99525"/>
                    <a:pt x="105931" y="103494"/>
                    <a:pt x="104982" y="103494"/>
                  </a:cubicBezTo>
                  <a:cubicBezTo>
                    <a:pt x="104401" y="103494"/>
                    <a:pt x="103912" y="101743"/>
                    <a:pt x="103515" y="98264"/>
                  </a:cubicBezTo>
                  <a:cubicBezTo>
                    <a:pt x="103111" y="94762"/>
                    <a:pt x="102912" y="90186"/>
                    <a:pt x="102912" y="84490"/>
                  </a:cubicBezTo>
                  <a:cubicBezTo>
                    <a:pt x="102912" y="84023"/>
                    <a:pt x="102912" y="83322"/>
                    <a:pt x="102919" y="82412"/>
                  </a:cubicBezTo>
                  <a:lnTo>
                    <a:pt x="110092" y="82412"/>
                  </a:lnTo>
                  <a:cubicBezTo>
                    <a:pt x="110226" y="77953"/>
                    <a:pt x="110290" y="72933"/>
                    <a:pt x="110290" y="67354"/>
                  </a:cubicBezTo>
                  <a:cubicBezTo>
                    <a:pt x="110290" y="55704"/>
                    <a:pt x="109907" y="46669"/>
                    <a:pt x="109142" y="40202"/>
                  </a:cubicBezTo>
                  <a:cubicBezTo>
                    <a:pt x="108384" y="33735"/>
                    <a:pt x="107349" y="30490"/>
                    <a:pt x="106059" y="304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1488925" y="1194550"/>
              <a:ext cx="636549" cy="33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"/>
                  </a:moveTo>
                  <a:lnTo>
                    <a:pt x="0" y="119991"/>
                  </a:lnTo>
                  <a:lnTo>
                    <a:pt x="119995" y="119991"/>
                  </a:lnTo>
                  <a:lnTo>
                    <a:pt x="119995" y="8"/>
                  </a:lnTo>
                  <a:close/>
                </a:path>
              </a:pathLst>
            </a:custGeom>
            <a:solidFill>
              <a:srgbClr val="B2B2B2"/>
            </a:solidFill>
            <a:ln w="9525" cap="rnd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1472300" y="1153825"/>
              <a:ext cx="636575" cy="33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8"/>
                  </a:moveTo>
                  <a:lnTo>
                    <a:pt x="4" y="119999"/>
                  </a:lnTo>
                  <a:lnTo>
                    <a:pt x="119995" y="119999"/>
                  </a:lnTo>
                  <a:lnTo>
                    <a:pt x="119995" y="8"/>
                  </a:lnTo>
                  <a:close/>
                </a:path>
              </a:pathLst>
            </a:custGeom>
            <a:solidFill>
              <a:srgbClr val="F0F0F0"/>
            </a:solidFill>
            <a:ln w="9525" cap="rnd" cmpd="sng">
              <a:solidFill>
                <a:srgbClr val="F0F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1472300" y="1153825"/>
              <a:ext cx="631024" cy="3258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" y="9"/>
                  </a:moveTo>
                  <a:lnTo>
                    <a:pt x="120000" y="9"/>
                  </a:lnTo>
                  <a:lnTo>
                    <a:pt x="120000" y="120000"/>
                  </a:lnTo>
                  <a:lnTo>
                    <a:pt x="4" y="120000"/>
                  </a:lnTo>
                  <a:lnTo>
                    <a:pt x="4" y="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1493825" y="1228975"/>
              <a:ext cx="659850" cy="163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786" y="17284"/>
                  </a:moveTo>
                  <a:cubicBezTo>
                    <a:pt x="80550" y="17284"/>
                    <a:pt x="81009" y="17394"/>
                    <a:pt x="81163" y="17615"/>
                  </a:cubicBezTo>
                  <a:cubicBezTo>
                    <a:pt x="81473" y="18111"/>
                    <a:pt x="81709" y="19323"/>
                    <a:pt x="81877" y="21252"/>
                  </a:cubicBezTo>
                  <a:cubicBezTo>
                    <a:pt x="82045" y="23162"/>
                    <a:pt x="82127" y="25697"/>
                    <a:pt x="82127" y="28819"/>
                  </a:cubicBezTo>
                  <a:cubicBezTo>
                    <a:pt x="82127" y="31593"/>
                    <a:pt x="82064" y="33926"/>
                    <a:pt x="81936" y="35781"/>
                  </a:cubicBezTo>
                  <a:cubicBezTo>
                    <a:pt x="81809" y="37636"/>
                    <a:pt x="81632" y="38940"/>
                    <a:pt x="81409" y="39712"/>
                  </a:cubicBezTo>
                  <a:cubicBezTo>
                    <a:pt x="81182" y="40465"/>
                    <a:pt x="80613" y="40851"/>
                    <a:pt x="79709" y="40851"/>
                  </a:cubicBezTo>
                  <a:lnTo>
                    <a:pt x="78308" y="40851"/>
                  </a:lnTo>
                  <a:lnTo>
                    <a:pt x="78308" y="17284"/>
                  </a:lnTo>
                  <a:close/>
                  <a:moveTo>
                    <a:pt x="52902" y="39271"/>
                  </a:moveTo>
                  <a:cubicBezTo>
                    <a:pt x="53266" y="39271"/>
                    <a:pt x="53580" y="40593"/>
                    <a:pt x="53834" y="43275"/>
                  </a:cubicBezTo>
                  <a:cubicBezTo>
                    <a:pt x="54089" y="45957"/>
                    <a:pt x="54225" y="49869"/>
                    <a:pt x="54239" y="55031"/>
                  </a:cubicBezTo>
                  <a:lnTo>
                    <a:pt x="51552" y="55031"/>
                  </a:lnTo>
                  <a:cubicBezTo>
                    <a:pt x="51548" y="50163"/>
                    <a:pt x="51675" y="46324"/>
                    <a:pt x="51929" y="43496"/>
                  </a:cubicBezTo>
                  <a:cubicBezTo>
                    <a:pt x="52184" y="40667"/>
                    <a:pt x="52511" y="39271"/>
                    <a:pt x="52902" y="39271"/>
                  </a:cubicBezTo>
                  <a:close/>
                  <a:moveTo>
                    <a:pt x="88547" y="39271"/>
                  </a:moveTo>
                  <a:cubicBezTo>
                    <a:pt x="88911" y="39271"/>
                    <a:pt x="89224" y="40593"/>
                    <a:pt x="89479" y="43275"/>
                  </a:cubicBezTo>
                  <a:cubicBezTo>
                    <a:pt x="89734" y="45957"/>
                    <a:pt x="89870" y="49869"/>
                    <a:pt x="89884" y="55031"/>
                  </a:cubicBezTo>
                  <a:lnTo>
                    <a:pt x="87197" y="55031"/>
                  </a:lnTo>
                  <a:cubicBezTo>
                    <a:pt x="87192" y="50163"/>
                    <a:pt x="87319" y="46324"/>
                    <a:pt x="87574" y="43496"/>
                  </a:cubicBezTo>
                  <a:cubicBezTo>
                    <a:pt x="87829" y="40667"/>
                    <a:pt x="88156" y="39271"/>
                    <a:pt x="88547" y="39271"/>
                  </a:cubicBezTo>
                  <a:close/>
                  <a:moveTo>
                    <a:pt x="111097" y="39271"/>
                  </a:moveTo>
                  <a:cubicBezTo>
                    <a:pt x="111461" y="39271"/>
                    <a:pt x="111775" y="40593"/>
                    <a:pt x="112030" y="43275"/>
                  </a:cubicBezTo>
                  <a:cubicBezTo>
                    <a:pt x="112284" y="45957"/>
                    <a:pt x="112421" y="49869"/>
                    <a:pt x="112434" y="55031"/>
                  </a:cubicBezTo>
                  <a:lnTo>
                    <a:pt x="109747" y="55031"/>
                  </a:lnTo>
                  <a:cubicBezTo>
                    <a:pt x="109743" y="50163"/>
                    <a:pt x="109870" y="46324"/>
                    <a:pt x="110125" y="43496"/>
                  </a:cubicBezTo>
                  <a:cubicBezTo>
                    <a:pt x="110379" y="40667"/>
                    <a:pt x="110706" y="39271"/>
                    <a:pt x="111097" y="39271"/>
                  </a:cubicBezTo>
                  <a:close/>
                  <a:moveTo>
                    <a:pt x="14930" y="39712"/>
                  </a:moveTo>
                  <a:cubicBezTo>
                    <a:pt x="15353" y="39712"/>
                    <a:pt x="15708" y="41420"/>
                    <a:pt x="15989" y="44836"/>
                  </a:cubicBezTo>
                  <a:cubicBezTo>
                    <a:pt x="16276" y="48253"/>
                    <a:pt x="16421" y="53488"/>
                    <a:pt x="16421" y="60541"/>
                  </a:cubicBezTo>
                  <a:cubicBezTo>
                    <a:pt x="16421" y="68091"/>
                    <a:pt x="16280" y="73528"/>
                    <a:pt x="16003" y="76834"/>
                  </a:cubicBezTo>
                  <a:cubicBezTo>
                    <a:pt x="15726" y="80159"/>
                    <a:pt x="15380" y="81812"/>
                    <a:pt x="14962" y="81812"/>
                  </a:cubicBezTo>
                  <a:cubicBezTo>
                    <a:pt x="14530" y="81812"/>
                    <a:pt x="14162" y="80012"/>
                    <a:pt x="13857" y="76393"/>
                  </a:cubicBezTo>
                  <a:cubicBezTo>
                    <a:pt x="13557" y="72793"/>
                    <a:pt x="13403" y="67209"/>
                    <a:pt x="13403" y="59641"/>
                  </a:cubicBezTo>
                  <a:cubicBezTo>
                    <a:pt x="13403" y="53065"/>
                    <a:pt x="13548" y="48088"/>
                    <a:pt x="13839" y="44745"/>
                  </a:cubicBezTo>
                  <a:cubicBezTo>
                    <a:pt x="14130" y="41383"/>
                    <a:pt x="14494" y="39712"/>
                    <a:pt x="14930" y="39712"/>
                  </a:cubicBezTo>
                  <a:close/>
                  <a:moveTo>
                    <a:pt x="103341" y="39271"/>
                  </a:moveTo>
                  <a:cubicBezTo>
                    <a:pt x="103778" y="39271"/>
                    <a:pt x="104141" y="40961"/>
                    <a:pt x="104419" y="44359"/>
                  </a:cubicBezTo>
                  <a:cubicBezTo>
                    <a:pt x="104701" y="47757"/>
                    <a:pt x="104842" y="53323"/>
                    <a:pt x="104842" y="61037"/>
                  </a:cubicBezTo>
                  <a:cubicBezTo>
                    <a:pt x="104842" y="67962"/>
                    <a:pt x="104696" y="73160"/>
                    <a:pt x="104410" y="76650"/>
                  </a:cubicBezTo>
                  <a:cubicBezTo>
                    <a:pt x="104119" y="80122"/>
                    <a:pt x="103769" y="81867"/>
                    <a:pt x="103355" y="81867"/>
                  </a:cubicBezTo>
                  <a:cubicBezTo>
                    <a:pt x="102832" y="81867"/>
                    <a:pt x="102427" y="79553"/>
                    <a:pt x="102141" y="74905"/>
                  </a:cubicBezTo>
                  <a:cubicBezTo>
                    <a:pt x="101941" y="71691"/>
                    <a:pt x="101841" y="66511"/>
                    <a:pt x="101841" y="59329"/>
                  </a:cubicBezTo>
                  <a:cubicBezTo>
                    <a:pt x="101841" y="52661"/>
                    <a:pt x="101982" y="47647"/>
                    <a:pt x="102268" y="44304"/>
                  </a:cubicBezTo>
                  <a:cubicBezTo>
                    <a:pt x="102559" y="40942"/>
                    <a:pt x="102914" y="39271"/>
                    <a:pt x="103341" y="39271"/>
                  </a:cubicBezTo>
                  <a:close/>
                  <a:moveTo>
                    <a:pt x="61227" y="62121"/>
                  </a:moveTo>
                  <a:lnTo>
                    <a:pt x="61227" y="65666"/>
                  </a:lnTo>
                  <a:cubicBezTo>
                    <a:pt x="61227" y="69928"/>
                    <a:pt x="61204" y="72811"/>
                    <a:pt x="61159" y="74336"/>
                  </a:cubicBezTo>
                  <a:cubicBezTo>
                    <a:pt x="61091" y="76650"/>
                    <a:pt x="60950" y="78616"/>
                    <a:pt x="60731" y="80232"/>
                  </a:cubicBezTo>
                  <a:cubicBezTo>
                    <a:pt x="60436" y="82326"/>
                    <a:pt x="60127" y="83392"/>
                    <a:pt x="59804" y="83392"/>
                  </a:cubicBezTo>
                  <a:cubicBezTo>
                    <a:pt x="59513" y="83392"/>
                    <a:pt x="59277" y="82491"/>
                    <a:pt x="59090" y="80673"/>
                  </a:cubicBezTo>
                  <a:cubicBezTo>
                    <a:pt x="58899" y="78855"/>
                    <a:pt x="58808" y="76705"/>
                    <a:pt x="58808" y="74207"/>
                  </a:cubicBezTo>
                  <a:cubicBezTo>
                    <a:pt x="58808" y="71673"/>
                    <a:pt x="58922" y="69597"/>
                    <a:pt x="59158" y="67944"/>
                  </a:cubicBezTo>
                  <a:cubicBezTo>
                    <a:pt x="59313" y="66934"/>
                    <a:pt x="59636" y="65887"/>
                    <a:pt x="60136" y="64840"/>
                  </a:cubicBezTo>
                  <a:cubicBezTo>
                    <a:pt x="60636" y="63793"/>
                    <a:pt x="61000" y="62874"/>
                    <a:pt x="61227" y="62121"/>
                  </a:cubicBezTo>
                  <a:close/>
                  <a:moveTo>
                    <a:pt x="96872" y="62121"/>
                  </a:moveTo>
                  <a:lnTo>
                    <a:pt x="96872" y="65666"/>
                  </a:lnTo>
                  <a:cubicBezTo>
                    <a:pt x="96872" y="69928"/>
                    <a:pt x="96849" y="72811"/>
                    <a:pt x="96803" y="74336"/>
                  </a:cubicBezTo>
                  <a:cubicBezTo>
                    <a:pt x="96735" y="76650"/>
                    <a:pt x="96594" y="78616"/>
                    <a:pt x="96376" y="80232"/>
                  </a:cubicBezTo>
                  <a:cubicBezTo>
                    <a:pt x="96080" y="82326"/>
                    <a:pt x="95771" y="83392"/>
                    <a:pt x="95448" y="83392"/>
                  </a:cubicBezTo>
                  <a:cubicBezTo>
                    <a:pt x="95157" y="83392"/>
                    <a:pt x="94921" y="82491"/>
                    <a:pt x="94735" y="80673"/>
                  </a:cubicBezTo>
                  <a:cubicBezTo>
                    <a:pt x="94544" y="78855"/>
                    <a:pt x="94453" y="76705"/>
                    <a:pt x="94453" y="74207"/>
                  </a:cubicBezTo>
                  <a:cubicBezTo>
                    <a:pt x="94453" y="71673"/>
                    <a:pt x="94566" y="69597"/>
                    <a:pt x="94803" y="67944"/>
                  </a:cubicBezTo>
                  <a:cubicBezTo>
                    <a:pt x="94957" y="66934"/>
                    <a:pt x="95280" y="65887"/>
                    <a:pt x="95780" y="64840"/>
                  </a:cubicBezTo>
                  <a:cubicBezTo>
                    <a:pt x="96280" y="63793"/>
                    <a:pt x="96644" y="62874"/>
                    <a:pt x="96872" y="62121"/>
                  </a:cubicBezTo>
                  <a:close/>
                  <a:moveTo>
                    <a:pt x="4" y="1598"/>
                  </a:moveTo>
                  <a:lnTo>
                    <a:pt x="4" y="94412"/>
                  </a:lnTo>
                  <a:lnTo>
                    <a:pt x="1895" y="94412"/>
                  </a:lnTo>
                  <a:lnTo>
                    <a:pt x="1895" y="1598"/>
                  </a:lnTo>
                  <a:close/>
                  <a:moveTo>
                    <a:pt x="7578" y="25642"/>
                  </a:moveTo>
                  <a:cubicBezTo>
                    <a:pt x="6678" y="25642"/>
                    <a:pt x="5933" y="29444"/>
                    <a:pt x="5342" y="37048"/>
                  </a:cubicBezTo>
                  <a:lnTo>
                    <a:pt x="5342" y="27166"/>
                  </a:lnTo>
                  <a:lnTo>
                    <a:pt x="3673" y="27166"/>
                  </a:lnTo>
                  <a:lnTo>
                    <a:pt x="3673" y="94412"/>
                  </a:lnTo>
                  <a:lnTo>
                    <a:pt x="5469" y="94412"/>
                  </a:lnTo>
                  <a:lnTo>
                    <a:pt x="5469" y="63958"/>
                  </a:lnTo>
                  <a:cubicBezTo>
                    <a:pt x="5469" y="56445"/>
                    <a:pt x="5514" y="51284"/>
                    <a:pt x="5605" y="48510"/>
                  </a:cubicBezTo>
                  <a:cubicBezTo>
                    <a:pt x="5696" y="45718"/>
                    <a:pt x="5869" y="43477"/>
                    <a:pt x="6115" y="41787"/>
                  </a:cubicBezTo>
                  <a:cubicBezTo>
                    <a:pt x="6360" y="40097"/>
                    <a:pt x="6642" y="39271"/>
                    <a:pt x="6951" y="39271"/>
                  </a:cubicBezTo>
                  <a:cubicBezTo>
                    <a:pt x="7192" y="39271"/>
                    <a:pt x="7401" y="39859"/>
                    <a:pt x="7574" y="41034"/>
                  </a:cubicBezTo>
                  <a:cubicBezTo>
                    <a:pt x="7747" y="42210"/>
                    <a:pt x="7869" y="43881"/>
                    <a:pt x="7947" y="46012"/>
                  </a:cubicBezTo>
                  <a:cubicBezTo>
                    <a:pt x="8024" y="48143"/>
                    <a:pt x="8060" y="52827"/>
                    <a:pt x="8060" y="60082"/>
                  </a:cubicBezTo>
                  <a:lnTo>
                    <a:pt x="8060" y="94412"/>
                  </a:lnTo>
                  <a:lnTo>
                    <a:pt x="9856" y="94412"/>
                  </a:lnTo>
                  <a:lnTo>
                    <a:pt x="9856" y="52625"/>
                  </a:lnTo>
                  <a:cubicBezTo>
                    <a:pt x="9856" y="47426"/>
                    <a:pt x="9824" y="43440"/>
                    <a:pt x="9761" y="40649"/>
                  </a:cubicBezTo>
                  <a:cubicBezTo>
                    <a:pt x="9693" y="37875"/>
                    <a:pt x="9574" y="35377"/>
                    <a:pt x="9406" y="33191"/>
                  </a:cubicBezTo>
                  <a:cubicBezTo>
                    <a:pt x="9238" y="30987"/>
                    <a:pt x="8992" y="29187"/>
                    <a:pt x="8665" y="27772"/>
                  </a:cubicBezTo>
                  <a:cubicBezTo>
                    <a:pt x="8333" y="26358"/>
                    <a:pt x="7974" y="25642"/>
                    <a:pt x="7578" y="25642"/>
                  </a:cubicBezTo>
                  <a:close/>
                  <a:moveTo>
                    <a:pt x="48251" y="25642"/>
                  </a:moveTo>
                  <a:cubicBezTo>
                    <a:pt x="47960" y="25642"/>
                    <a:pt x="47701" y="26376"/>
                    <a:pt x="47474" y="27809"/>
                  </a:cubicBezTo>
                  <a:cubicBezTo>
                    <a:pt x="47247" y="29242"/>
                    <a:pt x="46992" y="32217"/>
                    <a:pt x="46706" y="36736"/>
                  </a:cubicBezTo>
                  <a:lnTo>
                    <a:pt x="46706" y="27166"/>
                  </a:lnTo>
                  <a:lnTo>
                    <a:pt x="45037" y="27166"/>
                  </a:lnTo>
                  <a:lnTo>
                    <a:pt x="45037" y="94412"/>
                  </a:lnTo>
                  <a:lnTo>
                    <a:pt x="46833" y="94412"/>
                  </a:lnTo>
                  <a:lnTo>
                    <a:pt x="46833" y="73638"/>
                  </a:lnTo>
                  <a:cubicBezTo>
                    <a:pt x="46833" y="62195"/>
                    <a:pt x="46883" y="54682"/>
                    <a:pt x="46983" y="51100"/>
                  </a:cubicBezTo>
                  <a:cubicBezTo>
                    <a:pt x="47083" y="47518"/>
                    <a:pt x="47219" y="45039"/>
                    <a:pt x="47397" y="43661"/>
                  </a:cubicBezTo>
                  <a:cubicBezTo>
                    <a:pt x="47569" y="42283"/>
                    <a:pt x="47783" y="41604"/>
                    <a:pt x="48033" y="41604"/>
                  </a:cubicBezTo>
                  <a:cubicBezTo>
                    <a:pt x="48292" y="41604"/>
                    <a:pt x="48574" y="42577"/>
                    <a:pt x="48879" y="44524"/>
                  </a:cubicBezTo>
                  <a:lnTo>
                    <a:pt x="49433" y="29003"/>
                  </a:lnTo>
                  <a:cubicBezTo>
                    <a:pt x="49052" y="26762"/>
                    <a:pt x="48661" y="25642"/>
                    <a:pt x="48251" y="25642"/>
                  </a:cubicBezTo>
                  <a:close/>
                  <a:moveTo>
                    <a:pt x="68397" y="25642"/>
                  </a:moveTo>
                  <a:cubicBezTo>
                    <a:pt x="67583" y="25642"/>
                    <a:pt x="66878" y="29223"/>
                    <a:pt x="66283" y="36350"/>
                  </a:cubicBezTo>
                  <a:lnTo>
                    <a:pt x="66283" y="27166"/>
                  </a:lnTo>
                  <a:lnTo>
                    <a:pt x="64628" y="27166"/>
                  </a:lnTo>
                  <a:lnTo>
                    <a:pt x="64628" y="94412"/>
                  </a:lnTo>
                  <a:lnTo>
                    <a:pt x="66424" y="94412"/>
                  </a:lnTo>
                  <a:lnTo>
                    <a:pt x="66424" y="61735"/>
                  </a:lnTo>
                  <a:cubicBezTo>
                    <a:pt x="66424" y="55288"/>
                    <a:pt x="66474" y="50659"/>
                    <a:pt x="66569" y="47867"/>
                  </a:cubicBezTo>
                  <a:cubicBezTo>
                    <a:pt x="66665" y="45094"/>
                    <a:pt x="66824" y="42963"/>
                    <a:pt x="67047" y="41475"/>
                  </a:cubicBezTo>
                  <a:cubicBezTo>
                    <a:pt x="67265" y="40006"/>
                    <a:pt x="67515" y="39271"/>
                    <a:pt x="67792" y="39271"/>
                  </a:cubicBezTo>
                  <a:cubicBezTo>
                    <a:pt x="68024" y="39271"/>
                    <a:pt x="68206" y="39730"/>
                    <a:pt x="68338" y="40649"/>
                  </a:cubicBezTo>
                  <a:cubicBezTo>
                    <a:pt x="68474" y="41585"/>
                    <a:pt x="68570" y="43000"/>
                    <a:pt x="68633" y="44892"/>
                  </a:cubicBezTo>
                  <a:cubicBezTo>
                    <a:pt x="68701" y="46802"/>
                    <a:pt x="68733" y="51008"/>
                    <a:pt x="68733" y="57566"/>
                  </a:cubicBezTo>
                  <a:lnTo>
                    <a:pt x="68733" y="94412"/>
                  </a:lnTo>
                  <a:lnTo>
                    <a:pt x="70525" y="94412"/>
                  </a:lnTo>
                  <a:lnTo>
                    <a:pt x="70525" y="62121"/>
                  </a:lnTo>
                  <a:cubicBezTo>
                    <a:pt x="70525" y="55784"/>
                    <a:pt x="70575" y="51155"/>
                    <a:pt x="70675" y="48216"/>
                  </a:cubicBezTo>
                  <a:cubicBezTo>
                    <a:pt x="70770" y="45296"/>
                    <a:pt x="70929" y="43055"/>
                    <a:pt x="71152" y="41549"/>
                  </a:cubicBezTo>
                  <a:cubicBezTo>
                    <a:pt x="71375" y="40024"/>
                    <a:pt x="71611" y="39271"/>
                    <a:pt x="71861" y="39271"/>
                  </a:cubicBezTo>
                  <a:cubicBezTo>
                    <a:pt x="72207" y="39271"/>
                    <a:pt x="72461" y="40520"/>
                    <a:pt x="72630" y="43055"/>
                  </a:cubicBezTo>
                  <a:cubicBezTo>
                    <a:pt x="72752" y="45002"/>
                    <a:pt x="72816" y="49300"/>
                    <a:pt x="72816" y="55968"/>
                  </a:cubicBezTo>
                  <a:lnTo>
                    <a:pt x="72816" y="94412"/>
                  </a:lnTo>
                  <a:lnTo>
                    <a:pt x="74612" y="94412"/>
                  </a:lnTo>
                  <a:lnTo>
                    <a:pt x="74612" y="51412"/>
                  </a:lnTo>
                  <a:cubicBezTo>
                    <a:pt x="74612" y="45002"/>
                    <a:pt x="74548" y="40355"/>
                    <a:pt x="74426" y="37489"/>
                  </a:cubicBezTo>
                  <a:cubicBezTo>
                    <a:pt x="74253" y="33613"/>
                    <a:pt x="73998" y="30656"/>
                    <a:pt x="73653" y="28654"/>
                  </a:cubicBezTo>
                  <a:cubicBezTo>
                    <a:pt x="73307" y="26652"/>
                    <a:pt x="72884" y="25642"/>
                    <a:pt x="72384" y="25642"/>
                  </a:cubicBezTo>
                  <a:cubicBezTo>
                    <a:pt x="71993" y="25642"/>
                    <a:pt x="71625" y="26542"/>
                    <a:pt x="71279" y="28305"/>
                  </a:cubicBezTo>
                  <a:cubicBezTo>
                    <a:pt x="70934" y="30087"/>
                    <a:pt x="70616" y="32769"/>
                    <a:pt x="70315" y="36350"/>
                  </a:cubicBezTo>
                  <a:cubicBezTo>
                    <a:pt x="70111" y="32769"/>
                    <a:pt x="69847" y="30087"/>
                    <a:pt x="69529" y="28305"/>
                  </a:cubicBezTo>
                  <a:cubicBezTo>
                    <a:pt x="69211" y="26542"/>
                    <a:pt x="68833" y="25642"/>
                    <a:pt x="68397" y="25642"/>
                  </a:cubicBezTo>
                  <a:close/>
                  <a:moveTo>
                    <a:pt x="76417" y="1598"/>
                  </a:moveTo>
                  <a:lnTo>
                    <a:pt x="76417" y="94412"/>
                  </a:lnTo>
                  <a:lnTo>
                    <a:pt x="78308" y="94412"/>
                  </a:lnTo>
                  <a:lnTo>
                    <a:pt x="78308" y="55655"/>
                  </a:lnTo>
                  <a:lnTo>
                    <a:pt x="78690" y="55655"/>
                  </a:lnTo>
                  <a:cubicBezTo>
                    <a:pt x="79127" y="55655"/>
                    <a:pt x="79445" y="56004"/>
                    <a:pt x="79645" y="56702"/>
                  </a:cubicBezTo>
                  <a:cubicBezTo>
                    <a:pt x="79845" y="57400"/>
                    <a:pt x="80031" y="58686"/>
                    <a:pt x="80213" y="60560"/>
                  </a:cubicBezTo>
                  <a:cubicBezTo>
                    <a:pt x="80390" y="62452"/>
                    <a:pt x="80722" y="66989"/>
                    <a:pt x="81209" y="74207"/>
                  </a:cubicBezTo>
                  <a:lnTo>
                    <a:pt x="82577" y="94412"/>
                  </a:lnTo>
                  <a:lnTo>
                    <a:pt x="84837" y="94412"/>
                  </a:lnTo>
                  <a:lnTo>
                    <a:pt x="83696" y="76301"/>
                  </a:lnTo>
                  <a:cubicBezTo>
                    <a:pt x="83241" y="69083"/>
                    <a:pt x="82887" y="64050"/>
                    <a:pt x="82618" y="61239"/>
                  </a:cubicBezTo>
                  <a:cubicBezTo>
                    <a:pt x="82350" y="58411"/>
                    <a:pt x="82014" y="55802"/>
                    <a:pt x="81604" y="53451"/>
                  </a:cubicBezTo>
                  <a:cubicBezTo>
                    <a:pt x="82427" y="52257"/>
                    <a:pt x="83046" y="49410"/>
                    <a:pt x="83459" y="44873"/>
                  </a:cubicBezTo>
                  <a:cubicBezTo>
                    <a:pt x="83873" y="40336"/>
                    <a:pt x="84078" y="34569"/>
                    <a:pt x="84078" y="27607"/>
                  </a:cubicBezTo>
                  <a:cubicBezTo>
                    <a:pt x="84078" y="22133"/>
                    <a:pt x="83941" y="17247"/>
                    <a:pt x="83669" y="12986"/>
                  </a:cubicBezTo>
                  <a:cubicBezTo>
                    <a:pt x="83396" y="8724"/>
                    <a:pt x="83032" y="5767"/>
                    <a:pt x="82582" y="4096"/>
                  </a:cubicBezTo>
                  <a:cubicBezTo>
                    <a:pt x="82127" y="2424"/>
                    <a:pt x="81400" y="1598"/>
                    <a:pt x="80400" y="1598"/>
                  </a:cubicBezTo>
                  <a:close/>
                  <a:moveTo>
                    <a:pt x="118817" y="25642"/>
                  </a:moveTo>
                  <a:cubicBezTo>
                    <a:pt x="118526" y="25642"/>
                    <a:pt x="118267" y="26376"/>
                    <a:pt x="118040" y="27809"/>
                  </a:cubicBezTo>
                  <a:cubicBezTo>
                    <a:pt x="117813" y="29242"/>
                    <a:pt x="117558" y="32217"/>
                    <a:pt x="117272" y="36736"/>
                  </a:cubicBezTo>
                  <a:lnTo>
                    <a:pt x="117272" y="27166"/>
                  </a:lnTo>
                  <a:lnTo>
                    <a:pt x="115603" y="27166"/>
                  </a:lnTo>
                  <a:lnTo>
                    <a:pt x="115603" y="94412"/>
                  </a:lnTo>
                  <a:lnTo>
                    <a:pt x="117399" y="94412"/>
                  </a:lnTo>
                  <a:lnTo>
                    <a:pt x="117399" y="73638"/>
                  </a:lnTo>
                  <a:cubicBezTo>
                    <a:pt x="117399" y="62195"/>
                    <a:pt x="117449" y="54682"/>
                    <a:pt x="117549" y="51100"/>
                  </a:cubicBezTo>
                  <a:cubicBezTo>
                    <a:pt x="117649" y="47518"/>
                    <a:pt x="117785" y="45039"/>
                    <a:pt x="117963" y="43661"/>
                  </a:cubicBezTo>
                  <a:cubicBezTo>
                    <a:pt x="118135" y="42283"/>
                    <a:pt x="118349" y="41604"/>
                    <a:pt x="118599" y="41604"/>
                  </a:cubicBezTo>
                  <a:cubicBezTo>
                    <a:pt x="118858" y="41604"/>
                    <a:pt x="119140" y="42577"/>
                    <a:pt x="119445" y="44524"/>
                  </a:cubicBezTo>
                  <a:lnTo>
                    <a:pt x="120000" y="29003"/>
                  </a:lnTo>
                  <a:cubicBezTo>
                    <a:pt x="119618" y="26762"/>
                    <a:pt x="119227" y="25642"/>
                    <a:pt x="118817" y="25642"/>
                  </a:cubicBezTo>
                  <a:close/>
                  <a:moveTo>
                    <a:pt x="19631" y="27166"/>
                  </a:moveTo>
                  <a:lnTo>
                    <a:pt x="19631" y="69707"/>
                  </a:lnTo>
                  <a:cubicBezTo>
                    <a:pt x="19631" y="76044"/>
                    <a:pt x="19713" y="81004"/>
                    <a:pt x="19877" y="84585"/>
                  </a:cubicBezTo>
                  <a:cubicBezTo>
                    <a:pt x="20036" y="88186"/>
                    <a:pt x="20300" y="90959"/>
                    <a:pt x="20663" y="92943"/>
                  </a:cubicBezTo>
                  <a:cubicBezTo>
                    <a:pt x="21022" y="94927"/>
                    <a:pt x="21432" y="95919"/>
                    <a:pt x="21886" y="95919"/>
                  </a:cubicBezTo>
                  <a:cubicBezTo>
                    <a:pt x="22336" y="95919"/>
                    <a:pt x="22759" y="94890"/>
                    <a:pt x="23164" y="92814"/>
                  </a:cubicBezTo>
                  <a:cubicBezTo>
                    <a:pt x="23564" y="90757"/>
                    <a:pt x="23891" y="87928"/>
                    <a:pt x="24137" y="84347"/>
                  </a:cubicBezTo>
                  <a:lnTo>
                    <a:pt x="24137" y="94412"/>
                  </a:lnTo>
                  <a:lnTo>
                    <a:pt x="25805" y="94412"/>
                  </a:lnTo>
                  <a:lnTo>
                    <a:pt x="25805" y="27166"/>
                  </a:lnTo>
                  <a:lnTo>
                    <a:pt x="24010" y="27166"/>
                  </a:lnTo>
                  <a:lnTo>
                    <a:pt x="24010" y="55527"/>
                  </a:lnTo>
                  <a:cubicBezTo>
                    <a:pt x="24010" y="65152"/>
                    <a:pt x="23964" y="71195"/>
                    <a:pt x="23878" y="73675"/>
                  </a:cubicBezTo>
                  <a:cubicBezTo>
                    <a:pt x="23787" y="76136"/>
                    <a:pt x="23619" y="78212"/>
                    <a:pt x="23378" y="79883"/>
                  </a:cubicBezTo>
                  <a:cubicBezTo>
                    <a:pt x="23137" y="81536"/>
                    <a:pt x="22859" y="82381"/>
                    <a:pt x="22555" y="82381"/>
                  </a:cubicBezTo>
                  <a:cubicBezTo>
                    <a:pt x="22286" y="82381"/>
                    <a:pt x="22064" y="81757"/>
                    <a:pt x="21886" y="80508"/>
                  </a:cubicBezTo>
                  <a:cubicBezTo>
                    <a:pt x="21714" y="79259"/>
                    <a:pt x="21595" y="77569"/>
                    <a:pt x="21527" y="75438"/>
                  </a:cubicBezTo>
                  <a:cubicBezTo>
                    <a:pt x="21463" y="73307"/>
                    <a:pt x="21427" y="67521"/>
                    <a:pt x="21427" y="58062"/>
                  </a:cubicBezTo>
                  <a:lnTo>
                    <a:pt x="21427" y="27166"/>
                  </a:lnTo>
                  <a:close/>
                  <a:moveTo>
                    <a:pt x="29547" y="3434"/>
                  </a:moveTo>
                  <a:lnTo>
                    <a:pt x="27747" y="13812"/>
                  </a:lnTo>
                  <a:lnTo>
                    <a:pt x="27747" y="27166"/>
                  </a:lnTo>
                  <a:lnTo>
                    <a:pt x="26924" y="27166"/>
                  </a:lnTo>
                  <a:lnTo>
                    <a:pt x="26924" y="41347"/>
                  </a:lnTo>
                  <a:lnTo>
                    <a:pt x="27747" y="41347"/>
                  </a:lnTo>
                  <a:lnTo>
                    <a:pt x="27747" y="70662"/>
                  </a:lnTo>
                  <a:cubicBezTo>
                    <a:pt x="27747" y="76944"/>
                    <a:pt x="27765" y="81132"/>
                    <a:pt x="27806" y="83208"/>
                  </a:cubicBezTo>
                  <a:cubicBezTo>
                    <a:pt x="27851" y="86110"/>
                    <a:pt x="27938" y="88424"/>
                    <a:pt x="28056" y="90133"/>
                  </a:cubicBezTo>
                  <a:cubicBezTo>
                    <a:pt x="28179" y="91841"/>
                    <a:pt x="28370" y="93237"/>
                    <a:pt x="28629" y="94302"/>
                  </a:cubicBezTo>
                  <a:cubicBezTo>
                    <a:pt x="28888" y="95386"/>
                    <a:pt x="29179" y="95919"/>
                    <a:pt x="29506" y="95919"/>
                  </a:cubicBezTo>
                  <a:cubicBezTo>
                    <a:pt x="30034" y="95919"/>
                    <a:pt x="30506" y="95037"/>
                    <a:pt x="30925" y="93274"/>
                  </a:cubicBezTo>
                  <a:lnTo>
                    <a:pt x="30770" y="79461"/>
                  </a:lnTo>
                  <a:cubicBezTo>
                    <a:pt x="30452" y="80600"/>
                    <a:pt x="30215" y="81169"/>
                    <a:pt x="30047" y="81169"/>
                  </a:cubicBezTo>
                  <a:cubicBezTo>
                    <a:pt x="29929" y="81169"/>
                    <a:pt x="29829" y="80875"/>
                    <a:pt x="29743" y="80287"/>
                  </a:cubicBezTo>
                  <a:cubicBezTo>
                    <a:pt x="29661" y="79699"/>
                    <a:pt x="29606" y="78946"/>
                    <a:pt x="29583" y="78046"/>
                  </a:cubicBezTo>
                  <a:cubicBezTo>
                    <a:pt x="29561" y="77128"/>
                    <a:pt x="29547" y="73932"/>
                    <a:pt x="29547" y="68440"/>
                  </a:cubicBezTo>
                  <a:lnTo>
                    <a:pt x="29547" y="41347"/>
                  </a:lnTo>
                  <a:lnTo>
                    <a:pt x="30775" y="41347"/>
                  </a:lnTo>
                  <a:lnTo>
                    <a:pt x="30775" y="27166"/>
                  </a:lnTo>
                  <a:lnTo>
                    <a:pt x="29547" y="27166"/>
                  </a:lnTo>
                  <a:lnTo>
                    <a:pt x="29547" y="3434"/>
                  </a:lnTo>
                  <a:close/>
                  <a:moveTo>
                    <a:pt x="42636" y="3434"/>
                  </a:moveTo>
                  <a:lnTo>
                    <a:pt x="40836" y="13812"/>
                  </a:lnTo>
                  <a:lnTo>
                    <a:pt x="40836" y="27166"/>
                  </a:lnTo>
                  <a:lnTo>
                    <a:pt x="40013" y="27166"/>
                  </a:lnTo>
                  <a:lnTo>
                    <a:pt x="40013" y="41347"/>
                  </a:lnTo>
                  <a:lnTo>
                    <a:pt x="40836" y="41347"/>
                  </a:lnTo>
                  <a:lnTo>
                    <a:pt x="40836" y="70662"/>
                  </a:lnTo>
                  <a:cubicBezTo>
                    <a:pt x="40836" y="76944"/>
                    <a:pt x="40854" y="81132"/>
                    <a:pt x="40895" y="83208"/>
                  </a:cubicBezTo>
                  <a:cubicBezTo>
                    <a:pt x="40941" y="86110"/>
                    <a:pt x="41027" y="88424"/>
                    <a:pt x="41145" y="90133"/>
                  </a:cubicBezTo>
                  <a:cubicBezTo>
                    <a:pt x="41268" y="91841"/>
                    <a:pt x="41459" y="93237"/>
                    <a:pt x="41718" y="94302"/>
                  </a:cubicBezTo>
                  <a:cubicBezTo>
                    <a:pt x="41977" y="95386"/>
                    <a:pt x="42268" y="95919"/>
                    <a:pt x="42596" y="95919"/>
                  </a:cubicBezTo>
                  <a:cubicBezTo>
                    <a:pt x="43123" y="95919"/>
                    <a:pt x="43596" y="95037"/>
                    <a:pt x="44014" y="93274"/>
                  </a:cubicBezTo>
                  <a:lnTo>
                    <a:pt x="43859" y="79461"/>
                  </a:lnTo>
                  <a:cubicBezTo>
                    <a:pt x="43541" y="80600"/>
                    <a:pt x="43305" y="81169"/>
                    <a:pt x="43137" y="81169"/>
                  </a:cubicBezTo>
                  <a:cubicBezTo>
                    <a:pt x="43018" y="81169"/>
                    <a:pt x="42918" y="80875"/>
                    <a:pt x="42832" y="80287"/>
                  </a:cubicBezTo>
                  <a:cubicBezTo>
                    <a:pt x="42750" y="79699"/>
                    <a:pt x="42696" y="78946"/>
                    <a:pt x="42673" y="78046"/>
                  </a:cubicBezTo>
                  <a:cubicBezTo>
                    <a:pt x="42650" y="77128"/>
                    <a:pt x="42636" y="73932"/>
                    <a:pt x="42636" y="68440"/>
                  </a:cubicBezTo>
                  <a:lnTo>
                    <a:pt x="42636" y="41347"/>
                  </a:lnTo>
                  <a:lnTo>
                    <a:pt x="43864" y="41347"/>
                  </a:lnTo>
                  <a:lnTo>
                    <a:pt x="43864" y="27166"/>
                  </a:lnTo>
                  <a:lnTo>
                    <a:pt x="42636" y="27166"/>
                  </a:lnTo>
                  <a:lnTo>
                    <a:pt x="42636" y="3434"/>
                  </a:lnTo>
                  <a:close/>
                  <a:moveTo>
                    <a:pt x="52793" y="25642"/>
                  </a:moveTo>
                  <a:cubicBezTo>
                    <a:pt x="51893" y="25642"/>
                    <a:pt x="51152" y="28801"/>
                    <a:pt x="50566" y="35120"/>
                  </a:cubicBezTo>
                  <a:cubicBezTo>
                    <a:pt x="49974" y="41420"/>
                    <a:pt x="49684" y="50145"/>
                    <a:pt x="49684" y="61294"/>
                  </a:cubicBezTo>
                  <a:cubicBezTo>
                    <a:pt x="49684" y="70626"/>
                    <a:pt x="49906" y="78340"/>
                    <a:pt x="50352" y="84475"/>
                  </a:cubicBezTo>
                  <a:cubicBezTo>
                    <a:pt x="50920" y="92098"/>
                    <a:pt x="51793" y="95919"/>
                    <a:pt x="52971" y="95919"/>
                  </a:cubicBezTo>
                  <a:cubicBezTo>
                    <a:pt x="53716" y="95919"/>
                    <a:pt x="54339" y="94229"/>
                    <a:pt x="54835" y="90831"/>
                  </a:cubicBezTo>
                  <a:cubicBezTo>
                    <a:pt x="55330" y="87433"/>
                    <a:pt x="55694" y="82491"/>
                    <a:pt x="55926" y="75989"/>
                  </a:cubicBezTo>
                  <a:lnTo>
                    <a:pt x="54135" y="73013"/>
                  </a:lnTo>
                  <a:cubicBezTo>
                    <a:pt x="54039" y="76375"/>
                    <a:pt x="53894" y="78836"/>
                    <a:pt x="53703" y="80342"/>
                  </a:cubicBezTo>
                  <a:cubicBezTo>
                    <a:pt x="53507" y="81867"/>
                    <a:pt x="53271" y="82638"/>
                    <a:pt x="52993" y="82638"/>
                  </a:cubicBezTo>
                  <a:cubicBezTo>
                    <a:pt x="52580" y="82638"/>
                    <a:pt x="52234" y="81169"/>
                    <a:pt x="51957" y="78230"/>
                  </a:cubicBezTo>
                  <a:cubicBezTo>
                    <a:pt x="51679" y="75291"/>
                    <a:pt x="51534" y="71195"/>
                    <a:pt x="51520" y="65923"/>
                  </a:cubicBezTo>
                  <a:lnTo>
                    <a:pt x="56021" y="65923"/>
                  </a:lnTo>
                  <a:cubicBezTo>
                    <a:pt x="56044" y="52276"/>
                    <a:pt x="55767" y="42155"/>
                    <a:pt x="55185" y="35560"/>
                  </a:cubicBezTo>
                  <a:cubicBezTo>
                    <a:pt x="54598" y="28948"/>
                    <a:pt x="53803" y="25642"/>
                    <a:pt x="52793" y="25642"/>
                  </a:cubicBezTo>
                  <a:close/>
                  <a:moveTo>
                    <a:pt x="60136" y="25642"/>
                  </a:moveTo>
                  <a:cubicBezTo>
                    <a:pt x="59254" y="25642"/>
                    <a:pt x="58590" y="27203"/>
                    <a:pt x="58145" y="30344"/>
                  </a:cubicBezTo>
                  <a:cubicBezTo>
                    <a:pt x="57694" y="33467"/>
                    <a:pt x="57381" y="38261"/>
                    <a:pt x="57199" y="44763"/>
                  </a:cubicBezTo>
                  <a:lnTo>
                    <a:pt x="58827" y="47684"/>
                  </a:lnTo>
                  <a:cubicBezTo>
                    <a:pt x="58936" y="44561"/>
                    <a:pt x="59081" y="42375"/>
                    <a:pt x="59258" y="41126"/>
                  </a:cubicBezTo>
                  <a:cubicBezTo>
                    <a:pt x="59440" y="39877"/>
                    <a:pt x="59690" y="39271"/>
                    <a:pt x="60009" y="39271"/>
                  </a:cubicBezTo>
                  <a:cubicBezTo>
                    <a:pt x="60481" y="39271"/>
                    <a:pt x="60804" y="39987"/>
                    <a:pt x="60972" y="41438"/>
                  </a:cubicBezTo>
                  <a:cubicBezTo>
                    <a:pt x="61145" y="42908"/>
                    <a:pt x="61227" y="45332"/>
                    <a:pt x="61227" y="48767"/>
                  </a:cubicBezTo>
                  <a:lnTo>
                    <a:pt x="61227" y="50531"/>
                  </a:lnTo>
                  <a:cubicBezTo>
                    <a:pt x="60904" y="51890"/>
                    <a:pt x="60322" y="53341"/>
                    <a:pt x="59486" y="54902"/>
                  </a:cubicBezTo>
                  <a:cubicBezTo>
                    <a:pt x="58863" y="56078"/>
                    <a:pt x="58385" y="57455"/>
                    <a:pt x="58058" y="59054"/>
                  </a:cubicBezTo>
                  <a:cubicBezTo>
                    <a:pt x="57726" y="60633"/>
                    <a:pt x="57472" y="62911"/>
                    <a:pt x="57285" y="65887"/>
                  </a:cubicBezTo>
                  <a:cubicBezTo>
                    <a:pt x="57103" y="68862"/>
                    <a:pt x="57012" y="72242"/>
                    <a:pt x="57012" y="76044"/>
                  </a:cubicBezTo>
                  <a:cubicBezTo>
                    <a:pt x="57012" y="81793"/>
                    <a:pt x="57213" y="86532"/>
                    <a:pt x="57617" y="90298"/>
                  </a:cubicBezTo>
                  <a:cubicBezTo>
                    <a:pt x="58017" y="94045"/>
                    <a:pt x="58567" y="95919"/>
                    <a:pt x="59268" y="95919"/>
                  </a:cubicBezTo>
                  <a:cubicBezTo>
                    <a:pt x="59663" y="95919"/>
                    <a:pt x="60036" y="95184"/>
                    <a:pt x="60386" y="93714"/>
                  </a:cubicBezTo>
                  <a:cubicBezTo>
                    <a:pt x="60736" y="92227"/>
                    <a:pt x="61063" y="90022"/>
                    <a:pt x="61368" y="87065"/>
                  </a:cubicBezTo>
                  <a:cubicBezTo>
                    <a:pt x="61382" y="87396"/>
                    <a:pt x="61404" y="88094"/>
                    <a:pt x="61432" y="89159"/>
                  </a:cubicBezTo>
                  <a:cubicBezTo>
                    <a:pt x="61500" y="91474"/>
                    <a:pt x="61559" y="93219"/>
                    <a:pt x="61604" y="94412"/>
                  </a:cubicBezTo>
                  <a:lnTo>
                    <a:pt x="63382" y="94412"/>
                  </a:lnTo>
                  <a:cubicBezTo>
                    <a:pt x="63223" y="91198"/>
                    <a:pt x="63118" y="88186"/>
                    <a:pt x="63059" y="85375"/>
                  </a:cubicBezTo>
                  <a:cubicBezTo>
                    <a:pt x="63000" y="82583"/>
                    <a:pt x="62973" y="78212"/>
                    <a:pt x="62973" y="72315"/>
                  </a:cubicBezTo>
                  <a:lnTo>
                    <a:pt x="62991" y="51541"/>
                  </a:lnTo>
                  <a:cubicBezTo>
                    <a:pt x="62991" y="43826"/>
                    <a:pt x="62914" y="38518"/>
                    <a:pt x="62755" y="35616"/>
                  </a:cubicBezTo>
                  <a:cubicBezTo>
                    <a:pt x="62591" y="32732"/>
                    <a:pt x="62318" y="30344"/>
                    <a:pt x="61927" y="28470"/>
                  </a:cubicBezTo>
                  <a:cubicBezTo>
                    <a:pt x="61532" y="26597"/>
                    <a:pt x="60936" y="25642"/>
                    <a:pt x="60136" y="25642"/>
                  </a:cubicBezTo>
                  <a:close/>
                  <a:moveTo>
                    <a:pt x="88438" y="25642"/>
                  </a:moveTo>
                  <a:cubicBezTo>
                    <a:pt x="87538" y="25642"/>
                    <a:pt x="86796" y="28801"/>
                    <a:pt x="86205" y="35120"/>
                  </a:cubicBezTo>
                  <a:cubicBezTo>
                    <a:pt x="85619" y="41420"/>
                    <a:pt x="85328" y="50145"/>
                    <a:pt x="85328" y="61294"/>
                  </a:cubicBezTo>
                  <a:cubicBezTo>
                    <a:pt x="85328" y="70626"/>
                    <a:pt x="85551" y="78340"/>
                    <a:pt x="85996" y="84475"/>
                  </a:cubicBezTo>
                  <a:cubicBezTo>
                    <a:pt x="86565" y="92098"/>
                    <a:pt x="87438" y="95919"/>
                    <a:pt x="88615" y="95919"/>
                  </a:cubicBezTo>
                  <a:cubicBezTo>
                    <a:pt x="89361" y="95919"/>
                    <a:pt x="89984" y="94229"/>
                    <a:pt x="90479" y="90831"/>
                  </a:cubicBezTo>
                  <a:cubicBezTo>
                    <a:pt x="90975" y="87433"/>
                    <a:pt x="91338" y="82491"/>
                    <a:pt x="91570" y="75989"/>
                  </a:cubicBezTo>
                  <a:lnTo>
                    <a:pt x="89779" y="73013"/>
                  </a:lnTo>
                  <a:cubicBezTo>
                    <a:pt x="89684" y="76375"/>
                    <a:pt x="89538" y="78836"/>
                    <a:pt x="89347" y="80342"/>
                  </a:cubicBezTo>
                  <a:cubicBezTo>
                    <a:pt x="89152" y="81867"/>
                    <a:pt x="88915" y="82638"/>
                    <a:pt x="88638" y="82638"/>
                  </a:cubicBezTo>
                  <a:cubicBezTo>
                    <a:pt x="88224" y="82638"/>
                    <a:pt x="87879" y="81169"/>
                    <a:pt x="87601" y="78230"/>
                  </a:cubicBezTo>
                  <a:cubicBezTo>
                    <a:pt x="87324" y="75291"/>
                    <a:pt x="87178" y="71195"/>
                    <a:pt x="87165" y="65923"/>
                  </a:cubicBezTo>
                  <a:lnTo>
                    <a:pt x="91666" y="65923"/>
                  </a:lnTo>
                  <a:cubicBezTo>
                    <a:pt x="91689" y="52276"/>
                    <a:pt x="91411" y="42155"/>
                    <a:pt x="90829" y="35560"/>
                  </a:cubicBezTo>
                  <a:cubicBezTo>
                    <a:pt x="90243" y="28948"/>
                    <a:pt x="89447" y="25642"/>
                    <a:pt x="88438" y="25642"/>
                  </a:cubicBezTo>
                  <a:close/>
                  <a:moveTo>
                    <a:pt x="95780" y="25642"/>
                  </a:moveTo>
                  <a:cubicBezTo>
                    <a:pt x="94898" y="25642"/>
                    <a:pt x="94235" y="27203"/>
                    <a:pt x="93789" y="30344"/>
                  </a:cubicBezTo>
                  <a:cubicBezTo>
                    <a:pt x="93339" y="33467"/>
                    <a:pt x="93025" y="38261"/>
                    <a:pt x="92843" y="44763"/>
                  </a:cubicBezTo>
                  <a:lnTo>
                    <a:pt x="94471" y="47684"/>
                  </a:lnTo>
                  <a:cubicBezTo>
                    <a:pt x="94580" y="44561"/>
                    <a:pt x="94726" y="42375"/>
                    <a:pt x="94903" y="41126"/>
                  </a:cubicBezTo>
                  <a:cubicBezTo>
                    <a:pt x="95085" y="39877"/>
                    <a:pt x="95335" y="39271"/>
                    <a:pt x="95653" y="39271"/>
                  </a:cubicBezTo>
                  <a:cubicBezTo>
                    <a:pt x="96126" y="39271"/>
                    <a:pt x="96449" y="39987"/>
                    <a:pt x="96617" y="41438"/>
                  </a:cubicBezTo>
                  <a:cubicBezTo>
                    <a:pt x="96790" y="42908"/>
                    <a:pt x="96872" y="45332"/>
                    <a:pt x="96872" y="48767"/>
                  </a:cubicBezTo>
                  <a:lnTo>
                    <a:pt x="96872" y="50531"/>
                  </a:lnTo>
                  <a:cubicBezTo>
                    <a:pt x="96549" y="51890"/>
                    <a:pt x="95967" y="53341"/>
                    <a:pt x="95130" y="54902"/>
                  </a:cubicBezTo>
                  <a:cubicBezTo>
                    <a:pt x="94507" y="56078"/>
                    <a:pt x="94030" y="57455"/>
                    <a:pt x="93703" y="59054"/>
                  </a:cubicBezTo>
                  <a:cubicBezTo>
                    <a:pt x="93371" y="60633"/>
                    <a:pt x="93116" y="62911"/>
                    <a:pt x="92930" y="65887"/>
                  </a:cubicBezTo>
                  <a:cubicBezTo>
                    <a:pt x="92748" y="68862"/>
                    <a:pt x="92657" y="72242"/>
                    <a:pt x="92657" y="76044"/>
                  </a:cubicBezTo>
                  <a:cubicBezTo>
                    <a:pt x="92657" y="81793"/>
                    <a:pt x="92857" y="86532"/>
                    <a:pt x="93262" y="90298"/>
                  </a:cubicBezTo>
                  <a:cubicBezTo>
                    <a:pt x="93662" y="94045"/>
                    <a:pt x="94212" y="95919"/>
                    <a:pt x="94912" y="95919"/>
                  </a:cubicBezTo>
                  <a:cubicBezTo>
                    <a:pt x="95308" y="95919"/>
                    <a:pt x="95680" y="95184"/>
                    <a:pt x="96030" y="93714"/>
                  </a:cubicBezTo>
                  <a:cubicBezTo>
                    <a:pt x="96380" y="92227"/>
                    <a:pt x="96708" y="90022"/>
                    <a:pt x="97012" y="87065"/>
                  </a:cubicBezTo>
                  <a:cubicBezTo>
                    <a:pt x="97026" y="87396"/>
                    <a:pt x="97049" y="88094"/>
                    <a:pt x="97076" y="89159"/>
                  </a:cubicBezTo>
                  <a:cubicBezTo>
                    <a:pt x="97144" y="91474"/>
                    <a:pt x="97203" y="93219"/>
                    <a:pt x="97249" y="94412"/>
                  </a:cubicBezTo>
                  <a:lnTo>
                    <a:pt x="99027" y="94412"/>
                  </a:lnTo>
                  <a:cubicBezTo>
                    <a:pt x="98867" y="91198"/>
                    <a:pt x="98763" y="88186"/>
                    <a:pt x="98704" y="85375"/>
                  </a:cubicBezTo>
                  <a:cubicBezTo>
                    <a:pt x="98645" y="82583"/>
                    <a:pt x="98617" y="78212"/>
                    <a:pt x="98617" y="72315"/>
                  </a:cubicBezTo>
                  <a:lnTo>
                    <a:pt x="98636" y="51541"/>
                  </a:lnTo>
                  <a:cubicBezTo>
                    <a:pt x="98636" y="43826"/>
                    <a:pt x="98558" y="38518"/>
                    <a:pt x="98399" y="35616"/>
                  </a:cubicBezTo>
                  <a:cubicBezTo>
                    <a:pt x="98235" y="32732"/>
                    <a:pt x="97963" y="30344"/>
                    <a:pt x="97572" y="28470"/>
                  </a:cubicBezTo>
                  <a:cubicBezTo>
                    <a:pt x="97176" y="26597"/>
                    <a:pt x="96581" y="25642"/>
                    <a:pt x="95780" y="25642"/>
                  </a:cubicBezTo>
                  <a:close/>
                  <a:moveTo>
                    <a:pt x="104837" y="1598"/>
                  </a:moveTo>
                  <a:lnTo>
                    <a:pt x="104837" y="35028"/>
                  </a:lnTo>
                  <a:cubicBezTo>
                    <a:pt x="104282" y="28764"/>
                    <a:pt x="103628" y="25642"/>
                    <a:pt x="102868" y="25642"/>
                  </a:cubicBezTo>
                  <a:cubicBezTo>
                    <a:pt x="102041" y="25642"/>
                    <a:pt x="101359" y="28617"/>
                    <a:pt x="100818" y="34550"/>
                  </a:cubicBezTo>
                  <a:cubicBezTo>
                    <a:pt x="100277" y="40483"/>
                    <a:pt x="100004" y="49135"/>
                    <a:pt x="100004" y="60541"/>
                  </a:cubicBezTo>
                  <a:cubicBezTo>
                    <a:pt x="100004" y="71673"/>
                    <a:pt x="100281" y="80361"/>
                    <a:pt x="100841" y="86588"/>
                  </a:cubicBezTo>
                  <a:cubicBezTo>
                    <a:pt x="101395" y="92814"/>
                    <a:pt x="102064" y="95919"/>
                    <a:pt x="102841" y="95919"/>
                  </a:cubicBezTo>
                  <a:cubicBezTo>
                    <a:pt x="103228" y="95919"/>
                    <a:pt x="103605" y="94982"/>
                    <a:pt x="103982" y="93108"/>
                  </a:cubicBezTo>
                  <a:cubicBezTo>
                    <a:pt x="104360" y="91235"/>
                    <a:pt x="104687" y="88369"/>
                    <a:pt x="104964" y="84530"/>
                  </a:cubicBezTo>
                  <a:lnTo>
                    <a:pt x="104964" y="94412"/>
                  </a:lnTo>
                  <a:lnTo>
                    <a:pt x="106633" y="94412"/>
                  </a:lnTo>
                  <a:lnTo>
                    <a:pt x="106633" y="1598"/>
                  </a:lnTo>
                  <a:close/>
                  <a:moveTo>
                    <a:pt x="110988" y="25642"/>
                  </a:moveTo>
                  <a:cubicBezTo>
                    <a:pt x="110088" y="25642"/>
                    <a:pt x="109347" y="28801"/>
                    <a:pt x="108761" y="35120"/>
                  </a:cubicBezTo>
                  <a:cubicBezTo>
                    <a:pt x="108170" y="41420"/>
                    <a:pt x="107879" y="50145"/>
                    <a:pt x="107879" y="61294"/>
                  </a:cubicBezTo>
                  <a:cubicBezTo>
                    <a:pt x="107879" y="70626"/>
                    <a:pt x="108101" y="78340"/>
                    <a:pt x="108547" y="84475"/>
                  </a:cubicBezTo>
                  <a:cubicBezTo>
                    <a:pt x="109115" y="92098"/>
                    <a:pt x="109988" y="95919"/>
                    <a:pt x="111166" y="95919"/>
                  </a:cubicBezTo>
                  <a:cubicBezTo>
                    <a:pt x="111911" y="95919"/>
                    <a:pt x="112534" y="94229"/>
                    <a:pt x="113030" y="90831"/>
                  </a:cubicBezTo>
                  <a:cubicBezTo>
                    <a:pt x="113525" y="87433"/>
                    <a:pt x="113889" y="82491"/>
                    <a:pt x="114121" y="75989"/>
                  </a:cubicBezTo>
                  <a:lnTo>
                    <a:pt x="112330" y="73013"/>
                  </a:lnTo>
                  <a:cubicBezTo>
                    <a:pt x="112234" y="76375"/>
                    <a:pt x="112089" y="78836"/>
                    <a:pt x="111898" y="80342"/>
                  </a:cubicBezTo>
                  <a:cubicBezTo>
                    <a:pt x="111702" y="81867"/>
                    <a:pt x="111466" y="82638"/>
                    <a:pt x="111188" y="82638"/>
                  </a:cubicBezTo>
                  <a:cubicBezTo>
                    <a:pt x="110775" y="82638"/>
                    <a:pt x="110429" y="81169"/>
                    <a:pt x="110152" y="78230"/>
                  </a:cubicBezTo>
                  <a:cubicBezTo>
                    <a:pt x="109874" y="75291"/>
                    <a:pt x="109729" y="71195"/>
                    <a:pt x="109715" y="65923"/>
                  </a:cubicBezTo>
                  <a:lnTo>
                    <a:pt x="114216" y="65923"/>
                  </a:lnTo>
                  <a:cubicBezTo>
                    <a:pt x="114239" y="52276"/>
                    <a:pt x="113962" y="42155"/>
                    <a:pt x="113380" y="35560"/>
                  </a:cubicBezTo>
                  <a:cubicBezTo>
                    <a:pt x="112793" y="28948"/>
                    <a:pt x="111998" y="25642"/>
                    <a:pt x="110988" y="25642"/>
                  </a:cubicBezTo>
                  <a:close/>
                  <a:moveTo>
                    <a:pt x="35317" y="18"/>
                  </a:moveTo>
                  <a:cubicBezTo>
                    <a:pt x="34594" y="18"/>
                    <a:pt x="33980" y="1083"/>
                    <a:pt x="33471" y="3232"/>
                  </a:cubicBezTo>
                  <a:cubicBezTo>
                    <a:pt x="32962" y="5381"/>
                    <a:pt x="32571" y="8522"/>
                    <a:pt x="32302" y="12637"/>
                  </a:cubicBezTo>
                  <a:cubicBezTo>
                    <a:pt x="32030" y="16751"/>
                    <a:pt x="31898" y="21178"/>
                    <a:pt x="31898" y="25899"/>
                  </a:cubicBezTo>
                  <a:cubicBezTo>
                    <a:pt x="31898" y="33246"/>
                    <a:pt x="32184" y="39473"/>
                    <a:pt x="32757" y="44579"/>
                  </a:cubicBezTo>
                  <a:cubicBezTo>
                    <a:pt x="33166" y="48216"/>
                    <a:pt x="33880" y="51265"/>
                    <a:pt x="34894" y="53763"/>
                  </a:cubicBezTo>
                  <a:cubicBezTo>
                    <a:pt x="35680" y="55711"/>
                    <a:pt x="36185" y="57051"/>
                    <a:pt x="36408" y="57804"/>
                  </a:cubicBezTo>
                  <a:cubicBezTo>
                    <a:pt x="36731" y="58943"/>
                    <a:pt x="36958" y="60284"/>
                    <a:pt x="37090" y="61827"/>
                  </a:cubicBezTo>
                  <a:cubicBezTo>
                    <a:pt x="37217" y="63370"/>
                    <a:pt x="37281" y="65244"/>
                    <a:pt x="37281" y="67429"/>
                  </a:cubicBezTo>
                  <a:cubicBezTo>
                    <a:pt x="37281" y="70846"/>
                    <a:pt x="37126" y="73840"/>
                    <a:pt x="36822" y="76393"/>
                  </a:cubicBezTo>
                  <a:cubicBezTo>
                    <a:pt x="36512" y="78946"/>
                    <a:pt x="36053" y="80232"/>
                    <a:pt x="35444" y="80232"/>
                  </a:cubicBezTo>
                  <a:cubicBezTo>
                    <a:pt x="34867" y="80232"/>
                    <a:pt x="34412" y="78781"/>
                    <a:pt x="34071" y="75916"/>
                  </a:cubicBezTo>
                  <a:cubicBezTo>
                    <a:pt x="33734" y="73050"/>
                    <a:pt x="33507" y="68550"/>
                    <a:pt x="33398" y="62433"/>
                  </a:cubicBezTo>
                  <a:lnTo>
                    <a:pt x="31557" y="64215"/>
                  </a:lnTo>
                  <a:cubicBezTo>
                    <a:pt x="31679" y="74593"/>
                    <a:pt x="32061" y="82491"/>
                    <a:pt x="32693" y="87910"/>
                  </a:cubicBezTo>
                  <a:cubicBezTo>
                    <a:pt x="33330" y="93347"/>
                    <a:pt x="34239" y="96047"/>
                    <a:pt x="35421" y="96047"/>
                  </a:cubicBezTo>
                  <a:cubicBezTo>
                    <a:pt x="36235" y="96047"/>
                    <a:pt x="36917" y="94927"/>
                    <a:pt x="37463" y="92667"/>
                  </a:cubicBezTo>
                  <a:cubicBezTo>
                    <a:pt x="38008" y="90408"/>
                    <a:pt x="38426" y="86955"/>
                    <a:pt x="38726" y="82308"/>
                  </a:cubicBezTo>
                  <a:cubicBezTo>
                    <a:pt x="39027" y="77679"/>
                    <a:pt x="39172" y="72683"/>
                    <a:pt x="39172" y="67374"/>
                  </a:cubicBezTo>
                  <a:cubicBezTo>
                    <a:pt x="39172" y="61497"/>
                    <a:pt x="39049" y="56574"/>
                    <a:pt x="38799" y="52588"/>
                  </a:cubicBezTo>
                  <a:cubicBezTo>
                    <a:pt x="38549" y="48602"/>
                    <a:pt x="38208" y="45461"/>
                    <a:pt x="37767" y="43147"/>
                  </a:cubicBezTo>
                  <a:cubicBezTo>
                    <a:pt x="37326" y="40851"/>
                    <a:pt x="36644" y="38628"/>
                    <a:pt x="35726" y="36479"/>
                  </a:cubicBezTo>
                  <a:cubicBezTo>
                    <a:pt x="34803" y="34330"/>
                    <a:pt x="34225" y="32254"/>
                    <a:pt x="33984" y="30270"/>
                  </a:cubicBezTo>
                  <a:cubicBezTo>
                    <a:pt x="33798" y="28709"/>
                    <a:pt x="33703" y="26836"/>
                    <a:pt x="33703" y="24631"/>
                  </a:cubicBezTo>
                  <a:cubicBezTo>
                    <a:pt x="33703" y="22225"/>
                    <a:pt x="33803" y="20315"/>
                    <a:pt x="34003" y="18882"/>
                  </a:cubicBezTo>
                  <a:cubicBezTo>
                    <a:pt x="34316" y="16641"/>
                    <a:pt x="34744" y="15521"/>
                    <a:pt x="35294" y="15521"/>
                  </a:cubicBezTo>
                  <a:cubicBezTo>
                    <a:pt x="35826" y="15521"/>
                    <a:pt x="36226" y="16568"/>
                    <a:pt x="36494" y="18662"/>
                  </a:cubicBezTo>
                  <a:cubicBezTo>
                    <a:pt x="36758" y="20737"/>
                    <a:pt x="36935" y="24172"/>
                    <a:pt x="37012" y="28948"/>
                  </a:cubicBezTo>
                  <a:lnTo>
                    <a:pt x="38904" y="28121"/>
                  </a:lnTo>
                  <a:cubicBezTo>
                    <a:pt x="38877" y="19598"/>
                    <a:pt x="38563" y="12784"/>
                    <a:pt x="37972" y="7677"/>
                  </a:cubicBezTo>
                  <a:cubicBezTo>
                    <a:pt x="37376" y="2571"/>
                    <a:pt x="36490" y="0"/>
                    <a:pt x="35317" y="18"/>
                  </a:cubicBezTo>
                  <a:close/>
                  <a:moveTo>
                    <a:pt x="15417" y="25642"/>
                  </a:moveTo>
                  <a:cubicBezTo>
                    <a:pt x="14967" y="25642"/>
                    <a:pt x="14553" y="26707"/>
                    <a:pt x="14185" y="28819"/>
                  </a:cubicBezTo>
                  <a:cubicBezTo>
                    <a:pt x="13812" y="30932"/>
                    <a:pt x="13521" y="33669"/>
                    <a:pt x="13303" y="37048"/>
                  </a:cubicBezTo>
                  <a:lnTo>
                    <a:pt x="13303" y="27166"/>
                  </a:lnTo>
                  <a:lnTo>
                    <a:pt x="11629" y="27166"/>
                  </a:lnTo>
                  <a:lnTo>
                    <a:pt x="11629" y="119981"/>
                  </a:lnTo>
                  <a:lnTo>
                    <a:pt x="13421" y="119981"/>
                  </a:lnTo>
                  <a:lnTo>
                    <a:pt x="13421" y="86110"/>
                  </a:lnTo>
                  <a:cubicBezTo>
                    <a:pt x="13757" y="89692"/>
                    <a:pt x="14080" y="92227"/>
                    <a:pt x="14385" y="93714"/>
                  </a:cubicBezTo>
                  <a:cubicBezTo>
                    <a:pt x="14689" y="95184"/>
                    <a:pt x="15030" y="95919"/>
                    <a:pt x="15403" y="95919"/>
                  </a:cubicBezTo>
                  <a:cubicBezTo>
                    <a:pt x="16190" y="95919"/>
                    <a:pt x="16862" y="92814"/>
                    <a:pt x="17417" y="86588"/>
                  </a:cubicBezTo>
                  <a:cubicBezTo>
                    <a:pt x="17972" y="80361"/>
                    <a:pt x="18249" y="71636"/>
                    <a:pt x="18249" y="60413"/>
                  </a:cubicBezTo>
                  <a:cubicBezTo>
                    <a:pt x="18249" y="49484"/>
                    <a:pt x="17972" y="40942"/>
                    <a:pt x="17422" y="34826"/>
                  </a:cubicBezTo>
                  <a:cubicBezTo>
                    <a:pt x="16872" y="28709"/>
                    <a:pt x="16203" y="25642"/>
                    <a:pt x="15417" y="256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1488925" y="2144775"/>
              <a:ext cx="636549" cy="33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"/>
                  </a:moveTo>
                  <a:lnTo>
                    <a:pt x="0" y="119999"/>
                  </a:lnTo>
                  <a:lnTo>
                    <a:pt x="119995" y="119999"/>
                  </a:lnTo>
                  <a:lnTo>
                    <a:pt x="119995" y="8"/>
                  </a:lnTo>
                  <a:close/>
                </a:path>
              </a:pathLst>
            </a:custGeom>
            <a:solidFill>
              <a:srgbClr val="B2B2B2"/>
            </a:solidFill>
            <a:ln w="9525" cap="rnd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1472300" y="2104050"/>
              <a:ext cx="636575" cy="33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8"/>
                  </a:moveTo>
                  <a:lnTo>
                    <a:pt x="4" y="119999"/>
                  </a:lnTo>
                  <a:lnTo>
                    <a:pt x="119995" y="119999"/>
                  </a:lnTo>
                  <a:lnTo>
                    <a:pt x="119995" y="8"/>
                  </a:lnTo>
                  <a:close/>
                </a:path>
              </a:pathLst>
            </a:custGeom>
            <a:solidFill>
              <a:srgbClr val="C0C0C0"/>
            </a:solidFill>
            <a:ln w="9525" cap="rnd" cmpd="sng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1472300" y="2104050"/>
              <a:ext cx="631024" cy="3258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" y="9"/>
                  </a:moveTo>
                  <a:lnTo>
                    <a:pt x="120000" y="9"/>
                  </a:lnTo>
                  <a:lnTo>
                    <a:pt x="120000" y="120000"/>
                  </a:lnTo>
                  <a:lnTo>
                    <a:pt x="4" y="120000"/>
                  </a:lnTo>
                  <a:lnTo>
                    <a:pt x="4" y="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1593775" y="2181350"/>
              <a:ext cx="435650" cy="161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207" y="18"/>
                  </a:moveTo>
                  <a:lnTo>
                    <a:pt x="13207" y="16696"/>
                  </a:lnTo>
                  <a:lnTo>
                    <a:pt x="15927" y="16696"/>
                  </a:lnTo>
                  <a:lnTo>
                    <a:pt x="15927" y="18"/>
                  </a:lnTo>
                  <a:close/>
                  <a:moveTo>
                    <a:pt x="59084" y="15932"/>
                  </a:moveTo>
                  <a:cubicBezTo>
                    <a:pt x="60247" y="15932"/>
                    <a:pt x="60943" y="16026"/>
                    <a:pt x="61170" y="16249"/>
                  </a:cubicBezTo>
                  <a:cubicBezTo>
                    <a:pt x="61638" y="16751"/>
                    <a:pt x="61997" y="17980"/>
                    <a:pt x="62251" y="19934"/>
                  </a:cubicBezTo>
                  <a:cubicBezTo>
                    <a:pt x="62506" y="21870"/>
                    <a:pt x="62637" y="24439"/>
                    <a:pt x="62637" y="27603"/>
                  </a:cubicBezTo>
                  <a:cubicBezTo>
                    <a:pt x="62637" y="30414"/>
                    <a:pt x="62541" y="32778"/>
                    <a:pt x="62348" y="34657"/>
                  </a:cubicBezTo>
                  <a:cubicBezTo>
                    <a:pt x="62148" y="36537"/>
                    <a:pt x="61886" y="37859"/>
                    <a:pt x="61542" y="38641"/>
                  </a:cubicBezTo>
                  <a:cubicBezTo>
                    <a:pt x="61198" y="39404"/>
                    <a:pt x="60344" y="39795"/>
                    <a:pt x="58967" y="39795"/>
                  </a:cubicBezTo>
                  <a:lnTo>
                    <a:pt x="56846" y="39795"/>
                  </a:lnTo>
                  <a:lnTo>
                    <a:pt x="56846" y="15932"/>
                  </a:lnTo>
                  <a:close/>
                  <a:moveTo>
                    <a:pt x="4255" y="15932"/>
                  </a:moveTo>
                  <a:cubicBezTo>
                    <a:pt x="5288" y="15932"/>
                    <a:pt x="5977" y="16137"/>
                    <a:pt x="6314" y="16565"/>
                  </a:cubicBezTo>
                  <a:cubicBezTo>
                    <a:pt x="6782" y="17124"/>
                    <a:pt x="7161" y="18520"/>
                    <a:pt x="7464" y="20735"/>
                  </a:cubicBezTo>
                  <a:cubicBezTo>
                    <a:pt x="7767" y="22968"/>
                    <a:pt x="7919" y="25779"/>
                    <a:pt x="7919" y="29204"/>
                  </a:cubicBezTo>
                  <a:cubicBezTo>
                    <a:pt x="7919" y="31977"/>
                    <a:pt x="7815" y="34416"/>
                    <a:pt x="7595" y="36519"/>
                  </a:cubicBezTo>
                  <a:cubicBezTo>
                    <a:pt x="7382" y="38622"/>
                    <a:pt x="7085" y="40148"/>
                    <a:pt x="6700" y="41135"/>
                  </a:cubicBezTo>
                  <a:cubicBezTo>
                    <a:pt x="6321" y="42121"/>
                    <a:pt x="5564" y="42605"/>
                    <a:pt x="4441" y="42605"/>
                  </a:cubicBezTo>
                  <a:lnTo>
                    <a:pt x="2871" y="42605"/>
                  </a:lnTo>
                  <a:lnTo>
                    <a:pt x="2871" y="15932"/>
                  </a:lnTo>
                  <a:close/>
                  <a:moveTo>
                    <a:pt x="34906" y="38194"/>
                  </a:moveTo>
                  <a:cubicBezTo>
                    <a:pt x="35464" y="38194"/>
                    <a:pt x="35932" y="39553"/>
                    <a:pt x="36318" y="42252"/>
                  </a:cubicBezTo>
                  <a:cubicBezTo>
                    <a:pt x="36710" y="44969"/>
                    <a:pt x="36910" y="48934"/>
                    <a:pt x="36931" y="54164"/>
                  </a:cubicBezTo>
                  <a:lnTo>
                    <a:pt x="32868" y="54164"/>
                  </a:lnTo>
                  <a:cubicBezTo>
                    <a:pt x="32861" y="49250"/>
                    <a:pt x="33047" y="45342"/>
                    <a:pt x="33439" y="42475"/>
                  </a:cubicBezTo>
                  <a:cubicBezTo>
                    <a:pt x="33825" y="39627"/>
                    <a:pt x="34314" y="38194"/>
                    <a:pt x="34906" y="38194"/>
                  </a:cubicBezTo>
                  <a:close/>
                  <a:moveTo>
                    <a:pt x="72353" y="38194"/>
                  </a:moveTo>
                  <a:cubicBezTo>
                    <a:pt x="72911" y="38194"/>
                    <a:pt x="73380" y="39553"/>
                    <a:pt x="73765" y="42252"/>
                  </a:cubicBezTo>
                  <a:cubicBezTo>
                    <a:pt x="74158" y="44969"/>
                    <a:pt x="74357" y="48934"/>
                    <a:pt x="74378" y="54164"/>
                  </a:cubicBezTo>
                  <a:lnTo>
                    <a:pt x="70315" y="54164"/>
                  </a:lnTo>
                  <a:cubicBezTo>
                    <a:pt x="70308" y="49250"/>
                    <a:pt x="70494" y="45342"/>
                    <a:pt x="70887" y="42475"/>
                  </a:cubicBezTo>
                  <a:cubicBezTo>
                    <a:pt x="71272" y="39627"/>
                    <a:pt x="71761" y="38194"/>
                    <a:pt x="72353" y="38194"/>
                  </a:cubicBezTo>
                  <a:close/>
                  <a:moveTo>
                    <a:pt x="106509" y="38194"/>
                  </a:moveTo>
                  <a:cubicBezTo>
                    <a:pt x="107067" y="38194"/>
                    <a:pt x="107535" y="39553"/>
                    <a:pt x="107921" y="42252"/>
                  </a:cubicBezTo>
                  <a:cubicBezTo>
                    <a:pt x="108314" y="44969"/>
                    <a:pt x="108513" y="48934"/>
                    <a:pt x="108534" y="54164"/>
                  </a:cubicBezTo>
                  <a:lnTo>
                    <a:pt x="104471" y="54164"/>
                  </a:lnTo>
                  <a:cubicBezTo>
                    <a:pt x="104464" y="49250"/>
                    <a:pt x="104650" y="45342"/>
                    <a:pt x="105043" y="42475"/>
                  </a:cubicBezTo>
                  <a:cubicBezTo>
                    <a:pt x="105428" y="39627"/>
                    <a:pt x="105917" y="38194"/>
                    <a:pt x="106509" y="38194"/>
                  </a:cubicBezTo>
                  <a:close/>
                  <a:moveTo>
                    <a:pt x="23640" y="38641"/>
                  </a:moveTo>
                  <a:cubicBezTo>
                    <a:pt x="24280" y="38641"/>
                    <a:pt x="24818" y="40372"/>
                    <a:pt x="25251" y="43834"/>
                  </a:cubicBezTo>
                  <a:cubicBezTo>
                    <a:pt x="25678" y="47296"/>
                    <a:pt x="25899" y="52601"/>
                    <a:pt x="25899" y="59748"/>
                  </a:cubicBezTo>
                  <a:cubicBezTo>
                    <a:pt x="25899" y="67398"/>
                    <a:pt x="25685" y="72908"/>
                    <a:pt x="25265" y="76258"/>
                  </a:cubicBezTo>
                  <a:cubicBezTo>
                    <a:pt x="24852" y="79627"/>
                    <a:pt x="24322" y="81302"/>
                    <a:pt x="23688" y="81302"/>
                  </a:cubicBezTo>
                  <a:cubicBezTo>
                    <a:pt x="23034" y="81302"/>
                    <a:pt x="22476" y="79478"/>
                    <a:pt x="22015" y="75812"/>
                  </a:cubicBezTo>
                  <a:cubicBezTo>
                    <a:pt x="21560" y="72163"/>
                    <a:pt x="21326" y="66505"/>
                    <a:pt x="21326" y="58836"/>
                  </a:cubicBezTo>
                  <a:cubicBezTo>
                    <a:pt x="21326" y="52173"/>
                    <a:pt x="21547" y="47128"/>
                    <a:pt x="21987" y="43741"/>
                  </a:cubicBezTo>
                  <a:cubicBezTo>
                    <a:pt x="22428" y="40335"/>
                    <a:pt x="22979" y="38641"/>
                    <a:pt x="23640" y="38641"/>
                  </a:cubicBezTo>
                  <a:close/>
                  <a:moveTo>
                    <a:pt x="46289" y="38194"/>
                  </a:moveTo>
                  <a:cubicBezTo>
                    <a:pt x="46957" y="38194"/>
                    <a:pt x="47501" y="39906"/>
                    <a:pt x="47928" y="43350"/>
                  </a:cubicBezTo>
                  <a:cubicBezTo>
                    <a:pt x="48348" y="46793"/>
                    <a:pt x="48561" y="52433"/>
                    <a:pt x="48561" y="60251"/>
                  </a:cubicBezTo>
                  <a:cubicBezTo>
                    <a:pt x="48561" y="67268"/>
                    <a:pt x="48348" y="72536"/>
                    <a:pt x="47907" y="76072"/>
                  </a:cubicBezTo>
                  <a:cubicBezTo>
                    <a:pt x="47467" y="79590"/>
                    <a:pt x="46936" y="81358"/>
                    <a:pt x="46310" y="81358"/>
                  </a:cubicBezTo>
                  <a:cubicBezTo>
                    <a:pt x="45525" y="81358"/>
                    <a:pt x="44912" y="79013"/>
                    <a:pt x="44471" y="74304"/>
                  </a:cubicBezTo>
                  <a:cubicBezTo>
                    <a:pt x="44168" y="71046"/>
                    <a:pt x="44016" y="65798"/>
                    <a:pt x="44016" y="58520"/>
                  </a:cubicBezTo>
                  <a:cubicBezTo>
                    <a:pt x="44016" y="51763"/>
                    <a:pt x="44230" y="46682"/>
                    <a:pt x="44671" y="43294"/>
                  </a:cubicBezTo>
                  <a:cubicBezTo>
                    <a:pt x="45105" y="39888"/>
                    <a:pt x="45642" y="38194"/>
                    <a:pt x="46289" y="38194"/>
                  </a:cubicBezTo>
                  <a:close/>
                  <a:moveTo>
                    <a:pt x="94761" y="38194"/>
                  </a:moveTo>
                  <a:cubicBezTo>
                    <a:pt x="95429" y="38194"/>
                    <a:pt x="95973" y="39906"/>
                    <a:pt x="96400" y="43350"/>
                  </a:cubicBezTo>
                  <a:cubicBezTo>
                    <a:pt x="96820" y="46793"/>
                    <a:pt x="97034" y="52433"/>
                    <a:pt x="97034" y="60251"/>
                  </a:cubicBezTo>
                  <a:cubicBezTo>
                    <a:pt x="97034" y="67268"/>
                    <a:pt x="96820" y="72536"/>
                    <a:pt x="96380" y="76072"/>
                  </a:cubicBezTo>
                  <a:cubicBezTo>
                    <a:pt x="95939" y="79590"/>
                    <a:pt x="95409" y="81358"/>
                    <a:pt x="94782" y="81358"/>
                  </a:cubicBezTo>
                  <a:cubicBezTo>
                    <a:pt x="93997" y="81358"/>
                    <a:pt x="93384" y="79013"/>
                    <a:pt x="92943" y="74304"/>
                  </a:cubicBezTo>
                  <a:cubicBezTo>
                    <a:pt x="92640" y="71046"/>
                    <a:pt x="92489" y="65798"/>
                    <a:pt x="92489" y="58520"/>
                  </a:cubicBezTo>
                  <a:cubicBezTo>
                    <a:pt x="92489" y="51763"/>
                    <a:pt x="92702" y="46682"/>
                    <a:pt x="93143" y="43294"/>
                  </a:cubicBezTo>
                  <a:cubicBezTo>
                    <a:pt x="93577" y="39888"/>
                    <a:pt x="94114" y="38194"/>
                    <a:pt x="94761" y="38194"/>
                  </a:cubicBezTo>
                  <a:close/>
                  <a:moveTo>
                    <a:pt x="84969" y="61349"/>
                  </a:moveTo>
                  <a:lnTo>
                    <a:pt x="84969" y="64941"/>
                  </a:lnTo>
                  <a:cubicBezTo>
                    <a:pt x="84969" y="69260"/>
                    <a:pt x="84928" y="72182"/>
                    <a:pt x="84859" y="73727"/>
                  </a:cubicBezTo>
                  <a:cubicBezTo>
                    <a:pt x="84756" y="76072"/>
                    <a:pt x="84542" y="78064"/>
                    <a:pt x="84212" y="79702"/>
                  </a:cubicBezTo>
                  <a:cubicBezTo>
                    <a:pt x="83764" y="81842"/>
                    <a:pt x="83296" y="82903"/>
                    <a:pt x="82807" y="82903"/>
                  </a:cubicBezTo>
                  <a:cubicBezTo>
                    <a:pt x="82366" y="82903"/>
                    <a:pt x="82008" y="81991"/>
                    <a:pt x="81726" y="80148"/>
                  </a:cubicBezTo>
                  <a:cubicBezTo>
                    <a:pt x="81443" y="78306"/>
                    <a:pt x="81299" y="76128"/>
                    <a:pt x="81299" y="73597"/>
                  </a:cubicBezTo>
                  <a:cubicBezTo>
                    <a:pt x="81299" y="71028"/>
                    <a:pt x="81478" y="68925"/>
                    <a:pt x="81829" y="67249"/>
                  </a:cubicBezTo>
                  <a:cubicBezTo>
                    <a:pt x="82063" y="66226"/>
                    <a:pt x="82559" y="65165"/>
                    <a:pt x="83309" y="64104"/>
                  </a:cubicBezTo>
                  <a:cubicBezTo>
                    <a:pt x="84067" y="63043"/>
                    <a:pt x="84618" y="62112"/>
                    <a:pt x="84969" y="61349"/>
                  </a:cubicBezTo>
                  <a:close/>
                  <a:moveTo>
                    <a:pt x="6" y="18"/>
                  </a:moveTo>
                  <a:lnTo>
                    <a:pt x="6" y="94071"/>
                  </a:lnTo>
                  <a:lnTo>
                    <a:pt x="2871" y="94071"/>
                  </a:lnTo>
                  <a:lnTo>
                    <a:pt x="2871" y="58594"/>
                  </a:lnTo>
                  <a:lnTo>
                    <a:pt x="4737" y="58594"/>
                  </a:lnTo>
                  <a:cubicBezTo>
                    <a:pt x="6032" y="58594"/>
                    <a:pt x="7023" y="58147"/>
                    <a:pt x="7712" y="57235"/>
                  </a:cubicBezTo>
                  <a:cubicBezTo>
                    <a:pt x="8215" y="56510"/>
                    <a:pt x="8711" y="55020"/>
                    <a:pt x="9193" y="52787"/>
                  </a:cubicBezTo>
                  <a:cubicBezTo>
                    <a:pt x="9682" y="50535"/>
                    <a:pt x="10081" y="47445"/>
                    <a:pt x="10398" y="43517"/>
                  </a:cubicBezTo>
                  <a:cubicBezTo>
                    <a:pt x="10715" y="39571"/>
                    <a:pt x="10873" y="34713"/>
                    <a:pt x="10873" y="28943"/>
                  </a:cubicBezTo>
                  <a:cubicBezTo>
                    <a:pt x="10873" y="21461"/>
                    <a:pt x="10597" y="15355"/>
                    <a:pt x="10053" y="10628"/>
                  </a:cubicBezTo>
                  <a:cubicBezTo>
                    <a:pt x="9503" y="5900"/>
                    <a:pt x="8821" y="2829"/>
                    <a:pt x="8008" y="1433"/>
                  </a:cubicBezTo>
                  <a:cubicBezTo>
                    <a:pt x="7478" y="483"/>
                    <a:pt x="6342" y="18"/>
                    <a:pt x="4600" y="18"/>
                  </a:cubicBezTo>
                  <a:close/>
                  <a:moveTo>
                    <a:pt x="13207" y="25928"/>
                  </a:moveTo>
                  <a:lnTo>
                    <a:pt x="13207" y="94071"/>
                  </a:lnTo>
                  <a:lnTo>
                    <a:pt x="15927" y="94071"/>
                  </a:lnTo>
                  <a:lnTo>
                    <a:pt x="15927" y="25928"/>
                  </a:lnTo>
                  <a:close/>
                  <a:moveTo>
                    <a:pt x="53981" y="18"/>
                  </a:moveTo>
                  <a:lnTo>
                    <a:pt x="53981" y="94071"/>
                  </a:lnTo>
                  <a:lnTo>
                    <a:pt x="56846" y="94071"/>
                  </a:lnTo>
                  <a:lnTo>
                    <a:pt x="56846" y="54797"/>
                  </a:lnTo>
                  <a:lnTo>
                    <a:pt x="57431" y="54797"/>
                  </a:lnTo>
                  <a:cubicBezTo>
                    <a:pt x="58085" y="54797"/>
                    <a:pt x="58567" y="55151"/>
                    <a:pt x="58870" y="55858"/>
                  </a:cubicBezTo>
                  <a:cubicBezTo>
                    <a:pt x="59173" y="56565"/>
                    <a:pt x="59462" y="57868"/>
                    <a:pt x="59731" y="59767"/>
                  </a:cubicBezTo>
                  <a:cubicBezTo>
                    <a:pt x="60000" y="61684"/>
                    <a:pt x="60502" y="66281"/>
                    <a:pt x="61239" y="73597"/>
                  </a:cubicBezTo>
                  <a:lnTo>
                    <a:pt x="63312" y="94071"/>
                  </a:lnTo>
                  <a:lnTo>
                    <a:pt x="66741" y="94071"/>
                  </a:lnTo>
                  <a:lnTo>
                    <a:pt x="65006" y="75718"/>
                  </a:lnTo>
                  <a:cubicBezTo>
                    <a:pt x="64324" y="68403"/>
                    <a:pt x="63780" y="63322"/>
                    <a:pt x="63374" y="60456"/>
                  </a:cubicBezTo>
                  <a:cubicBezTo>
                    <a:pt x="62974" y="57589"/>
                    <a:pt x="62458" y="54946"/>
                    <a:pt x="61838" y="52563"/>
                  </a:cubicBezTo>
                  <a:cubicBezTo>
                    <a:pt x="63085" y="51354"/>
                    <a:pt x="64021" y="48469"/>
                    <a:pt x="64648" y="43871"/>
                  </a:cubicBezTo>
                  <a:cubicBezTo>
                    <a:pt x="65274" y="39274"/>
                    <a:pt x="65584" y="33429"/>
                    <a:pt x="65584" y="26375"/>
                  </a:cubicBezTo>
                  <a:cubicBezTo>
                    <a:pt x="65584" y="20828"/>
                    <a:pt x="65378" y="15877"/>
                    <a:pt x="64964" y="11558"/>
                  </a:cubicBezTo>
                  <a:cubicBezTo>
                    <a:pt x="64551" y="7240"/>
                    <a:pt x="64007" y="4243"/>
                    <a:pt x="63319" y="2550"/>
                  </a:cubicBezTo>
                  <a:cubicBezTo>
                    <a:pt x="62630" y="856"/>
                    <a:pt x="61528" y="18"/>
                    <a:pt x="60013" y="18"/>
                  </a:cubicBezTo>
                  <a:close/>
                  <a:moveTo>
                    <a:pt x="118202" y="24383"/>
                  </a:moveTo>
                  <a:cubicBezTo>
                    <a:pt x="117761" y="24383"/>
                    <a:pt x="117369" y="25127"/>
                    <a:pt x="117025" y="26579"/>
                  </a:cubicBezTo>
                  <a:cubicBezTo>
                    <a:pt x="116680" y="28031"/>
                    <a:pt x="116295" y="31046"/>
                    <a:pt x="115861" y="35625"/>
                  </a:cubicBezTo>
                  <a:lnTo>
                    <a:pt x="115861" y="25928"/>
                  </a:lnTo>
                  <a:lnTo>
                    <a:pt x="113334" y="25928"/>
                  </a:lnTo>
                  <a:lnTo>
                    <a:pt x="113334" y="94071"/>
                  </a:lnTo>
                  <a:lnTo>
                    <a:pt x="116054" y="94071"/>
                  </a:lnTo>
                  <a:lnTo>
                    <a:pt x="116054" y="73020"/>
                  </a:lnTo>
                  <a:cubicBezTo>
                    <a:pt x="116054" y="61423"/>
                    <a:pt x="116129" y="53811"/>
                    <a:pt x="116281" y="50181"/>
                  </a:cubicBezTo>
                  <a:cubicBezTo>
                    <a:pt x="116432" y="46551"/>
                    <a:pt x="116639" y="44039"/>
                    <a:pt x="116908" y="42643"/>
                  </a:cubicBezTo>
                  <a:cubicBezTo>
                    <a:pt x="117169" y="41247"/>
                    <a:pt x="117493" y="40558"/>
                    <a:pt x="117872" y="40558"/>
                  </a:cubicBezTo>
                  <a:cubicBezTo>
                    <a:pt x="118264" y="40558"/>
                    <a:pt x="118691" y="41544"/>
                    <a:pt x="119152" y="43517"/>
                  </a:cubicBezTo>
                  <a:lnTo>
                    <a:pt x="119993" y="27789"/>
                  </a:lnTo>
                  <a:cubicBezTo>
                    <a:pt x="119421" y="25518"/>
                    <a:pt x="118822" y="24383"/>
                    <a:pt x="118202" y="24383"/>
                  </a:cubicBezTo>
                  <a:close/>
                  <a:moveTo>
                    <a:pt x="34741" y="24383"/>
                  </a:moveTo>
                  <a:cubicBezTo>
                    <a:pt x="33384" y="24383"/>
                    <a:pt x="32255" y="27584"/>
                    <a:pt x="31366" y="33987"/>
                  </a:cubicBezTo>
                  <a:cubicBezTo>
                    <a:pt x="30471" y="40372"/>
                    <a:pt x="30030" y="49213"/>
                    <a:pt x="30030" y="60511"/>
                  </a:cubicBezTo>
                  <a:cubicBezTo>
                    <a:pt x="30030" y="69967"/>
                    <a:pt x="30368" y="77785"/>
                    <a:pt x="31043" y="84001"/>
                  </a:cubicBezTo>
                  <a:cubicBezTo>
                    <a:pt x="31904" y="91726"/>
                    <a:pt x="33226" y="95597"/>
                    <a:pt x="35016" y="95597"/>
                  </a:cubicBezTo>
                  <a:cubicBezTo>
                    <a:pt x="36145" y="95597"/>
                    <a:pt x="37082" y="93885"/>
                    <a:pt x="37833" y="90442"/>
                  </a:cubicBezTo>
                  <a:cubicBezTo>
                    <a:pt x="38583" y="86998"/>
                    <a:pt x="39134" y="81991"/>
                    <a:pt x="39485" y="75402"/>
                  </a:cubicBezTo>
                  <a:lnTo>
                    <a:pt x="36772" y="72387"/>
                  </a:lnTo>
                  <a:cubicBezTo>
                    <a:pt x="36628" y="75812"/>
                    <a:pt x="36407" y="78287"/>
                    <a:pt x="36118" y="79832"/>
                  </a:cubicBezTo>
                  <a:cubicBezTo>
                    <a:pt x="35829" y="81358"/>
                    <a:pt x="35471" y="82140"/>
                    <a:pt x="35044" y="82140"/>
                  </a:cubicBezTo>
                  <a:cubicBezTo>
                    <a:pt x="34417" y="82140"/>
                    <a:pt x="33894" y="80651"/>
                    <a:pt x="33474" y="77673"/>
                  </a:cubicBezTo>
                  <a:cubicBezTo>
                    <a:pt x="33054" y="74695"/>
                    <a:pt x="32833" y="70544"/>
                    <a:pt x="32819" y="65202"/>
                  </a:cubicBezTo>
                  <a:lnTo>
                    <a:pt x="39630" y="65202"/>
                  </a:lnTo>
                  <a:cubicBezTo>
                    <a:pt x="39671" y="51372"/>
                    <a:pt x="39244" y="41135"/>
                    <a:pt x="38363" y="34434"/>
                  </a:cubicBezTo>
                  <a:cubicBezTo>
                    <a:pt x="37475" y="27733"/>
                    <a:pt x="36269" y="24383"/>
                    <a:pt x="34741" y="24383"/>
                  </a:cubicBezTo>
                  <a:close/>
                  <a:moveTo>
                    <a:pt x="48555" y="18"/>
                  </a:moveTo>
                  <a:lnTo>
                    <a:pt x="48555" y="33894"/>
                  </a:lnTo>
                  <a:cubicBezTo>
                    <a:pt x="47714" y="27566"/>
                    <a:pt x="46723" y="24383"/>
                    <a:pt x="45573" y="24383"/>
                  </a:cubicBezTo>
                  <a:cubicBezTo>
                    <a:pt x="44319" y="24383"/>
                    <a:pt x="43287" y="27398"/>
                    <a:pt x="42467" y="33410"/>
                  </a:cubicBezTo>
                  <a:cubicBezTo>
                    <a:pt x="41648" y="39422"/>
                    <a:pt x="41241" y="48189"/>
                    <a:pt x="41241" y="59748"/>
                  </a:cubicBezTo>
                  <a:cubicBezTo>
                    <a:pt x="41241" y="71028"/>
                    <a:pt x="41661" y="79832"/>
                    <a:pt x="42502" y="86142"/>
                  </a:cubicBezTo>
                  <a:cubicBezTo>
                    <a:pt x="43342" y="92452"/>
                    <a:pt x="44354" y="95597"/>
                    <a:pt x="45538" y="95597"/>
                  </a:cubicBezTo>
                  <a:cubicBezTo>
                    <a:pt x="46117" y="95597"/>
                    <a:pt x="46688" y="94648"/>
                    <a:pt x="47260" y="92750"/>
                  </a:cubicBezTo>
                  <a:cubicBezTo>
                    <a:pt x="47831" y="90851"/>
                    <a:pt x="48327" y="87947"/>
                    <a:pt x="48747" y="84057"/>
                  </a:cubicBezTo>
                  <a:lnTo>
                    <a:pt x="48747" y="94071"/>
                  </a:lnTo>
                  <a:lnTo>
                    <a:pt x="51275" y="94071"/>
                  </a:lnTo>
                  <a:lnTo>
                    <a:pt x="51275" y="18"/>
                  </a:lnTo>
                  <a:close/>
                  <a:moveTo>
                    <a:pt x="72188" y="24383"/>
                  </a:moveTo>
                  <a:cubicBezTo>
                    <a:pt x="70832" y="24383"/>
                    <a:pt x="69702" y="27584"/>
                    <a:pt x="68814" y="33987"/>
                  </a:cubicBezTo>
                  <a:cubicBezTo>
                    <a:pt x="67919" y="40372"/>
                    <a:pt x="67478" y="49213"/>
                    <a:pt x="67478" y="60511"/>
                  </a:cubicBezTo>
                  <a:cubicBezTo>
                    <a:pt x="67478" y="69967"/>
                    <a:pt x="67815" y="77785"/>
                    <a:pt x="68490" y="84001"/>
                  </a:cubicBezTo>
                  <a:cubicBezTo>
                    <a:pt x="69351" y="91726"/>
                    <a:pt x="70673" y="95597"/>
                    <a:pt x="72464" y="95597"/>
                  </a:cubicBezTo>
                  <a:cubicBezTo>
                    <a:pt x="73593" y="95597"/>
                    <a:pt x="74530" y="93885"/>
                    <a:pt x="75280" y="90442"/>
                  </a:cubicBezTo>
                  <a:cubicBezTo>
                    <a:pt x="76031" y="86998"/>
                    <a:pt x="76582" y="81991"/>
                    <a:pt x="76933" y="75402"/>
                  </a:cubicBezTo>
                  <a:lnTo>
                    <a:pt x="74220" y="72387"/>
                  </a:lnTo>
                  <a:cubicBezTo>
                    <a:pt x="74075" y="75812"/>
                    <a:pt x="73855" y="78287"/>
                    <a:pt x="73565" y="79832"/>
                  </a:cubicBezTo>
                  <a:cubicBezTo>
                    <a:pt x="73276" y="81358"/>
                    <a:pt x="72918" y="82140"/>
                    <a:pt x="72491" y="82140"/>
                  </a:cubicBezTo>
                  <a:cubicBezTo>
                    <a:pt x="71865" y="82140"/>
                    <a:pt x="71341" y="80651"/>
                    <a:pt x="70921" y="77673"/>
                  </a:cubicBezTo>
                  <a:cubicBezTo>
                    <a:pt x="70501" y="74695"/>
                    <a:pt x="70281" y="70544"/>
                    <a:pt x="70267" y="65202"/>
                  </a:cubicBezTo>
                  <a:lnTo>
                    <a:pt x="77077" y="65202"/>
                  </a:lnTo>
                  <a:cubicBezTo>
                    <a:pt x="77119" y="51372"/>
                    <a:pt x="76692" y="41135"/>
                    <a:pt x="75810" y="34434"/>
                  </a:cubicBezTo>
                  <a:cubicBezTo>
                    <a:pt x="74922" y="27733"/>
                    <a:pt x="73717" y="24383"/>
                    <a:pt x="72188" y="24383"/>
                  </a:cubicBezTo>
                  <a:close/>
                  <a:moveTo>
                    <a:pt x="83309" y="24383"/>
                  </a:moveTo>
                  <a:cubicBezTo>
                    <a:pt x="81974" y="24383"/>
                    <a:pt x="80968" y="25984"/>
                    <a:pt x="80293" y="29148"/>
                  </a:cubicBezTo>
                  <a:cubicBezTo>
                    <a:pt x="79612" y="32312"/>
                    <a:pt x="79136" y="37189"/>
                    <a:pt x="78861" y="43759"/>
                  </a:cubicBezTo>
                  <a:lnTo>
                    <a:pt x="81326" y="46719"/>
                  </a:lnTo>
                  <a:cubicBezTo>
                    <a:pt x="81498" y="43555"/>
                    <a:pt x="81712" y="41340"/>
                    <a:pt x="81987" y="40074"/>
                  </a:cubicBezTo>
                  <a:cubicBezTo>
                    <a:pt x="82256" y="38808"/>
                    <a:pt x="82635" y="38194"/>
                    <a:pt x="83117" y="38194"/>
                  </a:cubicBezTo>
                  <a:cubicBezTo>
                    <a:pt x="83833" y="38194"/>
                    <a:pt x="84322" y="38920"/>
                    <a:pt x="84577" y="40390"/>
                  </a:cubicBezTo>
                  <a:cubicBezTo>
                    <a:pt x="84838" y="41879"/>
                    <a:pt x="84969" y="44336"/>
                    <a:pt x="84969" y="47817"/>
                  </a:cubicBezTo>
                  <a:lnTo>
                    <a:pt x="84969" y="49604"/>
                  </a:lnTo>
                  <a:cubicBezTo>
                    <a:pt x="84473" y="50981"/>
                    <a:pt x="83599" y="52452"/>
                    <a:pt x="82325" y="54034"/>
                  </a:cubicBezTo>
                  <a:cubicBezTo>
                    <a:pt x="81381" y="55225"/>
                    <a:pt x="80658" y="56640"/>
                    <a:pt x="80162" y="58241"/>
                  </a:cubicBezTo>
                  <a:cubicBezTo>
                    <a:pt x="79660" y="59841"/>
                    <a:pt x="79274" y="62149"/>
                    <a:pt x="78992" y="65165"/>
                  </a:cubicBezTo>
                  <a:cubicBezTo>
                    <a:pt x="78716" y="68180"/>
                    <a:pt x="78579" y="71605"/>
                    <a:pt x="78579" y="75458"/>
                  </a:cubicBezTo>
                  <a:cubicBezTo>
                    <a:pt x="78579" y="81284"/>
                    <a:pt x="78882" y="86086"/>
                    <a:pt x="79495" y="89902"/>
                  </a:cubicBezTo>
                  <a:cubicBezTo>
                    <a:pt x="80100" y="93699"/>
                    <a:pt x="80934" y="95597"/>
                    <a:pt x="81994" y="95597"/>
                  </a:cubicBezTo>
                  <a:cubicBezTo>
                    <a:pt x="82593" y="95597"/>
                    <a:pt x="83158" y="94853"/>
                    <a:pt x="83688" y="93364"/>
                  </a:cubicBezTo>
                  <a:cubicBezTo>
                    <a:pt x="84218" y="91856"/>
                    <a:pt x="84714" y="89623"/>
                    <a:pt x="85183" y="86626"/>
                  </a:cubicBezTo>
                  <a:cubicBezTo>
                    <a:pt x="85196" y="86961"/>
                    <a:pt x="85231" y="87668"/>
                    <a:pt x="85279" y="88748"/>
                  </a:cubicBezTo>
                  <a:cubicBezTo>
                    <a:pt x="85382" y="91093"/>
                    <a:pt x="85465" y="92861"/>
                    <a:pt x="85541" y="94071"/>
                  </a:cubicBezTo>
                  <a:lnTo>
                    <a:pt x="88226" y="94071"/>
                  </a:lnTo>
                  <a:cubicBezTo>
                    <a:pt x="87992" y="90814"/>
                    <a:pt x="87827" y="87761"/>
                    <a:pt x="87737" y="84932"/>
                  </a:cubicBezTo>
                  <a:cubicBezTo>
                    <a:pt x="87655" y="82084"/>
                    <a:pt x="87607" y="77654"/>
                    <a:pt x="87607" y="71679"/>
                  </a:cubicBezTo>
                  <a:lnTo>
                    <a:pt x="87641" y="50628"/>
                  </a:lnTo>
                  <a:cubicBezTo>
                    <a:pt x="87641" y="42810"/>
                    <a:pt x="87517" y="37431"/>
                    <a:pt x="87276" y="34490"/>
                  </a:cubicBezTo>
                  <a:cubicBezTo>
                    <a:pt x="87035" y="31568"/>
                    <a:pt x="86615" y="29148"/>
                    <a:pt x="86023" y="27249"/>
                  </a:cubicBezTo>
                  <a:cubicBezTo>
                    <a:pt x="85430" y="25351"/>
                    <a:pt x="84521" y="24383"/>
                    <a:pt x="83309" y="24383"/>
                  </a:cubicBezTo>
                  <a:close/>
                  <a:moveTo>
                    <a:pt x="97027" y="18"/>
                  </a:moveTo>
                  <a:lnTo>
                    <a:pt x="97027" y="33894"/>
                  </a:lnTo>
                  <a:cubicBezTo>
                    <a:pt x="96187" y="27566"/>
                    <a:pt x="95195" y="24383"/>
                    <a:pt x="94045" y="24383"/>
                  </a:cubicBezTo>
                  <a:cubicBezTo>
                    <a:pt x="92792" y="24383"/>
                    <a:pt x="91759" y="27398"/>
                    <a:pt x="90939" y="33410"/>
                  </a:cubicBezTo>
                  <a:cubicBezTo>
                    <a:pt x="90120" y="39422"/>
                    <a:pt x="89714" y="48189"/>
                    <a:pt x="89714" y="59748"/>
                  </a:cubicBezTo>
                  <a:cubicBezTo>
                    <a:pt x="89714" y="71028"/>
                    <a:pt x="90134" y="79832"/>
                    <a:pt x="90974" y="86142"/>
                  </a:cubicBezTo>
                  <a:cubicBezTo>
                    <a:pt x="91814" y="92452"/>
                    <a:pt x="92826" y="95597"/>
                    <a:pt x="94011" y="95597"/>
                  </a:cubicBezTo>
                  <a:cubicBezTo>
                    <a:pt x="94589" y="95597"/>
                    <a:pt x="95161" y="94648"/>
                    <a:pt x="95732" y="92750"/>
                  </a:cubicBezTo>
                  <a:cubicBezTo>
                    <a:pt x="96304" y="90851"/>
                    <a:pt x="96800" y="87947"/>
                    <a:pt x="97220" y="84057"/>
                  </a:cubicBezTo>
                  <a:lnTo>
                    <a:pt x="97220" y="94071"/>
                  </a:lnTo>
                  <a:lnTo>
                    <a:pt x="99747" y="94071"/>
                  </a:lnTo>
                  <a:lnTo>
                    <a:pt x="99747" y="18"/>
                  </a:lnTo>
                  <a:close/>
                  <a:moveTo>
                    <a:pt x="106344" y="24383"/>
                  </a:moveTo>
                  <a:cubicBezTo>
                    <a:pt x="104987" y="24383"/>
                    <a:pt x="103858" y="27584"/>
                    <a:pt x="102970" y="33987"/>
                  </a:cubicBezTo>
                  <a:cubicBezTo>
                    <a:pt x="102075" y="40372"/>
                    <a:pt x="101634" y="49213"/>
                    <a:pt x="101634" y="60511"/>
                  </a:cubicBezTo>
                  <a:cubicBezTo>
                    <a:pt x="101634" y="69967"/>
                    <a:pt x="101971" y="77785"/>
                    <a:pt x="102646" y="84001"/>
                  </a:cubicBezTo>
                  <a:cubicBezTo>
                    <a:pt x="103507" y="91726"/>
                    <a:pt x="104829" y="95597"/>
                    <a:pt x="106619" y="95597"/>
                  </a:cubicBezTo>
                  <a:cubicBezTo>
                    <a:pt x="107749" y="95597"/>
                    <a:pt x="108685" y="93885"/>
                    <a:pt x="109436" y="90442"/>
                  </a:cubicBezTo>
                  <a:cubicBezTo>
                    <a:pt x="110187" y="86998"/>
                    <a:pt x="110737" y="81991"/>
                    <a:pt x="111089" y="75402"/>
                  </a:cubicBezTo>
                  <a:lnTo>
                    <a:pt x="108375" y="72387"/>
                  </a:lnTo>
                  <a:cubicBezTo>
                    <a:pt x="108231" y="75812"/>
                    <a:pt x="108011" y="78287"/>
                    <a:pt x="107721" y="79832"/>
                  </a:cubicBezTo>
                  <a:cubicBezTo>
                    <a:pt x="107432" y="81358"/>
                    <a:pt x="107074" y="82140"/>
                    <a:pt x="106647" y="82140"/>
                  </a:cubicBezTo>
                  <a:cubicBezTo>
                    <a:pt x="106020" y="82140"/>
                    <a:pt x="105497" y="80651"/>
                    <a:pt x="105077" y="77673"/>
                  </a:cubicBezTo>
                  <a:cubicBezTo>
                    <a:pt x="104657" y="74695"/>
                    <a:pt x="104437" y="70544"/>
                    <a:pt x="104423" y="65202"/>
                  </a:cubicBezTo>
                  <a:lnTo>
                    <a:pt x="111233" y="65202"/>
                  </a:lnTo>
                  <a:cubicBezTo>
                    <a:pt x="111275" y="51372"/>
                    <a:pt x="110848" y="41135"/>
                    <a:pt x="109966" y="34434"/>
                  </a:cubicBezTo>
                  <a:cubicBezTo>
                    <a:pt x="109078" y="27733"/>
                    <a:pt x="107873" y="24383"/>
                    <a:pt x="106344" y="24383"/>
                  </a:cubicBezTo>
                  <a:close/>
                  <a:moveTo>
                    <a:pt x="24377" y="24383"/>
                  </a:moveTo>
                  <a:cubicBezTo>
                    <a:pt x="23695" y="24383"/>
                    <a:pt x="23068" y="25463"/>
                    <a:pt x="22511" y="27603"/>
                  </a:cubicBezTo>
                  <a:cubicBezTo>
                    <a:pt x="21946" y="29744"/>
                    <a:pt x="21505" y="32517"/>
                    <a:pt x="21175" y="35942"/>
                  </a:cubicBezTo>
                  <a:lnTo>
                    <a:pt x="21175" y="25928"/>
                  </a:lnTo>
                  <a:lnTo>
                    <a:pt x="18641" y="25928"/>
                  </a:lnTo>
                  <a:lnTo>
                    <a:pt x="18641" y="119981"/>
                  </a:lnTo>
                  <a:lnTo>
                    <a:pt x="21361" y="119981"/>
                  </a:lnTo>
                  <a:lnTo>
                    <a:pt x="21361" y="85658"/>
                  </a:lnTo>
                  <a:cubicBezTo>
                    <a:pt x="21870" y="89288"/>
                    <a:pt x="22352" y="91856"/>
                    <a:pt x="22814" y="93364"/>
                  </a:cubicBezTo>
                  <a:cubicBezTo>
                    <a:pt x="23275" y="94853"/>
                    <a:pt x="23792" y="95597"/>
                    <a:pt x="24356" y="95597"/>
                  </a:cubicBezTo>
                  <a:cubicBezTo>
                    <a:pt x="25554" y="95597"/>
                    <a:pt x="26567" y="92452"/>
                    <a:pt x="27407" y="86142"/>
                  </a:cubicBezTo>
                  <a:cubicBezTo>
                    <a:pt x="28247" y="79832"/>
                    <a:pt x="28667" y="70991"/>
                    <a:pt x="28667" y="59618"/>
                  </a:cubicBezTo>
                  <a:cubicBezTo>
                    <a:pt x="28667" y="48543"/>
                    <a:pt x="28247" y="39888"/>
                    <a:pt x="27414" y="33690"/>
                  </a:cubicBezTo>
                  <a:cubicBezTo>
                    <a:pt x="26587" y="27491"/>
                    <a:pt x="25575" y="24383"/>
                    <a:pt x="24377" y="243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2319175" y="1194550"/>
              <a:ext cx="636549" cy="33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8"/>
                  </a:moveTo>
                  <a:lnTo>
                    <a:pt x="4" y="119991"/>
                  </a:lnTo>
                  <a:lnTo>
                    <a:pt x="120000" y="119991"/>
                  </a:lnTo>
                  <a:lnTo>
                    <a:pt x="120000" y="8"/>
                  </a:lnTo>
                  <a:close/>
                </a:path>
              </a:pathLst>
            </a:custGeom>
            <a:solidFill>
              <a:srgbClr val="B2B2B2"/>
            </a:solidFill>
            <a:ln w="9525" cap="rnd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2302575" y="1153825"/>
              <a:ext cx="636549" cy="33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"/>
                  </a:moveTo>
                  <a:lnTo>
                    <a:pt x="0" y="119999"/>
                  </a:lnTo>
                  <a:lnTo>
                    <a:pt x="120000" y="119999"/>
                  </a:lnTo>
                  <a:lnTo>
                    <a:pt x="120000" y="8"/>
                  </a:lnTo>
                  <a:close/>
                </a:path>
              </a:pathLst>
            </a:custGeom>
            <a:solidFill>
              <a:srgbClr val="C0C0C0"/>
            </a:solidFill>
            <a:ln w="9525" cap="rnd" cmpd="sng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2302575" y="1153825"/>
              <a:ext cx="631024" cy="3258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9"/>
                  </a:moveTo>
                  <a:lnTo>
                    <a:pt x="119995" y="9"/>
                  </a:lnTo>
                  <a:lnTo>
                    <a:pt x="119995" y="120000"/>
                  </a:lnTo>
                  <a:lnTo>
                    <a:pt x="0" y="120000"/>
                  </a:lnTo>
                  <a:lnTo>
                    <a:pt x="0" y="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2457325" y="1231125"/>
              <a:ext cx="363600" cy="128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463" y="23"/>
                  </a:moveTo>
                  <a:lnTo>
                    <a:pt x="14463" y="20953"/>
                  </a:lnTo>
                  <a:lnTo>
                    <a:pt x="17722" y="20953"/>
                  </a:lnTo>
                  <a:lnTo>
                    <a:pt x="17722" y="23"/>
                  </a:lnTo>
                  <a:close/>
                  <a:moveTo>
                    <a:pt x="47021" y="19972"/>
                  </a:moveTo>
                  <a:cubicBezTo>
                    <a:pt x="48407" y="19972"/>
                    <a:pt x="49240" y="20112"/>
                    <a:pt x="49521" y="20393"/>
                  </a:cubicBezTo>
                  <a:cubicBezTo>
                    <a:pt x="50082" y="21023"/>
                    <a:pt x="50511" y="22565"/>
                    <a:pt x="50816" y="25018"/>
                  </a:cubicBezTo>
                  <a:cubicBezTo>
                    <a:pt x="51122" y="27447"/>
                    <a:pt x="51270" y="30671"/>
                    <a:pt x="51270" y="34642"/>
                  </a:cubicBezTo>
                  <a:cubicBezTo>
                    <a:pt x="51270" y="38170"/>
                    <a:pt x="51155" y="41136"/>
                    <a:pt x="50924" y="43496"/>
                  </a:cubicBezTo>
                  <a:cubicBezTo>
                    <a:pt x="50693" y="45855"/>
                    <a:pt x="50371" y="47514"/>
                    <a:pt x="49966" y="48495"/>
                  </a:cubicBezTo>
                  <a:cubicBezTo>
                    <a:pt x="49554" y="49452"/>
                    <a:pt x="48523" y="49943"/>
                    <a:pt x="46881" y="49943"/>
                  </a:cubicBezTo>
                  <a:lnTo>
                    <a:pt x="44339" y="49943"/>
                  </a:lnTo>
                  <a:lnTo>
                    <a:pt x="44339" y="19972"/>
                  </a:lnTo>
                  <a:close/>
                  <a:moveTo>
                    <a:pt x="32557" y="47934"/>
                  </a:moveTo>
                  <a:cubicBezTo>
                    <a:pt x="33217" y="47934"/>
                    <a:pt x="33787" y="49616"/>
                    <a:pt x="34249" y="53027"/>
                  </a:cubicBezTo>
                  <a:cubicBezTo>
                    <a:pt x="34711" y="56437"/>
                    <a:pt x="34958" y="61413"/>
                    <a:pt x="34983" y="67977"/>
                  </a:cubicBezTo>
                  <a:lnTo>
                    <a:pt x="30107" y="67977"/>
                  </a:lnTo>
                  <a:cubicBezTo>
                    <a:pt x="30099" y="61787"/>
                    <a:pt x="30330" y="56904"/>
                    <a:pt x="30792" y="53307"/>
                  </a:cubicBezTo>
                  <a:cubicBezTo>
                    <a:pt x="31254" y="49709"/>
                    <a:pt x="31848" y="47934"/>
                    <a:pt x="32557" y="47934"/>
                  </a:cubicBezTo>
                  <a:close/>
                  <a:moveTo>
                    <a:pt x="62920" y="47934"/>
                  </a:moveTo>
                  <a:cubicBezTo>
                    <a:pt x="63580" y="47934"/>
                    <a:pt x="64150" y="49616"/>
                    <a:pt x="64612" y="53027"/>
                  </a:cubicBezTo>
                  <a:cubicBezTo>
                    <a:pt x="65074" y="56437"/>
                    <a:pt x="65321" y="61413"/>
                    <a:pt x="65346" y="67977"/>
                  </a:cubicBezTo>
                  <a:lnTo>
                    <a:pt x="60470" y="67977"/>
                  </a:lnTo>
                  <a:cubicBezTo>
                    <a:pt x="60462" y="61787"/>
                    <a:pt x="60693" y="56904"/>
                    <a:pt x="61155" y="53307"/>
                  </a:cubicBezTo>
                  <a:cubicBezTo>
                    <a:pt x="61617" y="49709"/>
                    <a:pt x="62211" y="47934"/>
                    <a:pt x="62920" y="47934"/>
                  </a:cubicBezTo>
                  <a:close/>
                  <a:moveTo>
                    <a:pt x="103844" y="47934"/>
                  </a:moveTo>
                  <a:cubicBezTo>
                    <a:pt x="104504" y="47934"/>
                    <a:pt x="105074" y="49616"/>
                    <a:pt x="105536" y="53027"/>
                  </a:cubicBezTo>
                  <a:cubicBezTo>
                    <a:pt x="105998" y="56437"/>
                    <a:pt x="106245" y="61413"/>
                    <a:pt x="106270" y="67977"/>
                  </a:cubicBezTo>
                  <a:lnTo>
                    <a:pt x="101394" y="67977"/>
                  </a:lnTo>
                  <a:cubicBezTo>
                    <a:pt x="101386" y="61787"/>
                    <a:pt x="101617" y="56904"/>
                    <a:pt x="102079" y="53307"/>
                  </a:cubicBezTo>
                  <a:cubicBezTo>
                    <a:pt x="102541" y="49709"/>
                    <a:pt x="103135" y="47934"/>
                    <a:pt x="103844" y="47934"/>
                  </a:cubicBezTo>
                  <a:close/>
                  <a:moveTo>
                    <a:pt x="89768" y="47934"/>
                  </a:moveTo>
                  <a:cubicBezTo>
                    <a:pt x="90561" y="47934"/>
                    <a:pt x="91221" y="50083"/>
                    <a:pt x="91724" y="54405"/>
                  </a:cubicBezTo>
                  <a:cubicBezTo>
                    <a:pt x="92235" y="58726"/>
                    <a:pt x="92491" y="65804"/>
                    <a:pt x="92491" y="75616"/>
                  </a:cubicBezTo>
                  <a:cubicBezTo>
                    <a:pt x="92491" y="84422"/>
                    <a:pt x="92227" y="91033"/>
                    <a:pt x="91707" y="95472"/>
                  </a:cubicBezTo>
                  <a:cubicBezTo>
                    <a:pt x="91179" y="99887"/>
                    <a:pt x="90544" y="102106"/>
                    <a:pt x="89793" y="102106"/>
                  </a:cubicBezTo>
                  <a:cubicBezTo>
                    <a:pt x="88844" y="102106"/>
                    <a:pt x="88110" y="99162"/>
                    <a:pt x="87590" y="93252"/>
                  </a:cubicBezTo>
                  <a:cubicBezTo>
                    <a:pt x="87227" y="89164"/>
                    <a:pt x="87046" y="82577"/>
                    <a:pt x="87046" y="73443"/>
                  </a:cubicBezTo>
                  <a:cubicBezTo>
                    <a:pt x="87046" y="64963"/>
                    <a:pt x="87301" y="58586"/>
                    <a:pt x="87821" y="54335"/>
                  </a:cubicBezTo>
                  <a:cubicBezTo>
                    <a:pt x="88349" y="50060"/>
                    <a:pt x="88993" y="47934"/>
                    <a:pt x="89768" y="47934"/>
                  </a:cubicBezTo>
                  <a:close/>
                  <a:moveTo>
                    <a:pt x="78028" y="76994"/>
                  </a:moveTo>
                  <a:lnTo>
                    <a:pt x="78028" y="81502"/>
                  </a:lnTo>
                  <a:cubicBezTo>
                    <a:pt x="78028" y="86922"/>
                    <a:pt x="77986" y="90589"/>
                    <a:pt x="77904" y="92528"/>
                  </a:cubicBezTo>
                  <a:cubicBezTo>
                    <a:pt x="77780" y="95472"/>
                    <a:pt x="77524" y="97971"/>
                    <a:pt x="77128" y="100027"/>
                  </a:cubicBezTo>
                  <a:cubicBezTo>
                    <a:pt x="76592" y="102690"/>
                    <a:pt x="76031" y="104045"/>
                    <a:pt x="75445" y="104045"/>
                  </a:cubicBezTo>
                  <a:cubicBezTo>
                    <a:pt x="74917" y="104045"/>
                    <a:pt x="74488" y="102900"/>
                    <a:pt x="74150" y="100587"/>
                  </a:cubicBezTo>
                  <a:cubicBezTo>
                    <a:pt x="73803" y="98275"/>
                    <a:pt x="73638" y="95542"/>
                    <a:pt x="73638" y="92365"/>
                  </a:cubicBezTo>
                  <a:cubicBezTo>
                    <a:pt x="73638" y="89141"/>
                    <a:pt x="73844" y="86501"/>
                    <a:pt x="74273" y="84399"/>
                  </a:cubicBezTo>
                  <a:cubicBezTo>
                    <a:pt x="74554" y="83114"/>
                    <a:pt x="75140" y="81783"/>
                    <a:pt x="76047" y="80451"/>
                  </a:cubicBezTo>
                  <a:cubicBezTo>
                    <a:pt x="76955" y="79120"/>
                    <a:pt x="77615" y="77952"/>
                    <a:pt x="78028" y="76994"/>
                  </a:cubicBezTo>
                  <a:close/>
                  <a:moveTo>
                    <a:pt x="0" y="23"/>
                  </a:moveTo>
                  <a:lnTo>
                    <a:pt x="0" y="118061"/>
                  </a:lnTo>
                  <a:lnTo>
                    <a:pt x="3432" y="118061"/>
                  </a:lnTo>
                  <a:lnTo>
                    <a:pt x="3432" y="67883"/>
                  </a:lnTo>
                  <a:lnTo>
                    <a:pt x="10536" y="67883"/>
                  </a:lnTo>
                  <a:lnTo>
                    <a:pt x="10536" y="47934"/>
                  </a:lnTo>
                  <a:lnTo>
                    <a:pt x="3432" y="47934"/>
                  </a:lnTo>
                  <a:lnTo>
                    <a:pt x="3432" y="19972"/>
                  </a:lnTo>
                  <a:lnTo>
                    <a:pt x="11658" y="19972"/>
                  </a:lnTo>
                  <a:lnTo>
                    <a:pt x="11658" y="23"/>
                  </a:lnTo>
                  <a:close/>
                  <a:moveTo>
                    <a:pt x="14463" y="32540"/>
                  </a:moveTo>
                  <a:lnTo>
                    <a:pt x="14463" y="118061"/>
                  </a:lnTo>
                  <a:lnTo>
                    <a:pt x="17722" y="118061"/>
                  </a:lnTo>
                  <a:lnTo>
                    <a:pt x="17722" y="32540"/>
                  </a:lnTo>
                  <a:close/>
                  <a:moveTo>
                    <a:pt x="21064" y="23"/>
                  </a:moveTo>
                  <a:lnTo>
                    <a:pt x="21064" y="118061"/>
                  </a:lnTo>
                  <a:lnTo>
                    <a:pt x="24323" y="118061"/>
                  </a:lnTo>
                  <a:lnTo>
                    <a:pt x="24323" y="23"/>
                  </a:lnTo>
                  <a:close/>
                  <a:moveTo>
                    <a:pt x="40907" y="23"/>
                  </a:moveTo>
                  <a:lnTo>
                    <a:pt x="40907" y="118061"/>
                  </a:lnTo>
                  <a:lnTo>
                    <a:pt x="44339" y="118061"/>
                  </a:lnTo>
                  <a:lnTo>
                    <a:pt x="44339" y="68771"/>
                  </a:lnTo>
                  <a:lnTo>
                    <a:pt x="45033" y="68771"/>
                  </a:lnTo>
                  <a:cubicBezTo>
                    <a:pt x="45825" y="68771"/>
                    <a:pt x="46402" y="69215"/>
                    <a:pt x="46765" y="70103"/>
                  </a:cubicBezTo>
                  <a:cubicBezTo>
                    <a:pt x="47128" y="70990"/>
                    <a:pt x="47466" y="72626"/>
                    <a:pt x="47797" y="75008"/>
                  </a:cubicBezTo>
                  <a:cubicBezTo>
                    <a:pt x="48118" y="77414"/>
                    <a:pt x="48721" y="83184"/>
                    <a:pt x="49603" y="92365"/>
                  </a:cubicBezTo>
                  <a:lnTo>
                    <a:pt x="52087" y="118061"/>
                  </a:lnTo>
                  <a:lnTo>
                    <a:pt x="56188" y="118061"/>
                  </a:lnTo>
                  <a:lnTo>
                    <a:pt x="54117" y="95028"/>
                  </a:lnTo>
                  <a:cubicBezTo>
                    <a:pt x="53292" y="85847"/>
                    <a:pt x="52640" y="79447"/>
                    <a:pt x="52161" y="75873"/>
                  </a:cubicBezTo>
                  <a:cubicBezTo>
                    <a:pt x="51674" y="72275"/>
                    <a:pt x="51064" y="68958"/>
                    <a:pt x="50321" y="65968"/>
                  </a:cubicBezTo>
                  <a:cubicBezTo>
                    <a:pt x="51815" y="64450"/>
                    <a:pt x="52937" y="60829"/>
                    <a:pt x="53688" y="55059"/>
                  </a:cubicBezTo>
                  <a:cubicBezTo>
                    <a:pt x="54438" y="49289"/>
                    <a:pt x="54810" y="41954"/>
                    <a:pt x="54810" y="33101"/>
                  </a:cubicBezTo>
                  <a:cubicBezTo>
                    <a:pt x="54810" y="26139"/>
                    <a:pt x="54562" y="19926"/>
                    <a:pt x="54067" y="14506"/>
                  </a:cubicBezTo>
                  <a:cubicBezTo>
                    <a:pt x="53572" y="9087"/>
                    <a:pt x="52912" y="5326"/>
                    <a:pt x="52095" y="3200"/>
                  </a:cubicBezTo>
                  <a:cubicBezTo>
                    <a:pt x="51270" y="1074"/>
                    <a:pt x="49950" y="23"/>
                    <a:pt x="48135" y="23"/>
                  </a:cubicBezTo>
                  <a:close/>
                  <a:moveTo>
                    <a:pt x="117854" y="30601"/>
                  </a:moveTo>
                  <a:cubicBezTo>
                    <a:pt x="117326" y="30601"/>
                    <a:pt x="116856" y="31535"/>
                    <a:pt x="116443" y="33357"/>
                  </a:cubicBezTo>
                  <a:cubicBezTo>
                    <a:pt x="116031" y="35180"/>
                    <a:pt x="115561" y="38964"/>
                    <a:pt x="115049" y="44710"/>
                  </a:cubicBezTo>
                  <a:lnTo>
                    <a:pt x="115049" y="32540"/>
                  </a:lnTo>
                  <a:lnTo>
                    <a:pt x="112021" y="32540"/>
                  </a:lnTo>
                  <a:lnTo>
                    <a:pt x="112021" y="118061"/>
                  </a:lnTo>
                  <a:lnTo>
                    <a:pt x="115280" y="118061"/>
                  </a:lnTo>
                  <a:lnTo>
                    <a:pt x="115280" y="91641"/>
                  </a:lnTo>
                  <a:cubicBezTo>
                    <a:pt x="115280" y="77087"/>
                    <a:pt x="115371" y="67533"/>
                    <a:pt x="115552" y="62978"/>
                  </a:cubicBezTo>
                  <a:cubicBezTo>
                    <a:pt x="115734" y="58423"/>
                    <a:pt x="115981" y="55269"/>
                    <a:pt x="116303" y="53517"/>
                  </a:cubicBezTo>
                  <a:cubicBezTo>
                    <a:pt x="116617" y="51765"/>
                    <a:pt x="117004" y="50901"/>
                    <a:pt x="117458" y="50901"/>
                  </a:cubicBezTo>
                  <a:cubicBezTo>
                    <a:pt x="117929" y="50901"/>
                    <a:pt x="118440" y="52139"/>
                    <a:pt x="118993" y="54615"/>
                  </a:cubicBezTo>
                  <a:lnTo>
                    <a:pt x="120000" y="34876"/>
                  </a:lnTo>
                  <a:cubicBezTo>
                    <a:pt x="119306" y="32026"/>
                    <a:pt x="118597" y="30601"/>
                    <a:pt x="117854" y="30601"/>
                  </a:cubicBezTo>
                  <a:close/>
                  <a:moveTo>
                    <a:pt x="32359" y="30601"/>
                  </a:moveTo>
                  <a:cubicBezTo>
                    <a:pt x="30726" y="30601"/>
                    <a:pt x="29381" y="34619"/>
                    <a:pt x="28308" y="42655"/>
                  </a:cubicBezTo>
                  <a:cubicBezTo>
                    <a:pt x="27244" y="50667"/>
                    <a:pt x="26716" y="61763"/>
                    <a:pt x="26716" y="75943"/>
                  </a:cubicBezTo>
                  <a:cubicBezTo>
                    <a:pt x="26716" y="87810"/>
                    <a:pt x="27120" y="97621"/>
                    <a:pt x="27929" y="105423"/>
                  </a:cubicBezTo>
                  <a:cubicBezTo>
                    <a:pt x="28960" y="115117"/>
                    <a:pt x="30544" y="119976"/>
                    <a:pt x="32681" y="119976"/>
                  </a:cubicBezTo>
                  <a:cubicBezTo>
                    <a:pt x="34034" y="119976"/>
                    <a:pt x="35165" y="117827"/>
                    <a:pt x="36064" y="113505"/>
                  </a:cubicBezTo>
                  <a:cubicBezTo>
                    <a:pt x="36963" y="109184"/>
                    <a:pt x="37623" y="102900"/>
                    <a:pt x="38044" y="94631"/>
                  </a:cubicBezTo>
                  <a:lnTo>
                    <a:pt x="34793" y="90846"/>
                  </a:lnTo>
                  <a:cubicBezTo>
                    <a:pt x="34620" y="95121"/>
                    <a:pt x="34356" y="98251"/>
                    <a:pt x="34009" y="100167"/>
                  </a:cubicBezTo>
                  <a:cubicBezTo>
                    <a:pt x="33655" y="102106"/>
                    <a:pt x="33226" y="103087"/>
                    <a:pt x="32722" y="103087"/>
                  </a:cubicBezTo>
                  <a:cubicBezTo>
                    <a:pt x="31971" y="103087"/>
                    <a:pt x="31344" y="101218"/>
                    <a:pt x="30841" y="97481"/>
                  </a:cubicBezTo>
                  <a:cubicBezTo>
                    <a:pt x="30338" y="93743"/>
                    <a:pt x="30074" y="88534"/>
                    <a:pt x="30049" y="81829"/>
                  </a:cubicBezTo>
                  <a:lnTo>
                    <a:pt x="38217" y="81829"/>
                  </a:lnTo>
                  <a:cubicBezTo>
                    <a:pt x="38259" y="64473"/>
                    <a:pt x="37755" y="51602"/>
                    <a:pt x="36699" y="43215"/>
                  </a:cubicBezTo>
                  <a:cubicBezTo>
                    <a:pt x="35635" y="34806"/>
                    <a:pt x="34191" y="30601"/>
                    <a:pt x="32359" y="30601"/>
                  </a:cubicBezTo>
                  <a:close/>
                  <a:moveTo>
                    <a:pt x="62722" y="30601"/>
                  </a:moveTo>
                  <a:cubicBezTo>
                    <a:pt x="61089" y="30601"/>
                    <a:pt x="59744" y="34619"/>
                    <a:pt x="58671" y="42655"/>
                  </a:cubicBezTo>
                  <a:cubicBezTo>
                    <a:pt x="57607" y="50667"/>
                    <a:pt x="57079" y="61763"/>
                    <a:pt x="57079" y="75943"/>
                  </a:cubicBezTo>
                  <a:cubicBezTo>
                    <a:pt x="57079" y="87810"/>
                    <a:pt x="57483" y="97621"/>
                    <a:pt x="58292" y="105423"/>
                  </a:cubicBezTo>
                  <a:cubicBezTo>
                    <a:pt x="59323" y="115117"/>
                    <a:pt x="60907" y="119976"/>
                    <a:pt x="63044" y="119976"/>
                  </a:cubicBezTo>
                  <a:cubicBezTo>
                    <a:pt x="64397" y="119976"/>
                    <a:pt x="65528" y="117827"/>
                    <a:pt x="66427" y="113505"/>
                  </a:cubicBezTo>
                  <a:cubicBezTo>
                    <a:pt x="67326" y="109184"/>
                    <a:pt x="67986" y="102900"/>
                    <a:pt x="68407" y="94631"/>
                  </a:cubicBezTo>
                  <a:lnTo>
                    <a:pt x="65156" y="90846"/>
                  </a:lnTo>
                  <a:cubicBezTo>
                    <a:pt x="64983" y="95121"/>
                    <a:pt x="64719" y="98251"/>
                    <a:pt x="64372" y="100167"/>
                  </a:cubicBezTo>
                  <a:cubicBezTo>
                    <a:pt x="64018" y="102106"/>
                    <a:pt x="63589" y="103087"/>
                    <a:pt x="63085" y="103087"/>
                  </a:cubicBezTo>
                  <a:cubicBezTo>
                    <a:pt x="62334" y="103087"/>
                    <a:pt x="61707" y="101218"/>
                    <a:pt x="61204" y="97481"/>
                  </a:cubicBezTo>
                  <a:cubicBezTo>
                    <a:pt x="60701" y="93743"/>
                    <a:pt x="60437" y="88534"/>
                    <a:pt x="60412" y="81829"/>
                  </a:cubicBezTo>
                  <a:lnTo>
                    <a:pt x="68580" y="81829"/>
                  </a:lnTo>
                  <a:cubicBezTo>
                    <a:pt x="68622" y="64473"/>
                    <a:pt x="68118" y="51602"/>
                    <a:pt x="67062" y="43215"/>
                  </a:cubicBezTo>
                  <a:cubicBezTo>
                    <a:pt x="65998" y="34806"/>
                    <a:pt x="64554" y="30601"/>
                    <a:pt x="62722" y="30601"/>
                  </a:cubicBezTo>
                  <a:close/>
                  <a:moveTo>
                    <a:pt x="76047" y="30601"/>
                  </a:moveTo>
                  <a:cubicBezTo>
                    <a:pt x="74447" y="30601"/>
                    <a:pt x="73242" y="32587"/>
                    <a:pt x="72433" y="36581"/>
                  </a:cubicBezTo>
                  <a:cubicBezTo>
                    <a:pt x="71617" y="40552"/>
                    <a:pt x="71047" y="46649"/>
                    <a:pt x="70717" y="54919"/>
                  </a:cubicBezTo>
                  <a:lnTo>
                    <a:pt x="73671" y="58633"/>
                  </a:lnTo>
                  <a:cubicBezTo>
                    <a:pt x="73869" y="54662"/>
                    <a:pt x="74133" y="51882"/>
                    <a:pt x="74455" y="50293"/>
                  </a:cubicBezTo>
                  <a:cubicBezTo>
                    <a:pt x="74785" y="48705"/>
                    <a:pt x="75239" y="47934"/>
                    <a:pt x="75816" y="47934"/>
                  </a:cubicBezTo>
                  <a:cubicBezTo>
                    <a:pt x="76674" y="47934"/>
                    <a:pt x="77260" y="48845"/>
                    <a:pt x="77566" y="50691"/>
                  </a:cubicBezTo>
                  <a:cubicBezTo>
                    <a:pt x="77879" y="52559"/>
                    <a:pt x="78028" y="55643"/>
                    <a:pt x="78028" y="60011"/>
                  </a:cubicBezTo>
                  <a:lnTo>
                    <a:pt x="78028" y="62254"/>
                  </a:lnTo>
                  <a:cubicBezTo>
                    <a:pt x="77442" y="63982"/>
                    <a:pt x="76386" y="65828"/>
                    <a:pt x="74867" y="67813"/>
                  </a:cubicBezTo>
                  <a:cubicBezTo>
                    <a:pt x="73737" y="69308"/>
                    <a:pt x="72871" y="71060"/>
                    <a:pt x="72277" y="73093"/>
                  </a:cubicBezTo>
                  <a:cubicBezTo>
                    <a:pt x="71674" y="75102"/>
                    <a:pt x="71204" y="77998"/>
                    <a:pt x="70874" y="81783"/>
                  </a:cubicBezTo>
                  <a:cubicBezTo>
                    <a:pt x="70544" y="85567"/>
                    <a:pt x="70379" y="89865"/>
                    <a:pt x="70379" y="94701"/>
                  </a:cubicBezTo>
                  <a:cubicBezTo>
                    <a:pt x="70379" y="102012"/>
                    <a:pt x="70742" y="108039"/>
                    <a:pt x="71476" y="112828"/>
                  </a:cubicBezTo>
                  <a:cubicBezTo>
                    <a:pt x="72202" y="117593"/>
                    <a:pt x="73201" y="119976"/>
                    <a:pt x="74471" y="119976"/>
                  </a:cubicBezTo>
                  <a:cubicBezTo>
                    <a:pt x="75189" y="119976"/>
                    <a:pt x="75866" y="119042"/>
                    <a:pt x="76501" y="117173"/>
                  </a:cubicBezTo>
                  <a:cubicBezTo>
                    <a:pt x="77136" y="115281"/>
                    <a:pt x="77731" y="112478"/>
                    <a:pt x="78283" y="108717"/>
                  </a:cubicBezTo>
                  <a:cubicBezTo>
                    <a:pt x="78308" y="109137"/>
                    <a:pt x="78349" y="110025"/>
                    <a:pt x="78399" y="111380"/>
                  </a:cubicBezTo>
                  <a:cubicBezTo>
                    <a:pt x="78523" y="114323"/>
                    <a:pt x="78630" y="116542"/>
                    <a:pt x="78712" y="118061"/>
                  </a:cubicBezTo>
                  <a:lnTo>
                    <a:pt x="81938" y="118061"/>
                  </a:lnTo>
                  <a:cubicBezTo>
                    <a:pt x="81650" y="113973"/>
                    <a:pt x="81460" y="110142"/>
                    <a:pt x="81353" y="106568"/>
                  </a:cubicBezTo>
                  <a:cubicBezTo>
                    <a:pt x="81245" y="103017"/>
                    <a:pt x="81196" y="97457"/>
                    <a:pt x="81196" y="89959"/>
                  </a:cubicBezTo>
                  <a:lnTo>
                    <a:pt x="81229" y="63539"/>
                  </a:lnTo>
                  <a:cubicBezTo>
                    <a:pt x="81229" y="53727"/>
                    <a:pt x="81089" y="46976"/>
                    <a:pt x="80800" y="43285"/>
                  </a:cubicBezTo>
                  <a:cubicBezTo>
                    <a:pt x="80503" y="39618"/>
                    <a:pt x="80008" y="36581"/>
                    <a:pt x="79298" y="34198"/>
                  </a:cubicBezTo>
                  <a:cubicBezTo>
                    <a:pt x="78580" y="31816"/>
                    <a:pt x="77500" y="30601"/>
                    <a:pt x="76047" y="30601"/>
                  </a:cubicBezTo>
                  <a:close/>
                  <a:moveTo>
                    <a:pt x="92483" y="23"/>
                  </a:moveTo>
                  <a:lnTo>
                    <a:pt x="92483" y="42538"/>
                  </a:lnTo>
                  <a:cubicBezTo>
                    <a:pt x="91476" y="34572"/>
                    <a:pt x="90288" y="30601"/>
                    <a:pt x="88910" y="30601"/>
                  </a:cubicBezTo>
                  <a:cubicBezTo>
                    <a:pt x="87409" y="30601"/>
                    <a:pt x="86171" y="34385"/>
                    <a:pt x="85189" y="41931"/>
                  </a:cubicBezTo>
                  <a:cubicBezTo>
                    <a:pt x="84207" y="49476"/>
                    <a:pt x="83712" y="60478"/>
                    <a:pt x="83712" y="74985"/>
                  </a:cubicBezTo>
                  <a:cubicBezTo>
                    <a:pt x="83712" y="89141"/>
                    <a:pt x="84216" y="100190"/>
                    <a:pt x="85231" y="108109"/>
                  </a:cubicBezTo>
                  <a:cubicBezTo>
                    <a:pt x="86237" y="116028"/>
                    <a:pt x="87450" y="119976"/>
                    <a:pt x="88861" y="119976"/>
                  </a:cubicBezTo>
                  <a:cubicBezTo>
                    <a:pt x="89562" y="119976"/>
                    <a:pt x="90247" y="118785"/>
                    <a:pt x="90932" y="116402"/>
                  </a:cubicBezTo>
                  <a:cubicBezTo>
                    <a:pt x="91617" y="114019"/>
                    <a:pt x="92211" y="110375"/>
                    <a:pt x="92714" y="105493"/>
                  </a:cubicBezTo>
                  <a:lnTo>
                    <a:pt x="92714" y="118061"/>
                  </a:lnTo>
                  <a:lnTo>
                    <a:pt x="95742" y="118061"/>
                  </a:lnTo>
                  <a:lnTo>
                    <a:pt x="95742" y="23"/>
                  </a:lnTo>
                  <a:close/>
                  <a:moveTo>
                    <a:pt x="103646" y="30601"/>
                  </a:moveTo>
                  <a:cubicBezTo>
                    <a:pt x="102013" y="30601"/>
                    <a:pt x="100668" y="34619"/>
                    <a:pt x="99595" y="42655"/>
                  </a:cubicBezTo>
                  <a:cubicBezTo>
                    <a:pt x="98531" y="50667"/>
                    <a:pt x="98003" y="61763"/>
                    <a:pt x="98003" y="75943"/>
                  </a:cubicBezTo>
                  <a:cubicBezTo>
                    <a:pt x="98003" y="87810"/>
                    <a:pt x="98407" y="97621"/>
                    <a:pt x="99216" y="105423"/>
                  </a:cubicBezTo>
                  <a:cubicBezTo>
                    <a:pt x="100247" y="115117"/>
                    <a:pt x="101831" y="119976"/>
                    <a:pt x="103968" y="119976"/>
                  </a:cubicBezTo>
                  <a:cubicBezTo>
                    <a:pt x="105321" y="119976"/>
                    <a:pt x="106452" y="117827"/>
                    <a:pt x="107351" y="113505"/>
                  </a:cubicBezTo>
                  <a:cubicBezTo>
                    <a:pt x="108250" y="109184"/>
                    <a:pt x="108910" y="102900"/>
                    <a:pt x="109331" y="94631"/>
                  </a:cubicBezTo>
                  <a:lnTo>
                    <a:pt x="106080" y="90846"/>
                  </a:lnTo>
                  <a:cubicBezTo>
                    <a:pt x="105907" y="95121"/>
                    <a:pt x="105643" y="98251"/>
                    <a:pt x="105297" y="100167"/>
                  </a:cubicBezTo>
                  <a:cubicBezTo>
                    <a:pt x="104942" y="102106"/>
                    <a:pt x="104513" y="103087"/>
                    <a:pt x="104009" y="103087"/>
                  </a:cubicBezTo>
                  <a:cubicBezTo>
                    <a:pt x="103259" y="103087"/>
                    <a:pt x="102632" y="101218"/>
                    <a:pt x="102128" y="97481"/>
                  </a:cubicBezTo>
                  <a:cubicBezTo>
                    <a:pt x="101625" y="93743"/>
                    <a:pt x="101361" y="88534"/>
                    <a:pt x="101336" y="81829"/>
                  </a:cubicBezTo>
                  <a:lnTo>
                    <a:pt x="109504" y="81829"/>
                  </a:lnTo>
                  <a:cubicBezTo>
                    <a:pt x="109546" y="64473"/>
                    <a:pt x="109042" y="51602"/>
                    <a:pt x="107986" y="43215"/>
                  </a:cubicBezTo>
                  <a:cubicBezTo>
                    <a:pt x="106922" y="34806"/>
                    <a:pt x="105478" y="30601"/>
                    <a:pt x="103646" y="306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1494450" y="244325"/>
              <a:ext cx="636549" cy="33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8"/>
                  </a:moveTo>
                  <a:lnTo>
                    <a:pt x="4" y="119991"/>
                  </a:lnTo>
                  <a:lnTo>
                    <a:pt x="120000" y="119991"/>
                  </a:lnTo>
                  <a:lnTo>
                    <a:pt x="120000" y="8"/>
                  </a:lnTo>
                  <a:close/>
                </a:path>
              </a:pathLst>
            </a:custGeom>
            <a:solidFill>
              <a:srgbClr val="B2B2B2"/>
            </a:solidFill>
            <a:ln w="9525" cap="rnd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1477850" y="203600"/>
              <a:ext cx="636549" cy="33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"/>
                  </a:moveTo>
                  <a:lnTo>
                    <a:pt x="0" y="119991"/>
                  </a:lnTo>
                  <a:lnTo>
                    <a:pt x="120000" y="119991"/>
                  </a:lnTo>
                  <a:lnTo>
                    <a:pt x="120000" y="8"/>
                  </a:lnTo>
                  <a:close/>
                </a:path>
              </a:pathLst>
            </a:custGeom>
            <a:solidFill>
              <a:srgbClr val="F0F0F0"/>
            </a:solidFill>
            <a:ln w="9525" cap="rnd" cmpd="sng">
              <a:solidFill>
                <a:srgbClr val="F0F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1477850" y="203600"/>
              <a:ext cx="631024" cy="3258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9"/>
                  </a:moveTo>
                  <a:lnTo>
                    <a:pt x="119995" y="9"/>
                  </a:lnTo>
                  <a:lnTo>
                    <a:pt x="119995" y="119990"/>
                  </a:lnTo>
                  <a:lnTo>
                    <a:pt x="0" y="119990"/>
                  </a:lnTo>
                  <a:lnTo>
                    <a:pt x="0" y="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1555075" y="278750"/>
              <a:ext cx="535550" cy="130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69" y="21321"/>
                  </a:moveTo>
                  <a:cubicBezTo>
                    <a:pt x="4767" y="21321"/>
                    <a:pt x="5433" y="21435"/>
                    <a:pt x="5663" y="21711"/>
                  </a:cubicBezTo>
                  <a:cubicBezTo>
                    <a:pt x="6049" y="22194"/>
                    <a:pt x="6341" y="23549"/>
                    <a:pt x="6542" y="25778"/>
                  </a:cubicBezTo>
                  <a:cubicBezTo>
                    <a:pt x="6738" y="28029"/>
                    <a:pt x="6834" y="30947"/>
                    <a:pt x="6834" y="34531"/>
                  </a:cubicBezTo>
                  <a:cubicBezTo>
                    <a:pt x="6834" y="38276"/>
                    <a:pt x="6722" y="41309"/>
                    <a:pt x="6492" y="43607"/>
                  </a:cubicBezTo>
                  <a:cubicBezTo>
                    <a:pt x="6262" y="45904"/>
                    <a:pt x="5949" y="47283"/>
                    <a:pt x="5551" y="47765"/>
                  </a:cubicBezTo>
                  <a:cubicBezTo>
                    <a:pt x="5332" y="48018"/>
                    <a:pt x="4767" y="48156"/>
                    <a:pt x="3859" y="48156"/>
                  </a:cubicBezTo>
                  <a:lnTo>
                    <a:pt x="2330" y="48156"/>
                  </a:lnTo>
                  <a:lnTo>
                    <a:pt x="2330" y="21321"/>
                  </a:lnTo>
                  <a:close/>
                  <a:moveTo>
                    <a:pt x="70447" y="21619"/>
                  </a:moveTo>
                  <a:cubicBezTo>
                    <a:pt x="71393" y="21619"/>
                    <a:pt x="71959" y="21757"/>
                    <a:pt x="72150" y="22033"/>
                  </a:cubicBezTo>
                  <a:cubicBezTo>
                    <a:pt x="72525" y="22653"/>
                    <a:pt x="72816" y="24170"/>
                    <a:pt x="73023" y="26582"/>
                  </a:cubicBezTo>
                  <a:cubicBezTo>
                    <a:pt x="73231" y="28971"/>
                    <a:pt x="73337" y="32142"/>
                    <a:pt x="73337" y="36048"/>
                  </a:cubicBezTo>
                  <a:cubicBezTo>
                    <a:pt x="73337" y="39517"/>
                    <a:pt x="73259" y="42435"/>
                    <a:pt x="73102" y="44755"/>
                  </a:cubicBezTo>
                  <a:cubicBezTo>
                    <a:pt x="72945" y="47076"/>
                    <a:pt x="72727" y="48707"/>
                    <a:pt x="72447" y="49672"/>
                  </a:cubicBezTo>
                  <a:cubicBezTo>
                    <a:pt x="72166" y="50614"/>
                    <a:pt x="71472" y="51097"/>
                    <a:pt x="70351" y="51097"/>
                  </a:cubicBezTo>
                  <a:lnTo>
                    <a:pt x="68626" y="51097"/>
                  </a:lnTo>
                  <a:lnTo>
                    <a:pt x="68626" y="21619"/>
                  </a:lnTo>
                  <a:close/>
                  <a:moveTo>
                    <a:pt x="35537" y="49098"/>
                  </a:moveTo>
                  <a:cubicBezTo>
                    <a:pt x="35991" y="49098"/>
                    <a:pt x="36371" y="50775"/>
                    <a:pt x="36685" y="54129"/>
                  </a:cubicBezTo>
                  <a:cubicBezTo>
                    <a:pt x="37004" y="57484"/>
                    <a:pt x="37167" y="62377"/>
                    <a:pt x="37184" y="68834"/>
                  </a:cubicBezTo>
                  <a:lnTo>
                    <a:pt x="33879" y="68834"/>
                  </a:lnTo>
                  <a:cubicBezTo>
                    <a:pt x="33873" y="62745"/>
                    <a:pt x="34024" y="57943"/>
                    <a:pt x="34344" y="54405"/>
                  </a:cubicBezTo>
                  <a:cubicBezTo>
                    <a:pt x="34657" y="50867"/>
                    <a:pt x="35055" y="49098"/>
                    <a:pt x="35537" y="49098"/>
                  </a:cubicBezTo>
                  <a:close/>
                  <a:moveTo>
                    <a:pt x="50779" y="49098"/>
                  </a:moveTo>
                  <a:cubicBezTo>
                    <a:pt x="51233" y="49098"/>
                    <a:pt x="51614" y="50775"/>
                    <a:pt x="51927" y="54129"/>
                  </a:cubicBezTo>
                  <a:cubicBezTo>
                    <a:pt x="52247" y="57484"/>
                    <a:pt x="52409" y="62377"/>
                    <a:pt x="52426" y="68834"/>
                  </a:cubicBezTo>
                  <a:lnTo>
                    <a:pt x="49121" y="68834"/>
                  </a:lnTo>
                  <a:cubicBezTo>
                    <a:pt x="49115" y="62745"/>
                    <a:pt x="49267" y="57943"/>
                    <a:pt x="49586" y="54405"/>
                  </a:cubicBezTo>
                  <a:cubicBezTo>
                    <a:pt x="49900" y="50867"/>
                    <a:pt x="50297" y="49098"/>
                    <a:pt x="50779" y="49098"/>
                  </a:cubicBezTo>
                  <a:close/>
                  <a:moveTo>
                    <a:pt x="81241" y="49098"/>
                  </a:moveTo>
                  <a:cubicBezTo>
                    <a:pt x="81695" y="49098"/>
                    <a:pt x="82076" y="50775"/>
                    <a:pt x="82390" y="54129"/>
                  </a:cubicBezTo>
                  <a:cubicBezTo>
                    <a:pt x="82709" y="57484"/>
                    <a:pt x="82871" y="62377"/>
                    <a:pt x="82888" y="68834"/>
                  </a:cubicBezTo>
                  <a:lnTo>
                    <a:pt x="79583" y="68834"/>
                  </a:lnTo>
                  <a:cubicBezTo>
                    <a:pt x="79578" y="62745"/>
                    <a:pt x="79729" y="57943"/>
                    <a:pt x="80048" y="54405"/>
                  </a:cubicBezTo>
                  <a:cubicBezTo>
                    <a:pt x="80362" y="50867"/>
                    <a:pt x="80759" y="49098"/>
                    <a:pt x="81241" y="49098"/>
                  </a:cubicBezTo>
                  <a:close/>
                  <a:moveTo>
                    <a:pt x="109026" y="49098"/>
                  </a:moveTo>
                  <a:cubicBezTo>
                    <a:pt x="109479" y="49098"/>
                    <a:pt x="109860" y="50775"/>
                    <a:pt x="110174" y="54129"/>
                  </a:cubicBezTo>
                  <a:cubicBezTo>
                    <a:pt x="110493" y="57484"/>
                    <a:pt x="110656" y="62377"/>
                    <a:pt x="110673" y="68834"/>
                  </a:cubicBezTo>
                  <a:lnTo>
                    <a:pt x="107368" y="68834"/>
                  </a:lnTo>
                  <a:cubicBezTo>
                    <a:pt x="107362" y="62745"/>
                    <a:pt x="107513" y="57943"/>
                    <a:pt x="107833" y="54405"/>
                  </a:cubicBezTo>
                  <a:cubicBezTo>
                    <a:pt x="108146" y="50867"/>
                    <a:pt x="108544" y="49098"/>
                    <a:pt x="109026" y="49098"/>
                  </a:cubicBezTo>
                  <a:close/>
                  <a:moveTo>
                    <a:pt x="4212" y="67478"/>
                  </a:moveTo>
                  <a:cubicBezTo>
                    <a:pt x="5276" y="67478"/>
                    <a:pt x="5965" y="68029"/>
                    <a:pt x="6279" y="69155"/>
                  </a:cubicBezTo>
                  <a:cubicBezTo>
                    <a:pt x="6598" y="70258"/>
                    <a:pt x="6839" y="72027"/>
                    <a:pt x="7007" y="74439"/>
                  </a:cubicBezTo>
                  <a:cubicBezTo>
                    <a:pt x="7175" y="76875"/>
                    <a:pt x="7259" y="79839"/>
                    <a:pt x="7259" y="83308"/>
                  </a:cubicBezTo>
                  <a:cubicBezTo>
                    <a:pt x="7259" y="87443"/>
                    <a:pt x="7153" y="90729"/>
                    <a:pt x="6934" y="93187"/>
                  </a:cubicBezTo>
                  <a:cubicBezTo>
                    <a:pt x="6716" y="95623"/>
                    <a:pt x="6436" y="97185"/>
                    <a:pt x="6089" y="97805"/>
                  </a:cubicBezTo>
                  <a:cubicBezTo>
                    <a:pt x="5864" y="98288"/>
                    <a:pt x="5327" y="98518"/>
                    <a:pt x="4492" y="98518"/>
                  </a:cubicBezTo>
                  <a:lnTo>
                    <a:pt x="2330" y="98518"/>
                  </a:lnTo>
                  <a:lnTo>
                    <a:pt x="2330" y="67478"/>
                  </a:lnTo>
                  <a:close/>
                  <a:moveTo>
                    <a:pt x="60039" y="49098"/>
                  </a:moveTo>
                  <a:cubicBezTo>
                    <a:pt x="60582" y="49098"/>
                    <a:pt x="61025" y="51234"/>
                    <a:pt x="61372" y="55485"/>
                  </a:cubicBezTo>
                  <a:cubicBezTo>
                    <a:pt x="61719" y="59735"/>
                    <a:pt x="61893" y="66697"/>
                    <a:pt x="61893" y="76346"/>
                  </a:cubicBezTo>
                  <a:cubicBezTo>
                    <a:pt x="61893" y="85008"/>
                    <a:pt x="61714" y="91510"/>
                    <a:pt x="61355" y="95875"/>
                  </a:cubicBezTo>
                  <a:cubicBezTo>
                    <a:pt x="60997" y="100218"/>
                    <a:pt x="60565" y="102400"/>
                    <a:pt x="60056" y="102400"/>
                  </a:cubicBezTo>
                  <a:cubicBezTo>
                    <a:pt x="59417" y="102400"/>
                    <a:pt x="58918" y="99506"/>
                    <a:pt x="58560" y="93693"/>
                  </a:cubicBezTo>
                  <a:cubicBezTo>
                    <a:pt x="58313" y="89672"/>
                    <a:pt x="58190" y="83193"/>
                    <a:pt x="58190" y="74210"/>
                  </a:cubicBezTo>
                  <a:cubicBezTo>
                    <a:pt x="58190" y="65870"/>
                    <a:pt x="58369" y="59597"/>
                    <a:pt x="58722" y="55393"/>
                  </a:cubicBezTo>
                  <a:cubicBezTo>
                    <a:pt x="59075" y="51211"/>
                    <a:pt x="59518" y="49098"/>
                    <a:pt x="60039" y="49098"/>
                  </a:cubicBezTo>
                  <a:close/>
                  <a:moveTo>
                    <a:pt x="99469" y="49098"/>
                  </a:moveTo>
                  <a:cubicBezTo>
                    <a:pt x="100013" y="49098"/>
                    <a:pt x="100455" y="51234"/>
                    <a:pt x="100802" y="55485"/>
                  </a:cubicBezTo>
                  <a:cubicBezTo>
                    <a:pt x="101150" y="59735"/>
                    <a:pt x="101323" y="66697"/>
                    <a:pt x="101323" y="76346"/>
                  </a:cubicBezTo>
                  <a:cubicBezTo>
                    <a:pt x="101323" y="85008"/>
                    <a:pt x="101144" y="91510"/>
                    <a:pt x="100786" y="95875"/>
                  </a:cubicBezTo>
                  <a:cubicBezTo>
                    <a:pt x="100427" y="100218"/>
                    <a:pt x="99996" y="102400"/>
                    <a:pt x="99486" y="102400"/>
                  </a:cubicBezTo>
                  <a:cubicBezTo>
                    <a:pt x="98847" y="102400"/>
                    <a:pt x="98349" y="99506"/>
                    <a:pt x="97990" y="93693"/>
                  </a:cubicBezTo>
                  <a:cubicBezTo>
                    <a:pt x="97744" y="89672"/>
                    <a:pt x="97621" y="83193"/>
                    <a:pt x="97621" y="74210"/>
                  </a:cubicBezTo>
                  <a:cubicBezTo>
                    <a:pt x="97621" y="65870"/>
                    <a:pt x="97800" y="59597"/>
                    <a:pt x="98153" y="55393"/>
                  </a:cubicBezTo>
                  <a:cubicBezTo>
                    <a:pt x="98506" y="51211"/>
                    <a:pt x="98948" y="49098"/>
                    <a:pt x="99469" y="49098"/>
                  </a:cubicBezTo>
                  <a:close/>
                  <a:moveTo>
                    <a:pt x="91504" y="77702"/>
                  </a:moveTo>
                  <a:lnTo>
                    <a:pt x="91504" y="82136"/>
                  </a:lnTo>
                  <a:cubicBezTo>
                    <a:pt x="91504" y="87466"/>
                    <a:pt x="91476" y="91074"/>
                    <a:pt x="91414" y="92981"/>
                  </a:cubicBezTo>
                  <a:cubicBezTo>
                    <a:pt x="91330" y="95875"/>
                    <a:pt x="91156" y="98334"/>
                    <a:pt x="90887" y="100356"/>
                  </a:cubicBezTo>
                  <a:cubicBezTo>
                    <a:pt x="90529" y="102975"/>
                    <a:pt x="90148" y="104307"/>
                    <a:pt x="89745" y="104307"/>
                  </a:cubicBezTo>
                  <a:cubicBezTo>
                    <a:pt x="89392" y="104307"/>
                    <a:pt x="89095" y="103159"/>
                    <a:pt x="88865" y="100907"/>
                  </a:cubicBezTo>
                  <a:cubicBezTo>
                    <a:pt x="88635" y="98632"/>
                    <a:pt x="88518" y="95944"/>
                    <a:pt x="88518" y="92820"/>
                  </a:cubicBezTo>
                  <a:cubicBezTo>
                    <a:pt x="88518" y="89649"/>
                    <a:pt x="88663" y="87030"/>
                    <a:pt x="88949" y="84985"/>
                  </a:cubicBezTo>
                  <a:cubicBezTo>
                    <a:pt x="89140" y="83721"/>
                    <a:pt x="89543" y="82412"/>
                    <a:pt x="90154" y="81102"/>
                  </a:cubicBezTo>
                  <a:cubicBezTo>
                    <a:pt x="90770" y="79793"/>
                    <a:pt x="91218" y="78644"/>
                    <a:pt x="91504" y="77702"/>
                  </a:cubicBezTo>
                  <a:close/>
                  <a:moveTo>
                    <a:pt x="0" y="1998"/>
                  </a:moveTo>
                  <a:lnTo>
                    <a:pt x="0" y="118093"/>
                  </a:lnTo>
                  <a:lnTo>
                    <a:pt x="3932" y="118093"/>
                  </a:lnTo>
                  <a:cubicBezTo>
                    <a:pt x="5416" y="117978"/>
                    <a:pt x="6352" y="117725"/>
                    <a:pt x="6738" y="117288"/>
                  </a:cubicBezTo>
                  <a:cubicBezTo>
                    <a:pt x="7360" y="116599"/>
                    <a:pt x="7881" y="114761"/>
                    <a:pt x="8301" y="111797"/>
                  </a:cubicBezTo>
                  <a:cubicBezTo>
                    <a:pt x="8727" y="108811"/>
                    <a:pt x="9057" y="104813"/>
                    <a:pt x="9304" y="99827"/>
                  </a:cubicBezTo>
                  <a:cubicBezTo>
                    <a:pt x="9545" y="94842"/>
                    <a:pt x="9668" y="89695"/>
                    <a:pt x="9668" y="84434"/>
                  </a:cubicBezTo>
                  <a:cubicBezTo>
                    <a:pt x="9668" y="77725"/>
                    <a:pt x="9483" y="71889"/>
                    <a:pt x="9102" y="66927"/>
                  </a:cubicBezTo>
                  <a:cubicBezTo>
                    <a:pt x="8727" y="61964"/>
                    <a:pt x="8184" y="58449"/>
                    <a:pt x="7483" y="56404"/>
                  </a:cubicBezTo>
                  <a:cubicBezTo>
                    <a:pt x="7982" y="54129"/>
                    <a:pt x="8374" y="50729"/>
                    <a:pt x="8665" y="46180"/>
                  </a:cubicBezTo>
                  <a:cubicBezTo>
                    <a:pt x="8957" y="41631"/>
                    <a:pt x="9102" y="36645"/>
                    <a:pt x="9102" y="31200"/>
                  </a:cubicBezTo>
                  <a:cubicBezTo>
                    <a:pt x="9102" y="26191"/>
                    <a:pt x="8985" y="21665"/>
                    <a:pt x="8749" y="17622"/>
                  </a:cubicBezTo>
                  <a:cubicBezTo>
                    <a:pt x="8514" y="13601"/>
                    <a:pt x="8217" y="10361"/>
                    <a:pt x="7864" y="7926"/>
                  </a:cubicBezTo>
                  <a:cubicBezTo>
                    <a:pt x="7506" y="5491"/>
                    <a:pt x="7108" y="3905"/>
                    <a:pt x="6660" y="3147"/>
                  </a:cubicBezTo>
                  <a:cubicBezTo>
                    <a:pt x="6212" y="2366"/>
                    <a:pt x="5528" y="1998"/>
                    <a:pt x="4615" y="1998"/>
                  </a:cubicBezTo>
                  <a:close/>
                  <a:moveTo>
                    <a:pt x="24305" y="0"/>
                  </a:moveTo>
                  <a:cubicBezTo>
                    <a:pt x="23695" y="0"/>
                    <a:pt x="23185" y="1102"/>
                    <a:pt x="22782" y="3285"/>
                  </a:cubicBezTo>
                  <a:cubicBezTo>
                    <a:pt x="22384" y="5491"/>
                    <a:pt x="22104" y="8317"/>
                    <a:pt x="21958" y="11809"/>
                  </a:cubicBezTo>
                  <a:cubicBezTo>
                    <a:pt x="21807" y="15301"/>
                    <a:pt x="21734" y="20562"/>
                    <a:pt x="21734" y="27639"/>
                  </a:cubicBezTo>
                  <a:lnTo>
                    <a:pt x="21734" y="33980"/>
                  </a:lnTo>
                  <a:lnTo>
                    <a:pt x="20502" y="33980"/>
                  </a:lnTo>
                  <a:lnTo>
                    <a:pt x="20502" y="51487"/>
                  </a:lnTo>
                  <a:lnTo>
                    <a:pt x="21734" y="51487"/>
                  </a:lnTo>
                  <a:lnTo>
                    <a:pt x="21734" y="118093"/>
                  </a:lnTo>
                  <a:lnTo>
                    <a:pt x="23947" y="118093"/>
                  </a:lnTo>
                  <a:lnTo>
                    <a:pt x="23947" y="51487"/>
                  </a:lnTo>
                  <a:lnTo>
                    <a:pt x="25599" y="51487"/>
                  </a:lnTo>
                  <a:lnTo>
                    <a:pt x="25599" y="33980"/>
                  </a:lnTo>
                  <a:lnTo>
                    <a:pt x="23947" y="33980"/>
                  </a:lnTo>
                  <a:lnTo>
                    <a:pt x="23947" y="28052"/>
                  </a:lnTo>
                  <a:cubicBezTo>
                    <a:pt x="23947" y="23756"/>
                    <a:pt x="24014" y="20884"/>
                    <a:pt x="24154" y="19368"/>
                  </a:cubicBezTo>
                  <a:cubicBezTo>
                    <a:pt x="24294" y="17874"/>
                    <a:pt x="24524" y="17116"/>
                    <a:pt x="24843" y="17116"/>
                  </a:cubicBezTo>
                  <a:cubicBezTo>
                    <a:pt x="25168" y="17116"/>
                    <a:pt x="25504" y="17530"/>
                    <a:pt x="25857" y="18380"/>
                  </a:cubicBezTo>
                  <a:lnTo>
                    <a:pt x="26154" y="2871"/>
                  </a:lnTo>
                  <a:cubicBezTo>
                    <a:pt x="25555" y="964"/>
                    <a:pt x="24938" y="0"/>
                    <a:pt x="24305" y="0"/>
                  </a:cubicBezTo>
                  <a:close/>
                  <a:moveTo>
                    <a:pt x="29677" y="0"/>
                  </a:moveTo>
                  <a:cubicBezTo>
                    <a:pt x="29067" y="0"/>
                    <a:pt x="28557" y="1102"/>
                    <a:pt x="28154" y="3285"/>
                  </a:cubicBezTo>
                  <a:cubicBezTo>
                    <a:pt x="27756" y="5491"/>
                    <a:pt x="27476" y="8317"/>
                    <a:pt x="27330" y="11809"/>
                  </a:cubicBezTo>
                  <a:cubicBezTo>
                    <a:pt x="27179" y="15301"/>
                    <a:pt x="27106" y="20562"/>
                    <a:pt x="27106" y="27639"/>
                  </a:cubicBezTo>
                  <a:lnTo>
                    <a:pt x="27106" y="33980"/>
                  </a:lnTo>
                  <a:lnTo>
                    <a:pt x="25874" y="33980"/>
                  </a:lnTo>
                  <a:lnTo>
                    <a:pt x="25874" y="51487"/>
                  </a:lnTo>
                  <a:lnTo>
                    <a:pt x="27106" y="51487"/>
                  </a:lnTo>
                  <a:lnTo>
                    <a:pt x="27106" y="118093"/>
                  </a:lnTo>
                  <a:lnTo>
                    <a:pt x="29319" y="118093"/>
                  </a:lnTo>
                  <a:lnTo>
                    <a:pt x="29319" y="51487"/>
                  </a:lnTo>
                  <a:lnTo>
                    <a:pt x="30971" y="51487"/>
                  </a:lnTo>
                  <a:lnTo>
                    <a:pt x="30971" y="33980"/>
                  </a:lnTo>
                  <a:lnTo>
                    <a:pt x="29319" y="33980"/>
                  </a:lnTo>
                  <a:lnTo>
                    <a:pt x="29319" y="28052"/>
                  </a:lnTo>
                  <a:cubicBezTo>
                    <a:pt x="29319" y="23756"/>
                    <a:pt x="29386" y="20884"/>
                    <a:pt x="29526" y="19368"/>
                  </a:cubicBezTo>
                  <a:cubicBezTo>
                    <a:pt x="29666" y="17874"/>
                    <a:pt x="29896" y="17116"/>
                    <a:pt x="30215" y="17116"/>
                  </a:cubicBezTo>
                  <a:cubicBezTo>
                    <a:pt x="30540" y="17116"/>
                    <a:pt x="30876" y="17530"/>
                    <a:pt x="31229" y="18380"/>
                  </a:cubicBezTo>
                  <a:lnTo>
                    <a:pt x="31526" y="2871"/>
                  </a:lnTo>
                  <a:cubicBezTo>
                    <a:pt x="30927" y="964"/>
                    <a:pt x="30310" y="0"/>
                    <a:pt x="29677" y="0"/>
                  </a:cubicBezTo>
                  <a:close/>
                  <a:moveTo>
                    <a:pt x="45049" y="32073"/>
                  </a:moveTo>
                  <a:cubicBezTo>
                    <a:pt x="44696" y="32073"/>
                    <a:pt x="44376" y="32969"/>
                    <a:pt x="44096" y="34784"/>
                  </a:cubicBezTo>
                  <a:cubicBezTo>
                    <a:pt x="43811" y="36576"/>
                    <a:pt x="43497" y="40298"/>
                    <a:pt x="43144" y="45950"/>
                  </a:cubicBezTo>
                  <a:lnTo>
                    <a:pt x="43144" y="33980"/>
                  </a:lnTo>
                  <a:lnTo>
                    <a:pt x="41088" y="33980"/>
                  </a:lnTo>
                  <a:lnTo>
                    <a:pt x="41088" y="118093"/>
                  </a:lnTo>
                  <a:lnTo>
                    <a:pt x="43301" y="118093"/>
                  </a:lnTo>
                  <a:lnTo>
                    <a:pt x="43301" y="92107"/>
                  </a:lnTo>
                  <a:cubicBezTo>
                    <a:pt x="43301" y="77794"/>
                    <a:pt x="43362" y="68397"/>
                    <a:pt x="43486" y="63917"/>
                  </a:cubicBezTo>
                  <a:cubicBezTo>
                    <a:pt x="43609" y="59437"/>
                    <a:pt x="43783" y="56335"/>
                    <a:pt x="43995" y="54612"/>
                  </a:cubicBezTo>
                  <a:cubicBezTo>
                    <a:pt x="44208" y="52889"/>
                    <a:pt x="44472" y="52039"/>
                    <a:pt x="44780" y="52039"/>
                  </a:cubicBezTo>
                  <a:cubicBezTo>
                    <a:pt x="45105" y="52039"/>
                    <a:pt x="45446" y="53256"/>
                    <a:pt x="45822" y="55692"/>
                  </a:cubicBezTo>
                  <a:lnTo>
                    <a:pt x="46505" y="36278"/>
                  </a:lnTo>
                  <a:cubicBezTo>
                    <a:pt x="46040" y="33475"/>
                    <a:pt x="45553" y="32073"/>
                    <a:pt x="45049" y="32073"/>
                  </a:cubicBezTo>
                  <a:close/>
                  <a:moveTo>
                    <a:pt x="66296" y="1998"/>
                  </a:moveTo>
                  <a:lnTo>
                    <a:pt x="66296" y="118093"/>
                  </a:lnTo>
                  <a:lnTo>
                    <a:pt x="68626" y="118093"/>
                  </a:lnTo>
                  <a:lnTo>
                    <a:pt x="68626" y="69615"/>
                  </a:lnTo>
                  <a:lnTo>
                    <a:pt x="69102" y="69615"/>
                  </a:lnTo>
                  <a:cubicBezTo>
                    <a:pt x="69634" y="69615"/>
                    <a:pt x="70027" y="70051"/>
                    <a:pt x="70273" y="70924"/>
                  </a:cubicBezTo>
                  <a:cubicBezTo>
                    <a:pt x="70520" y="71797"/>
                    <a:pt x="70755" y="73406"/>
                    <a:pt x="70973" y="75749"/>
                  </a:cubicBezTo>
                  <a:cubicBezTo>
                    <a:pt x="71197" y="78116"/>
                    <a:pt x="71606" y="83790"/>
                    <a:pt x="72200" y="92820"/>
                  </a:cubicBezTo>
                  <a:lnTo>
                    <a:pt x="73886" y="118093"/>
                  </a:lnTo>
                  <a:lnTo>
                    <a:pt x="76676" y="118093"/>
                  </a:lnTo>
                  <a:lnTo>
                    <a:pt x="75264" y="95439"/>
                  </a:lnTo>
                  <a:cubicBezTo>
                    <a:pt x="74710" y="86410"/>
                    <a:pt x="74267" y="80114"/>
                    <a:pt x="73937" y="76576"/>
                  </a:cubicBezTo>
                  <a:cubicBezTo>
                    <a:pt x="73612" y="73061"/>
                    <a:pt x="73197" y="69798"/>
                    <a:pt x="72693" y="66858"/>
                  </a:cubicBezTo>
                  <a:cubicBezTo>
                    <a:pt x="73701" y="65364"/>
                    <a:pt x="74463" y="61803"/>
                    <a:pt x="74973" y="56105"/>
                  </a:cubicBezTo>
                  <a:cubicBezTo>
                    <a:pt x="75483" y="50430"/>
                    <a:pt x="75740" y="43239"/>
                    <a:pt x="75740" y="34531"/>
                  </a:cubicBezTo>
                  <a:cubicBezTo>
                    <a:pt x="75740" y="27685"/>
                    <a:pt x="75572" y="21573"/>
                    <a:pt x="75236" y="16243"/>
                  </a:cubicBezTo>
                  <a:cubicBezTo>
                    <a:pt x="74900" y="10913"/>
                    <a:pt x="74452" y="7214"/>
                    <a:pt x="73892" y="5123"/>
                  </a:cubicBezTo>
                  <a:cubicBezTo>
                    <a:pt x="73332" y="3032"/>
                    <a:pt x="72435" y="1998"/>
                    <a:pt x="71203" y="1998"/>
                  </a:cubicBezTo>
                  <a:close/>
                  <a:moveTo>
                    <a:pt x="118537" y="32073"/>
                  </a:moveTo>
                  <a:cubicBezTo>
                    <a:pt x="118185" y="32073"/>
                    <a:pt x="117865" y="32969"/>
                    <a:pt x="117585" y="34784"/>
                  </a:cubicBezTo>
                  <a:cubicBezTo>
                    <a:pt x="117299" y="36576"/>
                    <a:pt x="116986" y="40298"/>
                    <a:pt x="116633" y="45950"/>
                  </a:cubicBezTo>
                  <a:lnTo>
                    <a:pt x="116633" y="33980"/>
                  </a:lnTo>
                  <a:lnTo>
                    <a:pt x="114577" y="33980"/>
                  </a:lnTo>
                  <a:lnTo>
                    <a:pt x="114577" y="118093"/>
                  </a:lnTo>
                  <a:lnTo>
                    <a:pt x="116790" y="118093"/>
                  </a:lnTo>
                  <a:lnTo>
                    <a:pt x="116790" y="92107"/>
                  </a:lnTo>
                  <a:cubicBezTo>
                    <a:pt x="116790" y="77794"/>
                    <a:pt x="116851" y="68397"/>
                    <a:pt x="116975" y="63917"/>
                  </a:cubicBezTo>
                  <a:cubicBezTo>
                    <a:pt x="117098" y="59437"/>
                    <a:pt x="117271" y="56335"/>
                    <a:pt x="117484" y="54612"/>
                  </a:cubicBezTo>
                  <a:cubicBezTo>
                    <a:pt x="117697" y="52889"/>
                    <a:pt x="117960" y="52039"/>
                    <a:pt x="118269" y="52039"/>
                  </a:cubicBezTo>
                  <a:cubicBezTo>
                    <a:pt x="118593" y="52039"/>
                    <a:pt x="118935" y="53256"/>
                    <a:pt x="119310" y="55692"/>
                  </a:cubicBezTo>
                  <a:lnTo>
                    <a:pt x="119994" y="36278"/>
                  </a:lnTo>
                  <a:cubicBezTo>
                    <a:pt x="119529" y="33475"/>
                    <a:pt x="119042" y="32073"/>
                    <a:pt x="118537" y="32073"/>
                  </a:cubicBezTo>
                  <a:close/>
                  <a:moveTo>
                    <a:pt x="11578" y="33980"/>
                  </a:moveTo>
                  <a:lnTo>
                    <a:pt x="11578" y="87191"/>
                  </a:lnTo>
                  <a:cubicBezTo>
                    <a:pt x="11578" y="95117"/>
                    <a:pt x="11679" y="101321"/>
                    <a:pt x="11875" y="105801"/>
                  </a:cubicBezTo>
                  <a:cubicBezTo>
                    <a:pt x="12077" y="110304"/>
                    <a:pt x="12396" y="113773"/>
                    <a:pt x="12844" y="116255"/>
                  </a:cubicBezTo>
                  <a:cubicBezTo>
                    <a:pt x="13292" y="118736"/>
                    <a:pt x="13797" y="119977"/>
                    <a:pt x="14357" y="119977"/>
                  </a:cubicBezTo>
                  <a:cubicBezTo>
                    <a:pt x="14906" y="119977"/>
                    <a:pt x="15432" y="118690"/>
                    <a:pt x="15925" y="116094"/>
                  </a:cubicBezTo>
                  <a:cubicBezTo>
                    <a:pt x="16424" y="113520"/>
                    <a:pt x="16821" y="109982"/>
                    <a:pt x="17130" y="105502"/>
                  </a:cubicBezTo>
                  <a:lnTo>
                    <a:pt x="17130" y="118093"/>
                  </a:lnTo>
                  <a:lnTo>
                    <a:pt x="19180" y="118093"/>
                  </a:lnTo>
                  <a:lnTo>
                    <a:pt x="19180" y="33980"/>
                  </a:lnTo>
                  <a:lnTo>
                    <a:pt x="16967" y="33980"/>
                  </a:lnTo>
                  <a:lnTo>
                    <a:pt x="16967" y="69454"/>
                  </a:lnTo>
                  <a:cubicBezTo>
                    <a:pt x="16967" y="81493"/>
                    <a:pt x="16917" y="89052"/>
                    <a:pt x="16805" y="92153"/>
                  </a:cubicBezTo>
                  <a:cubicBezTo>
                    <a:pt x="16693" y="95232"/>
                    <a:pt x="16491" y="97828"/>
                    <a:pt x="16188" y="99919"/>
                  </a:cubicBezTo>
                  <a:cubicBezTo>
                    <a:pt x="15892" y="101987"/>
                    <a:pt x="15555" y="103044"/>
                    <a:pt x="15175" y="103044"/>
                  </a:cubicBezTo>
                  <a:cubicBezTo>
                    <a:pt x="14844" y="103044"/>
                    <a:pt x="14570" y="102263"/>
                    <a:pt x="14357" y="100700"/>
                  </a:cubicBezTo>
                  <a:cubicBezTo>
                    <a:pt x="14138" y="99138"/>
                    <a:pt x="13993" y="97024"/>
                    <a:pt x="13909" y="94359"/>
                  </a:cubicBezTo>
                  <a:cubicBezTo>
                    <a:pt x="13830" y="91694"/>
                    <a:pt x="13791" y="84457"/>
                    <a:pt x="13791" y="72624"/>
                  </a:cubicBezTo>
                  <a:lnTo>
                    <a:pt x="13791" y="33980"/>
                  </a:lnTo>
                  <a:close/>
                  <a:moveTo>
                    <a:pt x="35402" y="32073"/>
                  </a:moveTo>
                  <a:cubicBezTo>
                    <a:pt x="34299" y="32073"/>
                    <a:pt x="33380" y="36025"/>
                    <a:pt x="32658" y="43928"/>
                  </a:cubicBezTo>
                  <a:cubicBezTo>
                    <a:pt x="31935" y="51809"/>
                    <a:pt x="31571" y="62722"/>
                    <a:pt x="31571" y="76668"/>
                  </a:cubicBezTo>
                  <a:cubicBezTo>
                    <a:pt x="31571" y="88340"/>
                    <a:pt x="31845" y="97989"/>
                    <a:pt x="32400" y="105640"/>
                  </a:cubicBezTo>
                  <a:cubicBezTo>
                    <a:pt x="33094" y="115198"/>
                    <a:pt x="34170" y="119977"/>
                    <a:pt x="35626" y="119977"/>
                  </a:cubicBezTo>
                  <a:cubicBezTo>
                    <a:pt x="36545" y="119977"/>
                    <a:pt x="37307" y="117863"/>
                    <a:pt x="37918" y="113612"/>
                  </a:cubicBezTo>
                  <a:cubicBezTo>
                    <a:pt x="38534" y="109362"/>
                    <a:pt x="38976" y="103159"/>
                    <a:pt x="39262" y="95048"/>
                  </a:cubicBezTo>
                  <a:lnTo>
                    <a:pt x="37060" y="91326"/>
                  </a:lnTo>
                  <a:cubicBezTo>
                    <a:pt x="36937" y="95531"/>
                    <a:pt x="36758" y="98609"/>
                    <a:pt x="36523" y="100493"/>
                  </a:cubicBezTo>
                  <a:cubicBezTo>
                    <a:pt x="36287" y="102400"/>
                    <a:pt x="35996" y="103365"/>
                    <a:pt x="35649" y="103365"/>
                  </a:cubicBezTo>
                  <a:cubicBezTo>
                    <a:pt x="35139" y="103365"/>
                    <a:pt x="34713" y="101527"/>
                    <a:pt x="34372" y="97851"/>
                  </a:cubicBezTo>
                  <a:cubicBezTo>
                    <a:pt x="34030" y="94175"/>
                    <a:pt x="33856" y="89052"/>
                    <a:pt x="33839" y="82458"/>
                  </a:cubicBezTo>
                  <a:lnTo>
                    <a:pt x="39380" y="82458"/>
                  </a:lnTo>
                  <a:cubicBezTo>
                    <a:pt x="39413" y="65387"/>
                    <a:pt x="39066" y="52728"/>
                    <a:pt x="38349" y="44480"/>
                  </a:cubicBezTo>
                  <a:cubicBezTo>
                    <a:pt x="37632" y="36209"/>
                    <a:pt x="36646" y="32073"/>
                    <a:pt x="35402" y="32073"/>
                  </a:cubicBezTo>
                  <a:close/>
                  <a:moveTo>
                    <a:pt x="50645" y="32073"/>
                  </a:moveTo>
                  <a:cubicBezTo>
                    <a:pt x="49541" y="32073"/>
                    <a:pt x="48622" y="36025"/>
                    <a:pt x="47900" y="43928"/>
                  </a:cubicBezTo>
                  <a:cubicBezTo>
                    <a:pt x="47177" y="51809"/>
                    <a:pt x="46813" y="62722"/>
                    <a:pt x="46813" y="76668"/>
                  </a:cubicBezTo>
                  <a:cubicBezTo>
                    <a:pt x="46813" y="88340"/>
                    <a:pt x="47088" y="97989"/>
                    <a:pt x="47642" y="105640"/>
                  </a:cubicBezTo>
                  <a:cubicBezTo>
                    <a:pt x="48337" y="115198"/>
                    <a:pt x="49412" y="119977"/>
                    <a:pt x="50869" y="119977"/>
                  </a:cubicBezTo>
                  <a:cubicBezTo>
                    <a:pt x="51787" y="119977"/>
                    <a:pt x="52549" y="117863"/>
                    <a:pt x="53160" y="113612"/>
                  </a:cubicBezTo>
                  <a:cubicBezTo>
                    <a:pt x="53776" y="109362"/>
                    <a:pt x="54219" y="103159"/>
                    <a:pt x="54504" y="95048"/>
                  </a:cubicBezTo>
                  <a:lnTo>
                    <a:pt x="52303" y="91326"/>
                  </a:lnTo>
                  <a:cubicBezTo>
                    <a:pt x="52180" y="95531"/>
                    <a:pt x="52000" y="98609"/>
                    <a:pt x="51765" y="100493"/>
                  </a:cubicBezTo>
                  <a:cubicBezTo>
                    <a:pt x="51530" y="102400"/>
                    <a:pt x="51238" y="103365"/>
                    <a:pt x="50891" y="103365"/>
                  </a:cubicBezTo>
                  <a:cubicBezTo>
                    <a:pt x="50381" y="103365"/>
                    <a:pt x="49956" y="101527"/>
                    <a:pt x="49614" y="97851"/>
                  </a:cubicBezTo>
                  <a:cubicBezTo>
                    <a:pt x="49272" y="94175"/>
                    <a:pt x="49099" y="89052"/>
                    <a:pt x="49082" y="82458"/>
                  </a:cubicBezTo>
                  <a:lnTo>
                    <a:pt x="54622" y="82458"/>
                  </a:lnTo>
                  <a:cubicBezTo>
                    <a:pt x="54655" y="65387"/>
                    <a:pt x="54308" y="52728"/>
                    <a:pt x="53591" y="44480"/>
                  </a:cubicBezTo>
                  <a:cubicBezTo>
                    <a:pt x="52874" y="36209"/>
                    <a:pt x="51888" y="32073"/>
                    <a:pt x="50645" y="32073"/>
                  </a:cubicBezTo>
                  <a:close/>
                  <a:moveTo>
                    <a:pt x="61882" y="1998"/>
                  </a:moveTo>
                  <a:lnTo>
                    <a:pt x="61882" y="43813"/>
                  </a:lnTo>
                  <a:cubicBezTo>
                    <a:pt x="61198" y="35979"/>
                    <a:pt x="60392" y="32073"/>
                    <a:pt x="59456" y="32073"/>
                  </a:cubicBezTo>
                  <a:cubicBezTo>
                    <a:pt x="58442" y="32073"/>
                    <a:pt x="57596" y="35795"/>
                    <a:pt x="56930" y="43216"/>
                  </a:cubicBezTo>
                  <a:cubicBezTo>
                    <a:pt x="56263" y="50637"/>
                    <a:pt x="55933" y="61458"/>
                    <a:pt x="55933" y="75726"/>
                  </a:cubicBezTo>
                  <a:cubicBezTo>
                    <a:pt x="55933" y="89649"/>
                    <a:pt x="56274" y="100516"/>
                    <a:pt x="56958" y="108305"/>
                  </a:cubicBezTo>
                  <a:cubicBezTo>
                    <a:pt x="57641" y="116094"/>
                    <a:pt x="58465" y="119977"/>
                    <a:pt x="59428" y="119977"/>
                  </a:cubicBezTo>
                  <a:cubicBezTo>
                    <a:pt x="59899" y="119977"/>
                    <a:pt x="60369" y="118805"/>
                    <a:pt x="60834" y="116461"/>
                  </a:cubicBezTo>
                  <a:cubicBezTo>
                    <a:pt x="61293" y="114118"/>
                    <a:pt x="61697" y="110534"/>
                    <a:pt x="62039" y="105732"/>
                  </a:cubicBezTo>
                  <a:lnTo>
                    <a:pt x="62039" y="118093"/>
                  </a:lnTo>
                  <a:lnTo>
                    <a:pt x="64094" y="118093"/>
                  </a:lnTo>
                  <a:lnTo>
                    <a:pt x="64094" y="1998"/>
                  </a:lnTo>
                  <a:close/>
                  <a:moveTo>
                    <a:pt x="81107" y="32073"/>
                  </a:moveTo>
                  <a:cubicBezTo>
                    <a:pt x="80003" y="32073"/>
                    <a:pt x="79085" y="36025"/>
                    <a:pt x="78362" y="43928"/>
                  </a:cubicBezTo>
                  <a:cubicBezTo>
                    <a:pt x="77639" y="51809"/>
                    <a:pt x="77275" y="62722"/>
                    <a:pt x="77275" y="76668"/>
                  </a:cubicBezTo>
                  <a:cubicBezTo>
                    <a:pt x="77275" y="88340"/>
                    <a:pt x="77550" y="97989"/>
                    <a:pt x="78104" y="105640"/>
                  </a:cubicBezTo>
                  <a:cubicBezTo>
                    <a:pt x="78799" y="115198"/>
                    <a:pt x="79874" y="119977"/>
                    <a:pt x="81331" y="119977"/>
                  </a:cubicBezTo>
                  <a:cubicBezTo>
                    <a:pt x="82250" y="119977"/>
                    <a:pt x="83011" y="117863"/>
                    <a:pt x="83622" y="113612"/>
                  </a:cubicBezTo>
                  <a:cubicBezTo>
                    <a:pt x="84238" y="109362"/>
                    <a:pt x="84681" y="103159"/>
                    <a:pt x="84966" y="95048"/>
                  </a:cubicBezTo>
                  <a:lnTo>
                    <a:pt x="82765" y="91326"/>
                  </a:lnTo>
                  <a:cubicBezTo>
                    <a:pt x="82642" y="95531"/>
                    <a:pt x="82462" y="98609"/>
                    <a:pt x="82227" y="100493"/>
                  </a:cubicBezTo>
                  <a:cubicBezTo>
                    <a:pt x="81992" y="102400"/>
                    <a:pt x="81701" y="103365"/>
                    <a:pt x="81353" y="103365"/>
                  </a:cubicBezTo>
                  <a:cubicBezTo>
                    <a:pt x="80843" y="103365"/>
                    <a:pt x="80418" y="101527"/>
                    <a:pt x="80076" y="97851"/>
                  </a:cubicBezTo>
                  <a:cubicBezTo>
                    <a:pt x="79734" y="94175"/>
                    <a:pt x="79561" y="89052"/>
                    <a:pt x="79544" y="82458"/>
                  </a:cubicBezTo>
                  <a:lnTo>
                    <a:pt x="85084" y="82458"/>
                  </a:lnTo>
                  <a:cubicBezTo>
                    <a:pt x="85118" y="65387"/>
                    <a:pt x="84770" y="52728"/>
                    <a:pt x="84053" y="44480"/>
                  </a:cubicBezTo>
                  <a:cubicBezTo>
                    <a:pt x="83336" y="36209"/>
                    <a:pt x="82350" y="32073"/>
                    <a:pt x="81107" y="32073"/>
                  </a:cubicBezTo>
                  <a:close/>
                  <a:moveTo>
                    <a:pt x="90154" y="32073"/>
                  </a:moveTo>
                  <a:cubicBezTo>
                    <a:pt x="89072" y="32073"/>
                    <a:pt x="88249" y="34026"/>
                    <a:pt x="87700" y="37932"/>
                  </a:cubicBezTo>
                  <a:cubicBezTo>
                    <a:pt x="87151" y="41838"/>
                    <a:pt x="86759" y="47857"/>
                    <a:pt x="86535" y="55990"/>
                  </a:cubicBezTo>
                  <a:lnTo>
                    <a:pt x="88540" y="59643"/>
                  </a:lnTo>
                  <a:cubicBezTo>
                    <a:pt x="88680" y="55738"/>
                    <a:pt x="88860" y="53004"/>
                    <a:pt x="89078" y="51441"/>
                  </a:cubicBezTo>
                  <a:cubicBezTo>
                    <a:pt x="89296" y="49879"/>
                    <a:pt x="89605" y="49098"/>
                    <a:pt x="89997" y="49098"/>
                  </a:cubicBezTo>
                  <a:cubicBezTo>
                    <a:pt x="90579" y="49098"/>
                    <a:pt x="90977" y="50017"/>
                    <a:pt x="91190" y="51832"/>
                  </a:cubicBezTo>
                  <a:cubicBezTo>
                    <a:pt x="91397" y="53670"/>
                    <a:pt x="91504" y="56703"/>
                    <a:pt x="91504" y="60976"/>
                  </a:cubicBezTo>
                  <a:lnTo>
                    <a:pt x="91504" y="63205"/>
                  </a:lnTo>
                  <a:cubicBezTo>
                    <a:pt x="91106" y="64905"/>
                    <a:pt x="90389" y="66720"/>
                    <a:pt x="89353" y="68673"/>
                  </a:cubicBezTo>
                  <a:cubicBezTo>
                    <a:pt x="88585" y="70143"/>
                    <a:pt x="88002" y="71866"/>
                    <a:pt x="87594" y="73865"/>
                  </a:cubicBezTo>
                  <a:cubicBezTo>
                    <a:pt x="87185" y="75841"/>
                    <a:pt x="86871" y="78690"/>
                    <a:pt x="86647" y="82412"/>
                  </a:cubicBezTo>
                  <a:cubicBezTo>
                    <a:pt x="86417" y="86134"/>
                    <a:pt x="86305" y="90361"/>
                    <a:pt x="86305" y="95117"/>
                  </a:cubicBezTo>
                  <a:cubicBezTo>
                    <a:pt x="86305" y="102309"/>
                    <a:pt x="86552" y="108236"/>
                    <a:pt x="87050" y="112946"/>
                  </a:cubicBezTo>
                  <a:cubicBezTo>
                    <a:pt x="87549" y="117633"/>
                    <a:pt x="88227" y="119977"/>
                    <a:pt x="89084" y="119977"/>
                  </a:cubicBezTo>
                  <a:cubicBezTo>
                    <a:pt x="89571" y="119977"/>
                    <a:pt x="90030" y="119058"/>
                    <a:pt x="90462" y="117219"/>
                  </a:cubicBezTo>
                  <a:cubicBezTo>
                    <a:pt x="90893" y="115358"/>
                    <a:pt x="91296" y="112601"/>
                    <a:pt x="91677" y="108902"/>
                  </a:cubicBezTo>
                  <a:cubicBezTo>
                    <a:pt x="91694" y="109316"/>
                    <a:pt x="91716" y="110189"/>
                    <a:pt x="91756" y="111522"/>
                  </a:cubicBezTo>
                  <a:cubicBezTo>
                    <a:pt x="91840" y="114417"/>
                    <a:pt x="91907" y="116599"/>
                    <a:pt x="91969" y="118093"/>
                  </a:cubicBezTo>
                  <a:lnTo>
                    <a:pt x="94153" y="118093"/>
                  </a:lnTo>
                  <a:cubicBezTo>
                    <a:pt x="93963" y="114072"/>
                    <a:pt x="93828" y="110304"/>
                    <a:pt x="93755" y="106789"/>
                  </a:cubicBezTo>
                  <a:cubicBezTo>
                    <a:pt x="93688" y="103296"/>
                    <a:pt x="93649" y="97828"/>
                    <a:pt x="93649" y="90453"/>
                  </a:cubicBezTo>
                  <a:lnTo>
                    <a:pt x="93677" y="64468"/>
                  </a:lnTo>
                  <a:cubicBezTo>
                    <a:pt x="93677" y="54819"/>
                    <a:pt x="93576" y="48179"/>
                    <a:pt x="93380" y="44549"/>
                  </a:cubicBezTo>
                  <a:cubicBezTo>
                    <a:pt x="93184" y="40941"/>
                    <a:pt x="92842" y="37955"/>
                    <a:pt x="92361" y="35611"/>
                  </a:cubicBezTo>
                  <a:cubicBezTo>
                    <a:pt x="91879" y="33268"/>
                    <a:pt x="91145" y="32073"/>
                    <a:pt x="90154" y="32073"/>
                  </a:cubicBezTo>
                  <a:close/>
                  <a:moveTo>
                    <a:pt x="101312" y="1998"/>
                  </a:moveTo>
                  <a:lnTo>
                    <a:pt x="101312" y="43813"/>
                  </a:lnTo>
                  <a:cubicBezTo>
                    <a:pt x="100629" y="35979"/>
                    <a:pt x="99822" y="32073"/>
                    <a:pt x="98887" y="32073"/>
                  </a:cubicBezTo>
                  <a:cubicBezTo>
                    <a:pt x="97873" y="32073"/>
                    <a:pt x="97027" y="35795"/>
                    <a:pt x="96360" y="43216"/>
                  </a:cubicBezTo>
                  <a:cubicBezTo>
                    <a:pt x="95694" y="50637"/>
                    <a:pt x="95363" y="61458"/>
                    <a:pt x="95363" y="75726"/>
                  </a:cubicBezTo>
                  <a:cubicBezTo>
                    <a:pt x="95363" y="89649"/>
                    <a:pt x="95705" y="100516"/>
                    <a:pt x="96388" y="108305"/>
                  </a:cubicBezTo>
                  <a:cubicBezTo>
                    <a:pt x="97072" y="116094"/>
                    <a:pt x="97895" y="119977"/>
                    <a:pt x="98859" y="119977"/>
                  </a:cubicBezTo>
                  <a:cubicBezTo>
                    <a:pt x="99329" y="119977"/>
                    <a:pt x="99800" y="118805"/>
                    <a:pt x="100265" y="116461"/>
                  </a:cubicBezTo>
                  <a:cubicBezTo>
                    <a:pt x="100724" y="114118"/>
                    <a:pt x="101127" y="110534"/>
                    <a:pt x="101469" y="105732"/>
                  </a:cubicBezTo>
                  <a:lnTo>
                    <a:pt x="101469" y="118093"/>
                  </a:lnTo>
                  <a:lnTo>
                    <a:pt x="103525" y="118093"/>
                  </a:lnTo>
                  <a:lnTo>
                    <a:pt x="103525" y="1998"/>
                  </a:lnTo>
                  <a:close/>
                  <a:moveTo>
                    <a:pt x="108891" y="32073"/>
                  </a:moveTo>
                  <a:cubicBezTo>
                    <a:pt x="107788" y="32073"/>
                    <a:pt x="106869" y="36025"/>
                    <a:pt x="106146" y="43928"/>
                  </a:cubicBezTo>
                  <a:cubicBezTo>
                    <a:pt x="105424" y="51809"/>
                    <a:pt x="105060" y="62722"/>
                    <a:pt x="105060" y="76668"/>
                  </a:cubicBezTo>
                  <a:cubicBezTo>
                    <a:pt x="105060" y="88340"/>
                    <a:pt x="105334" y="97989"/>
                    <a:pt x="105889" y="105640"/>
                  </a:cubicBezTo>
                  <a:cubicBezTo>
                    <a:pt x="106583" y="115198"/>
                    <a:pt x="107659" y="119977"/>
                    <a:pt x="109115" y="119977"/>
                  </a:cubicBezTo>
                  <a:cubicBezTo>
                    <a:pt x="110034" y="119977"/>
                    <a:pt x="110796" y="117863"/>
                    <a:pt x="111406" y="113612"/>
                  </a:cubicBezTo>
                  <a:cubicBezTo>
                    <a:pt x="112023" y="109362"/>
                    <a:pt x="112465" y="103159"/>
                    <a:pt x="112751" y="95048"/>
                  </a:cubicBezTo>
                  <a:lnTo>
                    <a:pt x="110549" y="91326"/>
                  </a:lnTo>
                  <a:cubicBezTo>
                    <a:pt x="110426" y="95531"/>
                    <a:pt x="110247" y="98609"/>
                    <a:pt x="110012" y="100493"/>
                  </a:cubicBezTo>
                  <a:cubicBezTo>
                    <a:pt x="109776" y="102400"/>
                    <a:pt x="109485" y="103365"/>
                    <a:pt x="109138" y="103365"/>
                  </a:cubicBezTo>
                  <a:cubicBezTo>
                    <a:pt x="108628" y="103365"/>
                    <a:pt x="108202" y="101527"/>
                    <a:pt x="107861" y="97851"/>
                  </a:cubicBezTo>
                  <a:cubicBezTo>
                    <a:pt x="107519" y="94175"/>
                    <a:pt x="107345" y="89052"/>
                    <a:pt x="107328" y="82458"/>
                  </a:cubicBezTo>
                  <a:lnTo>
                    <a:pt x="112869" y="82458"/>
                  </a:lnTo>
                  <a:cubicBezTo>
                    <a:pt x="112902" y="65387"/>
                    <a:pt x="112555" y="52728"/>
                    <a:pt x="111838" y="44480"/>
                  </a:cubicBezTo>
                  <a:cubicBezTo>
                    <a:pt x="111121" y="36209"/>
                    <a:pt x="110135" y="32073"/>
                    <a:pt x="108891" y="320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2319175" y="244325"/>
              <a:ext cx="636549" cy="33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8"/>
                  </a:moveTo>
                  <a:lnTo>
                    <a:pt x="4" y="119991"/>
                  </a:lnTo>
                  <a:lnTo>
                    <a:pt x="120000" y="119991"/>
                  </a:lnTo>
                  <a:lnTo>
                    <a:pt x="120000" y="8"/>
                  </a:lnTo>
                  <a:close/>
                </a:path>
              </a:pathLst>
            </a:custGeom>
            <a:solidFill>
              <a:srgbClr val="B2B2B2"/>
            </a:solidFill>
            <a:ln w="9525" cap="rnd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2302575" y="203600"/>
              <a:ext cx="636549" cy="33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"/>
                  </a:moveTo>
                  <a:lnTo>
                    <a:pt x="0" y="119991"/>
                  </a:lnTo>
                  <a:lnTo>
                    <a:pt x="120000" y="119991"/>
                  </a:lnTo>
                  <a:lnTo>
                    <a:pt x="120000" y="8"/>
                  </a:lnTo>
                  <a:close/>
                </a:path>
              </a:pathLst>
            </a:custGeom>
            <a:solidFill>
              <a:srgbClr val="F0F0F0"/>
            </a:solidFill>
            <a:ln w="9525" cap="rnd" cmpd="sng">
              <a:solidFill>
                <a:srgbClr val="F0F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2302575" y="203600"/>
              <a:ext cx="631024" cy="3258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9"/>
                  </a:moveTo>
                  <a:lnTo>
                    <a:pt x="119995" y="9"/>
                  </a:lnTo>
                  <a:lnTo>
                    <a:pt x="119995" y="119990"/>
                  </a:lnTo>
                  <a:lnTo>
                    <a:pt x="0" y="119990"/>
                  </a:lnTo>
                  <a:lnTo>
                    <a:pt x="0" y="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2324700" y="280900"/>
              <a:ext cx="659225" cy="128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36" y="23"/>
                  </a:moveTo>
                  <a:lnTo>
                    <a:pt x="7936" y="20953"/>
                  </a:lnTo>
                  <a:lnTo>
                    <a:pt x="9734" y="20953"/>
                  </a:lnTo>
                  <a:lnTo>
                    <a:pt x="9734" y="23"/>
                  </a:lnTo>
                  <a:close/>
                  <a:moveTo>
                    <a:pt x="79743" y="19972"/>
                  </a:moveTo>
                  <a:cubicBezTo>
                    <a:pt x="80512" y="19972"/>
                    <a:pt x="80972" y="20112"/>
                    <a:pt x="81127" y="20393"/>
                  </a:cubicBezTo>
                  <a:cubicBezTo>
                    <a:pt x="81431" y="21023"/>
                    <a:pt x="81668" y="22565"/>
                    <a:pt x="81837" y="25018"/>
                  </a:cubicBezTo>
                  <a:cubicBezTo>
                    <a:pt x="82005" y="27447"/>
                    <a:pt x="82091" y="30671"/>
                    <a:pt x="82091" y="34642"/>
                  </a:cubicBezTo>
                  <a:cubicBezTo>
                    <a:pt x="82091" y="38170"/>
                    <a:pt x="82028" y="41136"/>
                    <a:pt x="81900" y="43496"/>
                  </a:cubicBezTo>
                  <a:cubicBezTo>
                    <a:pt x="81773" y="45855"/>
                    <a:pt x="81595" y="47514"/>
                    <a:pt x="81368" y="48495"/>
                  </a:cubicBezTo>
                  <a:cubicBezTo>
                    <a:pt x="81140" y="49452"/>
                    <a:pt x="80576" y="49943"/>
                    <a:pt x="79666" y="49943"/>
                  </a:cubicBezTo>
                  <a:lnTo>
                    <a:pt x="78264" y="49943"/>
                  </a:lnTo>
                  <a:lnTo>
                    <a:pt x="78264" y="19972"/>
                  </a:lnTo>
                  <a:close/>
                  <a:moveTo>
                    <a:pt x="22276" y="47911"/>
                  </a:moveTo>
                  <a:cubicBezTo>
                    <a:pt x="22644" y="47911"/>
                    <a:pt x="22954" y="49616"/>
                    <a:pt x="23209" y="53027"/>
                  </a:cubicBezTo>
                  <a:cubicBezTo>
                    <a:pt x="23468" y="56437"/>
                    <a:pt x="23600" y="61413"/>
                    <a:pt x="23614" y="67977"/>
                  </a:cubicBezTo>
                  <a:lnTo>
                    <a:pt x="20929" y="67977"/>
                  </a:lnTo>
                  <a:cubicBezTo>
                    <a:pt x="20924" y="61787"/>
                    <a:pt x="21047" y="56904"/>
                    <a:pt x="21306" y="53307"/>
                  </a:cubicBezTo>
                  <a:cubicBezTo>
                    <a:pt x="21561" y="49709"/>
                    <a:pt x="21884" y="47911"/>
                    <a:pt x="22276" y="47911"/>
                  </a:cubicBezTo>
                  <a:close/>
                  <a:moveTo>
                    <a:pt x="66669" y="47911"/>
                  </a:moveTo>
                  <a:cubicBezTo>
                    <a:pt x="67037" y="47911"/>
                    <a:pt x="67347" y="49616"/>
                    <a:pt x="67602" y="53027"/>
                  </a:cubicBezTo>
                  <a:cubicBezTo>
                    <a:pt x="67861" y="56437"/>
                    <a:pt x="67993" y="61413"/>
                    <a:pt x="68007" y="67977"/>
                  </a:cubicBezTo>
                  <a:lnTo>
                    <a:pt x="65322" y="67977"/>
                  </a:lnTo>
                  <a:cubicBezTo>
                    <a:pt x="65317" y="61787"/>
                    <a:pt x="65440" y="56904"/>
                    <a:pt x="65699" y="53307"/>
                  </a:cubicBezTo>
                  <a:cubicBezTo>
                    <a:pt x="65954" y="49709"/>
                    <a:pt x="66277" y="47911"/>
                    <a:pt x="66669" y="47911"/>
                  </a:cubicBezTo>
                  <a:close/>
                  <a:moveTo>
                    <a:pt x="88513" y="47911"/>
                  </a:moveTo>
                  <a:cubicBezTo>
                    <a:pt x="88881" y="47911"/>
                    <a:pt x="89191" y="49616"/>
                    <a:pt x="89445" y="53027"/>
                  </a:cubicBezTo>
                  <a:cubicBezTo>
                    <a:pt x="89705" y="56437"/>
                    <a:pt x="89837" y="61413"/>
                    <a:pt x="89850" y="67977"/>
                  </a:cubicBezTo>
                  <a:lnTo>
                    <a:pt x="87165" y="67977"/>
                  </a:lnTo>
                  <a:cubicBezTo>
                    <a:pt x="87161" y="61787"/>
                    <a:pt x="87284" y="56904"/>
                    <a:pt x="87543" y="53307"/>
                  </a:cubicBezTo>
                  <a:cubicBezTo>
                    <a:pt x="87798" y="49709"/>
                    <a:pt x="88121" y="47911"/>
                    <a:pt x="88513" y="47911"/>
                  </a:cubicBezTo>
                  <a:close/>
                  <a:moveTo>
                    <a:pt x="111084" y="47911"/>
                  </a:moveTo>
                  <a:cubicBezTo>
                    <a:pt x="111453" y="47911"/>
                    <a:pt x="111763" y="49616"/>
                    <a:pt x="112017" y="53027"/>
                  </a:cubicBezTo>
                  <a:cubicBezTo>
                    <a:pt x="112277" y="56437"/>
                    <a:pt x="112409" y="61413"/>
                    <a:pt x="112422" y="67977"/>
                  </a:cubicBezTo>
                  <a:lnTo>
                    <a:pt x="109737" y="67977"/>
                  </a:lnTo>
                  <a:cubicBezTo>
                    <a:pt x="109733" y="61787"/>
                    <a:pt x="109856" y="56904"/>
                    <a:pt x="110115" y="53307"/>
                  </a:cubicBezTo>
                  <a:cubicBezTo>
                    <a:pt x="110370" y="49709"/>
                    <a:pt x="110693" y="47911"/>
                    <a:pt x="111084" y="47911"/>
                  </a:cubicBezTo>
                  <a:close/>
                  <a:moveTo>
                    <a:pt x="59183" y="47911"/>
                  </a:moveTo>
                  <a:cubicBezTo>
                    <a:pt x="59620" y="47911"/>
                    <a:pt x="59979" y="50083"/>
                    <a:pt x="60261" y="54405"/>
                  </a:cubicBezTo>
                  <a:cubicBezTo>
                    <a:pt x="60543" y="58726"/>
                    <a:pt x="60684" y="65758"/>
                    <a:pt x="60684" y="75546"/>
                  </a:cubicBezTo>
                  <a:cubicBezTo>
                    <a:pt x="60684" y="84726"/>
                    <a:pt x="60543" y="91430"/>
                    <a:pt x="60266" y="95705"/>
                  </a:cubicBezTo>
                  <a:cubicBezTo>
                    <a:pt x="59984" y="99980"/>
                    <a:pt x="59647" y="102106"/>
                    <a:pt x="59251" y="102106"/>
                  </a:cubicBezTo>
                  <a:cubicBezTo>
                    <a:pt x="58737" y="102106"/>
                    <a:pt x="58323" y="99092"/>
                    <a:pt x="58009" y="93089"/>
                  </a:cubicBezTo>
                  <a:cubicBezTo>
                    <a:pt x="57790" y="88861"/>
                    <a:pt x="57676" y="82297"/>
                    <a:pt x="57676" y="73443"/>
                  </a:cubicBezTo>
                  <a:cubicBezTo>
                    <a:pt x="57676" y="64847"/>
                    <a:pt x="57822" y="58446"/>
                    <a:pt x="58109" y="54241"/>
                  </a:cubicBezTo>
                  <a:cubicBezTo>
                    <a:pt x="58391" y="50036"/>
                    <a:pt x="58750" y="47911"/>
                    <a:pt x="59183" y="47911"/>
                  </a:cubicBezTo>
                  <a:close/>
                  <a:moveTo>
                    <a:pt x="103321" y="47911"/>
                  </a:moveTo>
                  <a:cubicBezTo>
                    <a:pt x="103762" y="47911"/>
                    <a:pt x="104122" y="50083"/>
                    <a:pt x="104404" y="54405"/>
                  </a:cubicBezTo>
                  <a:cubicBezTo>
                    <a:pt x="104686" y="58726"/>
                    <a:pt x="104823" y="65804"/>
                    <a:pt x="104823" y="75616"/>
                  </a:cubicBezTo>
                  <a:cubicBezTo>
                    <a:pt x="104823" y="84422"/>
                    <a:pt x="104682" y="91033"/>
                    <a:pt x="104390" y="95472"/>
                  </a:cubicBezTo>
                  <a:cubicBezTo>
                    <a:pt x="104099" y="99887"/>
                    <a:pt x="103749" y="102106"/>
                    <a:pt x="103334" y="102106"/>
                  </a:cubicBezTo>
                  <a:cubicBezTo>
                    <a:pt x="102816" y="102106"/>
                    <a:pt x="102411" y="99162"/>
                    <a:pt x="102119" y="93252"/>
                  </a:cubicBezTo>
                  <a:cubicBezTo>
                    <a:pt x="101919" y="89164"/>
                    <a:pt x="101819" y="82577"/>
                    <a:pt x="101819" y="73443"/>
                  </a:cubicBezTo>
                  <a:cubicBezTo>
                    <a:pt x="101819" y="64963"/>
                    <a:pt x="101965" y="58586"/>
                    <a:pt x="102251" y="54311"/>
                  </a:cubicBezTo>
                  <a:cubicBezTo>
                    <a:pt x="102538" y="50060"/>
                    <a:pt x="102898" y="47911"/>
                    <a:pt x="103321" y="47911"/>
                  </a:cubicBezTo>
                  <a:close/>
                  <a:moveTo>
                    <a:pt x="96850" y="76994"/>
                  </a:moveTo>
                  <a:lnTo>
                    <a:pt x="96850" y="81502"/>
                  </a:lnTo>
                  <a:cubicBezTo>
                    <a:pt x="96850" y="86922"/>
                    <a:pt x="96827" y="90589"/>
                    <a:pt x="96777" y="92528"/>
                  </a:cubicBezTo>
                  <a:cubicBezTo>
                    <a:pt x="96709" y="95472"/>
                    <a:pt x="96567" y="97971"/>
                    <a:pt x="96349" y="100027"/>
                  </a:cubicBezTo>
                  <a:cubicBezTo>
                    <a:pt x="96053" y="102690"/>
                    <a:pt x="95744" y="104045"/>
                    <a:pt x="95421" y="104045"/>
                  </a:cubicBezTo>
                  <a:cubicBezTo>
                    <a:pt x="95134" y="104045"/>
                    <a:pt x="94893" y="102877"/>
                    <a:pt x="94706" y="100587"/>
                  </a:cubicBezTo>
                  <a:cubicBezTo>
                    <a:pt x="94520" y="98275"/>
                    <a:pt x="94424" y="95542"/>
                    <a:pt x="94424" y="92365"/>
                  </a:cubicBezTo>
                  <a:cubicBezTo>
                    <a:pt x="94424" y="89141"/>
                    <a:pt x="94542" y="86478"/>
                    <a:pt x="94774" y="84399"/>
                  </a:cubicBezTo>
                  <a:cubicBezTo>
                    <a:pt x="94929" y="83114"/>
                    <a:pt x="95257" y="81783"/>
                    <a:pt x="95753" y="80451"/>
                  </a:cubicBezTo>
                  <a:cubicBezTo>
                    <a:pt x="96253" y="79120"/>
                    <a:pt x="96617" y="77952"/>
                    <a:pt x="96850" y="76994"/>
                  </a:cubicBezTo>
                  <a:close/>
                  <a:moveTo>
                    <a:pt x="0" y="981"/>
                  </a:moveTo>
                  <a:lnTo>
                    <a:pt x="0" y="118061"/>
                  </a:lnTo>
                  <a:lnTo>
                    <a:pt x="6603" y="118061"/>
                  </a:lnTo>
                  <a:lnTo>
                    <a:pt x="6603" y="98158"/>
                  </a:lnTo>
                  <a:lnTo>
                    <a:pt x="1893" y="98158"/>
                  </a:lnTo>
                  <a:lnTo>
                    <a:pt x="1893" y="981"/>
                  </a:lnTo>
                  <a:close/>
                  <a:moveTo>
                    <a:pt x="7936" y="32540"/>
                  </a:moveTo>
                  <a:lnTo>
                    <a:pt x="7936" y="118061"/>
                  </a:lnTo>
                  <a:lnTo>
                    <a:pt x="9734" y="118061"/>
                  </a:lnTo>
                  <a:lnTo>
                    <a:pt x="9734" y="32540"/>
                  </a:lnTo>
                  <a:close/>
                  <a:moveTo>
                    <a:pt x="15472" y="30601"/>
                  </a:moveTo>
                  <a:cubicBezTo>
                    <a:pt x="14571" y="30601"/>
                    <a:pt x="13825" y="35437"/>
                    <a:pt x="13233" y="45108"/>
                  </a:cubicBezTo>
                  <a:lnTo>
                    <a:pt x="13233" y="32540"/>
                  </a:lnTo>
                  <a:lnTo>
                    <a:pt x="11563" y="32540"/>
                  </a:lnTo>
                  <a:lnTo>
                    <a:pt x="11563" y="118061"/>
                  </a:lnTo>
                  <a:lnTo>
                    <a:pt x="13361" y="118061"/>
                  </a:lnTo>
                  <a:lnTo>
                    <a:pt x="13361" y="79330"/>
                  </a:lnTo>
                  <a:cubicBezTo>
                    <a:pt x="13361" y="69776"/>
                    <a:pt x="13406" y="63211"/>
                    <a:pt x="13497" y="59684"/>
                  </a:cubicBezTo>
                  <a:cubicBezTo>
                    <a:pt x="13593" y="56133"/>
                    <a:pt x="13761" y="53284"/>
                    <a:pt x="14007" y="51134"/>
                  </a:cubicBezTo>
                  <a:cubicBezTo>
                    <a:pt x="14257" y="48985"/>
                    <a:pt x="14535" y="47911"/>
                    <a:pt x="14844" y="47911"/>
                  </a:cubicBezTo>
                  <a:cubicBezTo>
                    <a:pt x="15090" y="47911"/>
                    <a:pt x="15295" y="48682"/>
                    <a:pt x="15468" y="50177"/>
                  </a:cubicBezTo>
                  <a:cubicBezTo>
                    <a:pt x="15641" y="51672"/>
                    <a:pt x="15768" y="53774"/>
                    <a:pt x="15845" y="56507"/>
                  </a:cubicBezTo>
                  <a:cubicBezTo>
                    <a:pt x="15918" y="59217"/>
                    <a:pt x="15959" y="65174"/>
                    <a:pt x="15959" y="74401"/>
                  </a:cubicBezTo>
                  <a:lnTo>
                    <a:pt x="15959" y="118061"/>
                  </a:lnTo>
                  <a:lnTo>
                    <a:pt x="17757" y="118061"/>
                  </a:lnTo>
                  <a:lnTo>
                    <a:pt x="17757" y="64917"/>
                  </a:lnTo>
                  <a:cubicBezTo>
                    <a:pt x="17757" y="58306"/>
                    <a:pt x="17720" y="53237"/>
                    <a:pt x="17657" y="49686"/>
                  </a:cubicBezTo>
                  <a:cubicBezTo>
                    <a:pt x="17588" y="46159"/>
                    <a:pt x="17475" y="42982"/>
                    <a:pt x="17306" y="40202"/>
                  </a:cubicBezTo>
                  <a:cubicBezTo>
                    <a:pt x="17138" y="37399"/>
                    <a:pt x="16888" y="35109"/>
                    <a:pt x="16560" y="33311"/>
                  </a:cubicBezTo>
                  <a:cubicBezTo>
                    <a:pt x="16232" y="31512"/>
                    <a:pt x="15868" y="30601"/>
                    <a:pt x="15472" y="30601"/>
                  </a:cubicBezTo>
                  <a:close/>
                  <a:moveTo>
                    <a:pt x="26895" y="23"/>
                  </a:moveTo>
                  <a:lnTo>
                    <a:pt x="26895" y="118061"/>
                  </a:lnTo>
                  <a:lnTo>
                    <a:pt x="28656" y="118061"/>
                  </a:lnTo>
                  <a:lnTo>
                    <a:pt x="28656" y="41066"/>
                  </a:lnTo>
                  <a:lnTo>
                    <a:pt x="32433" y="118061"/>
                  </a:lnTo>
                  <a:lnTo>
                    <a:pt x="34335" y="118061"/>
                  </a:lnTo>
                  <a:lnTo>
                    <a:pt x="34335" y="23"/>
                  </a:lnTo>
                  <a:lnTo>
                    <a:pt x="32574" y="23"/>
                  </a:lnTo>
                  <a:lnTo>
                    <a:pt x="32574" y="78839"/>
                  </a:lnTo>
                  <a:lnTo>
                    <a:pt x="28738" y="23"/>
                  </a:lnTo>
                  <a:close/>
                  <a:moveTo>
                    <a:pt x="47965" y="30601"/>
                  </a:moveTo>
                  <a:cubicBezTo>
                    <a:pt x="47146" y="30601"/>
                    <a:pt x="46440" y="35156"/>
                    <a:pt x="45849" y="44220"/>
                  </a:cubicBezTo>
                  <a:lnTo>
                    <a:pt x="45849" y="32540"/>
                  </a:lnTo>
                  <a:lnTo>
                    <a:pt x="44192" y="32540"/>
                  </a:lnTo>
                  <a:lnTo>
                    <a:pt x="44192" y="118061"/>
                  </a:lnTo>
                  <a:lnTo>
                    <a:pt x="45990" y="118061"/>
                  </a:lnTo>
                  <a:lnTo>
                    <a:pt x="45990" y="76503"/>
                  </a:lnTo>
                  <a:cubicBezTo>
                    <a:pt x="45990" y="68281"/>
                    <a:pt x="46035" y="62417"/>
                    <a:pt x="46131" y="58867"/>
                  </a:cubicBezTo>
                  <a:cubicBezTo>
                    <a:pt x="46227" y="55339"/>
                    <a:pt x="46386" y="52629"/>
                    <a:pt x="46609" y="50737"/>
                  </a:cubicBezTo>
                  <a:cubicBezTo>
                    <a:pt x="46832" y="48868"/>
                    <a:pt x="47078" y="47911"/>
                    <a:pt x="47355" y="47911"/>
                  </a:cubicBezTo>
                  <a:cubicBezTo>
                    <a:pt x="47587" y="47911"/>
                    <a:pt x="47769" y="48518"/>
                    <a:pt x="47901" y="49686"/>
                  </a:cubicBezTo>
                  <a:cubicBezTo>
                    <a:pt x="48038" y="50877"/>
                    <a:pt x="48138" y="52676"/>
                    <a:pt x="48202" y="55082"/>
                  </a:cubicBezTo>
                  <a:cubicBezTo>
                    <a:pt x="48265" y="57512"/>
                    <a:pt x="48297" y="62861"/>
                    <a:pt x="48297" y="71201"/>
                  </a:cubicBezTo>
                  <a:lnTo>
                    <a:pt x="48297" y="118061"/>
                  </a:lnTo>
                  <a:lnTo>
                    <a:pt x="50095" y="118061"/>
                  </a:lnTo>
                  <a:lnTo>
                    <a:pt x="50095" y="76994"/>
                  </a:lnTo>
                  <a:cubicBezTo>
                    <a:pt x="50095" y="68935"/>
                    <a:pt x="50145" y="63048"/>
                    <a:pt x="50240" y="59310"/>
                  </a:cubicBezTo>
                  <a:cubicBezTo>
                    <a:pt x="50340" y="55573"/>
                    <a:pt x="50500" y="52746"/>
                    <a:pt x="50723" y="50831"/>
                  </a:cubicBezTo>
                  <a:cubicBezTo>
                    <a:pt x="50941" y="48892"/>
                    <a:pt x="51178" y="47911"/>
                    <a:pt x="51433" y="47911"/>
                  </a:cubicBezTo>
                  <a:cubicBezTo>
                    <a:pt x="51774" y="47911"/>
                    <a:pt x="52033" y="49523"/>
                    <a:pt x="52197" y="52746"/>
                  </a:cubicBezTo>
                  <a:cubicBezTo>
                    <a:pt x="52320" y="55222"/>
                    <a:pt x="52384" y="60689"/>
                    <a:pt x="52384" y="69168"/>
                  </a:cubicBezTo>
                  <a:lnTo>
                    <a:pt x="52384" y="118061"/>
                  </a:lnTo>
                  <a:lnTo>
                    <a:pt x="54181" y="118061"/>
                  </a:lnTo>
                  <a:lnTo>
                    <a:pt x="54181" y="63375"/>
                  </a:lnTo>
                  <a:cubicBezTo>
                    <a:pt x="54181" y="55222"/>
                    <a:pt x="54118" y="49312"/>
                    <a:pt x="53995" y="45668"/>
                  </a:cubicBezTo>
                  <a:cubicBezTo>
                    <a:pt x="53826" y="40739"/>
                    <a:pt x="53567" y="36978"/>
                    <a:pt x="53221" y="34432"/>
                  </a:cubicBezTo>
                  <a:cubicBezTo>
                    <a:pt x="52875" y="31886"/>
                    <a:pt x="52452" y="30601"/>
                    <a:pt x="51956" y="30601"/>
                  </a:cubicBezTo>
                  <a:cubicBezTo>
                    <a:pt x="51565" y="30601"/>
                    <a:pt x="51196" y="31746"/>
                    <a:pt x="50850" y="33988"/>
                  </a:cubicBezTo>
                  <a:cubicBezTo>
                    <a:pt x="50504" y="36254"/>
                    <a:pt x="50181" y="39665"/>
                    <a:pt x="49881" y="44220"/>
                  </a:cubicBezTo>
                  <a:cubicBezTo>
                    <a:pt x="49676" y="39665"/>
                    <a:pt x="49417" y="36254"/>
                    <a:pt x="49098" y="33988"/>
                  </a:cubicBezTo>
                  <a:cubicBezTo>
                    <a:pt x="48775" y="31746"/>
                    <a:pt x="48397" y="30601"/>
                    <a:pt x="47965" y="30601"/>
                  </a:cubicBezTo>
                  <a:close/>
                  <a:moveTo>
                    <a:pt x="74396" y="30601"/>
                  </a:moveTo>
                  <a:cubicBezTo>
                    <a:pt x="74105" y="30601"/>
                    <a:pt x="73850" y="31512"/>
                    <a:pt x="73618" y="33357"/>
                  </a:cubicBezTo>
                  <a:cubicBezTo>
                    <a:pt x="73390" y="35180"/>
                    <a:pt x="73135" y="38964"/>
                    <a:pt x="72849" y="44710"/>
                  </a:cubicBezTo>
                  <a:lnTo>
                    <a:pt x="72849" y="32540"/>
                  </a:lnTo>
                  <a:lnTo>
                    <a:pt x="71179" y="32540"/>
                  </a:lnTo>
                  <a:lnTo>
                    <a:pt x="71179" y="118061"/>
                  </a:lnTo>
                  <a:lnTo>
                    <a:pt x="72976" y="118061"/>
                  </a:lnTo>
                  <a:lnTo>
                    <a:pt x="72976" y="91641"/>
                  </a:lnTo>
                  <a:cubicBezTo>
                    <a:pt x="72976" y="77087"/>
                    <a:pt x="73026" y="67533"/>
                    <a:pt x="73126" y="62978"/>
                  </a:cubicBezTo>
                  <a:cubicBezTo>
                    <a:pt x="73226" y="58423"/>
                    <a:pt x="73363" y="55269"/>
                    <a:pt x="73540" y="53517"/>
                  </a:cubicBezTo>
                  <a:cubicBezTo>
                    <a:pt x="73713" y="51765"/>
                    <a:pt x="73927" y="50901"/>
                    <a:pt x="74178" y="50901"/>
                  </a:cubicBezTo>
                  <a:cubicBezTo>
                    <a:pt x="74441" y="50901"/>
                    <a:pt x="74719" y="52139"/>
                    <a:pt x="75024" y="54615"/>
                  </a:cubicBezTo>
                  <a:lnTo>
                    <a:pt x="75579" y="34876"/>
                  </a:lnTo>
                  <a:cubicBezTo>
                    <a:pt x="75201" y="32026"/>
                    <a:pt x="74806" y="30601"/>
                    <a:pt x="74396" y="30601"/>
                  </a:cubicBezTo>
                  <a:close/>
                  <a:moveTo>
                    <a:pt x="76371" y="23"/>
                  </a:moveTo>
                  <a:lnTo>
                    <a:pt x="76371" y="118061"/>
                  </a:lnTo>
                  <a:lnTo>
                    <a:pt x="78264" y="118061"/>
                  </a:lnTo>
                  <a:lnTo>
                    <a:pt x="78264" y="68771"/>
                  </a:lnTo>
                  <a:lnTo>
                    <a:pt x="78651" y="68771"/>
                  </a:lnTo>
                  <a:cubicBezTo>
                    <a:pt x="79083" y="68771"/>
                    <a:pt x="79402" y="69215"/>
                    <a:pt x="79602" y="70103"/>
                  </a:cubicBezTo>
                  <a:cubicBezTo>
                    <a:pt x="79802" y="70990"/>
                    <a:pt x="79993" y="72626"/>
                    <a:pt x="80171" y="75008"/>
                  </a:cubicBezTo>
                  <a:cubicBezTo>
                    <a:pt x="80353" y="77414"/>
                    <a:pt x="80685" y="83184"/>
                    <a:pt x="81168" y="92365"/>
                  </a:cubicBezTo>
                  <a:lnTo>
                    <a:pt x="82537" y="118061"/>
                  </a:lnTo>
                  <a:lnTo>
                    <a:pt x="84804" y="118061"/>
                  </a:lnTo>
                  <a:lnTo>
                    <a:pt x="83657" y="95028"/>
                  </a:lnTo>
                  <a:cubicBezTo>
                    <a:pt x="83206" y="85847"/>
                    <a:pt x="82847" y="79447"/>
                    <a:pt x="82578" y="75849"/>
                  </a:cubicBezTo>
                  <a:cubicBezTo>
                    <a:pt x="82314" y="72275"/>
                    <a:pt x="81973" y="68958"/>
                    <a:pt x="81568" y="65968"/>
                  </a:cubicBezTo>
                  <a:cubicBezTo>
                    <a:pt x="82387" y="64450"/>
                    <a:pt x="83006" y="60829"/>
                    <a:pt x="83420" y="55036"/>
                  </a:cubicBezTo>
                  <a:cubicBezTo>
                    <a:pt x="83834" y="49266"/>
                    <a:pt x="84039" y="41954"/>
                    <a:pt x="84039" y="33101"/>
                  </a:cubicBezTo>
                  <a:cubicBezTo>
                    <a:pt x="84039" y="26139"/>
                    <a:pt x="83903" y="19926"/>
                    <a:pt x="83630" y="14506"/>
                  </a:cubicBezTo>
                  <a:cubicBezTo>
                    <a:pt x="83361" y="9087"/>
                    <a:pt x="82997" y="5326"/>
                    <a:pt x="82542" y="3200"/>
                  </a:cubicBezTo>
                  <a:cubicBezTo>
                    <a:pt x="82087" y="1074"/>
                    <a:pt x="81359" y="23"/>
                    <a:pt x="80357" y="23"/>
                  </a:cubicBezTo>
                  <a:close/>
                  <a:moveTo>
                    <a:pt x="118812" y="30601"/>
                  </a:moveTo>
                  <a:cubicBezTo>
                    <a:pt x="118520" y="30601"/>
                    <a:pt x="118266" y="31512"/>
                    <a:pt x="118034" y="33357"/>
                  </a:cubicBezTo>
                  <a:cubicBezTo>
                    <a:pt x="117806" y="35180"/>
                    <a:pt x="117551" y="38964"/>
                    <a:pt x="117264" y="44710"/>
                  </a:cubicBezTo>
                  <a:lnTo>
                    <a:pt x="117264" y="32540"/>
                  </a:lnTo>
                  <a:lnTo>
                    <a:pt x="115594" y="32540"/>
                  </a:lnTo>
                  <a:lnTo>
                    <a:pt x="115594" y="118061"/>
                  </a:lnTo>
                  <a:lnTo>
                    <a:pt x="117392" y="118061"/>
                  </a:lnTo>
                  <a:lnTo>
                    <a:pt x="117392" y="91641"/>
                  </a:lnTo>
                  <a:cubicBezTo>
                    <a:pt x="117392" y="77087"/>
                    <a:pt x="117442" y="67533"/>
                    <a:pt x="117542" y="62978"/>
                  </a:cubicBezTo>
                  <a:cubicBezTo>
                    <a:pt x="117642" y="58423"/>
                    <a:pt x="117779" y="55269"/>
                    <a:pt x="117956" y="53517"/>
                  </a:cubicBezTo>
                  <a:cubicBezTo>
                    <a:pt x="118129" y="51765"/>
                    <a:pt x="118343" y="50901"/>
                    <a:pt x="118593" y="50901"/>
                  </a:cubicBezTo>
                  <a:cubicBezTo>
                    <a:pt x="118857" y="50901"/>
                    <a:pt x="119135" y="52139"/>
                    <a:pt x="119440" y="54615"/>
                  </a:cubicBezTo>
                  <a:lnTo>
                    <a:pt x="119995" y="34876"/>
                  </a:lnTo>
                  <a:cubicBezTo>
                    <a:pt x="119617" y="32026"/>
                    <a:pt x="119221" y="30601"/>
                    <a:pt x="118812" y="30601"/>
                  </a:cubicBezTo>
                  <a:close/>
                  <a:moveTo>
                    <a:pt x="22166" y="30601"/>
                  </a:moveTo>
                  <a:cubicBezTo>
                    <a:pt x="21270" y="30601"/>
                    <a:pt x="20524" y="34619"/>
                    <a:pt x="19937" y="42655"/>
                  </a:cubicBezTo>
                  <a:cubicBezTo>
                    <a:pt x="19349" y="50667"/>
                    <a:pt x="19054" y="61763"/>
                    <a:pt x="19054" y="75943"/>
                  </a:cubicBezTo>
                  <a:cubicBezTo>
                    <a:pt x="19054" y="87810"/>
                    <a:pt x="19277" y="97621"/>
                    <a:pt x="19723" y="105400"/>
                  </a:cubicBezTo>
                  <a:cubicBezTo>
                    <a:pt x="20292" y="115117"/>
                    <a:pt x="21165" y="119976"/>
                    <a:pt x="22348" y="119976"/>
                  </a:cubicBezTo>
                  <a:cubicBezTo>
                    <a:pt x="23095" y="119976"/>
                    <a:pt x="23714" y="117827"/>
                    <a:pt x="24210" y="113505"/>
                  </a:cubicBezTo>
                  <a:cubicBezTo>
                    <a:pt x="24706" y="109184"/>
                    <a:pt x="25070" y="102877"/>
                    <a:pt x="25302" y="94631"/>
                  </a:cubicBezTo>
                  <a:lnTo>
                    <a:pt x="23509" y="90846"/>
                  </a:lnTo>
                  <a:cubicBezTo>
                    <a:pt x="23413" y="95121"/>
                    <a:pt x="23268" y="98251"/>
                    <a:pt x="23077" y="100167"/>
                  </a:cubicBezTo>
                  <a:cubicBezTo>
                    <a:pt x="22885" y="102106"/>
                    <a:pt x="22649" y="103087"/>
                    <a:pt x="22367" y="103087"/>
                  </a:cubicBezTo>
                  <a:cubicBezTo>
                    <a:pt x="21953" y="103087"/>
                    <a:pt x="21607" y="101218"/>
                    <a:pt x="21329" y="97481"/>
                  </a:cubicBezTo>
                  <a:cubicBezTo>
                    <a:pt x="21051" y="93743"/>
                    <a:pt x="20906" y="88534"/>
                    <a:pt x="20897" y="81829"/>
                  </a:cubicBezTo>
                  <a:lnTo>
                    <a:pt x="25398" y="81829"/>
                  </a:lnTo>
                  <a:cubicBezTo>
                    <a:pt x="25425" y="64473"/>
                    <a:pt x="25143" y="51602"/>
                    <a:pt x="24560" y="43215"/>
                  </a:cubicBezTo>
                  <a:cubicBezTo>
                    <a:pt x="23978" y="34806"/>
                    <a:pt x="23177" y="30601"/>
                    <a:pt x="22166" y="30601"/>
                  </a:cubicBezTo>
                  <a:close/>
                  <a:moveTo>
                    <a:pt x="36288" y="32540"/>
                  </a:moveTo>
                  <a:lnTo>
                    <a:pt x="36288" y="86642"/>
                  </a:lnTo>
                  <a:cubicBezTo>
                    <a:pt x="36288" y="94701"/>
                    <a:pt x="36365" y="101008"/>
                    <a:pt x="36529" y="105563"/>
                  </a:cubicBezTo>
                  <a:cubicBezTo>
                    <a:pt x="36693" y="110142"/>
                    <a:pt x="36952" y="113669"/>
                    <a:pt x="37316" y="116192"/>
                  </a:cubicBezTo>
                  <a:cubicBezTo>
                    <a:pt x="37680" y="118715"/>
                    <a:pt x="38090" y="119976"/>
                    <a:pt x="38545" y="119976"/>
                  </a:cubicBezTo>
                  <a:cubicBezTo>
                    <a:pt x="38991" y="119976"/>
                    <a:pt x="39419" y="118668"/>
                    <a:pt x="39819" y="116028"/>
                  </a:cubicBezTo>
                  <a:cubicBezTo>
                    <a:pt x="40224" y="113412"/>
                    <a:pt x="40547" y="109815"/>
                    <a:pt x="40793" y="105259"/>
                  </a:cubicBezTo>
                  <a:lnTo>
                    <a:pt x="40793" y="118061"/>
                  </a:lnTo>
                  <a:lnTo>
                    <a:pt x="42463" y="118061"/>
                  </a:lnTo>
                  <a:lnTo>
                    <a:pt x="42463" y="32540"/>
                  </a:lnTo>
                  <a:lnTo>
                    <a:pt x="40665" y="32540"/>
                  </a:lnTo>
                  <a:lnTo>
                    <a:pt x="40665" y="68608"/>
                  </a:lnTo>
                  <a:cubicBezTo>
                    <a:pt x="40665" y="80848"/>
                    <a:pt x="40624" y="88534"/>
                    <a:pt x="40533" y="91687"/>
                  </a:cubicBezTo>
                  <a:cubicBezTo>
                    <a:pt x="40442" y="94817"/>
                    <a:pt x="40279" y="97457"/>
                    <a:pt x="40033" y="99583"/>
                  </a:cubicBezTo>
                  <a:cubicBezTo>
                    <a:pt x="39792" y="101685"/>
                    <a:pt x="39514" y="102760"/>
                    <a:pt x="39209" y="102760"/>
                  </a:cubicBezTo>
                  <a:cubicBezTo>
                    <a:pt x="38941" y="102760"/>
                    <a:pt x="38718" y="101966"/>
                    <a:pt x="38545" y="100377"/>
                  </a:cubicBezTo>
                  <a:cubicBezTo>
                    <a:pt x="38367" y="98789"/>
                    <a:pt x="38249" y="96640"/>
                    <a:pt x="38181" y="93930"/>
                  </a:cubicBezTo>
                  <a:cubicBezTo>
                    <a:pt x="38117" y="91220"/>
                    <a:pt x="38085" y="83862"/>
                    <a:pt x="38085" y="71831"/>
                  </a:cubicBezTo>
                  <a:lnTo>
                    <a:pt x="38085" y="32540"/>
                  </a:lnTo>
                  <a:close/>
                  <a:moveTo>
                    <a:pt x="55892" y="23"/>
                  </a:moveTo>
                  <a:lnTo>
                    <a:pt x="55892" y="118061"/>
                  </a:lnTo>
                  <a:lnTo>
                    <a:pt x="57563" y="118061"/>
                  </a:lnTo>
                  <a:lnTo>
                    <a:pt x="57563" y="105493"/>
                  </a:lnTo>
                  <a:cubicBezTo>
                    <a:pt x="57836" y="110258"/>
                    <a:pt x="58159" y="113879"/>
                    <a:pt x="58536" y="116309"/>
                  </a:cubicBezTo>
                  <a:cubicBezTo>
                    <a:pt x="58914" y="118761"/>
                    <a:pt x="59296" y="119976"/>
                    <a:pt x="59688" y="119976"/>
                  </a:cubicBezTo>
                  <a:cubicBezTo>
                    <a:pt x="60475" y="119976"/>
                    <a:pt x="61144" y="116028"/>
                    <a:pt x="61699" y="108156"/>
                  </a:cubicBezTo>
                  <a:cubicBezTo>
                    <a:pt x="62250" y="100260"/>
                    <a:pt x="62527" y="89001"/>
                    <a:pt x="62527" y="74401"/>
                  </a:cubicBezTo>
                  <a:cubicBezTo>
                    <a:pt x="62527" y="60291"/>
                    <a:pt x="62254" y="49476"/>
                    <a:pt x="61713" y="41931"/>
                  </a:cubicBezTo>
                  <a:cubicBezTo>
                    <a:pt x="61171" y="34385"/>
                    <a:pt x="60489" y="30601"/>
                    <a:pt x="59660" y="30601"/>
                  </a:cubicBezTo>
                  <a:cubicBezTo>
                    <a:pt x="58900" y="30601"/>
                    <a:pt x="58245" y="34572"/>
                    <a:pt x="57690" y="42538"/>
                  </a:cubicBezTo>
                  <a:lnTo>
                    <a:pt x="57690" y="23"/>
                  </a:lnTo>
                  <a:close/>
                  <a:moveTo>
                    <a:pt x="66559" y="30601"/>
                  </a:moveTo>
                  <a:cubicBezTo>
                    <a:pt x="65663" y="30601"/>
                    <a:pt x="64917" y="34619"/>
                    <a:pt x="64330" y="42655"/>
                  </a:cubicBezTo>
                  <a:cubicBezTo>
                    <a:pt x="63743" y="50667"/>
                    <a:pt x="63447" y="61763"/>
                    <a:pt x="63447" y="75943"/>
                  </a:cubicBezTo>
                  <a:cubicBezTo>
                    <a:pt x="63447" y="87810"/>
                    <a:pt x="63670" y="97621"/>
                    <a:pt x="64116" y="105400"/>
                  </a:cubicBezTo>
                  <a:cubicBezTo>
                    <a:pt x="64685" y="115117"/>
                    <a:pt x="65558" y="119976"/>
                    <a:pt x="66742" y="119976"/>
                  </a:cubicBezTo>
                  <a:cubicBezTo>
                    <a:pt x="67488" y="119976"/>
                    <a:pt x="68107" y="117827"/>
                    <a:pt x="68603" y="113505"/>
                  </a:cubicBezTo>
                  <a:cubicBezTo>
                    <a:pt x="69099" y="109184"/>
                    <a:pt x="69463" y="102877"/>
                    <a:pt x="69695" y="94631"/>
                  </a:cubicBezTo>
                  <a:lnTo>
                    <a:pt x="67902" y="90846"/>
                  </a:lnTo>
                  <a:cubicBezTo>
                    <a:pt x="67806" y="95121"/>
                    <a:pt x="67661" y="98251"/>
                    <a:pt x="67470" y="100167"/>
                  </a:cubicBezTo>
                  <a:cubicBezTo>
                    <a:pt x="67279" y="102106"/>
                    <a:pt x="67042" y="103087"/>
                    <a:pt x="66760" y="103087"/>
                  </a:cubicBezTo>
                  <a:cubicBezTo>
                    <a:pt x="66346" y="103087"/>
                    <a:pt x="66000" y="101218"/>
                    <a:pt x="65722" y="97481"/>
                  </a:cubicBezTo>
                  <a:cubicBezTo>
                    <a:pt x="65445" y="93743"/>
                    <a:pt x="65299" y="88534"/>
                    <a:pt x="65290" y="81829"/>
                  </a:cubicBezTo>
                  <a:lnTo>
                    <a:pt x="69791" y="81829"/>
                  </a:lnTo>
                  <a:cubicBezTo>
                    <a:pt x="69818" y="64473"/>
                    <a:pt x="69536" y="51602"/>
                    <a:pt x="68953" y="43215"/>
                  </a:cubicBezTo>
                  <a:cubicBezTo>
                    <a:pt x="68371" y="34806"/>
                    <a:pt x="67570" y="30601"/>
                    <a:pt x="66559" y="30601"/>
                  </a:cubicBezTo>
                  <a:close/>
                  <a:moveTo>
                    <a:pt x="88403" y="30601"/>
                  </a:moveTo>
                  <a:cubicBezTo>
                    <a:pt x="87507" y="30601"/>
                    <a:pt x="86760" y="34619"/>
                    <a:pt x="86173" y="42655"/>
                  </a:cubicBezTo>
                  <a:cubicBezTo>
                    <a:pt x="85586" y="50667"/>
                    <a:pt x="85291" y="61763"/>
                    <a:pt x="85291" y="75943"/>
                  </a:cubicBezTo>
                  <a:cubicBezTo>
                    <a:pt x="85291" y="87810"/>
                    <a:pt x="85514" y="97621"/>
                    <a:pt x="85960" y="105400"/>
                  </a:cubicBezTo>
                  <a:cubicBezTo>
                    <a:pt x="86528" y="115117"/>
                    <a:pt x="87402" y="119976"/>
                    <a:pt x="88585" y="119976"/>
                  </a:cubicBezTo>
                  <a:cubicBezTo>
                    <a:pt x="89332" y="119976"/>
                    <a:pt x="89951" y="117827"/>
                    <a:pt x="90447" y="113505"/>
                  </a:cubicBezTo>
                  <a:cubicBezTo>
                    <a:pt x="90943" y="109184"/>
                    <a:pt x="91307" y="102877"/>
                    <a:pt x="91539" y="94631"/>
                  </a:cubicBezTo>
                  <a:lnTo>
                    <a:pt x="89746" y="90846"/>
                  </a:lnTo>
                  <a:cubicBezTo>
                    <a:pt x="89650" y="95121"/>
                    <a:pt x="89505" y="98251"/>
                    <a:pt x="89313" y="100167"/>
                  </a:cubicBezTo>
                  <a:cubicBezTo>
                    <a:pt x="89122" y="102106"/>
                    <a:pt x="88886" y="103087"/>
                    <a:pt x="88604" y="103087"/>
                  </a:cubicBezTo>
                  <a:cubicBezTo>
                    <a:pt x="88189" y="103087"/>
                    <a:pt x="87844" y="101218"/>
                    <a:pt x="87566" y="97481"/>
                  </a:cubicBezTo>
                  <a:cubicBezTo>
                    <a:pt x="87288" y="93743"/>
                    <a:pt x="87143" y="88534"/>
                    <a:pt x="87134" y="81829"/>
                  </a:cubicBezTo>
                  <a:lnTo>
                    <a:pt x="91634" y="81829"/>
                  </a:lnTo>
                  <a:cubicBezTo>
                    <a:pt x="91662" y="64473"/>
                    <a:pt x="91380" y="51602"/>
                    <a:pt x="90797" y="43215"/>
                  </a:cubicBezTo>
                  <a:cubicBezTo>
                    <a:pt x="90215" y="34806"/>
                    <a:pt x="89414" y="30601"/>
                    <a:pt x="88403" y="30601"/>
                  </a:cubicBezTo>
                  <a:close/>
                  <a:moveTo>
                    <a:pt x="95753" y="30601"/>
                  </a:moveTo>
                  <a:cubicBezTo>
                    <a:pt x="94870" y="30601"/>
                    <a:pt x="94206" y="32587"/>
                    <a:pt x="93760" y="36558"/>
                  </a:cubicBezTo>
                  <a:cubicBezTo>
                    <a:pt x="93314" y="40529"/>
                    <a:pt x="92995" y="46649"/>
                    <a:pt x="92813" y="54919"/>
                  </a:cubicBezTo>
                  <a:lnTo>
                    <a:pt x="94442" y="58633"/>
                  </a:lnTo>
                  <a:cubicBezTo>
                    <a:pt x="94556" y="54662"/>
                    <a:pt x="94697" y="51882"/>
                    <a:pt x="94879" y="50293"/>
                  </a:cubicBezTo>
                  <a:cubicBezTo>
                    <a:pt x="95057" y="48705"/>
                    <a:pt x="95307" y="47911"/>
                    <a:pt x="95625" y="47911"/>
                  </a:cubicBezTo>
                  <a:cubicBezTo>
                    <a:pt x="96099" y="47911"/>
                    <a:pt x="96422" y="48845"/>
                    <a:pt x="96590" y="50691"/>
                  </a:cubicBezTo>
                  <a:cubicBezTo>
                    <a:pt x="96763" y="52559"/>
                    <a:pt x="96850" y="55643"/>
                    <a:pt x="96850" y="59988"/>
                  </a:cubicBezTo>
                  <a:lnTo>
                    <a:pt x="96850" y="62254"/>
                  </a:lnTo>
                  <a:cubicBezTo>
                    <a:pt x="96522" y="63982"/>
                    <a:pt x="95944" y="65828"/>
                    <a:pt x="95102" y="67813"/>
                  </a:cubicBezTo>
                  <a:cubicBezTo>
                    <a:pt x="94479" y="69308"/>
                    <a:pt x="94005" y="71060"/>
                    <a:pt x="93673" y="73093"/>
                  </a:cubicBezTo>
                  <a:cubicBezTo>
                    <a:pt x="93341" y="75102"/>
                    <a:pt x="93086" y="77998"/>
                    <a:pt x="92904" y="81783"/>
                  </a:cubicBezTo>
                  <a:cubicBezTo>
                    <a:pt x="92717" y="85567"/>
                    <a:pt x="92626" y="89865"/>
                    <a:pt x="92626" y="94701"/>
                  </a:cubicBezTo>
                  <a:cubicBezTo>
                    <a:pt x="92626" y="102012"/>
                    <a:pt x="92827" y="108039"/>
                    <a:pt x="93232" y="112828"/>
                  </a:cubicBezTo>
                  <a:cubicBezTo>
                    <a:pt x="93632" y="117593"/>
                    <a:pt x="94187" y="119976"/>
                    <a:pt x="94884" y="119976"/>
                  </a:cubicBezTo>
                  <a:cubicBezTo>
                    <a:pt x="95280" y="119976"/>
                    <a:pt x="95653" y="119042"/>
                    <a:pt x="96003" y="117173"/>
                  </a:cubicBezTo>
                  <a:cubicBezTo>
                    <a:pt x="96354" y="115281"/>
                    <a:pt x="96681" y="112478"/>
                    <a:pt x="96991" y="108717"/>
                  </a:cubicBezTo>
                  <a:cubicBezTo>
                    <a:pt x="97000" y="109137"/>
                    <a:pt x="97023" y="110025"/>
                    <a:pt x="97054" y="111380"/>
                  </a:cubicBezTo>
                  <a:cubicBezTo>
                    <a:pt x="97123" y="114323"/>
                    <a:pt x="97177" y="116542"/>
                    <a:pt x="97227" y="118061"/>
                  </a:cubicBezTo>
                  <a:lnTo>
                    <a:pt x="99002" y="118061"/>
                  </a:lnTo>
                  <a:cubicBezTo>
                    <a:pt x="98847" y="113973"/>
                    <a:pt x="98738" y="110142"/>
                    <a:pt x="98679" y="106568"/>
                  </a:cubicBezTo>
                  <a:cubicBezTo>
                    <a:pt x="98624" y="103017"/>
                    <a:pt x="98593" y="97457"/>
                    <a:pt x="98593" y="89959"/>
                  </a:cubicBezTo>
                  <a:lnTo>
                    <a:pt x="98615" y="63539"/>
                  </a:lnTo>
                  <a:cubicBezTo>
                    <a:pt x="98615" y="53727"/>
                    <a:pt x="98533" y="46976"/>
                    <a:pt x="98374" y="43285"/>
                  </a:cubicBezTo>
                  <a:cubicBezTo>
                    <a:pt x="98215" y="39618"/>
                    <a:pt x="97937" y="36581"/>
                    <a:pt x="97546" y="34198"/>
                  </a:cubicBezTo>
                  <a:cubicBezTo>
                    <a:pt x="97154" y="31816"/>
                    <a:pt x="96558" y="30601"/>
                    <a:pt x="95753" y="30601"/>
                  </a:cubicBezTo>
                  <a:close/>
                  <a:moveTo>
                    <a:pt x="104818" y="23"/>
                  </a:moveTo>
                  <a:lnTo>
                    <a:pt x="104818" y="42538"/>
                  </a:lnTo>
                  <a:cubicBezTo>
                    <a:pt x="104263" y="34572"/>
                    <a:pt x="103608" y="30601"/>
                    <a:pt x="102848" y="30601"/>
                  </a:cubicBezTo>
                  <a:cubicBezTo>
                    <a:pt x="102019" y="30601"/>
                    <a:pt x="101337" y="34385"/>
                    <a:pt x="100795" y="41931"/>
                  </a:cubicBezTo>
                  <a:cubicBezTo>
                    <a:pt x="100254" y="49476"/>
                    <a:pt x="99985" y="60478"/>
                    <a:pt x="99985" y="74985"/>
                  </a:cubicBezTo>
                  <a:cubicBezTo>
                    <a:pt x="99985" y="89141"/>
                    <a:pt x="100263" y="100190"/>
                    <a:pt x="100818" y="108109"/>
                  </a:cubicBezTo>
                  <a:cubicBezTo>
                    <a:pt x="101373" y="116028"/>
                    <a:pt x="102042" y="119976"/>
                    <a:pt x="102825" y="119976"/>
                  </a:cubicBezTo>
                  <a:cubicBezTo>
                    <a:pt x="103207" y="119976"/>
                    <a:pt x="103589" y="118785"/>
                    <a:pt x="103962" y="116402"/>
                  </a:cubicBezTo>
                  <a:cubicBezTo>
                    <a:pt x="104340" y="114019"/>
                    <a:pt x="104668" y="110375"/>
                    <a:pt x="104945" y="105493"/>
                  </a:cubicBezTo>
                  <a:lnTo>
                    <a:pt x="104945" y="118061"/>
                  </a:lnTo>
                  <a:lnTo>
                    <a:pt x="106616" y="118061"/>
                  </a:lnTo>
                  <a:lnTo>
                    <a:pt x="106616" y="23"/>
                  </a:lnTo>
                  <a:close/>
                  <a:moveTo>
                    <a:pt x="110975" y="30601"/>
                  </a:moveTo>
                  <a:cubicBezTo>
                    <a:pt x="110079" y="30601"/>
                    <a:pt x="109332" y="34619"/>
                    <a:pt x="108745" y="42655"/>
                  </a:cubicBezTo>
                  <a:cubicBezTo>
                    <a:pt x="108158" y="50667"/>
                    <a:pt x="107863" y="61763"/>
                    <a:pt x="107863" y="75943"/>
                  </a:cubicBezTo>
                  <a:cubicBezTo>
                    <a:pt x="107863" y="87810"/>
                    <a:pt x="108086" y="97621"/>
                    <a:pt x="108531" y="105400"/>
                  </a:cubicBezTo>
                  <a:cubicBezTo>
                    <a:pt x="109100" y="115117"/>
                    <a:pt x="109974" y="119976"/>
                    <a:pt x="111157" y="119976"/>
                  </a:cubicBezTo>
                  <a:cubicBezTo>
                    <a:pt x="111904" y="119976"/>
                    <a:pt x="112523" y="117827"/>
                    <a:pt x="113019" y="113505"/>
                  </a:cubicBezTo>
                  <a:cubicBezTo>
                    <a:pt x="113519" y="109184"/>
                    <a:pt x="113879" y="102877"/>
                    <a:pt x="114111" y="94631"/>
                  </a:cubicBezTo>
                  <a:lnTo>
                    <a:pt x="112318" y="90846"/>
                  </a:lnTo>
                  <a:cubicBezTo>
                    <a:pt x="112222" y="95121"/>
                    <a:pt x="112077" y="98251"/>
                    <a:pt x="111885" y="100167"/>
                  </a:cubicBezTo>
                  <a:cubicBezTo>
                    <a:pt x="111694" y="102106"/>
                    <a:pt x="111458" y="103087"/>
                    <a:pt x="111176" y="103087"/>
                  </a:cubicBezTo>
                  <a:cubicBezTo>
                    <a:pt x="110761" y="103087"/>
                    <a:pt x="110416" y="101218"/>
                    <a:pt x="110138" y="97481"/>
                  </a:cubicBezTo>
                  <a:cubicBezTo>
                    <a:pt x="109860" y="93743"/>
                    <a:pt x="109715" y="88534"/>
                    <a:pt x="109706" y="81829"/>
                  </a:cubicBezTo>
                  <a:lnTo>
                    <a:pt x="114206" y="81829"/>
                  </a:lnTo>
                  <a:cubicBezTo>
                    <a:pt x="114234" y="64473"/>
                    <a:pt x="113951" y="51602"/>
                    <a:pt x="113369" y="43215"/>
                  </a:cubicBezTo>
                  <a:cubicBezTo>
                    <a:pt x="112786" y="34806"/>
                    <a:pt x="111986" y="30601"/>
                    <a:pt x="110975" y="306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1488925" y="1669675"/>
              <a:ext cx="636549" cy="3393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19995" y="120000"/>
                  </a:lnTo>
                  <a:lnTo>
                    <a:pt x="119995" y="0"/>
                  </a:lnTo>
                  <a:close/>
                </a:path>
              </a:pathLst>
            </a:custGeom>
            <a:solidFill>
              <a:srgbClr val="B2B2B2"/>
            </a:solidFill>
            <a:ln w="9525" cap="rnd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1472300" y="1628950"/>
              <a:ext cx="636575" cy="33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4" y="119991"/>
                  </a:lnTo>
                  <a:lnTo>
                    <a:pt x="119995" y="119991"/>
                  </a:lnTo>
                  <a:lnTo>
                    <a:pt x="119995" y="0"/>
                  </a:lnTo>
                  <a:close/>
                </a:path>
              </a:pathLst>
            </a:custGeom>
            <a:solidFill>
              <a:srgbClr val="C0C0C0"/>
            </a:solidFill>
            <a:ln w="9525" cap="rnd" cmpd="sng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1472300" y="1628950"/>
              <a:ext cx="631024" cy="3258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" y="0"/>
                  </a:moveTo>
                  <a:lnTo>
                    <a:pt x="120000" y="0"/>
                  </a:lnTo>
                  <a:lnTo>
                    <a:pt x="120000" y="119990"/>
                  </a:lnTo>
                  <a:lnTo>
                    <a:pt x="4" y="119990"/>
                  </a:lnTo>
                  <a:lnTo>
                    <a:pt x="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1525525" y="1704100"/>
              <a:ext cx="593525" cy="165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287" y="17044"/>
                  </a:moveTo>
                  <a:cubicBezTo>
                    <a:pt x="76141" y="17044"/>
                    <a:pt x="76652" y="17153"/>
                    <a:pt x="76824" y="17352"/>
                  </a:cubicBezTo>
                  <a:cubicBezTo>
                    <a:pt x="77162" y="17859"/>
                    <a:pt x="77425" y="19055"/>
                    <a:pt x="77612" y="20938"/>
                  </a:cubicBezTo>
                  <a:cubicBezTo>
                    <a:pt x="77799" y="22840"/>
                    <a:pt x="77895" y="25322"/>
                    <a:pt x="77895" y="28401"/>
                  </a:cubicBezTo>
                  <a:cubicBezTo>
                    <a:pt x="77895" y="31154"/>
                    <a:pt x="77824" y="33436"/>
                    <a:pt x="77683" y="35266"/>
                  </a:cubicBezTo>
                  <a:cubicBezTo>
                    <a:pt x="77541" y="37113"/>
                    <a:pt x="77344" y="38400"/>
                    <a:pt x="77091" y="39142"/>
                  </a:cubicBezTo>
                  <a:cubicBezTo>
                    <a:pt x="76839" y="39903"/>
                    <a:pt x="76212" y="40265"/>
                    <a:pt x="75201" y="40265"/>
                  </a:cubicBezTo>
                  <a:lnTo>
                    <a:pt x="73644" y="40265"/>
                  </a:lnTo>
                  <a:lnTo>
                    <a:pt x="73644" y="17044"/>
                  </a:lnTo>
                  <a:close/>
                  <a:moveTo>
                    <a:pt x="85027" y="38707"/>
                  </a:moveTo>
                  <a:cubicBezTo>
                    <a:pt x="85437" y="38707"/>
                    <a:pt x="85780" y="40030"/>
                    <a:pt x="86063" y="42674"/>
                  </a:cubicBezTo>
                  <a:cubicBezTo>
                    <a:pt x="86351" y="45319"/>
                    <a:pt x="86498" y="49177"/>
                    <a:pt x="86513" y="54249"/>
                  </a:cubicBezTo>
                  <a:lnTo>
                    <a:pt x="83531" y="54249"/>
                  </a:lnTo>
                  <a:cubicBezTo>
                    <a:pt x="83526" y="49467"/>
                    <a:pt x="83662" y="45681"/>
                    <a:pt x="83950" y="42892"/>
                  </a:cubicBezTo>
                  <a:cubicBezTo>
                    <a:pt x="84234" y="40102"/>
                    <a:pt x="84592" y="38707"/>
                    <a:pt x="85027" y="38707"/>
                  </a:cubicBezTo>
                  <a:close/>
                  <a:moveTo>
                    <a:pt x="110098" y="38707"/>
                  </a:moveTo>
                  <a:cubicBezTo>
                    <a:pt x="110507" y="38707"/>
                    <a:pt x="110851" y="40030"/>
                    <a:pt x="111134" y="42674"/>
                  </a:cubicBezTo>
                  <a:cubicBezTo>
                    <a:pt x="111422" y="45319"/>
                    <a:pt x="111569" y="49177"/>
                    <a:pt x="111584" y="54249"/>
                  </a:cubicBezTo>
                  <a:lnTo>
                    <a:pt x="108601" y="54249"/>
                  </a:lnTo>
                  <a:cubicBezTo>
                    <a:pt x="108596" y="49467"/>
                    <a:pt x="108733" y="45681"/>
                    <a:pt x="109021" y="42892"/>
                  </a:cubicBezTo>
                  <a:cubicBezTo>
                    <a:pt x="109304" y="40102"/>
                    <a:pt x="109663" y="38707"/>
                    <a:pt x="110098" y="38707"/>
                  </a:cubicBezTo>
                  <a:close/>
                  <a:moveTo>
                    <a:pt x="37605" y="22913"/>
                  </a:moveTo>
                  <a:lnTo>
                    <a:pt x="39041" y="56875"/>
                  </a:lnTo>
                  <a:lnTo>
                    <a:pt x="36200" y="56875"/>
                  </a:lnTo>
                  <a:lnTo>
                    <a:pt x="37605" y="22913"/>
                  </a:lnTo>
                  <a:close/>
                  <a:moveTo>
                    <a:pt x="101475" y="38707"/>
                  </a:moveTo>
                  <a:cubicBezTo>
                    <a:pt x="101965" y="38707"/>
                    <a:pt x="102364" y="40392"/>
                    <a:pt x="102678" y="43725"/>
                  </a:cubicBezTo>
                  <a:cubicBezTo>
                    <a:pt x="102991" y="47076"/>
                    <a:pt x="103148" y="52564"/>
                    <a:pt x="103148" y="60190"/>
                  </a:cubicBezTo>
                  <a:cubicBezTo>
                    <a:pt x="103148" y="67018"/>
                    <a:pt x="102986" y="72144"/>
                    <a:pt x="102662" y="75568"/>
                  </a:cubicBezTo>
                  <a:cubicBezTo>
                    <a:pt x="102339" y="79009"/>
                    <a:pt x="101950" y="80730"/>
                    <a:pt x="101490" y="80730"/>
                  </a:cubicBezTo>
                  <a:cubicBezTo>
                    <a:pt x="100914" y="80730"/>
                    <a:pt x="100464" y="78430"/>
                    <a:pt x="100140" y="73865"/>
                  </a:cubicBezTo>
                  <a:cubicBezTo>
                    <a:pt x="99918" y="70695"/>
                    <a:pt x="99807" y="65569"/>
                    <a:pt x="99807" y="58505"/>
                  </a:cubicBezTo>
                  <a:cubicBezTo>
                    <a:pt x="99807" y="51930"/>
                    <a:pt x="99968" y="46985"/>
                    <a:pt x="100287" y="43670"/>
                  </a:cubicBezTo>
                  <a:cubicBezTo>
                    <a:pt x="100605" y="40356"/>
                    <a:pt x="101005" y="38707"/>
                    <a:pt x="101475" y="38707"/>
                  </a:cubicBezTo>
                  <a:close/>
                  <a:moveTo>
                    <a:pt x="23918" y="61240"/>
                  </a:moveTo>
                  <a:lnTo>
                    <a:pt x="23918" y="64736"/>
                  </a:lnTo>
                  <a:cubicBezTo>
                    <a:pt x="23918" y="68938"/>
                    <a:pt x="23892" y="71800"/>
                    <a:pt x="23837" y="73304"/>
                  </a:cubicBezTo>
                  <a:cubicBezTo>
                    <a:pt x="23761" y="75586"/>
                    <a:pt x="23604" y="77524"/>
                    <a:pt x="23362" y="79100"/>
                  </a:cubicBezTo>
                  <a:cubicBezTo>
                    <a:pt x="23038" y="81183"/>
                    <a:pt x="22694" y="82215"/>
                    <a:pt x="22330" y="82215"/>
                  </a:cubicBezTo>
                  <a:cubicBezTo>
                    <a:pt x="22012" y="82215"/>
                    <a:pt x="21744" y="81328"/>
                    <a:pt x="21537" y="79535"/>
                  </a:cubicBezTo>
                  <a:cubicBezTo>
                    <a:pt x="21330" y="77741"/>
                    <a:pt x="21224" y="75622"/>
                    <a:pt x="21224" y="73177"/>
                  </a:cubicBezTo>
                  <a:cubicBezTo>
                    <a:pt x="21224" y="70677"/>
                    <a:pt x="21355" y="68612"/>
                    <a:pt x="21613" y="66982"/>
                  </a:cubicBezTo>
                  <a:cubicBezTo>
                    <a:pt x="21785" y="65986"/>
                    <a:pt x="22149" y="64972"/>
                    <a:pt x="22699" y="63939"/>
                  </a:cubicBezTo>
                  <a:cubicBezTo>
                    <a:pt x="23255" y="62889"/>
                    <a:pt x="23660" y="62001"/>
                    <a:pt x="23918" y="61240"/>
                  </a:cubicBezTo>
                  <a:close/>
                  <a:moveTo>
                    <a:pt x="59502" y="61240"/>
                  </a:moveTo>
                  <a:lnTo>
                    <a:pt x="59502" y="64736"/>
                  </a:lnTo>
                  <a:cubicBezTo>
                    <a:pt x="59502" y="68938"/>
                    <a:pt x="59476" y="71800"/>
                    <a:pt x="59421" y="73304"/>
                  </a:cubicBezTo>
                  <a:cubicBezTo>
                    <a:pt x="59345" y="75586"/>
                    <a:pt x="59188" y="77524"/>
                    <a:pt x="58946" y="79100"/>
                  </a:cubicBezTo>
                  <a:cubicBezTo>
                    <a:pt x="58622" y="81183"/>
                    <a:pt x="58278" y="82215"/>
                    <a:pt x="57914" y="82215"/>
                  </a:cubicBezTo>
                  <a:cubicBezTo>
                    <a:pt x="57596" y="82215"/>
                    <a:pt x="57328" y="81328"/>
                    <a:pt x="57121" y="79535"/>
                  </a:cubicBezTo>
                  <a:cubicBezTo>
                    <a:pt x="56914" y="77741"/>
                    <a:pt x="56808" y="75622"/>
                    <a:pt x="56808" y="73177"/>
                  </a:cubicBezTo>
                  <a:cubicBezTo>
                    <a:pt x="56808" y="70677"/>
                    <a:pt x="56939" y="68612"/>
                    <a:pt x="57197" y="66982"/>
                  </a:cubicBezTo>
                  <a:cubicBezTo>
                    <a:pt x="57369" y="65986"/>
                    <a:pt x="57733" y="64972"/>
                    <a:pt x="58283" y="63939"/>
                  </a:cubicBezTo>
                  <a:cubicBezTo>
                    <a:pt x="58839" y="62889"/>
                    <a:pt x="59244" y="62001"/>
                    <a:pt x="59502" y="61240"/>
                  </a:cubicBezTo>
                  <a:close/>
                  <a:moveTo>
                    <a:pt x="94287" y="61240"/>
                  </a:moveTo>
                  <a:lnTo>
                    <a:pt x="94287" y="64736"/>
                  </a:lnTo>
                  <a:cubicBezTo>
                    <a:pt x="94287" y="68938"/>
                    <a:pt x="94262" y="71800"/>
                    <a:pt x="94206" y="73304"/>
                  </a:cubicBezTo>
                  <a:cubicBezTo>
                    <a:pt x="94130" y="75586"/>
                    <a:pt x="93974" y="77524"/>
                    <a:pt x="93731" y="79100"/>
                  </a:cubicBezTo>
                  <a:cubicBezTo>
                    <a:pt x="93408" y="81183"/>
                    <a:pt x="93064" y="82215"/>
                    <a:pt x="92700" y="82215"/>
                  </a:cubicBezTo>
                  <a:cubicBezTo>
                    <a:pt x="92381" y="82215"/>
                    <a:pt x="92114" y="81328"/>
                    <a:pt x="91906" y="79535"/>
                  </a:cubicBezTo>
                  <a:cubicBezTo>
                    <a:pt x="91699" y="77741"/>
                    <a:pt x="91593" y="75622"/>
                    <a:pt x="91593" y="73177"/>
                  </a:cubicBezTo>
                  <a:cubicBezTo>
                    <a:pt x="91593" y="70677"/>
                    <a:pt x="91724" y="68612"/>
                    <a:pt x="91982" y="66982"/>
                  </a:cubicBezTo>
                  <a:cubicBezTo>
                    <a:pt x="92154" y="65986"/>
                    <a:pt x="92518" y="64972"/>
                    <a:pt x="93069" y="63939"/>
                  </a:cubicBezTo>
                  <a:cubicBezTo>
                    <a:pt x="93625" y="62889"/>
                    <a:pt x="94029" y="62001"/>
                    <a:pt x="94287" y="61240"/>
                  </a:cubicBezTo>
                  <a:close/>
                  <a:moveTo>
                    <a:pt x="10862" y="1557"/>
                  </a:moveTo>
                  <a:lnTo>
                    <a:pt x="10862" y="93083"/>
                  </a:lnTo>
                  <a:lnTo>
                    <a:pt x="12858" y="93083"/>
                  </a:lnTo>
                  <a:lnTo>
                    <a:pt x="12858" y="59864"/>
                  </a:lnTo>
                  <a:cubicBezTo>
                    <a:pt x="12858" y="54303"/>
                    <a:pt x="12919" y="50083"/>
                    <a:pt x="13040" y="47239"/>
                  </a:cubicBezTo>
                  <a:cubicBezTo>
                    <a:pt x="13156" y="44377"/>
                    <a:pt x="13349" y="42240"/>
                    <a:pt x="13611" y="40827"/>
                  </a:cubicBezTo>
                  <a:cubicBezTo>
                    <a:pt x="13869" y="39414"/>
                    <a:pt x="14167" y="38707"/>
                    <a:pt x="14496" y="38707"/>
                  </a:cubicBezTo>
                  <a:cubicBezTo>
                    <a:pt x="14789" y="38707"/>
                    <a:pt x="15027" y="39251"/>
                    <a:pt x="15219" y="40356"/>
                  </a:cubicBezTo>
                  <a:cubicBezTo>
                    <a:pt x="15411" y="41461"/>
                    <a:pt x="15542" y="42946"/>
                    <a:pt x="15618" y="44830"/>
                  </a:cubicBezTo>
                  <a:cubicBezTo>
                    <a:pt x="15694" y="46695"/>
                    <a:pt x="15734" y="51115"/>
                    <a:pt x="15734" y="58070"/>
                  </a:cubicBezTo>
                  <a:lnTo>
                    <a:pt x="15734" y="93083"/>
                  </a:lnTo>
                  <a:lnTo>
                    <a:pt x="17731" y="93083"/>
                  </a:lnTo>
                  <a:lnTo>
                    <a:pt x="17731" y="54194"/>
                  </a:lnTo>
                  <a:cubicBezTo>
                    <a:pt x="17731" y="48235"/>
                    <a:pt x="17695" y="43852"/>
                    <a:pt x="17625" y="41026"/>
                  </a:cubicBezTo>
                  <a:cubicBezTo>
                    <a:pt x="17559" y="38182"/>
                    <a:pt x="17433" y="35610"/>
                    <a:pt x="17246" y="33273"/>
                  </a:cubicBezTo>
                  <a:cubicBezTo>
                    <a:pt x="17059" y="30937"/>
                    <a:pt x="16781" y="29035"/>
                    <a:pt x="16407" y="27532"/>
                  </a:cubicBezTo>
                  <a:cubicBezTo>
                    <a:pt x="16038" y="26028"/>
                    <a:pt x="15623" y="25286"/>
                    <a:pt x="15163" y="25286"/>
                  </a:cubicBezTo>
                  <a:cubicBezTo>
                    <a:pt x="14268" y="25286"/>
                    <a:pt x="13500" y="28600"/>
                    <a:pt x="12858" y="35212"/>
                  </a:cubicBezTo>
                  <a:lnTo>
                    <a:pt x="12858" y="1557"/>
                  </a:lnTo>
                  <a:close/>
                  <a:moveTo>
                    <a:pt x="31333" y="25286"/>
                  </a:moveTo>
                  <a:cubicBezTo>
                    <a:pt x="31014" y="25286"/>
                    <a:pt x="30726" y="25992"/>
                    <a:pt x="30473" y="27405"/>
                  </a:cubicBezTo>
                  <a:cubicBezTo>
                    <a:pt x="30216" y="28818"/>
                    <a:pt x="29933" y="31752"/>
                    <a:pt x="29614" y="36208"/>
                  </a:cubicBezTo>
                  <a:lnTo>
                    <a:pt x="29614" y="26789"/>
                  </a:lnTo>
                  <a:lnTo>
                    <a:pt x="27759" y="26789"/>
                  </a:lnTo>
                  <a:lnTo>
                    <a:pt x="27759" y="93083"/>
                  </a:lnTo>
                  <a:lnTo>
                    <a:pt x="29756" y="93083"/>
                  </a:lnTo>
                  <a:lnTo>
                    <a:pt x="29756" y="72615"/>
                  </a:lnTo>
                  <a:cubicBezTo>
                    <a:pt x="29756" y="61331"/>
                    <a:pt x="29811" y="53923"/>
                    <a:pt x="29922" y="50390"/>
                  </a:cubicBezTo>
                  <a:cubicBezTo>
                    <a:pt x="30034" y="46840"/>
                    <a:pt x="30190" y="44395"/>
                    <a:pt x="30382" y="43055"/>
                  </a:cubicBezTo>
                  <a:cubicBezTo>
                    <a:pt x="30574" y="41696"/>
                    <a:pt x="30812" y="41026"/>
                    <a:pt x="31090" y="41026"/>
                  </a:cubicBezTo>
                  <a:cubicBezTo>
                    <a:pt x="31383" y="41026"/>
                    <a:pt x="31692" y="41968"/>
                    <a:pt x="32030" y="43888"/>
                  </a:cubicBezTo>
                  <a:lnTo>
                    <a:pt x="32647" y="28600"/>
                  </a:lnTo>
                  <a:cubicBezTo>
                    <a:pt x="32227" y="26390"/>
                    <a:pt x="31788" y="25286"/>
                    <a:pt x="31333" y="25286"/>
                  </a:cubicBezTo>
                  <a:close/>
                  <a:moveTo>
                    <a:pt x="36519" y="1557"/>
                  </a:moveTo>
                  <a:lnTo>
                    <a:pt x="32465" y="93083"/>
                  </a:lnTo>
                  <a:lnTo>
                    <a:pt x="34694" y="93083"/>
                  </a:lnTo>
                  <a:lnTo>
                    <a:pt x="35553" y="72289"/>
                  </a:lnTo>
                  <a:lnTo>
                    <a:pt x="39718" y="72289"/>
                  </a:lnTo>
                  <a:lnTo>
                    <a:pt x="40623" y="93083"/>
                  </a:lnTo>
                  <a:lnTo>
                    <a:pt x="42913" y="93083"/>
                  </a:lnTo>
                  <a:lnTo>
                    <a:pt x="38743" y="1557"/>
                  </a:lnTo>
                  <a:close/>
                  <a:moveTo>
                    <a:pt x="47502" y="25286"/>
                  </a:moveTo>
                  <a:cubicBezTo>
                    <a:pt x="47184" y="25286"/>
                    <a:pt x="46896" y="25992"/>
                    <a:pt x="46638" y="27405"/>
                  </a:cubicBezTo>
                  <a:cubicBezTo>
                    <a:pt x="46385" y="28818"/>
                    <a:pt x="46102" y="31752"/>
                    <a:pt x="45784" y="36208"/>
                  </a:cubicBezTo>
                  <a:lnTo>
                    <a:pt x="45784" y="26789"/>
                  </a:lnTo>
                  <a:lnTo>
                    <a:pt x="43929" y="26789"/>
                  </a:lnTo>
                  <a:lnTo>
                    <a:pt x="43929" y="93083"/>
                  </a:lnTo>
                  <a:lnTo>
                    <a:pt x="45925" y="93083"/>
                  </a:lnTo>
                  <a:lnTo>
                    <a:pt x="45925" y="72615"/>
                  </a:lnTo>
                  <a:cubicBezTo>
                    <a:pt x="45925" y="61331"/>
                    <a:pt x="45981" y="53923"/>
                    <a:pt x="46092" y="50390"/>
                  </a:cubicBezTo>
                  <a:cubicBezTo>
                    <a:pt x="46203" y="46840"/>
                    <a:pt x="46360" y="44395"/>
                    <a:pt x="46552" y="43055"/>
                  </a:cubicBezTo>
                  <a:cubicBezTo>
                    <a:pt x="46744" y="41696"/>
                    <a:pt x="46982" y="41026"/>
                    <a:pt x="47260" y="41026"/>
                  </a:cubicBezTo>
                  <a:cubicBezTo>
                    <a:pt x="47553" y="41026"/>
                    <a:pt x="47861" y="41968"/>
                    <a:pt x="48200" y="43888"/>
                  </a:cubicBezTo>
                  <a:lnTo>
                    <a:pt x="48816" y="28600"/>
                  </a:lnTo>
                  <a:cubicBezTo>
                    <a:pt x="48397" y="26390"/>
                    <a:pt x="47957" y="25286"/>
                    <a:pt x="47502" y="25286"/>
                  </a:cubicBezTo>
                  <a:close/>
                  <a:moveTo>
                    <a:pt x="53163" y="25286"/>
                  </a:moveTo>
                  <a:cubicBezTo>
                    <a:pt x="52845" y="25286"/>
                    <a:pt x="52557" y="25992"/>
                    <a:pt x="52304" y="27405"/>
                  </a:cubicBezTo>
                  <a:cubicBezTo>
                    <a:pt x="52046" y="28818"/>
                    <a:pt x="51763" y="31752"/>
                    <a:pt x="51445" y="36208"/>
                  </a:cubicBezTo>
                  <a:lnTo>
                    <a:pt x="51445" y="26789"/>
                  </a:lnTo>
                  <a:lnTo>
                    <a:pt x="49590" y="26789"/>
                  </a:lnTo>
                  <a:lnTo>
                    <a:pt x="49590" y="93083"/>
                  </a:lnTo>
                  <a:lnTo>
                    <a:pt x="51586" y="93083"/>
                  </a:lnTo>
                  <a:lnTo>
                    <a:pt x="51586" y="72615"/>
                  </a:lnTo>
                  <a:cubicBezTo>
                    <a:pt x="51586" y="61331"/>
                    <a:pt x="51642" y="53923"/>
                    <a:pt x="51753" y="50390"/>
                  </a:cubicBezTo>
                  <a:cubicBezTo>
                    <a:pt x="51864" y="46840"/>
                    <a:pt x="52021" y="44395"/>
                    <a:pt x="52213" y="43055"/>
                  </a:cubicBezTo>
                  <a:cubicBezTo>
                    <a:pt x="52405" y="41696"/>
                    <a:pt x="52643" y="41026"/>
                    <a:pt x="52921" y="41026"/>
                  </a:cubicBezTo>
                  <a:cubicBezTo>
                    <a:pt x="53214" y="41026"/>
                    <a:pt x="53522" y="41968"/>
                    <a:pt x="53861" y="43888"/>
                  </a:cubicBezTo>
                  <a:lnTo>
                    <a:pt x="54477" y="28600"/>
                  </a:lnTo>
                  <a:cubicBezTo>
                    <a:pt x="54058" y="26390"/>
                    <a:pt x="53618" y="25286"/>
                    <a:pt x="53163" y="25286"/>
                  </a:cubicBezTo>
                  <a:close/>
                  <a:moveTo>
                    <a:pt x="71542" y="1557"/>
                  </a:moveTo>
                  <a:lnTo>
                    <a:pt x="71542" y="93083"/>
                  </a:lnTo>
                  <a:lnTo>
                    <a:pt x="73644" y="93083"/>
                  </a:lnTo>
                  <a:lnTo>
                    <a:pt x="73644" y="54883"/>
                  </a:lnTo>
                  <a:lnTo>
                    <a:pt x="74074" y="54883"/>
                  </a:lnTo>
                  <a:cubicBezTo>
                    <a:pt x="74554" y="54883"/>
                    <a:pt x="74908" y="55227"/>
                    <a:pt x="75130" y="55915"/>
                  </a:cubicBezTo>
                  <a:cubicBezTo>
                    <a:pt x="75353" y="56603"/>
                    <a:pt x="75565" y="57871"/>
                    <a:pt x="75762" y="59719"/>
                  </a:cubicBezTo>
                  <a:cubicBezTo>
                    <a:pt x="75964" y="61566"/>
                    <a:pt x="76333" y="66058"/>
                    <a:pt x="76869" y="73177"/>
                  </a:cubicBezTo>
                  <a:lnTo>
                    <a:pt x="78390" y="93083"/>
                  </a:lnTo>
                  <a:lnTo>
                    <a:pt x="80908" y="93083"/>
                  </a:lnTo>
                  <a:lnTo>
                    <a:pt x="79634" y="75224"/>
                  </a:lnTo>
                  <a:cubicBezTo>
                    <a:pt x="79133" y="68105"/>
                    <a:pt x="78734" y="63160"/>
                    <a:pt x="78436" y="60371"/>
                  </a:cubicBezTo>
                  <a:cubicBezTo>
                    <a:pt x="78143" y="57581"/>
                    <a:pt x="77769" y="55027"/>
                    <a:pt x="77314" y="52691"/>
                  </a:cubicBezTo>
                  <a:cubicBezTo>
                    <a:pt x="78224" y="51532"/>
                    <a:pt x="78911" y="48706"/>
                    <a:pt x="79371" y="44232"/>
                  </a:cubicBezTo>
                  <a:cubicBezTo>
                    <a:pt x="79831" y="39758"/>
                    <a:pt x="80064" y="34089"/>
                    <a:pt x="80064" y="27224"/>
                  </a:cubicBezTo>
                  <a:cubicBezTo>
                    <a:pt x="80064" y="21808"/>
                    <a:pt x="79912" y="17008"/>
                    <a:pt x="79609" y="12806"/>
                  </a:cubicBezTo>
                  <a:cubicBezTo>
                    <a:pt x="79305" y="8603"/>
                    <a:pt x="78901" y="5669"/>
                    <a:pt x="78396" y="4021"/>
                  </a:cubicBezTo>
                  <a:cubicBezTo>
                    <a:pt x="77890" y="2390"/>
                    <a:pt x="77081" y="1557"/>
                    <a:pt x="75969" y="1557"/>
                  </a:cubicBezTo>
                  <a:close/>
                  <a:moveTo>
                    <a:pt x="118680" y="25286"/>
                  </a:moveTo>
                  <a:cubicBezTo>
                    <a:pt x="118362" y="25286"/>
                    <a:pt x="118074" y="25992"/>
                    <a:pt x="117821" y="27405"/>
                  </a:cubicBezTo>
                  <a:cubicBezTo>
                    <a:pt x="117563" y="28818"/>
                    <a:pt x="117280" y="31752"/>
                    <a:pt x="116962" y="36208"/>
                  </a:cubicBezTo>
                  <a:lnTo>
                    <a:pt x="116962" y="26789"/>
                  </a:lnTo>
                  <a:lnTo>
                    <a:pt x="115107" y="26789"/>
                  </a:lnTo>
                  <a:lnTo>
                    <a:pt x="115107" y="93083"/>
                  </a:lnTo>
                  <a:lnTo>
                    <a:pt x="117103" y="93083"/>
                  </a:lnTo>
                  <a:lnTo>
                    <a:pt x="117103" y="72615"/>
                  </a:lnTo>
                  <a:cubicBezTo>
                    <a:pt x="117103" y="61331"/>
                    <a:pt x="117159" y="53923"/>
                    <a:pt x="117270" y="50390"/>
                  </a:cubicBezTo>
                  <a:cubicBezTo>
                    <a:pt x="117381" y="46840"/>
                    <a:pt x="117538" y="44395"/>
                    <a:pt x="117730" y="43055"/>
                  </a:cubicBezTo>
                  <a:cubicBezTo>
                    <a:pt x="117922" y="41696"/>
                    <a:pt x="118160" y="41026"/>
                    <a:pt x="118438" y="41026"/>
                  </a:cubicBezTo>
                  <a:cubicBezTo>
                    <a:pt x="118731" y="41026"/>
                    <a:pt x="119039" y="41968"/>
                    <a:pt x="119378" y="43888"/>
                  </a:cubicBezTo>
                  <a:lnTo>
                    <a:pt x="119994" y="28600"/>
                  </a:lnTo>
                  <a:cubicBezTo>
                    <a:pt x="119575" y="26390"/>
                    <a:pt x="119135" y="25286"/>
                    <a:pt x="118680" y="25286"/>
                  </a:cubicBezTo>
                  <a:close/>
                  <a:moveTo>
                    <a:pt x="22699" y="25286"/>
                  </a:moveTo>
                  <a:cubicBezTo>
                    <a:pt x="21724" y="25286"/>
                    <a:pt x="20981" y="26825"/>
                    <a:pt x="20486" y="29904"/>
                  </a:cubicBezTo>
                  <a:cubicBezTo>
                    <a:pt x="19990" y="32984"/>
                    <a:pt x="19636" y="37729"/>
                    <a:pt x="19434" y="44141"/>
                  </a:cubicBezTo>
                  <a:lnTo>
                    <a:pt x="21244" y="47003"/>
                  </a:lnTo>
                  <a:cubicBezTo>
                    <a:pt x="21370" y="43924"/>
                    <a:pt x="21532" y="41769"/>
                    <a:pt x="21729" y="40555"/>
                  </a:cubicBezTo>
                  <a:cubicBezTo>
                    <a:pt x="21926" y="39323"/>
                    <a:pt x="22204" y="38707"/>
                    <a:pt x="22558" y="38707"/>
                  </a:cubicBezTo>
                  <a:cubicBezTo>
                    <a:pt x="23084" y="38707"/>
                    <a:pt x="23442" y="39432"/>
                    <a:pt x="23635" y="40863"/>
                  </a:cubicBezTo>
                  <a:cubicBezTo>
                    <a:pt x="23822" y="42294"/>
                    <a:pt x="23918" y="44703"/>
                    <a:pt x="23918" y="48072"/>
                  </a:cubicBezTo>
                  <a:lnTo>
                    <a:pt x="23918" y="49829"/>
                  </a:lnTo>
                  <a:cubicBezTo>
                    <a:pt x="23559" y="51151"/>
                    <a:pt x="22912" y="52582"/>
                    <a:pt x="21977" y="54122"/>
                  </a:cubicBezTo>
                  <a:cubicBezTo>
                    <a:pt x="21284" y="55299"/>
                    <a:pt x="20759" y="56658"/>
                    <a:pt x="20390" y="58215"/>
                  </a:cubicBezTo>
                  <a:cubicBezTo>
                    <a:pt x="20021" y="59773"/>
                    <a:pt x="19738" y="62019"/>
                    <a:pt x="19535" y="64953"/>
                  </a:cubicBezTo>
                  <a:cubicBezTo>
                    <a:pt x="19328" y="67888"/>
                    <a:pt x="19227" y="71239"/>
                    <a:pt x="19227" y="74988"/>
                  </a:cubicBezTo>
                  <a:cubicBezTo>
                    <a:pt x="19227" y="80640"/>
                    <a:pt x="19449" y="85331"/>
                    <a:pt x="19899" y="89026"/>
                  </a:cubicBezTo>
                  <a:cubicBezTo>
                    <a:pt x="20349" y="92739"/>
                    <a:pt x="20961" y="94587"/>
                    <a:pt x="21734" y="94587"/>
                  </a:cubicBezTo>
                  <a:cubicBezTo>
                    <a:pt x="22174" y="94587"/>
                    <a:pt x="22588" y="93862"/>
                    <a:pt x="22977" y="92395"/>
                  </a:cubicBezTo>
                  <a:cubicBezTo>
                    <a:pt x="23367" y="90946"/>
                    <a:pt x="23731" y="88754"/>
                    <a:pt x="24074" y="85838"/>
                  </a:cubicBezTo>
                  <a:cubicBezTo>
                    <a:pt x="24089" y="86182"/>
                    <a:pt x="24110" y="86870"/>
                    <a:pt x="24145" y="87903"/>
                  </a:cubicBezTo>
                  <a:cubicBezTo>
                    <a:pt x="24221" y="90185"/>
                    <a:pt x="24282" y="91924"/>
                    <a:pt x="24337" y="93083"/>
                  </a:cubicBezTo>
                  <a:lnTo>
                    <a:pt x="26308" y="93083"/>
                  </a:lnTo>
                  <a:cubicBezTo>
                    <a:pt x="26137" y="89932"/>
                    <a:pt x="26015" y="86961"/>
                    <a:pt x="25950" y="84190"/>
                  </a:cubicBezTo>
                  <a:cubicBezTo>
                    <a:pt x="25889" y="81418"/>
                    <a:pt x="25854" y="77126"/>
                    <a:pt x="25854" y="71293"/>
                  </a:cubicBezTo>
                  <a:lnTo>
                    <a:pt x="25879" y="50825"/>
                  </a:lnTo>
                  <a:cubicBezTo>
                    <a:pt x="25879" y="43200"/>
                    <a:pt x="25788" y="37965"/>
                    <a:pt x="25611" y="35121"/>
                  </a:cubicBezTo>
                  <a:cubicBezTo>
                    <a:pt x="25434" y="32259"/>
                    <a:pt x="25126" y="29923"/>
                    <a:pt x="24691" y="28057"/>
                  </a:cubicBezTo>
                  <a:cubicBezTo>
                    <a:pt x="24256" y="26209"/>
                    <a:pt x="23594" y="25286"/>
                    <a:pt x="22699" y="25286"/>
                  </a:cubicBezTo>
                  <a:close/>
                  <a:moveTo>
                    <a:pt x="58283" y="25286"/>
                  </a:moveTo>
                  <a:cubicBezTo>
                    <a:pt x="57308" y="25286"/>
                    <a:pt x="56565" y="26825"/>
                    <a:pt x="56070" y="29904"/>
                  </a:cubicBezTo>
                  <a:cubicBezTo>
                    <a:pt x="55574" y="32984"/>
                    <a:pt x="55220" y="37729"/>
                    <a:pt x="55018" y="44141"/>
                  </a:cubicBezTo>
                  <a:lnTo>
                    <a:pt x="56828" y="47003"/>
                  </a:lnTo>
                  <a:cubicBezTo>
                    <a:pt x="56954" y="43924"/>
                    <a:pt x="57116" y="41769"/>
                    <a:pt x="57313" y="40555"/>
                  </a:cubicBezTo>
                  <a:cubicBezTo>
                    <a:pt x="57510" y="39323"/>
                    <a:pt x="57788" y="38707"/>
                    <a:pt x="58142" y="38707"/>
                  </a:cubicBezTo>
                  <a:cubicBezTo>
                    <a:pt x="58668" y="38707"/>
                    <a:pt x="59026" y="39432"/>
                    <a:pt x="59219" y="40863"/>
                  </a:cubicBezTo>
                  <a:cubicBezTo>
                    <a:pt x="59406" y="42294"/>
                    <a:pt x="59502" y="44703"/>
                    <a:pt x="59502" y="48072"/>
                  </a:cubicBezTo>
                  <a:lnTo>
                    <a:pt x="59502" y="49829"/>
                  </a:lnTo>
                  <a:cubicBezTo>
                    <a:pt x="59143" y="51151"/>
                    <a:pt x="58496" y="52582"/>
                    <a:pt x="57561" y="54122"/>
                  </a:cubicBezTo>
                  <a:cubicBezTo>
                    <a:pt x="56868" y="55299"/>
                    <a:pt x="56343" y="56658"/>
                    <a:pt x="55974" y="58215"/>
                  </a:cubicBezTo>
                  <a:cubicBezTo>
                    <a:pt x="55605" y="59773"/>
                    <a:pt x="55322" y="62019"/>
                    <a:pt x="55119" y="64953"/>
                  </a:cubicBezTo>
                  <a:cubicBezTo>
                    <a:pt x="54912" y="67888"/>
                    <a:pt x="54811" y="71239"/>
                    <a:pt x="54811" y="74988"/>
                  </a:cubicBezTo>
                  <a:cubicBezTo>
                    <a:pt x="54811" y="80640"/>
                    <a:pt x="55033" y="85331"/>
                    <a:pt x="55483" y="89026"/>
                  </a:cubicBezTo>
                  <a:cubicBezTo>
                    <a:pt x="55933" y="92739"/>
                    <a:pt x="56545" y="94587"/>
                    <a:pt x="57318" y="94587"/>
                  </a:cubicBezTo>
                  <a:cubicBezTo>
                    <a:pt x="57758" y="94587"/>
                    <a:pt x="58172" y="93862"/>
                    <a:pt x="58561" y="92395"/>
                  </a:cubicBezTo>
                  <a:cubicBezTo>
                    <a:pt x="58951" y="90946"/>
                    <a:pt x="59315" y="88754"/>
                    <a:pt x="59658" y="85838"/>
                  </a:cubicBezTo>
                  <a:cubicBezTo>
                    <a:pt x="59673" y="86182"/>
                    <a:pt x="59694" y="86870"/>
                    <a:pt x="59729" y="87903"/>
                  </a:cubicBezTo>
                  <a:cubicBezTo>
                    <a:pt x="59805" y="90185"/>
                    <a:pt x="59866" y="91924"/>
                    <a:pt x="59921" y="93083"/>
                  </a:cubicBezTo>
                  <a:lnTo>
                    <a:pt x="61892" y="93083"/>
                  </a:lnTo>
                  <a:cubicBezTo>
                    <a:pt x="61721" y="89932"/>
                    <a:pt x="61599" y="86961"/>
                    <a:pt x="61534" y="84190"/>
                  </a:cubicBezTo>
                  <a:cubicBezTo>
                    <a:pt x="61473" y="81418"/>
                    <a:pt x="61438" y="77126"/>
                    <a:pt x="61438" y="71293"/>
                  </a:cubicBezTo>
                  <a:lnTo>
                    <a:pt x="61463" y="50825"/>
                  </a:lnTo>
                  <a:cubicBezTo>
                    <a:pt x="61463" y="43200"/>
                    <a:pt x="61372" y="37965"/>
                    <a:pt x="61195" y="35121"/>
                  </a:cubicBezTo>
                  <a:cubicBezTo>
                    <a:pt x="61018" y="32259"/>
                    <a:pt x="60710" y="29923"/>
                    <a:pt x="60275" y="28057"/>
                  </a:cubicBezTo>
                  <a:cubicBezTo>
                    <a:pt x="59840" y="26209"/>
                    <a:pt x="59178" y="25286"/>
                    <a:pt x="58283" y="25286"/>
                  </a:cubicBezTo>
                  <a:close/>
                  <a:moveTo>
                    <a:pt x="84906" y="25286"/>
                  </a:moveTo>
                  <a:cubicBezTo>
                    <a:pt x="83910" y="25286"/>
                    <a:pt x="83081" y="28401"/>
                    <a:pt x="82429" y="34614"/>
                  </a:cubicBezTo>
                  <a:cubicBezTo>
                    <a:pt x="81777" y="40845"/>
                    <a:pt x="81448" y="49449"/>
                    <a:pt x="81448" y="60443"/>
                  </a:cubicBezTo>
                  <a:cubicBezTo>
                    <a:pt x="81448" y="69627"/>
                    <a:pt x="81696" y="77252"/>
                    <a:pt x="82197" y="83284"/>
                  </a:cubicBezTo>
                  <a:cubicBezTo>
                    <a:pt x="82823" y="90819"/>
                    <a:pt x="83794" y="94587"/>
                    <a:pt x="85108" y="94587"/>
                  </a:cubicBezTo>
                  <a:cubicBezTo>
                    <a:pt x="85937" y="94587"/>
                    <a:pt x="86624" y="92902"/>
                    <a:pt x="87175" y="89551"/>
                  </a:cubicBezTo>
                  <a:cubicBezTo>
                    <a:pt x="87731" y="86200"/>
                    <a:pt x="88131" y="81328"/>
                    <a:pt x="88388" y="74916"/>
                  </a:cubicBezTo>
                  <a:lnTo>
                    <a:pt x="86402" y="71981"/>
                  </a:lnTo>
                  <a:cubicBezTo>
                    <a:pt x="86291" y="75314"/>
                    <a:pt x="86129" y="77723"/>
                    <a:pt x="85917" y="79227"/>
                  </a:cubicBezTo>
                  <a:cubicBezTo>
                    <a:pt x="85704" y="80730"/>
                    <a:pt x="85442" y="81473"/>
                    <a:pt x="85128" y="81473"/>
                  </a:cubicBezTo>
                  <a:cubicBezTo>
                    <a:pt x="84668" y="81473"/>
                    <a:pt x="84284" y="80024"/>
                    <a:pt x="83976" y="77144"/>
                  </a:cubicBezTo>
                  <a:cubicBezTo>
                    <a:pt x="83667" y="74246"/>
                    <a:pt x="83511" y="70188"/>
                    <a:pt x="83496" y="64990"/>
                  </a:cubicBezTo>
                  <a:lnTo>
                    <a:pt x="88495" y="64990"/>
                  </a:lnTo>
                  <a:cubicBezTo>
                    <a:pt x="88525" y="51550"/>
                    <a:pt x="88211" y="41569"/>
                    <a:pt x="87564" y="35049"/>
                  </a:cubicBezTo>
                  <a:cubicBezTo>
                    <a:pt x="86917" y="28546"/>
                    <a:pt x="86028" y="25286"/>
                    <a:pt x="84906" y="25286"/>
                  </a:cubicBezTo>
                  <a:close/>
                  <a:moveTo>
                    <a:pt x="93069" y="25286"/>
                  </a:moveTo>
                  <a:cubicBezTo>
                    <a:pt x="92093" y="25286"/>
                    <a:pt x="91350" y="26825"/>
                    <a:pt x="90855" y="29904"/>
                  </a:cubicBezTo>
                  <a:cubicBezTo>
                    <a:pt x="90360" y="32984"/>
                    <a:pt x="90006" y="37729"/>
                    <a:pt x="89804" y="44141"/>
                  </a:cubicBezTo>
                  <a:lnTo>
                    <a:pt x="91613" y="47003"/>
                  </a:lnTo>
                  <a:cubicBezTo>
                    <a:pt x="91740" y="43924"/>
                    <a:pt x="91901" y="41769"/>
                    <a:pt x="92098" y="40555"/>
                  </a:cubicBezTo>
                  <a:cubicBezTo>
                    <a:pt x="92296" y="39323"/>
                    <a:pt x="92574" y="38707"/>
                    <a:pt x="92927" y="38707"/>
                  </a:cubicBezTo>
                  <a:cubicBezTo>
                    <a:pt x="93453" y="38707"/>
                    <a:pt x="93812" y="39432"/>
                    <a:pt x="94004" y="40863"/>
                  </a:cubicBezTo>
                  <a:cubicBezTo>
                    <a:pt x="94191" y="42294"/>
                    <a:pt x="94287" y="44703"/>
                    <a:pt x="94287" y="48072"/>
                  </a:cubicBezTo>
                  <a:lnTo>
                    <a:pt x="94287" y="49829"/>
                  </a:lnTo>
                  <a:cubicBezTo>
                    <a:pt x="93928" y="51151"/>
                    <a:pt x="93281" y="52582"/>
                    <a:pt x="92346" y="54122"/>
                  </a:cubicBezTo>
                  <a:cubicBezTo>
                    <a:pt x="91654" y="55299"/>
                    <a:pt x="91128" y="56658"/>
                    <a:pt x="90759" y="58215"/>
                  </a:cubicBezTo>
                  <a:cubicBezTo>
                    <a:pt x="90390" y="59773"/>
                    <a:pt x="90107" y="62019"/>
                    <a:pt x="89905" y="64953"/>
                  </a:cubicBezTo>
                  <a:cubicBezTo>
                    <a:pt x="89697" y="67888"/>
                    <a:pt x="89596" y="71239"/>
                    <a:pt x="89596" y="74988"/>
                  </a:cubicBezTo>
                  <a:cubicBezTo>
                    <a:pt x="89596" y="80640"/>
                    <a:pt x="89819" y="85331"/>
                    <a:pt x="90269" y="89026"/>
                  </a:cubicBezTo>
                  <a:cubicBezTo>
                    <a:pt x="90719" y="92739"/>
                    <a:pt x="91330" y="94587"/>
                    <a:pt x="92103" y="94587"/>
                  </a:cubicBezTo>
                  <a:cubicBezTo>
                    <a:pt x="92543" y="94587"/>
                    <a:pt x="92958" y="93862"/>
                    <a:pt x="93347" y="92395"/>
                  </a:cubicBezTo>
                  <a:cubicBezTo>
                    <a:pt x="93736" y="90946"/>
                    <a:pt x="94100" y="88754"/>
                    <a:pt x="94444" y="85838"/>
                  </a:cubicBezTo>
                  <a:cubicBezTo>
                    <a:pt x="94459" y="86182"/>
                    <a:pt x="94479" y="86870"/>
                    <a:pt x="94514" y="87903"/>
                  </a:cubicBezTo>
                  <a:cubicBezTo>
                    <a:pt x="94590" y="90185"/>
                    <a:pt x="94651" y="91924"/>
                    <a:pt x="94707" y="93083"/>
                  </a:cubicBezTo>
                  <a:lnTo>
                    <a:pt x="96678" y="93083"/>
                  </a:lnTo>
                  <a:cubicBezTo>
                    <a:pt x="96506" y="89932"/>
                    <a:pt x="96385" y="86961"/>
                    <a:pt x="96319" y="84190"/>
                  </a:cubicBezTo>
                  <a:cubicBezTo>
                    <a:pt x="96258" y="81418"/>
                    <a:pt x="96223" y="77126"/>
                    <a:pt x="96223" y="71293"/>
                  </a:cubicBezTo>
                  <a:lnTo>
                    <a:pt x="96248" y="50825"/>
                  </a:lnTo>
                  <a:cubicBezTo>
                    <a:pt x="96248" y="43200"/>
                    <a:pt x="96157" y="37965"/>
                    <a:pt x="95980" y="35121"/>
                  </a:cubicBezTo>
                  <a:cubicBezTo>
                    <a:pt x="95803" y="32259"/>
                    <a:pt x="95495" y="29923"/>
                    <a:pt x="95060" y="28057"/>
                  </a:cubicBezTo>
                  <a:cubicBezTo>
                    <a:pt x="94626" y="26209"/>
                    <a:pt x="93964" y="25286"/>
                    <a:pt x="93069" y="25286"/>
                  </a:cubicBezTo>
                  <a:close/>
                  <a:moveTo>
                    <a:pt x="103138" y="1557"/>
                  </a:moveTo>
                  <a:lnTo>
                    <a:pt x="103138" y="34523"/>
                  </a:lnTo>
                  <a:cubicBezTo>
                    <a:pt x="102521" y="28365"/>
                    <a:pt x="101793" y="25286"/>
                    <a:pt x="100949" y="25286"/>
                  </a:cubicBezTo>
                  <a:cubicBezTo>
                    <a:pt x="100034" y="25286"/>
                    <a:pt x="99271" y="28202"/>
                    <a:pt x="98669" y="34052"/>
                  </a:cubicBezTo>
                  <a:cubicBezTo>
                    <a:pt x="98068" y="39903"/>
                    <a:pt x="97770" y="48452"/>
                    <a:pt x="97770" y="59683"/>
                  </a:cubicBezTo>
                  <a:cubicBezTo>
                    <a:pt x="97770" y="70677"/>
                    <a:pt x="98078" y="79245"/>
                    <a:pt x="98695" y="85367"/>
                  </a:cubicBezTo>
                  <a:cubicBezTo>
                    <a:pt x="99311" y="91507"/>
                    <a:pt x="100054" y="94587"/>
                    <a:pt x="100924" y="94587"/>
                  </a:cubicBezTo>
                  <a:cubicBezTo>
                    <a:pt x="101348" y="94587"/>
                    <a:pt x="101773" y="93663"/>
                    <a:pt x="102192" y="91815"/>
                  </a:cubicBezTo>
                  <a:cubicBezTo>
                    <a:pt x="102607" y="89950"/>
                    <a:pt x="102971" y="87142"/>
                    <a:pt x="103279" y="83338"/>
                  </a:cubicBezTo>
                  <a:lnTo>
                    <a:pt x="103279" y="93083"/>
                  </a:lnTo>
                  <a:lnTo>
                    <a:pt x="105134" y="93083"/>
                  </a:lnTo>
                  <a:lnTo>
                    <a:pt x="105134" y="1557"/>
                  </a:lnTo>
                  <a:close/>
                  <a:moveTo>
                    <a:pt x="109976" y="25286"/>
                  </a:moveTo>
                  <a:cubicBezTo>
                    <a:pt x="108981" y="25286"/>
                    <a:pt x="108152" y="28401"/>
                    <a:pt x="107500" y="34614"/>
                  </a:cubicBezTo>
                  <a:cubicBezTo>
                    <a:pt x="106848" y="40845"/>
                    <a:pt x="106519" y="49449"/>
                    <a:pt x="106519" y="60443"/>
                  </a:cubicBezTo>
                  <a:cubicBezTo>
                    <a:pt x="106519" y="69627"/>
                    <a:pt x="106767" y="77252"/>
                    <a:pt x="107267" y="83284"/>
                  </a:cubicBezTo>
                  <a:cubicBezTo>
                    <a:pt x="107894" y="90819"/>
                    <a:pt x="108864" y="94587"/>
                    <a:pt x="110179" y="94587"/>
                  </a:cubicBezTo>
                  <a:cubicBezTo>
                    <a:pt x="111007" y="94587"/>
                    <a:pt x="111695" y="92902"/>
                    <a:pt x="112246" y="89551"/>
                  </a:cubicBezTo>
                  <a:cubicBezTo>
                    <a:pt x="112802" y="86200"/>
                    <a:pt x="113201" y="81328"/>
                    <a:pt x="113459" y="74916"/>
                  </a:cubicBezTo>
                  <a:lnTo>
                    <a:pt x="111472" y="71981"/>
                  </a:lnTo>
                  <a:cubicBezTo>
                    <a:pt x="111361" y="75314"/>
                    <a:pt x="111200" y="77723"/>
                    <a:pt x="110987" y="79227"/>
                  </a:cubicBezTo>
                  <a:cubicBezTo>
                    <a:pt x="110775" y="80730"/>
                    <a:pt x="110512" y="81473"/>
                    <a:pt x="110199" y="81473"/>
                  </a:cubicBezTo>
                  <a:cubicBezTo>
                    <a:pt x="109739" y="81473"/>
                    <a:pt x="109355" y="80024"/>
                    <a:pt x="109046" y="77144"/>
                  </a:cubicBezTo>
                  <a:cubicBezTo>
                    <a:pt x="108738" y="74246"/>
                    <a:pt x="108581" y="70188"/>
                    <a:pt x="108566" y="64990"/>
                  </a:cubicBezTo>
                  <a:lnTo>
                    <a:pt x="113565" y="64990"/>
                  </a:lnTo>
                  <a:cubicBezTo>
                    <a:pt x="113595" y="51550"/>
                    <a:pt x="113282" y="41569"/>
                    <a:pt x="112635" y="35049"/>
                  </a:cubicBezTo>
                  <a:cubicBezTo>
                    <a:pt x="111988" y="28546"/>
                    <a:pt x="111098" y="25286"/>
                    <a:pt x="109976" y="25286"/>
                  </a:cubicBezTo>
                  <a:close/>
                  <a:moveTo>
                    <a:pt x="4877" y="0"/>
                  </a:moveTo>
                  <a:cubicBezTo>
                    <a:pt x="3416" y="0"/>
                    <a:pt x="2244" y="4220"/>
                    <a:pt x="1349" y="12643"/>
                  </a:cubicBezTo>
                  <a:cubicBezTo>
                    <a:pt x="449" y="21065"/>
                    <a:pt x="5" y="32893"/>
                    <a:pt x="5" y="48126"/>
                  </a:cubicBezTo>
                  <a:cubicBezTo>
                    <a:pt x="5" y="62544"/>
                    <a:pt x="449" y="73883"/>
                    <a:pt x="1339" y="82197"/>
                  </a:cubicBezTo>
                  <a:cubicBezTo>
                    <a:pt x="2229" y="90493"/>
                    <a:pt x="3366" y="94641"/>
                    <a:pt x="4751" y="94641"/>
                  </a:cubicBezTo>
                  <a:cubicBezTo>
                    <a:pt x="5868" y="94641"/>
                    <a:pt x="6788" y="92214"/>
                    <a:pt x="7516" y="87378"/>
                  </a:cubicBezTo>
                  <a:cubicBezTo>
                    <a:pt x="8243" y="82523"/>
                    <a:pt x="8764" y="75097"/>
                    <a:pt x="9077" y="65116"/>
                  </a:cubicBezTo>
                  <a:lnTo>
                    <a:pt x="7035" y="59429"/>
                  </a:lnTo>
                  <a:cubicBezTo>
                    <a:pt x="6864" y="66131"/>
                    <a:pt x="6570" y="71040"/>
                    <a:pt x="6171" y="74173"/>
                  </a:cubicBezTo>
                  <a:cubicBezTo>
                    <a:pt x="5767" y="77289"/>
                    <a:pt x="5287" y="78846"/>
                    <a:pt x="4731" y="78846"/>
                  </a:cubicBezTo>
                  <a:cubicBezTo>
                    <a:pt x="3972" y="78846"/>
                    <a:pt x="3356" y="76401"/>
                    <a:pt x="2881" y="71492"/>
                  </a:cubicBezTo>
                  <a:cubicBezTo>
                    <a:pt x="2405" y="66566"/>
                    <a:pt x="2173" y="58324"/>
                    <a:pt x="2173" y="46768"/>
                  </a:cubicBezTo>
                  <a:cubicBezTo>
                    <a:pt x="2173" y="35864"/>
                    <a:pt x="2411" y="27966"/>
                    <a:pt x="2891" y="23094"/>
                  </a:cubicBezTo>
                  <a:cubicBezTo>
                    <a:pt x="3371" y="18221"/>
                    <a:pt x="3998" y="15794"/>
                    <a:pt x="4771" y="15794"/>
                  </a:cubicBezTo>
                  <a:cubicBezTo>
                    <a:pt x="5332" y="15794"/>
                    <a:pt x="5802" y="17171"/>
                    <a:pt x="6196" y="19924"/>
                  </a:cubicBezTo>
                  <a:cubicBezTo>
                    <a:pt x="6586" y="22659"/>
                    <a:pt x="6843" y="26409"/>
                    <a:pt x="6965" y="31154"/>
                  </a:cubicBezTo>
                  <a:lnTo>
                    <a:pt x="9047" y="26789"/>
                  </a:lnTo>
                  <a:cubicBezTo>
                    <a:pt x="8810" y="19453"/>
                    <a:pt x="8456" y="13838"/>
                    <a:pt x="7981" y="9926"/>
                  </a:cubicBezTo>
                  <a:cubicBezTo>
                    <a:pt x="7187" y="3314"/>
                    <a:pt x="6151" y="0"/>
                    <a:pt x="4877" y="0"/>
                  </a:cubicBezTo>
                  <a:close/>
                  <a:moveTo>
                    <a:pt x="62484" y="26789"/>
                  </a:moveTo>
                  <a:lnTo>
                    <a:pt x="65355" y="93283"/>
                  </a:lnTo>
                  <a:cubicBezTo>
                    <a:pt x="65239" y="96978"/>
                    <a:pt x="65067" y="100021"/>
                    <a:pt x="64844" y="102412"/>
                  </a:cubicBezTo>
                  <a:cubicBezTo>
                    <a:pt x="64622" y="104821"/>
                    <a:pt x="64278" y="106016"/>
                    <a:pt x="63813" y="106016"/>
                  </a:cubicBezTo>
                  <a:cubicBezTo>
                    <a:pt x="63560" y="106016"/>
                    <a:pt x="63282" y="105744"/>
                    <a:pt x="62969" y="105201"/>
                  </a:cubicBezTo>
                  <a:lnTo>
                    <a:pt x="62969" y="105201"/>
                  </a:lnTo>
                  <a:lnTo>
                    <a:pt x="63146" y="118931"/>
                  </a:lnTo>
                  <a:cubicBezTo>
                    <a:pt x="63515" y="119637"/>
                    <a:pt x="63894" y="120000"/>
                    <a:pt x="64273" y="120000"/>
                  </a:cubicBezTo>
                  <a:cubicBezTo>
                    <a:pt x="64652" y="120000"/>
                    <a:pt x="64996" y="119637"/>
                    <a:pt x="65294" y="118931"/>
                  </a:cubicBezTo>
                  <a:cubicBezTo>
                    <a:pt x="65597" y="118224"/>
                    <a:pt x="65850" y="117246"/>
                    <a:pt x="66057" y="115960"/>
                  </a:cubicBezTo>
                  <a:cubicBezTo>
                    <a:pt x="66260" y="114692"/>
                    <a:pt x="66442" y="113044"/>
                    <a:pt x="66603" y="110997"/>
                  </a:cubicBezTo>
                  <a:cubicBezTo>
                    <a:pt x="66760" y="108969"/>
                    <a:pt x="66927" y="106016"/>
                    <a:pt x="67104" y="102140"/>
                  </a:cubicBezTo>
                  <a:lnTo>
                    <a:pt x="67579" y="90584"/>
                  </a:lnTo>
                  <a:lnTo>
                    <a:pt x="70243" y="26789"/>
                  </a:lnTo>
                  <a:lnTo>
                    <a:pt x="68175" y="26789"/>
                  </a:lnTo>
                  <a:lnTo>
                    <a:pt x="66411" y="73865"/>
                  </a:lnTo>
                  <a:lnTo>
                    <a:pt x="64612" y="267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1488925" y="2619900"/>
              <a:ext cx="636549" cy="33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1"/>
                  </a:lnTo>
                  <a:lnTo>
                    <a:pt x="119995" y="119991"/>
                  </a:lnTo>
                  <a:lnTo>
                    <a:pt x="119995" y="0"/>
                  </a:lnTo>
                  <a:close/>
                </a:path>
              </a:pathLst>
            </a:custGeom>
            <a:solidFill>
              <a:srgbClr val="B2B2B2"/>
            </a:solidFill>
            <a:ln w="9525" cap="rnd" cmpd="sng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1472300" y="2579175"/>
              <a:ext cx="636575" cy="33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4" y="119991"/>
                  </a:lnTo>
                  <a:lnTo>
                    <a:pt x="119995" y="119991"/>
                  </a:lnTo>
                  <a:lnTo>
                    <a:pt x="119995" y="0"/>
                  </a:lnTo>
                  <a:close/>
                </a:path>
              </a:pathLst>
            </a:custGeom>
            <a:solidFill>
              <a:srgbClr val="C0C0C0"/>
            </a:solidFill>
            <a:ln w="9525" cap="rnd" cmpd="sng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1472300" y="2579175"/>
              <a:ext cx="631024" cy="3258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" y="0"/>
                  </a:moveTo>
                  <a:lnTo>
                    <a:pt x="120000" y="0"/>
                  </a:lnTo>
                  <a:lnTo>
                    <a:pt x="120000" y="119990"/>
                  </a:lnTo>
                  <a:lnTo>
                    <a:pt x="4" y="119990"/>
                  </a:lnTo>
                  <a:lnTo>
                    <a:pt x="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1585625" y="2654325"/>
              <a:ext cx="450200" cy="165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334" y="1557"/>
                  </a:moveTo>
                  <a:lnTo>
                    <a:pt x="27334" y="17787"/>
                  </a:lnTo>
                  <a:lnTo>
                    <a:pt x="29966" y="17787"/>
                  </a:lnTo>
                  <a:lnTo>
                    <a:pt x="29966" y="1557"/>
                  </a:lnTo>
                  <a:close/>
                  <a:moveTo>
                    <a:pt x="61059" y="17044"/>
                  </a:moveTo>
                  <a:cubicBezTo>
                    <a:pt x="62179" y="17044"/>
                    <a:pt x="62852" y="17153"/>
                    <a:pt x="63078" y="17352"/>
                  </a:cubicBezTo>
                  <a:cubicBezTo>
                    <a:pt x="63531" y="17859"/>
                    <a:pt x="63878" y="19055"/>
                    <a:pt x="64124" y="20938"/>
                  </a:cubicBezTo>
                  <a:cubicBezTo>
                    <a:pt x="64371" y="22840"/>
                    <a:pt x="64491" y="25322"/>
                    <a:pt x="64491" y="28401"/>
                  </a:cubicBezTo>
                  <a:cubicBezTo>
                    <a:pt x="64491" y="31154"/>
                    <a:pt x="64398" y="33436"/>
                    <a:pt x="64211" y="35284"/>
                  </a:cubicBezTo>
                  <a:cubicBezTo>
                    <a:pt x="64024" y="37113"/>
                    <a:pt x="63764" y="38400"/>
                    <a:pt x="63431" y="39142"/>
                  </a:cubicBezTo>
                  <a:cubicBezTo>
                    <a:pt x="63105" y="39903"/>
                    <a:pt x="62272" y="40265"/>
                    <a:pt x="60946" y="40265"/>
                  </a:cubicBezTo>
                  <a:lnTo>
                    <a:pt x="58893" y="40265"/>
                  </a:lnTo>
                  <a:lnTo>
                    <a:pt x="58893" y="17044"/>
                  </a:lnTo>
                  <a:close/>
                  <a:moveTo>
                    <a:pt x="73900" y="38707"/>
                  </a:moveTo>
                  <a:cubicBezTo>
                    <a:pt x="74433" y="38707"/>
                    <a:pt x="74893" y="40030"/>
                    <a:pt x="75266" y="42674"/>
                  </a:cubicBezTo>
                  <a:cubicBezTo>
                    <a:pt x="75639" y="45319"/>
                    <a:pt x="75839" y="49177"/>
                    <a:pt x="75852" y="54249"/>
                  </a:cubicBezTo>
                  <a:lnTo>
                    <a:pt x="71921" y="54249"/>
                  </a:lnTo>
                  <a:cubicBezTo>
                    <a:pt x="71914" y="49467"/>
                    <a:pt x="72101" y="45681"/>
                    <a:pt x="72474" y="42892"/>
                  </a:cubicBezTo>
                  <a:cubicBezTo>
                    <a:pt x="72847" y="40102"/>
                    <a:pt x="73327" y="38707"/>
                    <a:pt x="73900" y="38707"/>
                  </a:cubicBezTo>
                  <a:close/>
                  <a:moveTo>
                    <a:pt x="106952" y="38707"/>
                  </a:moveTo>
                  <a:cubicBezTo>
                    <a:pt x="107485" y="38707"/>
                    <a:pt x="107945" y="40030"/>
                    <a:pt x="108318" y="42674"/>
                  </a:cubicBezTo>
                  <a:cubicBezTo>
                    <a:pt x="108691" y="45319"/>
                    <a:pt x="108891" y="49177"/>
                    <a:pt x="108904" y="54249"/>
                  </a:cubicBezTo>
                  <a:lnTo>
                    <a:pt x="104973" y="54249"/>
                  </a:lnTo>
                  <a:cubicBezTo>
                    <a:pt x="104966" y="49467"/>
                    <a:pt x="105153" y="45681"/>
                    <a:pt x="105526" y="42892"/>
                  </a:cubicBezTo>
                  <a:cubicBezTo>
                    <a:pt x="105899" y="40102"/>
                    <a:pt x="106379" y="38707"/>
                    <a:pt x="106952" y="38707"/>
                  </a:cubicBezTo>
                  <a:close/>
                  <a:moveTo>
                    <a:pt x="48658" y="38707"/>
                  </a:moveTo>
                  <a:cubicBezTo>
                    <a:pt x="49304" y="38707"/>
                    <a:pt x="49844" y="40374"/>
                    <a:pt x="50270" y="43707"/>
                  </a:cubicBezTo>
                  <a:cubicBezTo>
                    <a:pt x="50690" y="47040"/>
                    <a:pt x="50904" y="52129"/>
                    <a:pt x="50904" y="58994"/>
                  </a:cubicBezTo>
                  <a:cubicBezTo>
                    <a:pt x="50904" y="65569"/>
                    <a:pt x="50684" y="70532"/>
                    <a:pt x="50237" y="73883"/>
                  </a:cubicBezTo>
                  <a:cubicBezTo>
                    <a:pt x="49797" y="77234"/>
                    <a:pt x="49251" y="78919"/>
                    <a:pt x="48611" y="78919"/>
                  </a:cubicBezTo>
                  <a:cubicBezTo>
                    <a:pt x="48011" y="78919"/>
                    <a:pt x="47505" y="77289"/>
                    <a:pt x="47099" y="74010"/>
                  </a:cubicBezTo>
                  <a:cubicBezTo>
                    <a:pt x="46692" y="70750"/>
                    <a:pt x="46486" y="65587"/>
                    <a:pt x="46486" y="58560"/>
                  </a:cubicBezTo>
                  <a:cubicBezTo>
                    <a:pt x="46486" y="51858"/>
                    <a:pt x="46692" y="46876"/>
                    <a:pt x="47099" y="43616"/>
                  </a:cubicBezTo>
                  <a:cubicBezTo>
                    <a:pt x="47505" y="40338"/>
                    <a:pt x="48025" y="38707"/>
                    <a:pt x="48658" y="38707"/>
                  </a:cubicBezTo>
                  <a:close/>
                  <a:moveTo>
                    <a:pt x="95584" y="38707"/>
                  </a:moveTo>
                  <a:cubicBezTo>
                    <a:pt x="96223" y="38707"/>
                    <a:pt x="96750" y="40392"/>
                    <a:pt x="97163" y="43743"/>
                  </a:cubicBezTo>
                  <a:cubicBezTo>
                    <a:pt x="97576" y="47094"/>
                    <a:pt x="97783" y="52564"/>
                    <a:pt x="97783" y="60190"/>
                  </a:cubicBezTo>
                  <a:cubicBezTo>
                    <a:pt x="97783" y="67018"/>
                    <a:pt x="97569" y="72144"/>
                    <a:pt x="97143" y="75568"/>
                  </a:cubicBezTo>
                  <a:cubicBezTo>
                    <a:pt x="96723" y="79009"/>
                    <a:pt x="96203" y="80730"/>
                    <a:pt x="95604" y="80730"/>
                  </a:cubicBezTo>
                  <a:cubicBezTo>
                    <a:pt x="94837" y="80730"/>
                    <a:pt x="94244" y="78430"/>
                    <a:pt x="93818" y="73865"/>
                  </a:cubicBezTo>
                  <a:cubicBezTo>
                    <a:pt x="93525" y="70695"/>
                    <a:pt x="93378" y="65569"/>
                    <a:pt x="93378" y="58505"/>
                  </a:cubicBezTo>
                  <a:cubicBezTo>
                    <a:pt x="93378" y="51930"/>
                    <a:pt x="93591" y="46985"/>
                    <a:pt x="94011" y="43670"/>
                  </a:cubicBezTo>
                  <a:cubicBezTo>
                    <a:pt x="94438" y="40356"/>
                    <a:pt x="94957" y="38707"/>
                    <a:pt x="95584" y="38707"/>
                  </a:cubicBezTo>
                  <a:close/>
                  <a:moveTo>
                    <a:pt x="86101" y="61240"/>
                  </a:moveTo>
                  <a:lnTo>
                    <a:pt x="86101" y="64736"/>
                  </a:lnTo>
                  <a:cubicBezTo>
                    <a:pt x="86101" y="68938"/>
                    <a:pt x="86068" y="71800"/>
                    <a:pt x="86001" y="73304"/>
                  </a:cubicBezTo>
                  <a:cubicBezTo>
                    <a:pt x="85901" y="75586"/>
                    <a:pt x="85688" y="77524"/>
                    <a:pt x="85375" y="79100"/>
                  </a:cubicBezTo>
                  <a:cubicBezTo>
                    <a:pt x="84942" y="81183"/>
                    <a:pt x="84489" y="82215"/>
                    <a:pt x="84015" y="82215"/>
                  </a:cubicBezTo>
                  <a:cubicBezTo>
                    <a:pt x="83589" y="82215"/>
                    <a:pt x="83243" y="81328"/>
                    <a:pt x="82963" y="79535"/>
                  </a:cubicBezTo>
                  <a:cubicBezTo>
                    <a:pt x="82689" y="77741"/>
                    <a:pt x="82556" y="75622"/>
                    <a:pt x="82556" y="73177"/>
                  </a:cubicBezTo>
                  <a:cubicBezTo>
                    <a:pt x="82556" y="70677"/>
                    <a:pt x="82723" y="68612"/>
                    <a:pt x="83069" y="66982"/>
                  </a:cubicBezTo>
                  <a:cubicBezTo>
                    <a:pt x="83296" y="65986"/>
                    <a:pt x="83769" y="64972"/>
                    <a:pt x="84502" y="63939"/>
                  </a:cubicBezTo>
                  <a:cubicBezTo>
                    <a:pt x="85228" y="62889"/>
                    <a:pt x="85768" y="62001"/>
                    <a:pt x="86101" y="61240"/>
                  </a:cubicBezTo>
                  <a:close/>
                  <a:moveTo>
                    <a:pt x="24469" y="25286"/>
                  </a:moveTo>
                  <a:cubicBezTo>
                    <a:pt x="24042" y="25286"/>
                    <a:pt x="23662" y="25992"/>
                    <a:pt x="23329" y="27405"/>
                  </a:cubicBezTo>
                  <a:cubicBezTo>
                    <a:pt x="22996" y="28818"/>
                    <a:pt x="22616" y="31752"/>
                    <a:pt x="22203" y="36208"/>
                  </a:cubicBezTo>
                  <a:lnTo>
                    <a:pt x="22203" y="26789"/>
                  </a:lnTo>
                  <a:lnTo>
                    <a:pt x="19757" y="26789"/>
                  </a:lnTo>
                  <a:lnTo>
                    <a:pt x="19757" y="93083"/>
                  </a:lnTo>
                  <a:lnTo>
                    <a:pt x="22390" y="93083"/>
                  </a:lnTo>
                  <a:lnTo>
                    <a:pt x="22390" y="72615"/>
                  </a:lnTo>
                  <a:cubicBezTo>
                    <a:pt x="22390" y="61331"/>
                    <a:pt x="22463" y="53923"/>
                    <a:pt x="22609" y="50390"/>
                  </a:cubicBezTo>
                  <a:cubicBezTo>
                    <a:pt x="22756" y="46840"/>
                    <a:pt x="22956" y="44395"/>
                    <a:pt x="23209" y="43055"/>
                  </a:cubicBezTo>
                  <a:cubicBezTo>
                    <a:pt x="23469" y="41696"/>
                    <a:pt x="23782" y="41026"/>
                    <a:pt x="24149" y="41026"/>
                  </a:cubicBezTo>
                  <a:cubicBezTo>
                    <a:pt x="24529" y="41026"/>
                    <a:pt x="24942" y="41968"/>
                    <a:pt x="25382" y="43888"/>
                  </a:cubicBezTo>
                  <a:lnTo>
                    <a:pt x="26201" y="28600"/>
                  </a:lnTo>
                  <a:cubicBezTo>
                    <a:pt x="25641" y="26390"/>
                    <a:pt x="25068" y="25286"/>
                    <a:pt x="24469" y="25286"/>
                  </a:cubicBezTo>
                  <a:close/>
                  <a:moveTo>
                    <a:pt x="27334" y="26789"/>
                  </a:moveTo>
                  <a:lnTo>
                    <a:pt x="27334" y="93083"/>
                  </a:lnTo>
                  <a:lnTo>
                    <a:pt x="29966" y="93083"/>
                  </a:lnTo>
                  <a:lnTo>
                    <a:pt x="29966" y="26789"/>
                  </a:lnTo>
                  <a:close/>
                  <a:moveTo>
                    <a:pt x="38369" y="25286"/>
                  </a:moveTo>
                  <a:cubicBezTo>
                    <a:pt x="37050" y="25286"/>
                    <a:pt x="35957" y="29035"/>
                    <a:pt x="35091" y="36516"/>
                  </a:cubicBezTo>
                  <a:lnTo>
                    <a:pt x="35091" y="26789"/>
                  </a:lnTo>
                  <a:lnTo>
                    <a:pt x="32645" y="26789"/>
                  </a:lnTo>
                  <a:lnTo>
                    <a:pt x="32645" y="93083"/>
                  </a:lnTo>
                  <a:lnTo>
                    <a:pt x="35277" y="93083"/>
                  </a:lnTo>
                  <a:lnTo>
                    <a:pt x="35277" y="63052"/>
                  </a:lnTo>
                  <a:cubicBezTo>
                    <a:pt x="35277" y="55643"/>
                    <a:pt x="35344" y="50572"/>
                    <a:pt x="35477" y="47818"/>
                  </a:cubicBezTo>
                  <a:cubicBezTo>
                    <a:pt x="35610" y="45083"/>
                    <a:pt x="35857" y="42873"/>
                    <a:pt x="36223" y="41207"/>
                  </a:cubicBezTo>
                  <a:cubicBezTo>
                    <a:pt x="36583" y="39541"/>
                    <a:pt x="36990" y="38707"/>
                    <a:pt x="37450" y="38707"/>
                  </a:cubicBezTo>
                  <a:cubicBezTo>
                    <a:pt x="37803" y="38707"/>
                    <a:pt x="38109" y="39287"/>
                    <a:pt x="38362" y="40464"/>
                  </a:cubicBezTo>
                  <a:cubicBezTo>
                    <a:pt x="38616" y="41624"/>
                    <a:pt x="38796" y="43254"/>
                    <a:pt x="38909" y="45355"/>
                  </a:cubicBezTo>
                  <a:cubicBezTo>
                    <a:pt x="39022" y="47456"/>
                    <a:pt x="39075" y="52093"/>
                    <a:pt x="39075" y="59248"/>
                  </a:cubicBezTo>
                  <a:lnTo>
                    <a:pt x="39075" y="93083"/>
                  </a:lnTo>
                  <a:lnTo>
                    <a:pt x="41708" y="93083"/>
                  </a:lnTo>
                  <a:lnTo>
                    <a:pt x="41708" y="51876"/>
                  </a:lnTo>
                  <a:cubicBezTo>
                    <a:pt x="41708" y="46768"/>
                    <a:pt x="41661" y="42837"/>
                    <a:pt x="41561" y="40084"/>
                  </a:cubicBezTo>
                  <a:cubicBezTo>
                    <a:pt x="41468" y="37331"/>
                    <a:pt x="41294" y="34886"/>
                    <a:pt x="41048" y="32712"/>
                  </a:cubicBezTo>
                  <a:cubicBezTo>
                    <a:pt x="40801" y="30556"/>
                    <a:pt x="40442" y="28763"/>
                    <a:pt x="39955" y="27369"/>
                  </a:cubicBezTo>
                  <a:cubicBezTo>
                    <a:pt x="39475" y="25974"/>
                    <a:pt x="38949" y="25286"/>
                    <a:pt x="38369" y="25286"/>
                  </a:cubicBezTo>
                  <a:close/>
                  <a:moveTo>
                    <a:pt x="56121" y="1557"/>
                  </a:moveTo>
                  <a:lnTo>
                    <a:pt x="56121" y="93083"/>
                  </a:lnTo>
                  <a:lnTo>
                    <a:pt x="58893" y="93083"/>
                  </a:lnTo>
                  <a:lnTo>
                    <a:pt x="58893" y="54883"/>
                  </a:lnTo>
                  <a:lnTo>
                    <a:pt x="59453" y="54883"/>
                  </a:lnTo>
                  <a:cubicBezTo>
                    <a:pt x="60093" y="54883"/>
                    <a:pt x="60559" y="55227"/>
                    <a:pt x="60852" y="55915"/>
                  </a:cubicBezTo>
                  <a:cubicBezTo>
                    <a:pt x="61146" y="56603"/>
                    <a:pt x="61419" y="57871"/>
                    <a:pt x="61685" y="59719"/>
                  </a:cubicBezTo>
                  <a:cubicBezTo>
                    <a:pt x="61945" y="61566"/>
                    <a:pt x="62432" y="66058"/>
                    <a:pt x="63145" y="73177"/>
                  </a:cubicBezTo>
                  <a:lnTo>
                    <a:pt x="65151" y="93083"/>
                  </a:lnTo>
                  <a:lnTo>
                    <a:pt x="68462" y="93083"/>
                  </a:lnTo>
                  <a:lnTo>
                    <a:pt x="66790" y="75224"/>
                  </a:lnTo>
                  <a:cubicBezTo>
                    <a:pt x="66123" y="68123"/>
                    <a:pt x="65597" y="63160"/>
                    <a:pt x="65211" y="60371"/>
                  </a:cubicBezTo>
                  <a:cubicBezTo>
                    <a:pt x="64817" y="57581"/>
                    <a:pt x="64324" y="55027"/>
                    <a:pt x="63725" y="52691"/>
                  </a:cubicBezTo>
                  <a:cubicBezTo>
                    <a:pt x="64931" y="51532"/>
                    <a:pt x="65837" y="48706"/>
                    <a:pt x="66443" y="44232"/>
                  </a:cubicBezTo>
                  <a:cubicBezTo>
                    <a:pt x="67043" y="39758"/>
                    <a:pt x="67350" y="34089"/>
                    <a:pt x="67350" y="27224"/>
                  </a:cubicBezTo>
                  <a:cubicBezTo>
                    <a:pt x="67350" y="21808"/>
                    <a:pt x="67150" y="17008"/>
                    <a:pt x="66750" y="12806"/>
                  </a:cubicBezTo>
                  <a:cubicBezTo>
                    <a:pt x="66350" y="8603"/>
                    <a:pt x="65817" y="5669"/>
                    <a:pt x="65151" y="4021"/>
                  </a:cubicBezTo>
                  <a:cubicBezTo>
                    <a:pt x="64491" y="2390"/>
                    <a:pt x="63425" y="1557"/>
                    <a:pt x="61952" y="1557"/>
                  </a:cubicBezTo>
                  <a:close/>
                  <a:moveTo>
                    <a:pt x="118267" y="25286"/>
                  </a:moveTo>
                  <a:cubicBezTo>
                    <a:pt x="117840" y="25286"/>
                    <a:pt x="117461" y="25992"/>
                    <a:pt x="117127" y="27405"/>
                  </a:cubicBezTo>
                  <a:cubicBezTo>
                    <a:pt x="116794" y="28818"/>
                    <a:pt x="116414" y="31752"/>
                    <a:pt x="116001" y="36208"/>
                  </a:cubicBezTo>
                  <a:lnTo>
                    <a:pt x="116001" y="26789"/>
                  </a:lnTo>
                  <a:lnTo>
                    <a:pt x="113556" y="26789"/>
                  </a:lnTo>
                  <a:lnTo>
                    <a:pt x="113556" y="93083"/>
                  </a:lnTo>
                  <a:lnTo>
                    <a:pt x="116188" y="93083"/>
                  </a:lnTo>
                  <a:lnTo>
                    <a:pt x="116188" y="72615"/>
                  </a:lnTo>
                  <a:cubicBezTo>
                    <a:pt x="116188" y="61331"/>
                    <a:pt x="116261" y="53923"/>
                    <a:pt x="116408" y="50390"/>
                  </a:cubicBezTo>
                  <a:cubicBezTo>
                    <a:pt x="116554" y="46840"/>
                    <a:pt x="116754" y="44395"/>
                    <a:pt x="117007" y="43055"/>
                  </a:cubicBezTo>
                  <a:cubicBezTo>
                    <a:pt x="117267" y="41696"/>
                    <a:pt x="117581" y="41026"/>
                    <a:pt x="117947" y="41026"/>
                  </a:cubicBezTo>
                  <a:cubicBezTo>
                    <a:pt x="118327" y="41026"/>
                    <a:pt x="118740" y="41968"/>
                    <a:pt x="119180" y="43888"/>
                  </a:cubicBezTo>
                  <a:lnTo>
                    <a:pt x="120000" y="28600"/>
                  </a:lnTo>
                  <a:cubicBezTo>
                    <a:pt x="119440" y="26390"/>
                    <a:pt x="118867" y="25286"/>
                    <a:pt x="118267" y="25286"/>
                  </a:cubicBezTo>
                  <a:close/>
                  <a:moveTo>
                    <a:pt x="16239" y="3369"/>
                  </a:moveTo>
                  <a:lnTo>
                    <a:pt x="13600" y="13603"/>
                  </a:lnTo>
                  <a:lnTo>
                    <a:pt x="13600" y="26789"/>
                  </a:lnTo>
                  <a:lnTo>
                    <a:pt x="12394" y="26789"/>
                  </a:lnTo>
                  <a:lnTo>
                    <a:pt x="12394" y="40772"/>
                  </a:lnTo>
                  <a:lnTo>
                    <a:pt x="13600" y="40772"/>
                  </a:lnTo>
                  <a:lnTo>
                    <a:pt x="13600" y="69681"/>
                  </a:lnTo>
                  <a:cubicBezTo>
                    <a:pt x="13600" y="75876"/>
                    <a:pt x="13627" y="80006"/>
                    <a:pt x="13687" y="82034"/>
                  </a:cubicBezTo>
                  <a:cubicBezTo>
                    <a:pt x="13753" y="84914"/>
                    <a:pt x="13873" y="87196"/>
                    <a:pt x="14053" y="88881"/>
                  </a:cubicBezTo>
                  <a:cubicBezTo>
                    <a:pt x="14233" y="90566"/>
                    <a:pt x="14513" y="91924"/>
                    <a:pt x="14893" y="92993"/>
                  </a:cubicBezTo>
                  <a:cubicBezTo>
                    <a:pt x="15273" y="94061"/>
                    <a:pt x="15699" y="94587"/>
                    <a:pt x="16172" y="94587"/>
                  </a:cubicBezTo>
                  <a:cubicBezTo>
                    <a:pt x="16952" y="94587"/>
                    <a:pt x="17645" y="93717"/>
                    <a:pt x="18251" y="91960"/>
                  </a:cubicBezTo>
                  <a:lnTo>
                    <a:pt x="18031" y="78357"/>
                  </a:lnTo>
                  <a:cubicBezTo>
                    <a:pt x="17565" y="79480"/>
                    <a:pt x="17212" y="80042"/>
                    <a:pt x="16972" y="80042"/>
                  </a:cubicBezTo>
                  <a:cubicBezTo>
                    <a:pt x="16799" y="80042"/>
                    <a:pt x="16645" y="79752"/>
                    <a:pt x="16525" y="79172"/>
                  </a:cubicBezTo>
                  <a:cubicBezTo>
                    <a:pt x="16406" y="78575"/>
                    <a:pt x="16326" y="77850"/>
                    <a:pt x="16292" y="76944"/>
                  </a:cubicBezTo>
                  <a:cubicBezTo>
                    <a:pt x="16259" y="76057"/>
                    <a:pt x="16239" y="72905"/>
                    <a:pt x="16239" y="67489"/>
                  </a:cubicBezTo>
                  <a:lnTo>
                    <a:pt x="16239" y="40772"/>
                  </a:lnTo>
                  <a:lnTo>
                    <a:pt x="18038" y="40772"/>
                  </a:lnTo>
                  <a:lnTo>
                    <a:pt x="18038" y="26789"/>
                  </a:lnTo>
                  <a:lnTo>
                    <a:pt x="16239" y="26789"/>
                  </a:lnTo>
                  <a:lnTo>
                    <a:pt x="16239" y="3369"/>
                  </a:lnTo>
                  <a:close/>
                  <a:moveTo>
                    <a:pt x="73740" y="25286"/>
                  </a:moveTo>
                  <a:cubicBezTo>
                    <a:pt x="72421" y="25286"/>
                    <a:pt x="71334" y="28401"/>
                    <a:pt x="70468" y="34614"/>
                  </a:cubicBezTo>
                  <a:cubicBezTo>
                    <a:pt x="69609" y="40845"/>
                    <a:pt x="69175" y="49449"/>
                    <a:pt x="69175" y="60443"/>
                  </a:cubicBezTo>
                  <a:cubicBezTo>
                    <a:pt x="69175" y="69627"/>
                    <a:pt x="69509" y="77252"/>
                    <a:pt x="70162" y="83284"/>
                  </a:cubicBezTo>
                  <a:cubicBezTo>
                    <a:pt x="70995" y="90819"/>
                    <a:pt x="72274" y="94587"/>
                    <a:pt x="74000" y="94587"/>
                  </a:cubicBezTo>
                  <a:cubicBezTo>
                    <a:pt x="75093" y="94587"/>
                    <a:pt x="76006" y="92902"/>
                    <a:pt x="76732" y="89551"/>
                  </a:cubicBezTo>
                  <a:cubicBezTo>
                    <a:pt x="77458" y="86218"/>
                    <a:pt x="77992" y="81328"/>
                    <a:pt x="78325" y="74916"/>
                  </a:cubicBezTo>
                  <a:lnTo>
                    <a:pt x="75706" y="71981"/>
                  </a:lnTo>
                  <a:cubicBezTo>
                    <a:pt x="75559" y="75314"/>
                    <a:pt x="75353" y="77723"/>
                    <a:pt x="75066" y="79227"/>
                  </a:cubicBezTo>
                  <a:cubicBezTo>
                    <a:pt x="74786" y="80730"/>
                    <a:pt x="74440" y="81473"/>
                    <a:pt x="74027" y="81473"/>
                  </a:cubicBezTo>
                  <a:cubicBezTo>
                    <a:pt x="73427" y="81473"/>
                    <a:pt x="72920" y="80024"/>
                    <a:pt x="72514" y="77144"/>
                  </a:cubicBezTo>
                  <a:cubicBezTo>
                    <a:pt x="72107" y="74246"/>
                    <a:pt x="71894" y="70188"/>
                    <a:pt x="71874" y="64990"/>
                  </a:cubicBezTo>
                  <a:lnTo>
                    <a:pt x="78471" y="64990"/>
                  </a:lnTo>
                  <a:cubicBezTo>
                    <a:pt x="78505" y="51550"/>
                    <a:pt x="78098" y="41569"/>
                    <a:pt x="77239" y="35049"/>
                  </a:cubicBezTo>
                  <a:cubicBezTo>
                    <a:pt x="76386" y="28546"/>
                    <a:pt x="75219" y="25286"/>
                    <a:pt x="73740" y="25286"/>
                  </a:cubicBezTo>
                  <a:close/>
                  <a:moveTo>
                    <a:pt x="84502" y="25286"/>
                  </a:moveTo>
                  <a:cubicBezTo>
                    <a:pt x="83209" y="25286"/>
                    <a:pt x="82236" y="26825"/>
                    <a:pt x="81577" y="29904"/>
                  </a:cubicBezTo>
                  <a:cubicBezTo>
                    <a:pt x="80924" y="32984"/>
                    <a:pt x="80464" y="37729"/>
                    <a:pt x="80191" y="44141"/>
                  </a:cubicBezTo>
                  <a:lnTo>
                    <a:pt x="82583" y="47003"/>
                  </a:lnTo>
                  <a:cubicBezTo>
                    <a:pt x="82743" y="43924"/>
                    <a:pt x="82956" y="41787"/>
                    <a:pt x="83216" y="40555"/>
                  </a:cubicBezTo>
                  <a:cubicBezTo>
                    <a:pt x="83482" y="39323"/>
                    <a:pt x="83849" y="38707"/>
                    <a:pt x="84315" y="38707"/>
                  </a:cubicBezTo>
                  <a:cubicBezTo>
                    <a:pt x="85008" y="38707"/>
                    <a:pt x="85482" y="39432"/>
                    <a:pt x="85728" y="40863"/>
                  </a:cubicBezTo>
                  <a:cubicBezTo>
                    <a:pt x="85975" y="42294"/>
                    <a:pt x="86101" y="44703"/>
                    <a:pt x="86101" y="48072"/>
                  </a:cubicBezTo>
                  <a:lnTo>
                    <a:pt x="86101" y="49829"/>
                  </a:lnTo>
                  <a:cubicBezTo>
                    <a:pt x="85628" y="51151"/>
                    <a:pt x="84775" y="52582"/>
                    <a:pt x="83549" y="54122"/>
                  </a:cubicBezTo>
                  <a:cubicBezTo>
                    <a:pt x="82636" y="55299"/>
                    <a:pt x="81936" y="56658"/>
                    <a:pt x="81450" y="58215"/>
                  </a:cubicBezTo>
                  <a:cubicBezTo>
                    <a:pt x="80970" y="59773"/>
                    <a:pt x="80590" y="62019"/>
                    <a:pt x="80324" y="64953"/>
                  </a:cubicBezTo>
                  <a:cubicBezTo>
                    <a:pt x="80057" y="67888"/>
                    <a:pt x="79924" y="71239"/>
                    <a:pt x="79924" y="74988"/>
                  </a:cubicBezTo>
                  <a:cubicBezTo>
                    <a:pt x="79924" y="80640"/>
                    <a:pt x="80217" y="85331"/>
                    <a:pt x="80804" y="89026"/>
                  </a:cubicBezTo>
                  <a:cubicBezTo>
                    <a:pt x="81397" y="92739"/>
                    <a:pt x="82203" y="94587"/>
                    <a:pt x="83229" y="94587"/>
                  </a:cubicBezTo>
                  <a:cubicBezTo>
                    <a:pt x="83809" y="94587"/>
                    <a:pt x="84355" y="93862"/>
                    <a:pt x="84868" y="92395"/>
                  </a:cubicBezTo>
                  <a:cubicBezTo>
                    <a:pt x="85382" y="90946"/>
                    <a:pt x="85861" y="88754"/>
                    <a:pt x="86308" y="85838"/>
                  </a:cubicBezTo>
                  <a:cubicBezTo>
                    <a:pt x="86328" y="86182"/>
                    <a:pt x="86361" y="86870"/>
                    <a:pt x="86401" y="87903"/>
                  </a:cubicBezTo>
                  <a:cubicBezTo>
                    <a:pt x="86501" y="90203"/>
                    <a:pt x="86588" y="91924"/>
                    <a:pt x="86654" y="93083"/>
                  </a:cubicBezTo>
                  <a:lnTo>
                    <a:pt x="89260" y="93083"/>
                  </a:lnTo>
                  <a:cubicBezTo>
                    <a:pt x="89027" y="89932"/>
                    <a:pt x="88867" y="86961"/>
                    <a:pt x="88787" y="84190"/>
                  </a:cubicBezTo>
                  <a:cubicBezTo>
                    <a:pt x="88700" y="81418"/>
                    <a:pt x="88660" y="77126"/>
                    <a:pt x="88660" y="71293"/>
                  </a:cubicBezTo>
                  <a:lnTo>
                    <a:pt x="88687" y="50825"/>
                  </a:lnTo>
                  <a:cubicBezTo>
                    <a:pt x="88687" y="43200"/>
                    <a:pt x="88573" y="37965"/>
                    <a:pt x="88334" y="35121"/>
                  </a:cubicBezTo>
                  <a:cubicBezTo>
                    <a:pt x="88100" y="32259"/>
                    <a:pt x="87701" y="29923"/>
                    <a:pt x="87121" y="28057"/>
                  </a:cubicBezTo>
                  <a:cubicBezTo>
                    <a:pt x="86548" y="26209"/>
                    <a:pt x="85675" y="25286"/>
                    <a:pt x="84502" y="25286"/>
                  </a:cubicBezTo>
                  <a:close/>
                  <a:moveTo>
                    <a:pt x="97776" y="1557"/>
                  </a:moveTo>
                  <a:lnTo>
                    <a:pt x="97776" y="34523"/>
                  </a:lnTo>
                  <a:cubicBezTo>
                    <a:pt x="96963" y="28365"/>
                    <a:pt x="95997" y="25286"/>
                    <a:pt x="94891" y="25286"/>
                  </a:cubicBezTo>
                  <a:cubicBezTo>
                    <a:pt x="93678" y="25286"/>
                    <a:pt x="92678" y="28202"/>
                    <a:pt x="91885" y="34052"/>
                  </a:cubicBezTo>
                  <a:cubicBezTo>
                    <a:pt x="91092" y="39903"/>
                    <a:pt x="90693" y="48452"/>
                    <a:pt x="90693" y="59683"/>
                  </a:cubicBezTo>
                  <a:cubicBezTo>
                    <a:pt x="90693" y="70677"/>
                    <a:pt x="91099" y="79245"/>
                    <a:pt x="91912" y="85385"/>
                  </a:cubicBezTo>
                  <a:cubicBezTo>
                    <a:pt x="92732" y="91507"/>
                    <a:pt x="93711" y="94587"/>
                    <a:pt x="94851" y="94587"/>
                  </a:cubicBezTo>
                  <a:cubicBezTo>
                    <a:pt x="95410" y="94587"/>
                    <a:pt x="95970" y="93663"/>
                    <a:pt x="96523" y="91815"/>
                  </a:cubicBezTo>
                  <a:cubicBezTo>
                    <a:pt x="97076" y="89950"/>
                    <a:pt x="97556" y="87142"/>
                    <a:pt x="97963" y="83356"/>
                  </a:cubicBezTo>
                  <a:lnTo>
                    <a:pt x="97963" y="93083"/>
                  </a:lnTo>
                  <a:lnTo>
                    <a:pt x="100408" y="93083"/>
                  </a:lnTo>
                  <a:lnTo>
                    <a:pt x="100408" y="1557"/>
                  </a:lnTo>
                  <a:close/>
                  <a:moveTo>
                    <a:pt x="106792" y="25286"/>
                  </a:moveTo>
                  <a:cubicBezTo>
                    <a:pt x="105473" y="25286"/>
                    <a:pt x="104386" y="28401"/>
                    <a:pt x="103520" y="34614"/>
                  </a:cubicBezTo>
                  <a:cubicBezTo>
                    <a:pt x="102661" y="40845"/>
                    <a:pt x="102227" y="49449"/>
                    <a:pt x="102227" y="60443"/>
                  </a:cubicBezTo>
                  <a:cubicBezTo>
                    <a:pt x="102227" y="69627"/>
                    <a:pt x="102561" y="77252"/>
                    <a:pt x="103214" y="83284"/>
                  </a:cubicBezTo>
                  <a:cubicBezTo>
                    <a:pt x="104047" y="90819"/>
                    <a:pt x="105326" y="94587"/>
                    <a:pt x="107052" y="94587"/>
                  </a:cubicBezTo>
                  <a:cubicBezTo>
                    <a:pt x="108145" y="94587"/>
                    <a:pt x="109058" y="92902"/>
                    <a:pt x="109784" y="89551"/>
                  </a:cubicBezTo>
                  <a:cubicBezTo>
                    <a:pt x="110510" y="86218"/>
                    <a:pt x="111043" y="81328"/>
                    <a:pt x="111377" y="74916"/>
                  </a:cubicBezTo>
                  <a:lnTo>
                    <a:pt x="108758" y="71981"/>
                  </a:lnTo>
                  <a:cubicBezTo>
                    <a:pt x="108611" y="75314"/>
                    <a:pt x="108405" y="77723"/>
                    <a:pt x="108118" y="79227"/>
                  </a:cubicBezTo>
                  <a:cubicBezTo>
                    <a:pt x="107838" y="80730"/>
                    <a:pt x="107492" y="81473"/>
                    <a:pt x="107079" y="81473"/>
                  </a:cubicBezTo>
                  <a:cubicBezTo>
                    <a:pt x="106479" y="81473"/>
                    <a:pt x="105972" y="80024"/>
                    <a:pt x="105566" y="77144"/>
                  </a:cubicBezTo>
                  <a:cubicBezTo>
                    <a:pt x="105159" y="74246"/>
                    <a:pt x="104946" y="70188"/>
                    <a:pt x="104926" y="64990"/>
                  </a:cubicBezTo>
                  <a:lnTo>
                    <a:pt x="111523" y="64990"/>
                  </a:lnTo>
                  <a:cubicBezTo>
                    <a:pt x="111557" y="51550"/>
                    <a:pt x="111150" y="41569"/>
                    <a:pt x="110290" y="35049"/>
                  </a:cubicBezTo>
                  <a:cubicBezTo>
                    <a:pt x="109438" y="28546"/>
                    <a:pt x="108271" y="25286"/>
                    <a:pt x="106792" y="25286"/>
                  </a:cubicBezTo>
                  <a:close/>
                  <a:moveTo>
                    <a:pt x="5504" y="0"/>
                  </a:moveTo>
                  <a:cubicBezTo>
                    <a:pt x="4451" y="0"/>
                    <a:pt x="3551" y="1068"/>
                    <a:pt x="2805" y="3187"/>
                  </a:cubicBezTo>
                  <a:cubicBezTo>
                    <a:pt x="2059" y="5307"/>
                    <a:pt x="1486" y="8404"/>
                    <a:pt x="1092" y="12461"/>
                  </a:cubicBezTo>
                  <a:cubicBezTo>
                    <a:pt x="693" y="16519"/>
                    <a:pt x="499" y="20866"/>
                    <a:pt x="499" y="25539"/>
                  </a:cubicBezTo>
                  <a:cubicBezTo>
                    <a:pt x="499" y="32784"/>
                    <a:pt x="919" y="38925"/>
                    <a:pt x="1759" y="43960"/>
                  </a:cubicBezTo>
                  <a:cubicBezTo>
                    <a:pt x="2358" y="47529"/>
                    <a:pt x="3405" y="50553"/>
                    <a:pt x="4891" y="52999"/>
                  </a:cubicBezTo>
                  <a:cubicBezTo>
                    <a:pt x="6043" y="54919"/>
                    <a:pt x="6783" y="56259"/>
                    <a:pt x="7110" y="57002"/>
                  </a:cubicBezTo>
                  <a:cubicBezTo>
                    <a:pt x="7583" y="58125"/>
                    <a:pt x="7916" y="59447"/>
                    <a:pt x="8103" y="60969"/>
                  </a:cubicBezTo>
                  <a:cubicBezTo>
                    <a:pt x="8296" y="62490"/>
                    <a:pt x="8389" y="64320"/>
                    <a:pt x="8389" y="66493"/>
                  </a:cubicBezTo>
                  <a:cubicBezTo>
                    <a:pt x="8389" y="69862"/>
                    <a:pt x="8163" y="72815"/>
                    <a:pt x="7709" y="75332"/>
                  </a:cubicBezTo>
                  <a:cubicBezTo>
                    <a:pt x="7256" y="77850"/>
                    <a:pt x="6590" y="79100"/>
                    <a:pt x="5697" y="79100"/>
                  </a:cubicBezTo>
                  <a:cubicBezTo>
                    <a:pt x="4851" y="79100"/>
                    <a:pt x="4184" y="77687"/>
                    <a:pt x="3685" y="74861"/>
                  </a:cubicBezTo>
                  <a:cubicBezTo>
                    <a:pt x="3191" y="72036"/>
                    <a:pt x="2858" y="67598"/>
                    <a:pt x="2698" y="61566"/>
                  </a:cubicBezTo>
                  <a:lnTo>
                    <a:pt x="0" y="63305"/>
                  </a:lnTo>
                  <a:cubicBezTo>
                    <a:pt x="179" y="73539"/>
                    <a:pt x="739" y="81346"/>
                    <a:pt x="1665" y="86689"/>
                  </a:cubicBezTo>
                  <a:cubicBezTo>
                    <a:pt x="2598" y="92033"/>
                    <a:pt x="3931" y="94713"/>
                    <a:pt x="5664" y="94713"/>
                  </a:cubicBezTo>
                  <a:cubicBezTo>
                    <a:pt x="6856" y="94713"/>
                    <a:pt x="7856" y="93590"/>
                    <a:pt x="8656" y="91363"/>
                  </a:cubicBezTo>
                  <a:cubicBezTo>
                    <a:pt x="9455" y="89153"/>
                    <a:pt x="10068" y="85747"/>
                    <a:pt x="10508" y="81165"/>
                  </a:cubicBezTo>
                  <a:cubicBezTo>
                    <a:pt x="10941" y="76582"/>
                    <a:pt x="11161" y="71673"/>
                    <a:pt x="11161" y="66421"/>
                  </a:cubicBezTo>
                  <a:cubicBezTo>
                    <a:pt x="11161" y="60643"/>
                    <a:pt x="10981" y="55788"/>
                    <a:pt x="10615" y="51858"/>
                  </a:cubicBezTo>
                  <a:cubicBezTo>
                    <a:pt x="10248" y="47909"/>
                    <a:pt x="9742" y="44812"/>
                    <a:pt x="9095" y="42547"/>
                  </a:cubicBezTo>
                  <a:cubicBezTo>
                    <a:pt x="8449" y="40283"/>
                    <a:pt x="7456" y="38092"/>
                    <a:pt x="6103" y="35954"/>
                  </a:cubicBezTo>
                  <a:cubicBezTo>
                    <a:pt x="4757" y="33835"/>
                    <a:pt x="3911" y="31806"/>
                    <a:pt x="3558" y="29850"/>
                  </a:cubicBezTo>
                  <a:cubicBezTo>
                    <a:pt x="3285" y="28310"/>
                    <a:pt x="3145" y="26445"/>
                    <a:pt x="3145" y="24289"/>
                  </a:cubicBezTo>
                  <a:cubicBezTo>
                    <a:pt x="3145" y="21916"/>
                    <a:pt x="3291" y="20015"/>
                    <a:pt x="3585" y="18602"/>
                  </a:cubicBezTo>
                  <a:cubicBezTo>
                    <a:pt x="4044" y="16392"/>
                    <a:pt x="4671" y="15305"/>
                    <a:pt x="5477" y="15305"/>
                  </a:cubicBezTo>
                  <a:cubicBezTo>
                    <a:pt x="6257" y="15305"/>
                    <a:pt x="6843" y="16320"/>
                    <a:pt x="7236" y="18384"/>
                  </a:cubicBezTo>
                  <a:cubicBezTo>
                    <a:pt x="7623" y="20449"/>
                    <a:pt x="7876" y="23836"/>
                    <a:pt x="7996" y="28528"/>
                  </a:cubicBezTo>
                  <a:lnTo>
                    <a:pt x="10768" y="27713"/>
                  </a:lnTo>
                  <a:cubicBezTo>
                    <a:pt x="10728" y="19308"/>
                    <a:pt x="10268" y="12588"/>
                    <a:pt x="9395" y="7553"/>
                  </a:cubicBezTo>
                  <a:cubicBezTo>
                    <a:pt x="8529" y="2517"/>
                    <a:pt x="7230" y="0"/>
                    <a:pt x="5504" y="0"/>
                  </a:cubicBezTo>
                  <a:close/>
                  <a:moveTo>
                    <a:pt x="47985" y="25286"/>
                  </a:moveTo>
                  <a:cubicBezTo>
                    <a:pt x="46792" y="25286"/>
                    <a:pt x="45792" y="28220"/>
                    <a:pt x="44993" y="34089"/>
                  </a:cubicBezTo>
                  <a:cubicBezTo>
                    <a:pt x="44187" y="39957"/>
                    <a:pt x="43787" y="48452"/>
                    <a:pt x="43787" y="59556"/>
                  </a:cubicBezTo>
                  <a:cubicBezTo>
                    <a:pt x="43787" y="68431"/>
                    <a:pt x="44093" y="75840"/>
                    <a:pt x="44706" y="81781"/>
                  </a:cubicBezTo>
                  <a:cubicBezTo>
                    <a:pt x="45486" y="89316"/>
                    <a:pt x="46545" y="93083"/>
                    <a:pt x="47878" y="93083"/>
                  </a:cubicBezTo>
                  <a:cubicBezTo>
                    <a:pt x="49078" y="93083"/>
                    <a:pt x="50071" y="89515"/>
                    <a:pt x="50857" y="82342"/>
                  </a:cubicBezTo>
                  <a:lnTo>
                    <a:pt x="50857" y="92033"/>
                  </a:lnTo>
                  <a:cubicBezTo>
                    <a:pt x="50857" y="95945"/>
                    <a:pt x="50817" y="98626"/>
                    <a:pt x="50737" y="100075"/>
                  </a:cubicBezTo>
                  <a:cubicBezTo>
                    <a:pt x="50617" y="102122"/>
                    <a:pt x="50444" y="103589"/>
                    <a:pt x="50211" y="104513"/>
                  </a:cubicBezTo>
                  <a:cubicBezTo>
                    <a:pt x="49871" y="105889"/>
                    <a:pt x="49351" y="106578"/>
                    <a:pt x="48665" y="106578"/>
                  </a:cubicBezTo>
                  <a:cubicBezTo>
                    <a:pt x="48131" y="106578"/>
                    <a:pt x="47738" y="105944"/>
                    <a:pt x="47485" y="104694"/>
                  </a:cubicBezTo>
                  <a:cubicBezTo>
                    <a:pt x="47305" y="103824"/>
                    <a:pt x="47192" y="102230"/>
                    <a:pt x="47139" y="99894"/>
                  </a:cubicBezTo>
                  <a:lnTo>
                    <a:pt x="44133" y="97467"/>
                  </a:lnTo>
                  <a:cubicBezTo>
                    <a:pt x="44127" y="98282"/>
                    <a:pt x="44127" y="99006"/>
                    <a:pt x="44127" y="99586"/>
                  </a:cubicBezTo>
                  <a:cubicBezTo>
                    <a:pt x="44127" y="105491"/>
                    <a:pt x="44480" y="110363"/>
                    <a:pt x="45179" y="114221"/>
                  </a:cubicBezTo>
                  <a:cubicBezTo>
                    <a:pt x="45886" y="118080"/>
                    <a:pt x="47085" y="120000"/>
                    <a:pt x="48771" y="120000"/>
                  </a:cubicBezTo>
                  <a:cubicBezTo>
                    <a:pt x="49664" y="120000"/>
                    <a:pt x="50404" y="119366"/>
                    <a:pt x="50984" y="118116"/>
                  </a:cubicBezTo>
                  <a:cubicBezTo>
                    <a:pt x="51570" y="116866"/>
                    <a:pt x="52036" y="115145"/>
                    <a:pt x="52383" y="112935"/>
                  </a:cubicBezTo>
                  <a:cubicBezTo>
                    <a:pt x="52736" y="110744"/>
                    <a:pt x="53003" y="107701"/>
                    <a:pt x="53203" y="103824"/>
                  </a:cubicBezTo>
                  <a:cubicBezTo>
                    <a:pt x="53396" y="99948"/>
                    <a:pt x="53489" y="94116"/>
                    <a:pt x="53489" y="86291"/>
                  </a:cubicBezTo>
                  <a:lnTo>
                    <a:pt x="53489" y="26789"/>
                  </a:lnTo>
                  <a:lnTo>
                    <a:pt x="51023" y="26789"/>
                  </a:lnTo>
                  <a:lnTo>
                    <a:pt x="51023" y="36081"/>
                  </a:lnTo>
                  <a:cubicBezTo>
                    <a:pt x="50231" y="28890"/>
                    <a:pt x="49211" y="25286"/>
                    <a:pt x="47985" y="252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675275" y="1832575"/>
              <a:ext cx="44300" cy="950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68"/>
                  </a:moveTo>
                  <a:lnTo>
                    <a:pt x="60000" y="0"/>
                  </a:lnTo>
                  <a:lnTo>
                    <a:pt x="0" y="119968"/>
                  </a:lnTo>
                  <a:lnTo>
                    <a:pt x="119932" y="11996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697400" y="1927600"/>
              <a:ext cx="25" cy="8144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697400" y="2742075"/>
              <a:ext cx="774924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" y="0"/>
                  </a:moveTo>
                  <a:lnTo>
                    <a:pt x="12000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885600" y="1832575"/>
              <a:ext cx="44300" cy="950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968"/>
                  </a:moveTo>
                  <a:lnTo>
                    <a:pt x="60000" y="0"/>
                  </a:lnTo>
                  <a:lnTo>
                    <a:pt x="0" y="119968"/>
                  </a:lnTo>
                  <a:lnTo>
                    <a:pt x="120000" y="11996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907725" y="1927600"/>
              <a:ext cx="25" cy="3393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200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907725" y="2266950"/>
              <a:ext cx="5645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" y="120000"/>
                  </a:moveTo>
                  <a:lnTo>
                    <a:pt x="120000" y="1200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963075" y="678725"/>
              <a:ext cx="44324" cy="950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7" y="0"/>
                  </a:moveTo>
                  <a:lnTo>
                    <a:pt x="60033" y="119968"/>
                  </a:lnTo>
                  <a:lnTo>
                    <a:pt x="119932" y="0"/>
                  </a:lnTo>
                  <a:lnTo>
                    <a:pt x="6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985225" y="447950"/>
              <a:ext cx="25" cy="2307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987"/>
                  </a:moveTo>
                  <a:lnTo>
                    <a:pt x="120000" y="1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985225" y="447950"/>
              <a:ext cx="49265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" y="120000"/>
                  </a:moveTo>
                  <a:lnTo>
                    <a:pt x="119993" y="1200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1228775" y="787325"/>
              <a:ext cx="38774" cy="1086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22" y="0"/>
                  </a:moveTo>
                  <a:lnTo>
                    <a:pt x="0" y="59986"/>
                  </a:lnTo>
                  <a:lnTo>
                    <a:pt x="119922" y="119972"/>
                  </a:lnTo>
                  <a:lnTo>
                    <a:pt x="11992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1267525" y="841625"/>
              <a:ext cx="20480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1228775" y="1764700"/>
              <a:ext cx="38774" cy="1086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22" y="0"/>
                  </a:moveTo>
                  <a:lnTo>
                    <a:pt x="0" y="59986"/>
                  </a:lnTo>
                  <a:lnTo>
                    <a:pt x="119922" y="119972"/>
                  </a:lnTo>
                  <a:lnTo>
                    <a:pt x="11992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1267525" y="1819000"/>
              <a:ext cx="20480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1228775" y="1262425"/>
              <a:ext cx="38774" cy="1086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22" y="27"/>
                  </a:moveTo>
                  <a:lnTo>
                    <a:pt x="0" y="60013"/>
                  </a:lnTo>
                  <a:lnTo>
                    <a:pt x="119922" y="120000"/>
                  </a:lnTo>
                  <a:lnTo>
                    <a:pt x="119922" y="2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1267525" y="1316725"/>
              <a:ext cx="20480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2103300" y="787325"/>
              <a:ext cx="38774" cy="1086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77" y="59986"/>
                  </a:lnTo>
                  <a:lnTo>
                    <a:pt x="120000" y="119972"/>
                  </a:lnTo>
                  <a:lnTo>
                    <a:pt x="12000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2142050" y="841625"/>
              <a:ext cx="16055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8" y="0"/>
                  </a:moveTo>
                  <a:lnTo>
                    <a:pt x="11998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2103300" y="1262425"/>
              <a:ext cx="38774" cy="1086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27"/>
                  </a:moveTo>
                  <a:lnTo>
                    <a:pt x="77" y="60013"/>
                  </a:lnTo>
                  <a:lnTo>
                    <a:pt x="120000" y="120000"/>
                  </a:lnTo>
                  <a:lnTo>
                    <a:pt x="120000" y="2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2142050" y="1316725"/>
              <a:ext cx="16055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8" y="120000"/>
                  </a:moveTo>
                  <a:lnTo>
                    <a:pt x="119981" y="1200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2108850" y="312200"/>
              <a:ext cx="38774" cy="1086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22" y="27"/>
                  </a:moveTo>
                  <a:lnTo>
                    <a:pt x="0" y="60013"/>
                  </a:lnTo>
                  <a:lnTo>
                    <a:pt x="119922" y="120000"/>
                  </a:lnTo>
                  <a:lnTo>
                    <a:pt x="119922" y="2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2147600" y="366500"/>
              <a:ext cx="1549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80" y="1200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Character</a:t>
            </a:r>
            <a:r>
              <a:rPr lang="nl-BE" dirty="0"/>
              <a:t> Streams</a:t>
            </a:r>
          </a:p>
        </p:txBody>
      </p:sp>
      <p:sp>
        <p:nvSpPr>
          <p:cNvPr id="556" name="Shape 556"/>
          <p:cNvSpPr txBox="1">
            <a:spLocks noGrp="1"/>
          </p:cNvSpPr>
          <p:nvPr>
            <p:ph idx="1"/>
          </p:nvPr>
        </p:nvSpPr>
        <p:spPr>
          <a:xfrm>
            <a:off x="431885" y="798200"/>
            <a:ext cx="4950098" cy="585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Klassenamen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eindigen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allemaal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op "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Reader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 of "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Writer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lezen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schrijven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tekst</a:t>
            </a:r>
            <a:endParaRPr lang="en-US"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PrintWriter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schrijft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karakters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stream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gooit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exceptions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BufferedWriter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maken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buffering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snelheid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InputStreamReader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OutputStreamWriter</a:t>
            </a:r>
            <a:endParaRPr lang="en-US" b="1" i="0" u="none" strike="noStrike" cap="none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omzetting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byte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karakterstream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vice versa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binair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bestand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lezen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→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karakters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krijgen</a:t>
            </a:r>
            <a:endParaRPr lang="en-US"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karakters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schrijven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→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binair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bestand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maken</a:t>
            </a:r>
            <a:endParaRPr lang="en-US"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idx="1"/>
          </p:nvPr>
        </p:nvSpPr>
        <p:spPr>
          <a:xfrm>
            <a:off x="578947" y="974940"/>
            <a:ext cx="7790400" cy="48911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Buffering </a:t>
            </a:r>
          </a:p>
          <a:p>
            <a:pPr marL="357188" marR="0" lvl="1" indent="-1793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verhoogt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I/O-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performantie</a:t>
            </a:r>
            <a:endParaRPr lang="en-US"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Schrijven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naar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buffer</a:t>
            </a:r>
          </a:p>
          <a:p>
            <a:pPr marL="357188" marR="0" lvl="1" indent="-1793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gegevens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schrijven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naar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geheugenbuffer</a:t>
            </a:r>
            <a:endParaRPr lang="en-US"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indien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buffer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914400" marR="0" lvl="2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automatische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overdracht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buffergeheugen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bestand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</a:p>
          <a:p>
            <a:pPr marL="357188" marR="0" lvl="1" indent="-17938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flush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maakt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buffer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expliciet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leeg</a:t>
            </a:r>
            <a:endParaRPr lang="en-US"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Lezen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buffer</a:t>
            </a:r>
          </a:p>
          <a:p>
            <a:pPr marL="357188" marR="0" lvl="1" indent="-1793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bestandsgegevens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(chunks)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lezen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geheugenbuffer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357188" marR="0" lvl="1" indent="-17938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programma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haalt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gegevens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uit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geheugenbuffer</a:t>
            </a:r>
            <a:endParaRPr lang="en-US"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buffer 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bijna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leeg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: </a:t>
            </a:r>
          </a:p>
          <a:p>
            <a:pPr marL="914400" marR="0" lvl="2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→ 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automatische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overdracht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bestandsgegevens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buffergeheugen</a:t>
            </a:r>
            <a:endParaRPr lang="en-US"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Streams - Buffering</a:t>
            </a:r>
          </a:p>
        </p:txBody>
      </p:sp>
      <p:pic>
        <p:nvPicPr>
          <p:cNvPr id="5" name="Shape 557" descr="C:\Users\goovaerm\Desktop\text-x-generic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7088" y="226496"/>
            <a:ext cx="821700" cy="8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idx="1"/>
          </p:nvPr>
        </p:nvSpPr>
        <p:spPr>
          <a:xfrm>
            <a:off x="578947" y="1048196"/>
            <a:ext cx="8055796" cy="477916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args.</a:t>
            </a:r>
            <a:r>
              <a:rPr lang="en-US" sz="16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600" b="1" i="0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|| 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 ==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"usage: Copy source destination"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600" b="0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"Copying "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 to "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Path from =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Paths.</a:t>
            </a:r>
            <a:r>
              <a:rPr lang="en-US" sz="1600" b="0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b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 to =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Paths.</a:t>
            </a:r>
            <a:r>
              <a:rPr lang="en-US" sz="1600" b="0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 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from.toFile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 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to.toFile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in.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 != -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out.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 =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in.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in.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out.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zonder buffering</a:t>
            </a:r>
          </a:p>
        </p:txBody>
      </p:sp>
      <p:pic>
        <p:nvPicPr>
          <p:cNvPr id="8" name="Shape 557" descr="C:\Users\goovaerm\Desktop\text-x-generic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7088" y="226496"/>
            <a:ext cx="821700" cy="821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3432875" y="4076956"/>
            <a:ext cx="4197514" cy="898000"/>
            <a:chOff x="3990814" y="5185085"/>
            <a:chExt cx="4197514" cy="898000"/>
          </a:xfrm>
        </p:grpSpPr>
        <p:sp>
          <p:nvSpPr>
            <p:cNvPr id="10" name="Shape 437"/>
            <p:cNvSpPr txBox="1"/>
            <p:nvPr/>
          </p:nvSpPr>
          <p:spPr>
            <a:xfrm>
              <a:off x="5513018" y="5185085"/>
              <a:ext cx="2675310" cy="898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799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lIns="91425" tIns="45700" rIns="91425" bIns="45700" anchor="t" anchorCtr="0">
              <a:noAutofit/>
            </a:bodyPr>
            <a:lstStyle/>
            <a:p>
              <a:pPr lvl="0">
                <a:buSzPct val="25000"/>
              </a:pPr>
              <a:r>
                <a:rPr lang="en-US" sz="1800" dirty="0" err="1">
                  <a:latin typeface="Calibri"/>
                  <a:ea typeface="Calibri"/>
                  <a:cs typeface="Calibri"/>
                  <a:sym typeface="Calibri"/>
                </a:rPr>
                <a:t>Kopieert</a:t>
              </a:r>
              <a:r>
                <a:rPr lang="en-US" sz="1800" dirty="0">
                  <a:latin typeface="Calibri"/>
                  <a:ea typeface="Calibri"/>
                  <a:cs typeface="Calibri"/>
                  <a:sym typeface="Calibri"/>
                </a:rPr>
                <a:t> character</a:t>
              </a:r>
            </a:p>
            <a:p>
              <a:pPr lvl="0">
                <a:buSzPct val="25000"/>
              </a:pPr>
              <a:r>
                <a:rPr lang="en-US" sz="1800" dirty="0">
                  <a:latin typeface="Calibri"/>
                  <a:ea typeface="Calibri"/>
                  <a:cs typeface="Calibri"/>
                  <a:sym typeface="Calibri"/>
                </a:rPr>
                <a:t>per character</a:t>
              </a:r>
            </a:p>
            <a:p>
              <a:pPr lvl="0">
                <a:buSzPct val="25000"/>
              </a:pPr>
              <a:r>
                <a:rPr lang="en-US" sz="1800" dirty="0">
                  <a:latin typeface="Calibri"/>
                  <a:ea typeface="Calibri"/>
                  <a:cs typeface="Calibri"/>
                  <a:sym typeface="Calibri"/>
                </a:rPr>
                <a:t>→ </a:t>
              </a:r>
              <a:r>
                <a:rPr lang="en-US" sz="1800" dirty="0" err="1">
                  <a:latin typeface="Calibri"/>
                  <a:ea typeface="Calibri"/>
                  <a:cs typeface="Calibri"/>
                  <a:sym typeface="Calibri"/>
                </a:rPr>
                <a:t>niet</a:t>
              </a:r>
              <a:r>
                <a:rPr lang="en-US" sz="1800"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latin typeface="Calibri"/>
                  <a:ea typeface="Calibri"/>
                  <a:cs typeface="Calibri"/>
                  <a:sym typeface="Calibri"/>
                </a:rPr>
                <a:t>efficiënt</a:t>
              </a:r>
              <a:r>
                <a:rPr lang="en-US" sz="1800" dirty="0">
                  <a:latin typeface="Calibri"/>
                  <a:ea typeface="Calibri"/>
                  <a:cs typeface="Calibri"/>
                  <a:sym typeface="Calibri"/>
                </a:rPr>
                <a:t>!</a:t>
              </a:r>
              <a:endParaRPr lang="nl-NL" sz="1800" dirty="0"/>
            </a:p>
          </p:txBody>
        </p:sp>
        <p:cxnSp>
          <p:nvCxnSpPr>
            <p:cNvPr id="11" name="Shape 436"/>
            <p:cNvCxnSpPr>
              <a:stCxn id="10" idx="1"/>
            </p:cNvCxnSpPr>
            <p:nvPr/>
          </p:nvCxnSpPr>
          <p:spPr>
            <a:xfrm flipH="1">
              <a:off x="3990814" y="5634085"/>
              <a:ext cx="1522204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pic>
          <p:nvPicPr>
            <p:cNvPr id="699" name="Shape 69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>
              <a:off x="7392522" y="5236192"/>
              <a:ext cx="795805" cy="79578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>
            <a:spLocks noGrp="1"/>
          </p:cNvSpPr>
          <p:nvPr>
            <p:ph idx="1"/>
          </p:nvPr>
        </p:nvSpPr>
        <p:spPr>
          <a:xfrm>
            <a:off x="578947" y="1716224"/>
            <a:ext cx="8247338" cy="400265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List&lt;Film&gt;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leesFilms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List&lt;Film&gt;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lijst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is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                      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1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BESTAND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regel =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is.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readLine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(regel !=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Integer.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regel.substring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titel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regel.substring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lijst.add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Film(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titel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regel =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is.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readLine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is.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lijst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6202724" y="4393803"/>
            <a:ext cx="2941276" cy="24641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38100" dir="10800000" algn="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1999 The Mummy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1999 The Sixth Sense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1996 Scream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1995 Seven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1991 The Silence of the Lambs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1989 Henry: Portrait of a Serial Killer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1986 The Fly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1986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Manhunter</a:t>
            </a: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1984 Nightmare on Elm Street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1982 The Thing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1980 The Shining</a:t>
            </a:r>
          </a:p>
        </p:txBody>
      </p:sp>
      <p:cxnSp>
        <p:nvCxnSpPr>
          <p:cNvPr id="710" name="Shape 710"/>
          <p:cNvCxnSpPr>
            <a:stCxn id="711" idx="2"/>
          </p:cNvCxnSpPr>
          <p:nvPr/>
        </p:nvCxnSpPr>
        <p:spPr>
          <a:xfrm>
            <a:off x="4973269" y="1448908"/>
            <a:ext cx="1016826" cy="29257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11" name="Shape 711"/>
          <p:cNvSpPr txBox="1"/>
          <p:nvPr/>
        </p:nvSpPr>
        <p:spPr>
          <a:xfrm>
            <a:off x="3513717" y="1038508"/>
            <a:ext cx="2919104" cy="410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Foutafhandeling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moet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7471750" y="1331078"/>
            <a:ext cx="1033790" cy="410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</a:p>
        </p:txBody>
      </p:sp>
      <p:cxnSp>
        <p:nvCxnSpPr>
          <p:cNvPr id="713" name="Shape 713"/>
          <p:cNvCxnSpPr>
            <a:stCxn id="712" idx="2"/>
          </p:cNvCxnSpPr>
          <p:nvPr/>
        </p:nvCxnSpPr>
        <p:spPr>
          <a:xfrm>
            <a:off x="7988645" y="1741478"/>
            <a:ext cx="731" cy="76149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met buffering</a:t>
            </a:r>
          </a:p>
        </p:txBody>
      </p:sp>
      <p:pic>
        <p:nvPicPr>
          <p:cNvPr id="11" name="Shape 557" descr="C:\Users\goovaerm\Desktop\text-x-generic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7088" y="226496"/>
            <a:ext cx="821700" cy="8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Shape 707" descr="C:\Users\goovaerm\Desktop\magnifying-glas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16518" y="685104"/>
            <a:ext cx="599100" cy="6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idx="1"/>
          </p:nvPr>
        </p:nvSpPr>
        <p:spPr>
          <a:xfrm>
            <a:off x="484511" y="1263439"/>
            <a:ext cx="7861326" cy="5963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13315A"/>
              </a:buClr>
              <a:buSzPct val="100000"/>
              <a:buFont typeface="Arial"/>
              <a:buChar char="•"/>
            </a:pPr>
            <a:r>
              <a:rPr lang="en-US" b="1" i="0" u="none" strike="noStrike" cap="none" dirty="0">
                <a:solidFill>
                  <a:srgbClr val="13315A"/>
                </a:solidFill>
                <a:latin typeface="Verdana"/>
                <a:ea typeface="Verdana"/>
                <a:cs typeface="Verdana"/>
                <a:sym typeface="Verdana"/>
              </a:rPr>
              <a:t>Contact	(</a:t>
            </a:r>
            <a:r>
              <a:rPr lang="en-US" b="1" i="0" u="none" strike="noStrike" cap="none" dirty="0" err="1">
                <a:solidFill>
                  <a:srgbClr val="13315A"/>
                </a:solidFill>
                <a:latin typeface="Verdana"/>
                <a:ea typeface="Verdana"/>
                <a:cs typeface="Verdana"/>
                <a:sym typeface="Verdana"/>
              </a:rPr>
              <a:t>FileWriter</a:t>
            </a:r>
            <a:r>
              <a:rPr lang="en-US" b="1" i="0" u="none" strike="noStrike" cap="none" dirty="0">
                <a:solidFill>
                  <a:srgbClr val="13315A"/>
                </a:solidFill>
                <a:latin typeface="Verdana"/>
                <a:ea typeface="Verdana"/>
                <a:cs typeface="Verdana"/>
                <a:sym typeface="Verdana"/>
              </a:rPr>
              <a:t> &amp; </a:t>
            </a:r>
            <a:r>
              <a:rPr lang="en-US" b="1" i="0" u="none" strike="noStrike" cap="none" dirty="0" err="1">
                <a:solidFill>
                  <a:srgbClr val="13315A"/>
                </a:solidFill>
                <a:latin typeface="Verdana"/>
                <a:ea typeface="Verdana"/>
                <a:cs typeface="Verdana"/>
                <a:sym typeface="Verdana"/>
              </a:rPr>
              <a:t>BufferedWriter</a:t>
            </a:r>
            <a:r>
              <a:rPr lang="en-US" b="1" i="0" u="none" strike="noStrike" cap="none" dirty="0">
                <a:solidFill>
                  <a:srgbClr val="13315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pic>
        <p:nvPicPr>
          <p:cNvPr id="721" name="Shape 721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2316997" y="2582303"/>
            <a:ext cx="4939447" cy="39015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</a:t>
            </a:r>
          </a:p>
        </p:txBody>
      </p:sp>
      <p:pic>
        <p:nvPicPr>
          <p:cNvPr id="6" name="Shape 767" descr="exercise-clip-art--exercise-clipart-9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3993" y="188310"/>
            <a:ext cx="1411000" cy="95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>
            <a:spLocks noGrp="1"/>
          </p:cNvSpPr>
          <p:nvPr>
            <p:ph idx="1"/>
          </p:nvPr>
        </p:nvSpPr>
        <p:spPr>
          <a:xfrm>
            <a:off x="578946" y="1622711"/>
            <a:ext cx="8044791" cy="426477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List&lt;Film&gt;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leesFilms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List&lt;Film&gt;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lijst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File(</a:t>
            </a:r>
            <a:r>
              <a:rPr lang="en-US" sz="1800" b="1" i="1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BESTAND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scanner.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hasNext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scanner.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String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titel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scanner.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nextLine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lijst.add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Film(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titel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scanner.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FileNotFoundException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e.printStackTrace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lijst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731" name="Shape 731"/>
          <p:cNvCxnSpPr>
            <a:stCxn id="9" idx="2"/>
          </p:cNvCxnSpPr>
          <p:nvPr/>
        </p:nvCxnSpPr>
        <p:spPr>
          <a:xfrm flipH="1">
            <a:off x="5509645" y="1498475"/>
            <a:ext cx="46127" cy="103549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32" name="Shape 732"/>
          <p:cNvSpPr txBox="1"/>
          <p:nvPr/>
        </p:nvSpPr>
        <p:spPr>
          <a:xfrm>
            <a:off x="6300060" y="4417016"/>
            <a:ext cx="2843939" cy="244098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38100" dir="10800000" algn="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1999 The Mummy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1999 The Sixth Sense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1996 Scream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1995 Seven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1991 The Silence of the Lambs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1989 Henry: Portrait of a Serial Killer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1986 The Fly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1986 Manhunter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1984 Nightmare on Elm Street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1982 The Thing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1980 The Shining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Character</a:t>
            </a:r>
            <a:r>
              <a:rPr lang="nl-BE" dirty="0"/>
              <a:t> streams – lezen met Scanner</a:t>
            </a:r>
          </a:p>
        </p:txBody>
      </p:sp>
      <p:sp>
        <p:nvSpPr>
          <p:cNvPr id="9" name="Shape 711"/>
          <p:cNvSpPr txBox="1"/>
          <p:nvPr/>
        </p:nvSpPr>
        <p:spPr>
          <a:xfrm>
            <a:off x="3891379" y="833642"/>
            <a:ext cx="3328785" cy="66483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gebruiken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om de data in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lezen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Shape 557" descr="C:\Users\goovaerm\Desktop\text-x-generic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7088" y="226496"/>
            <a:ext cx="821700" cy="8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707" descr="C:\Users\goovaerm\Desktop\magnifying-glas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16518" y="685104"/>
            <a:ext cx="599100" cy="6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>
            <a:spLocks noGrp="1"/>
          </p:cNvSpPr>
          <p:nvPr>
            <p:ph idx="1"/>
          </p:nvPr>
        </p:nvSpPr>
        <p:spPr>
          <a:xfrm>
            <a:off x="150957" y="2018876"/>
            <a:ext cx="8820379" cy="342877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schrijfFilms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(List&lt;Film&gt;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lijst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PrintWriter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pw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PrintWriter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BufferedWriter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1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BESTAND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(Film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lijst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pw.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"%d %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s%n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film.getJaar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film.getTitel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pw.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e.printStackTrace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42" name="Shape 742"/>
          <p:cNvSpPr txBox="1"/>
          <p:nvPr/>
        </p:nvSpPr>
        <p:spPr>
          <a:xfrm>
            <a:off x="6687518" y="4757979"/>
            <a:ext cx="2456481" cy="20963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38100" dir="10800000" algn="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1999 The Mummy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1999 The Sixth Sense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1996 Scream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1995 Seven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1991 The Silence of the Lambs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1989 Henry: Portrait of a Serial Killer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1986 The Fly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1986 Manhunter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1984 Nightmare on Elm Street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1982 The Thing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1980 The Shining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nl-BE" dirty="0" err="1"/>
              <a:t>Character</a:t>
            </a:r>
            <a:r>
              <a:rPr lang="nl-BE" dirty="0"/>
              <a:t> streams</a:t>
            </a:r>
          </a:p>
        </p:txBody>
      </p:sp>
      <p:sp>
        <p:nvSpPr>
          <p:cNvPr id="3" name="Rectangle 2"/>
          <p:cNvSpPr/>
          <p:nvPr/>
        </p:nvSpPr>
        <p:spPr>
          <a:xfrm>
            <a:off x="578947" y="719622"/>
            <a:ext cx="4602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schrijven met </a:t>
            </a:r>
            <a:r>
              <a:rPr lang="nl-BE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PrintWriter</a:t>
            </a:r>
            <a:endParaRPr lang="nl-BE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hape 731"/>
          <p:cNvCxnSpPr>
            <a:stCxn id="10" idx="0"/>
          </p:cNvCxnSpPr>
          <p:nvPr/>
        </p:nvCxnSpPr>
        <p:spPr>
          <a:xfrm flipH="1" flipV="1">
            <a:off x="3913322" y="3711844"/>
            <a:ext cx="784340" cy="142937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Shape 711"/>
          <p:cNvSpPr txBox="1"/>
          <p:nvPr/>
        </p:nvSpPr>
        <p:spPr>
          <a:xfrm>
            <a:off x="3033269" y="5141220"/>
            <a:ext cx="3328785" cy="3822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%n =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platformonafhankelijke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\n</a:t>
            </a:r>
          </a:p>
        </p:txBody>
      </p:sp>
      <p:pic>
        <p:nvPicPr>
          <p:cNvPr id="11" name="Shape 557" descr="C:\Users\goovaerm\Desktop\text-x-generic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7088" y="226496"/>
            <a:ext cx="821700" cy="8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Shape 740" descr="C:\Users\goovaerm\Desktop\pen-15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7938" y="449118"/>
            <a:ext cx="499200" cy="4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idx="1"/>
          </p:nvPr>
        </p:nvSpPr>
        <p:spPr>
          <a:xfrm>
            <a:off x="127709" y="1625547"/>
            <a:ext cx="8866875" cy="37344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schrijfFilms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(List&lt;Film&gt;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lijst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Formatter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Formatter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1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BESTAND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(Film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lijst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fm.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"%d %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s%n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film.getJaar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film.getTitel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fm.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e.printStackTrace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x="6648772" y="4742480"/>
            <a:ext cx="2495227" cy="21155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38100" dir="10800000" algn="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1999 The Mummy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1999 The Sixth Sense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1996 Scream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1995 Seven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1991 The Silence of the Lambs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1989 Henry: Portrait of a Serial Killer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1986 The Fly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1986 Manhunter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1984 Nightmare on Elm Street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1982 The Thing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1980 The Shining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nl-BE" dirty="0" err="1"/>
              <a:t>Character</a:t>
            </a:r>
            <a:r>
              <a:rPr lang="nl-BE" dirty="0"/>
              <a:t> streams</a:t>
            </a:r>
          </a:p>
        </p:txBody>
      </p:sp>
      <p:pic>
        <p:nvPicPr>
          <p:cNvPr id="7" name="Shape 557" descr="C:\Users\goovaerm\Desktop\text-x-generic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7088" y="226496"/>
            <a:ext cx="821700" cy="8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40" descr="C:\Users\goovaerm\Desktop\pen-15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7938" y="449118"/>
            <a:ext cx="499200" cy="4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78947" y="717485"/>
            <a:ext cx="4387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schrijven met </a:t>
            </a:r>
            <a:r>
              <a:rPr lang="nl-BE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Formatter</a:t>
            </a:r>
            <a:endParaRPr lang="nl-BE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idx="1"/>
          </p:nvPr>
        </p:nvSpPr>
        <p:spPr>
          <a:xfrm>
            <a:off x="664185" y="989182"/>
            <a:ext cx="5054687" cy="52566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Werken</a:t>
            </a: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bestanden</a:t>
            </a: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Path </a:t>
            </a: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Paths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File </a:t>
            </a: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Files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Inleiding</a:t>
            </a:r>
            <a:endParaRPr lang="en-US" sz="2400" b="0" i="0" u="none" strike="noStrike" cap="none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Character 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Try-with-resources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Byte 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System streams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Strings </a:t>
            </a:r>
            <a:r>
              <a:rPr lang="en-US" b="1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opsplitsen</a:t>
            </a:r>
            <a:endParaRPr lang="en-US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String split</a:t>
            </a:r>
            <a:endParaRPr lang="en-US" sz="28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Exceptions </a:t>
            </a:r>
            <a:r>
              <a:rPr lang="en-US" b="1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MVP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2985" y="942688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64185" y="3347634"/>
            <a:ext cx="4605239" cy="3642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78947" y="126727"/>
            <a:ext cx="7964400" cy="585851"/>
          </a:xfrm>
        </p:spPr>
        <p:txBody>
          <a:bodyPr/>
          <a:lstStyle/>
          <a:p>
            <a:r>
              <a:rPr lang="nl-BE" dirty="0"/>
              <a:t>Agenda deze week</a:t>
            </a:r>
          </a:p>
        </p:txBody>
      </p:sp>
    </p:spTree>
    <p:extLst>
      <p:ext uri="{BB962C8B-B14F-4D97-AF65-F5344CB8AC3E}">
        <p14:creationId xmlns:p14="http://schemas.microsoft.com/office/powerpoint/2010/main" val="3745656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idx="1"/>
          </p:nvPr>
        </p:nvSpPr>
        <p:spPr>
          <a:xfrm>
            <a:off x="677647" y="1440306"/>
            <a:ext cx="7767000" cy="2395524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Formatter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formatter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Formatter(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"data.txt"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formatter.format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"%4d %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s%n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2007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Forbrydelsen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formatter.format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"%4d %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s%n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2011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Bron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Broen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formatter.close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ex)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8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.printf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Probleem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met %s"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i="1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BESTAND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677647" y="4466428"/>
            <a:ext cx="7474461" cy="1477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</a:t>
            </a: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er</a:t>
            </a: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exception </a:t>
            </a:r>
            <a:r>
              <a:rPr lang="en-US" sz="2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optreedt</a:t>
            </a: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wordt</a:t>
            </a: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het </a:t>
            </a:r>
            <a:r>
              <a:rPr lang="en-US" sz="2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bestand</a:t>
            </a: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nooit</a:t>
            </a: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vrijgegeven</a:t>
            </a: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Werk</a:t>
            </a: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nooit</a:t>
            </a: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op </a:t>
            </a:r>
            <a:r>
              <a:rPr lang="en-US" sz="2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deze</a:t>
            </a: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manier</a:t>
            </a: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</a:p>
        </p:txBody>
      </p:sp>
      <p:sp>
        <p:nvSpPr>
          <p:cNvPr id="767" name="Shape 767"/>
          <p:cNvSpPr/>
          <p:nvPr/>
        </p:nvSpPr>
        <p:spPr>
          <a:xfrm>
            <a:off x="677647" y="948006"/>
            <a:ext cx="3041946" cy="49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Foute</a:t>
            </a: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werkwijze</a:t>
            </a: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Traditionele </a:t>
            </a:r>
            <a:r>
              <a:rPr lang="nl-BE" dirty="0" err="1"/>
              <a:t>try</a:t>
            </a:r>
            <a:r>
              <a:rPr lang="nl-BE" dirty="0"/>
              <a:t>-catch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idx="1"/>
          </p:nvPr>
        </p:nvSpPr>
        <p:spPr>
          <a:xfrm>
            <a:off x="664185" y="989182"/>
            <a:ext cx="5054687" cy="52566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Werken</a:t>
            </a:r>
            <a:r>
              <a:rPr lang="en-US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b="1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bestanden</a:t>
            </a:r>
            <a:r>
              <a:rPr lang="en-US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Path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Paths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File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Files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Inleiding</a:t>
            </a:r>
            <a:endParaRPr lang="en-US" sz="24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Character 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Try-with-resources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Byte 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System streams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Strings </a:t>
            </a:r>
            <a:r>
              <a:rPr lang="en-US" b="1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opsplitsen</a:t>
            </a:r>
            <a:endParaRPr lang="en-US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String split</a:t>
            </a:r>
            <a:endParaRPr lang="en-US" sz="28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Exceptions </a:t>
            </a:r>
            <a:r>
              <a:rPr lang="en-US" b="1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MVP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2985" y="942688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64185" y="989182"/>
            <a:ext cx="4605239" cy="12038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 deze week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>
            <a:spLocks noGrp="1"/>
          </p:cNvSpPr>
          <p:nvPr>
            <p:ph idx="1"/>
          </p:nvPr>
        </p:nvSpPr>
        <p:spPr>
          <a:xfrm>
            <a:off x="578947" y="1648119"/>
            <a:ext cx="7743247" cy="398744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Formatter formatter = 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formatter = 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Formatter(</a:t>
            </a:r>
            <a:r>
              <a:rPr lang="en-US" sz="1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"data.txt"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formatter.format(</a:t>
            </a:r>
            <a:r>
              <a:rPr lang="en-US" sz="1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"%4d %s%n"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2007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"Forbrydelsen"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formatter.format(</a:t>
            </a:r>
            <a:r>
              <a:rPr lang="en-US" sz="1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"%4d %s%n"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2011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"Bron/Broen"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formatter.close();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(IOException ex) {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</a:t>
            </a:r>
            <a:r>
              <a:rPr lang="en-US" sz="1800" b="1" i="1" u="none" strike="noStrike" cap="non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.printf(</a:t>
            </a:r>
            <a:r>
              <a:rPr lang="en-US" sz="1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"Probleem met %s"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i="1" u="none" strike="noStrike" cap="non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BESTAND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finally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(formatter != 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formatter.close();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73" name="Shape 773"/>
          <p:cNvSpPr/>
          <p:nvPr/>
        </p:nvSpPr>
        <p:spPr>
          <a:xfrm>
            <a:off x="578947" y="961765"/>
            <a:ext cx="8131141" cy="49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Klassieke</a:t>
            </a: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2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correcte</a:t>
            </a: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-US" sz="2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werkwijze</a:t>
            </a: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(tot </a:t>
            </a:r>
            <a:r>
              <a:rPr lang="en-US" sz="2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 JDK 6):</a:t>
            </a:r>
          </a:p>
        </p:txBody>
      </p:sp>
      <p:cxnSp>
        <p:nvCxnSpPr>
          <p:cNvPr id="775" name="Shape 775"/>
          <p:cNvCxnSpPr>
            <a:stCxn id="776" idx="1"/>
          </p:cNvCxnSpPr>
          <p:nvPr/>
        </p:nvCxnSpPr>
        <p:spPr>
          <a:xfrm flipH="1">
            <a:off x="4486759" y="1807323"/>
            <a:ext cx="1727581" cy="5247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76" name="Shape 776"/>
          <p:cNvSpPr txBox="1"/>
          <p:nvPr/>
        </p:nvSpPr>
        <p:spPr>
          <a:xfrm>
            <a:off x="6214340" y="1475380"/>
            <a:ext cx="2573199" cy="6638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Moet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buiten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try-blok gedeclareerd worden!</a:t>
            </a:r>
          </a:p>
        </p:txBody>
      </p:sp>
      <p:sp>
        <p:nvSpPr>
          <p:cNvPr id="777" name="Shape 777"/>
          <p:cNvSpPr txBox="1"/>
          <p:nvPr/>
        </p:nvSpPr>
        <p:spPr>
          <a:xfrm>
            <a:off x="4803993" y="5397905"/>
            <a:ext cx="3673579" cy="410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Omslachtige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code in de finally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blok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cxnSp>
        <p:nvCxnSpPr>
          <p:cNvPr id="778" name="Shape 778"/>
          <p:cNvCxnSpPr>
            <a:stCxn id="777" idx="1"/>
          </p:cNvCxnSpPr>
          <p:nvPr/>
        </p:nvCxnSpPr>
        <p:spPr>
          <a:xfrm flipH="1" flipV="1">
            <a:off x="4068305" y="5060197"/>
            <a:ext cx="735688" cy="54290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Traditionele </a:t>
            </a:r>
            <a:r>
              <a:rPr lang="nl-BE" dirty="0" err="1"/>
              <a:t>try</a:t>
            </a:r>
            <a:r>
              <a:rPr lang="nl-BE" dirty="0"/>
              <a:t>-catch-</a:t>
            </a:r>
            <a:r>
              <a:rPr lang="nl-BE" dirty="0" err="1"/>
              <a:t>finally</a:t>
            </a:r>
            <a:endParaRPr lang="nl-B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idx="1"/>
          </p:nvPr>
        </p:nvSpPr>
        <p:spPr>
          <a:xfrm>
            <a:off x="578947" y="1027571"/>
            <a:ext cx="7790400" cy="14599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Werkwijze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vanaf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JDK 7: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nodig</a:t>
            </a:r>
            <a:endParaRPr lang="en-US"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nodig</a:t>
            </a:r>
            <a:endParaRPr lang="en-US"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206530" y="5032849"/>
            <a:ext cx="4269781" cy="947303"/>
            <a:chOff x="3409629" y="4872311"/>
            <a:chExt cx="4269781" cy="947303"/>
          </a:xfrm>
        </p:grpSpPr>
        <p:sp>
          <p:nvSpPr>
            <p:cNvPr id="785" name="Shape 785"/>
            <p:cNvSpPr txBox="1"/>
            <p:nvPr/>
          </p:nvSpPr>
          <p:spPr>
            <a:xfrm>
              <a:off x="3409629" y="4872311"/>
              <a:ext cx="4269781" cy="94730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799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JVM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zorgt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ervoor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het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bestand</a:t>
              </a:r>
              <a:endPara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1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altijd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gesloten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wordt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zelfs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bij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het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optreden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van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een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exception.</a:t>
              </a:r>
            </a:p>
          </p:txBody>
        </p:sp>
        <p:pic>
          <p:nvPicPr>
            <p:cNvPr id="786" name="Shape 786"/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tretch/>
          </p:blipFill>
          <p:spPr>
            <a:xfrm>
              <a:off x="6517037" y="4930552"/>
              <a:ext cx="1107760" cy="8308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8" name="Shape 788"/>
          <p:cNvSpPr/>
          <p:nvPr/>
        </p:nvSpPr>
        <p:spPr>
          <a:xfrm>
            <a:off x="754470" y="2764933"/>
            <a:ext cx="7721841" cy="181032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Courier New"/>
              <a:buNone/>
            </a:pP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Formatter formatter = 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Formatter(</a:t>
            </a:r>
            <a:r>
              <a:rPr lang="en-US" sz="1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"data.txt"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formatter.format(</a:t>
            </a:r>
            <a:r>
              <a:rPr lang="en-US" sz="1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"%4d %s%n"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2007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"Forbrydelsen"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formatter.format(</a:t>
            </a:r>
            <a:r>
              <a:rPr lang="en-US" sz="1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"%4d %s%n"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2011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"Bron/Broen"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(IOException ex) {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</a:t>
            </a:r>
            <a:r>
              <a:rPr lang="en-US" sz="1800" b="1" i="1" u="none" strike="noStrike" cap="non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.printf(</a:t>
            </a:r>
            <a:r>
              <a:rPr lang="en-US" sz="1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"Probleem met %s"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i="1" u="none" strike="noStrike" cap="non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BESTAND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Try</a:t>
            </a:r>
            <a:r>
              <a:rPr lang="nl-BE" dirty="0"/>
              <a:t>-</a:t>
            </a:r>
            <a:r>
              <a:rPr lang="nl-BE" dirty="0" err="1"/>
              <a:t>with</a:t>
            </a:r>
            <a:r>
              <a:rPr lang="nl-BE" dirty="0"/>
              <a:t>-resources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idx="1"/>
          </p:nvPr>
        </p:nvSpPr>
        <p:spPr>
          <a:xfrm>
            <a:off x="578948" y="1078258"/>
            <a:ext cx="7387182" cy="427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bestand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Java is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nooit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vanzelf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gestructureerd</a:t>
            </a:r>
            <a:endParaRPr lang="en-US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begrip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record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bestaat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niet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Java. Je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moet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bestanden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zelf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aanpassen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noden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je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applicaties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omgekeerd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Good practice: 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Elk record op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aparte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regel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zetten</a:t>
            </a:r>
            <a:endParaRPr lang="en-US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velden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delimiter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scheiden</a:t>
            </a:r>
            <a:b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je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String.split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gebruiken</a:t>
            </a:r>
            <a:endParaRPr lang="en-US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4_AccountDemo 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Bestudeer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code op </a:t>
            </a:r>
          </a:p>
        </p:txBody>
      </p:sp>
      <p:pic>
        <p:nvPicPr>
          <p:cNvPr id="796" name="Shape 796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5344880" y="4834744"/>
            <a:ext cx="334327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Shape 797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7703445" y="3027876"/>
            <a:ext cx="1086017" cy="81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Character</a:t>
            </a:r>
            <a:r>
              <a:rPr lang="nl-BE" dirty="0"/>
              <a:t> streams – Account voorbeeld</a:t>
            </a:r>
          </a:p>
        </p:txBody>
      </p:sp>
      <p:pic>
        <p:nvPicPr>
          <p:cNvPr id="9" name="Shape 773" descr="Bb_transbkrd.png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5177" y="4834744"/>
            <a:ext cx="782664" cy="57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557" descr="C:\Users\goovaerm\Desktop\text-x-generic-icon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67088" y="226496"/>
            <a:ext cx="821700" cy="8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>
            <a:spLocks noGrp="1"/>
          </p:cNvSpPr>
          <p:nvPr>
            <p:ph idx="1"/>
          </p:nvPr>
        </p:nvSpPr>
        <p:spPr>
          <a:xfrm>
            <a:off x="683630" y="1449946"/>
            <a:ext cx="7535863" cy="109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b="1" i="0" u="none" strike="noStrike" cap="none" dirty="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Resiz</a:t>
            </a:r>
            <a:r>
              <a:rPr lang="en-US" b="1" i="0" u="none" strike="noStrike" cap="none" dirty="0">
                <a:solidFill>
                  <a:srgbClr val="13315A"/>
                </a:solidFill>
                <a:latin typeface="Verdana"/>
                <a:ea typeface="Verdana"/>
                <a:cs typeface="Verdana"/>
                <a:sym typeface="Verdana"/>
              </a:rPr>
              <a:t>e		(</a:t>
            </a:r>
            <a:r>
              <a:rPr lang="en-US" b="1" i="0" u="none" strike="noStrike" cap="none" dirty="0" err="1">
                <a:solidFill>
                  <a:srgbClr val="13315A"/>
                </a:solidFill>
                <a:latin typeface="Verdana"/>
                <a:ea typeface="Verdana"/>
                <a:cs typeface="Verdana"/>
                <a:sym typeface="Verdana"/>
              </a:rPr>
              <a:t>FileReader</a:t>
            </a:r>
            <a:r>
              <a:rPr lang="en-US" b="1" i="0" u="none" strike="noStrike" cap="none" dirty="0">
                <a:solidFill>
                  <a:srgbClr val="13315A"/>
                </a:solidFill>
                <a:latin typeface="Verdana"/>
                <a:ea typeface="Verdana"/>
                <a:cs typeface="Verdana"/>
                <a:sym typeface="Verdana"/>
              </a:rPr>
              <a:t> &amp; Formatter)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b="1" i="0" u="none" strike="noStrike" cap="none" dirty="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Mailing List	(Scanner &amp; </a:t>
            </a:r>
            <a:r>
              <a:rPr lang="en-US" b="1" i="0" u="none" strike="noStrike" cap="none" dirty="0" err="1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PrintWriter</a:t>
            </a:r>
            <a:r>
              <a:rPr lang="en-US" b="1" i="0" u="none" strike="noStrike" cap="none" dirty="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pic>
        <p:nvPicPr>
          <p:cNvPr id="806" name="Shape 806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184238" y="3129781"/>
            <a:ext cx="2038635" cy="325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Shape 807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4625128" y="2967925"/>
            <a:ext cx="3496750" cy="35817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</a:t>
            </a:r>
          </a:p>
        </p:txBody>
      </p:sp>
      <p:pic>
        <p:nvPicPr>
          <p:cNvPr id="7" name="Shape 767" descr="exercise-clip-art--exercise-clipart-9.gi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3993" y="188310"/>
            <a:ext cx="1411000" cy="95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idx="1"/>
          </p:nvPr>
        </p:nvSpPr>
        <p:spPr>
          <a:xfrm>
            <a:off x="664185" y="989182"/>
            <a:ext cx="5054687" cy="52566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Werken</a:t>
            </a: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bestanden</a:t>
            </a: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Path </a:t>
            </a: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Paths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File </a:t>
            </a: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Files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Inleiding</a:t>
            </a:r>
            <a:endParaRPr lang="en-US" sz="2400" b="0" i="0" u="none" strike="noStrike" cap="none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Character 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Try-with-resources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Byte 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System streams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Strings </a:t>
            </a:r>
            <a:r>
              <a:rPr lang="en-US" b="1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opsplitsen</a:t>
            </a:r>
            <a:endParaRPr lang="en-US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String split</a:t>
            </a:r>
            <a:endParaRPr lang="en-US" sz="28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Exceptions </a:t>
            </a:r>
            <a:r>
              <a:rPr lang="en-US" b="1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MVP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2985" y="942688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64185" y="3704089"/>
            <a:ext cx="4605239" cy="3642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78947" y="126727"/>
            <a:ext cx="7964400" cy="585851"/>
          </a:xfrm>
        </p:spPr>
        <p:txBody>
          <a:bodyPr/>
          <a:lstStyle/>
          <a:p>
            <a:r>
              <a:rPr lang="nl-BE" dirty="0"/>
              <a:t>Agenda deze week</a:t>
            </a:r>
          </a:p>
        </p:txBody>
      </p:sp>
    </p:spTree>
    <p:extLst>
      <p:ext uri="{BB962C8B-B14F-4D97-AF65-F5344CB8AC3E}">
        <p14:creationId xmlns:p14="http://schemas.microsoft.com/office/powerpoint/2010/main" val="327046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Shape 820" descr="The class hierarchies for readers and writers in java.io. Subclasses of Reader and Writer implement specialized streams and are divided into two categories: those that read from or write to data sinks (shaded) and those that perform some sort of processing (unshaded).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5600834" y="4236572"/>
            <a:ext cx="3437123" cy="1807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Shape 824" descr="http://enos.itcollege.ee/~jpoial/docs/tutorial/figures/essential/io-inputstreamapi.gif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5588876" y="1719529"/>
            <a:ext cx="3531716" cy="22976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Byte streams</a:t>
            </a:r>
          </a:p>
        </p:txBody>
      </p:sp>
      <p:sp>
        <p:nvSpPr>
          <p:cNvPr id="822" name="Shape 822"/>
          <p:cNvSpPr txBox="1">
            <a:spLocks noGrp="1"/>
          </p:cNvSpPr>
          <p:nvPr>
            <p:ph idx="1"/>
          </p:nvPr>
        </p:nvSpPr>
        <p:spPr>
          <a:xfrm>
            <a:off x="578947" y="767513"/>
            <a:ext cx="5009929" cy="58067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Klasnamen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eindigen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allemaal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op "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Stream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 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endParaRPr lang="en-US" sz="2000" b="1" i="0" u="none" strike="noStrike" cap="none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lezen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schrijven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binaire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gegevens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bijv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foto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PrintStream</a:t>
            </a:r>
            <a:endParaRPr lang="en-US" sz="2000" b="1" i="0" u="none" strike="noStrike" cap="none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schrijft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karakters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stream in UTF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gooit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exceptions</a:t>
            </a: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BufferedInputStream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BufferedOutputStream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maken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ook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weer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buffering</a:t>
            </a:r>
          </a:p>
          <a:p>
            <a:pPr marL="3429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DataInputStream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DataOutputStream</a:t>
            </a:r>
            <a:endParaRPr lang="en-US" b="1" i="0" u="none" strike="noStrike" cap="none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implementeren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resp.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DataInput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DataOutput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interfaces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direct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primitieve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types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lezen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schrijven</a:t>
            </a:r>
            <a:endParaRPr lang="en-US"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" name="Shape 481" descr="C:\Users\goovaerm\Desktop\binary-icon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5389" y="182260"/>
            <a:ext cx="749700" cy="7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Byte Streams</a:t>
            </a:r>
          </a:p>
        </p:txBody>
      </p:sp>
      <p:sp>
        <p:nvSpPr>
          <p:cNvPr id="830" name="Shape 830"/>
          <p:cNvSpPr txBox="1">
            <a:spLocks noGrp="1"/>
          </p:cNvSpPr>
          <p:nvPr>
            <p:ph idx="1"/>
          </p:nvPr>
        </p:nvSpPr>
        <p:spPr>
          <a:xfrm>
            <a:off x="1447793" y="1294397"/>
            <a:ext cx="6144322" cy="770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Interfaces met belangrijke methoden om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primitieve datatypes te lezen / schrijven:</a:t>
            </a:r>
          </a:p>
        </p:txBody>
      </p:sp>
      <p:graphicFrame>
        <p:nvGraphicFramePr>
          <p:cNvPr id="832" name="Shape 832"/>
          <p:cNvGraphicFramePr/>
          <p:nvPr>
            <p:extLst>
              <p:ext uri="{D42A27DB-BD31-4B8C-83A1-F6EECF244321}">
                <p14:modId xmlns:p14="http://schemas.microsoft.com/office/powerpoint/2010/main" val="2350726320"/>
              </p:ext>
            </p:extLst>
          </p:nvPr>
        </p:nvGraphicFramePr>
        <p:xfrm>
          <a:off x="215716" y="2316399"/>
          <a:ext cx="8907833" cy="4511070"/>
        </p:xfrm>
        <a:graphic>
          <a:graphicData uri="http://schemas.openxmlformats.org/drawingml/2006/table">
            <a:tbl>
              <a:tblPr firstRow="1" bandRow="1">
                <a:noFill/>
                <a:tableStyleId>{8FDFBE75-F3A1-48F4-8A62-10ADA69A14A4}</a:tableStyleId>
              </a:tblPr>
              <a:tblGrid>
                <a:gridCol w="42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1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1120">
                <a:tc>
                  <a:txBody>
                    <a:bodyPr/>
                    <a:lstStyle/>
                    <a:p>
                      <a:pPr marL="609600" marR="0" lvl="1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readBoolean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 </a:t>
                      </a:r>
                    </a:p>
                    <a:p>
                      <a:pPr marL="609600" marR="0" lvl="1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byte </a:t>
                      </a: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readByte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</a:t>
                      </a:r>
                    </a:p>
                    <a:p>
                      <a:pPr marL="609600" marR="0" lvl="1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char </a:t>
                      </a: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readChar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</a:t>
                      </a:r>
                    </a:p>
                    <a:p>
                      <a:pPr marL="609600" marR="0" lvl="1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double </a:t>
                      </a: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readDouble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</a:t>
                      </a:r>
                    </a:p>
                    <a:p>
                      <a:pPr marL="609600" marR="0" lvl="1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float </a:t>
                      </a: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readFloat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</a:t>
                      </a:r>
                    </a:p>
                    <a:p>
                      <a:pPr marL="609600" marR="0" lvl="1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readInt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</a:t>
                      </a:r>
                    </a:p>
                    <a:p>
                      <a:pPr marL="609600" marR="0" lvl="1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long </a:t>
                      </a: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readLong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</a:t>
                      </a:r>
                    </a:p>
                    <a:p>
                      <a:pPr marL="609600" marR="0" lvl="1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short </a:t>
                      </a: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readShort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</a:t>
                      </a:r>
                    </a:p>
                    <a:p>
                      <a:pPr marL="609600" marR="0" lvl="1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</a:t>
                      </a: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readUTF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</a:t>
                      </a:r>
                    </a:p>
                    <a:p>
                      <a:pPr marL="609600" marR="0" lvl="1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skipBytes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n);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 </a:t>
                      </a:r>
                      <a:r>
                        <a:rPr lang="en-US" sz="1800" b="1" i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writeBoolean</a:t>
                      </a: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800" b="1" i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v) </a:t>
                      </a:r>
                      <a:b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 </a:t>
                      </a:r>
                      <a:r>
                        <a:rPr lang="en-US" sz="1800" b="1" i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writeByte</a:t>
                      </a: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800" b="1" i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v) </a:t>
                      </a:r>
                      <a:b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 </a:t>
                      </a:r>
                      <a:r>
                        <a:rPr lang="en-US" sz="1800" b="1" i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writeChar</a:t>
                      </a: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800" b="1" i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v) </a:t>
                      </a:r>
                      <a:b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 </a:t>
                      </a:r>
                      <a:r>
                        <a:rPr lang="en-US" sz="1800" b="1" i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writeDouble</a:t>
                      </a: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(double v) </a:t>
                      </a:r>
                      <a:b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 </a:t>
                      </a:r>
                      <a:r>
                        <a:rPr lang="en-US" sz="1800" b="1" i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writeFloat</a:t>
                      </a: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(float v) </a:t>
                      </a:r>
                      <a:b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 </a:t>
                      </a:r>
                      <a:r>
                        <a:rPr lang="en-US" sz="1800" b="1" i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writeInt</a:t>
                      </a: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800" b="1" i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v) </a:t>
                      </a:r>
                      <a:b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 </a:t>
                      </a:r>
                      <a:r>
                        <a:rPr lang="en-US" sz="1800" b="1" i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writeLong</a:t>
                      </a: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(long v) </a:t>
                      </a:r>
                      <a:b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 </a:t>
                      </a:r>
                      <a:r>
                        <a:rPr lang="en-US" sz="1800" b="1" i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writeShort</a:t>
                      </a: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800" b="1" i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v) </a:t>
                      </a:r>
                      <a:b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 </a:t>
                      </a:r>
                      <a:r>
                        <a:rPr lang="en-US" sz="1800" b="1" i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writeUTF</a:t>
                      </a:r>
                      <a:r>
                        <a:rPr lang="en-US" sz="1800" b="1" i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(String s) </a:t>
                      </a:r>
                    </a:p>
                  </a:txBody>
                  <a:tcPr marL="91450" marR="91450" marT="60975" marB="609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3" name="Shape 833"/>
          <p:cNvSpPr txBox="1"/>
          <p:nvPr/>
        </p:nvSpPr>
        <p:spPr>
          <a:xfrm>
            <a:off x="315848" y="1855652"/>
            <a:ext cx="1187488" cy="410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DataInput</a:t>
            </a:r>
          </a:p>
        </p:txBody>
      </p:sp>
      <p:cxnSp>
        <p:nvCxnSpPr>
          <p:cNvPr id="834" name="Shape 834"/>
          <p:cNvCxnSpPr>
            <a:stCxn id="833" idx="2"/>
          </p:cNvCxnSpPr>
          <p:nvPr/>
        </p:nvCxnSpPr>
        <p:spPr>
          <a:xfrm>
            <a:off x="909592" y="2266052"/>
            <a:ext cx="90716" cy="19042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35" name="Shape 835"/>
          <p:cNvSpPr txBox="1"/>
          <p:nvPr/>
        </p:nvSpPr>
        <p:spPr>
          <a:xfrm>
            <a:off x="7592115" y="1855652"/>
            <a:ext cx="1331199" cy="410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DataOutput</a:t>
            </a:r>
          </a:p>
        </p:txBody>
      </p:sp>
      <p:cxnSp>
        <p:nvCxnSpPr>
          <p:cNvPr id="836" name="Shape 836"/>
          <p:cNvCxnSpPr>
            <a:stCxn id="835" idx="2"/>
          </p:cNvCxnSpPr>
          <p:nvPr/>
        </p:nvCxnSpPr>
        <p:spPr>
          <a:xfrm flipH="1">
            <a:off x="8167607" y="2266052"/>
            <a:ext cx="90108" cy="25112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37" name="Shape 837"/>
          <p:cNvCxnSpPr/>
          <p:nvPr/>
        </p:nvCxnSpPr>
        <p:spPr>
          <a:xfrm>
            <a:off x="4339134" y="2535596"/>
            <a:ext cx="0" cy="3885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" name="TextBox 1"/>
          <p:cNvSpPr txBox="1"/>
          <p:nvPr/>
        </p:nvSpPr>
        <p:spPr>
          <a:xfrm>
            <a:off x="578947" y="708546"/>
            <a:ext cx="4427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DataInput</a:t>
            </a:r>
            <a:r>
              <a:rPr lang="en-US" sz="24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&amp; </a:t>
            </a:r>
            <a:r>
              <a:rPr lang="en-US" sz="24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DataOutput</a:t>
            </a:r>
            <a:endParaRPr lang="nl-BE" sz="2400" dirty="0"/>
          </a:p>
        </p:txBody>
      </p:sp>
      <p:pic>
        <p:nvPicPr>
          <p:cNvPr id="12" name="Shape 481" descr="C:\Users\goovaerm\Desktop\binary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5389" y="182260"/>
            <a:ext cx="749700" cy="7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>
            <a:spLocks noGrp="1"/>
          </p:cNvSpPr>
          <p:nvPr>
            <p:ph idx="1"/>
          </p:nvPr>
        </p:nvSpPr>
        <p:spPr>
          <a:xfrm>
            <a:off x="82061" y="1669403"/>
            <a:ext cx="8958171" cy="3445038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schrijfFilms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(List&lt;Film&gt;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lijst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DataOutputStream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DataOutputStream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BufferedOutputStream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1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BESTAND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))))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(Film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lijst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os.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writeInt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film.getJaar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os.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writeUTF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film.getTitel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8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Fout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bij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schrijven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naar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"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800" b="1" i="1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BESTAND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Schrijven met </a:t>
            </a:r>
            <a:r>
              <a:rPr lang="nl-BE" dirty="0" err="1"/>
              <a:t>DataOutputStream</a:t>
            </a:r>
            <a:endParaRPr lang="nl-BE" dirty="0"/>
          </a:p>
        </p:txBody>
      </p:sp>
      <p:pic>
        <p:nvPicPr>
          <p:cNvPr id="6" name="Shape 481" descr="C:\Users\goovaerm\Desktop\binary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5389" y="182260"/>
            <a:ext cx="749700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853" descr="C:\Users\goovaerm\Desktop\pen-15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9618" y="323069"/>
            <a:ext cx="499200" cy="4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Byte Streams</a:t>
            </a:r>
          </a:p>
        </p:txBody>
      </p:sp>
      <p:pic>
        <p:nvPicPr>
          <p:cNvPr id="854" name="Shape 854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611715" y="2936929"/>
            <a:ext cx="7725398" cy="3750589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Shape 856"/>
          <p:cNvSpPr/>
          <p:nvPr/>
        </p:nvSpPr>
        <p:spPr>
          <a:xfrm>
            <a:off x="2559838" y="3970799"/>
            <a:ext cx="1945183" cy="337729"/>
          </a:xfrm>
          <a:prstGeom prst="rect">
            <a:avLst/>
          </a:prstGeom>
          <a:noFill/>
          <a:ln w="38100" cap="flat" cmpd="sng">
            <a:solidFill>
              <a:srgbClr val="6E9E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2559838" y="4334665"/>
            <a:ext cx="3329518" cy="288000"/>
          </a:xfrm>
          <a:prstGeom prst="rect">
            <a:avLst/>
          </a:prstGeom>
          <a:noFill/>
          <a:ln w="25400" cap="flat" cmpd="sng">
            <a:solidFill>
              <a:srgbClr val="6BFF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4523435" y="3970798"/>
            <a:ext cx="1854118" cy="337729"/>
          </a:xfrm>
          <a:prstGeom prst="rect">
            <a:avLst/>
          </a:prstGeom>
          <a:noFill/>
          <a:ln w="25400" cap="flat" cmpd="sng">
            <a:solidFill>
              <a:srgbClr val="6BFF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481" descr="C:\Users\goovaerm\Desktop\binary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5389" y="182260"/>
            <a:ext cx="749700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Shape 853" descr="C:\Users\goovaerm\Desktop\pen-15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99618" y="323069"/>
            <a:ext cx="499200" cy="4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8947" y="712578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Voorbeeld</a:t>
            </a:r>
            <a:r>
              <a:rPr lang="en-US" sz="24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24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Schrijven</a:t>
            </a:r>
            <a:endParaRPr lang="nl-BE" sz="2400" dirty="0"/>
          </a:p>
        </p:txBody>
      </p:sp>
      <p:sp>
        <p:nvSpPr>
          <p:cNvPr id="13" name="Shape 833"/>
          <p:cNvSpPr txBox="1"/>
          <p:nvPr/>
        </p:nvSpPr>
        <p:spPr>
          <a:xfrm>
            <a:off x="793971" y="2064864"/>
            <a:ext cx="1962403" cy="410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 00 07 CF = 1999</a:t>
            </a:r>
          </a:p>
        </p:txBody>
      </p:sp>
      <p:cxnSp>
        <p:nvCxnSpPr>
          <p:cNvPr id="14" name="Shape 834"/>
          <p:cNvCxnSpPr>
            <a:stCxn id="13" idx="2"/>
          </p:cNvCxnSpPr>
          <p:nvPr/>
        </p:nvCxnSpPr>
        <p:spPr>
          <a:xfrm>
            <a:off x="1775173" y="2475264"/>
            <a:ext cx="1471344" cy="143805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" name="Shape 833"/>
          <p:cNvSpPr txBox="1"/>
          <p:nvPr/>
        </p:nvSpPr>
        <p:spPr>
          <a:xfrm>
            <a:off x="5694274" y="1559629"/>
            <a:ext cx="2311115" cy="91563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 09 = 9 = 9 letters in “The Mummy”</a:t>
            </a:r>
          </a:p>
          <a:p>
            <a:pPr lvl="0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UTF-8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formaat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Shape 834"/>
          <p:cNvCxnSpPr>
            <a:stCxn id="15" idx="2"/>
          </p:cNvCxnSpPr>
          <p:nvPr/>
        </p:nvCxnSpPr>
        <p:spPr>
          <a:xfrm flipH="1">
            <a:off x="5308169" y="2475264"/>
            <a:ext cx="1541663" cy="143805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>
            <a:spLocks noGrp="1"/>
          </p:cNvSpPr>
          <p:nvPr>
            <p:ph idx="1"/>
          </p:nvPr>
        </p:nvSpPr>
        <p:spPr>
          <a:xfrm>
            <a:off x="236197" y="1451021"/>
            <a:ext cx="8649899" cy="4539072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List&lt;Film&gt;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leesBestand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List&lt;Film&gt;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lijst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DataInputStream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is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DataInputStream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BufferedInputStream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1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BESTAND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))))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is.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available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&gt;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8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is.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readInt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String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titel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is.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readUTF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lijst.add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Film(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titel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FileNotFoundException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8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"Het 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bestand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"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800" b="1" i="1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BESTAND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E7A"/>
              </a:buClr>
              <a:buSzPct val="25000"/>
              <a:buFont typeface="Arial"/>
              <a:buNone/>
            </a:pPr>
            <a:r>
              <a:rPr lang="en-US" sz="1800" b="1" i="1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kan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niet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geopend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worden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!"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lijst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Lezen met </a:t>
            </a:r>
            <a:r>
              <a:rPr lang="nl-BE" dirty="0" err="1"/>
              <a:t>DataInputStream</a:t>
            </a:r>
            <a:endParaRPr lang="nl-BE" dirty="0"/>
          </a:p>
        </p:txBody>
      </p:sp>
      <p:pic>
        <p:nvPicPr>
          <p:cNvPr id="6" name="Shape 481" descr="C:\Users\goovaerm\Desktop\binary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5389" y="182260"/>
            <a:ext cx="749700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Shape 866" descr="C:\Users\goovaerm\Desktop\magnifying-glas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5265" y="546339"/>
            <a:ext cx="599100" cy="6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idx="1"/>
          </p:nvPr>
        </p:nvSpPr>
        <p:spPr>
          <a:xfrm>
            <a:off x="578947" y="1023534"/>
            <a:ext cx="7193453" cy="48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Programmagegevens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in RAM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Opgeslagen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variabelen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primitieve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/ arrays /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objecten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/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lijsten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/ …)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Gaan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verloren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als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het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programma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eindigt</a:t>
            </a:r>
            <a:endParaRPr lang="en-US" sz="18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Hoe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gegevens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voor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later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bewaren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Opslaan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op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schijf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→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bestand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/ databank / “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cloud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”  / …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hier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behandelen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we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bestanden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gegevens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die in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bestand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worden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opgeslagen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noemen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we </a:t>
            </a:r>
            <a:r>
              <a:rPr lang="en-US" b="0" i="1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persistente</a:t>
            </a:r>
            <a:r>
              <a:rPr lang="en-US" b="0" i="1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data </a:t>
            </a:r>
          </a:p>
          <a:p>
            <a:pPr marL="1778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 txBox="1">
            <a:spLocks noGrp="1"/>
          </p:cNvSpPr>
          <p:nvPr>
            <p:ph idx="1"/>
          </p:nvPr>
        </p:nvSpPr>
        <p:spPr>
          <a:xfrm>
            <a:off x="578947" y="1724586"/>
            <a:ext cx="6367799" cy="109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b="1" i="0" u="none" strike="noStrike" cap="none" dirty="0" err="1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Boodschap</a:t>
            </a:r>
            <a:endParaRPr lang="en-US" b="1" i="0" u="none" strike="noStrike" cap="none" dirty="0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75" name="Shape 875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769862" y="3250442"/>
            <a:ext cx="7773485" cy="24768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</a:t>
            </a:r>
          </a:p>
        </p:txBody>
      </p:sp>
      <p:pic>
        <p:nvPicPr>
          <p:cNvPr id="6" name="Shape 767" descr="exercise-clip-art--exercise-clipart-9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3993" y="188310"/>
            <a:ext cx="1411000" cy="95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idx="1"/>
          </p:nvPr>
        </p:nvSpPr>
        <p:spPr>
          <a:xfrm>
            <a:off x="664185" y="989182"/>
            <a:ext cx="5054687" cy="52566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Werken</a:t>
            </a: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bestanden</a:t>
            </a: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Path </a:t>
            </a: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Paths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File </a:t>
            </a: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Files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Inleiding</a:t>
            </a:r>
            <a:endParaRPr lang="en-US" sz="2400" b="0" i="0" u="none" strike="noStrike" cap="none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Character 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Try-with-resources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Byte 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System streams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Strings </a:t>
            </a:r>
            <a:r>
              <a:rPr lang="en-US" b="1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opsplitsen</a:t>
            </a:r>
            <a:endParaRPr lang="en-US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String split</a:t>
            </a:r>
            <a:endParaRPr lang="en-US" sz="28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Exceptions </a:t>
            </a:r>
            <a:r>
              <a:rPr lang="en-US" b="1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MVP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2985" y="942688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64185" y="4068297"/>
            <a:ext cx="4605239" cy="3642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78947" y="126727"/>
            <a:ext cx="7964400" cy="585851"/>
          </a:xfrm>
        </p:spPr>
        <p:txBody>
          <a:bodyPr/>
          <a:lstStyle/>
          <a:p>
            <a:r>
              <a:rPr lang="nl-BE" dirty="0"/>
              <a:t>Agenda deze week</a:t>
            </a:r>
          </a:p>
        </p:txBody>
      </p:sp>
    </p:spTree>
    <p:extLst>
      <p:ext uri="{BB962C8B-B14F-4D97-AF65-F5344CB8AC3E}">
        <p14:creationId xmlns:p14="http://schemas.microsoft.com/office/powerpoint/2010/main" val="1988387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>
            <a:spLocks noGrp="1"/>
          </p:cNvSpPr>
          <p:nvPr>
            <p:ph idx="1"/>
          </p:nvPr>
        </p:nvSpPr>
        <p:spPr>
          <a:xfrm>
            <a:off x="578947" y="972145"/>
            <a:ext cx="7964400" cy="48707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voorziet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drie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standaard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streams: 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System.in  		→ standard input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System.out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→ standard output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System.err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	     	→ standard error 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voorziet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ook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setIn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setOut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setErr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om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alternatieve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stream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standaard</a:t>
            </a:r>
            <a:endParaRPr lang="en-US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→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Windows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Linux terminal console</a:t>
            </a: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System streams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4" name="Shape 894"/>
          <p:cNvGraphicFramePr/>
          <p:nvPr>
            <p:extLst>
              <p:ext uri="{D42A27DB-BD31-4B8C-83A1-F6EECF244321}">
                <p14:modId xmlns:p14="http://schemas.microsoft.com/office/powerpoint/2010/main" val="3012643234"/>
              </p:ext>
            </p:extLst>
          </p:nvPr>
        </p:nvGraphicFramePr>
        <p:xfrm>
          <a:off x="201479" y="1039378"/>
          <a:ext cx="8702298" cy="5160000"/>
        </p:xfrm>
        <a:graphic>
          <a:graphicData uri="http://schemas.openxmlformats.org/drawingml/2006/table">
            <a:tbl>
              <a:tblPr firstRow="1" firstCol="1">
                <a:noFill/>
                <a:tableStyleId>{3DAB6351-564E-4585-9F9E-4C4E3D51DF9E}</a:tableStyleId>
              </a:tblPr>
              <a:tblGrid>
                <a:gridCol w="1631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1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9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Noto Sans Symbols"/>
                        <a:buNone/>
                      </a:pPr>
                      <a:endParaRPr sz="35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60975" marB="6097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700" u="none" strike="noStrike" cap="none" dirty="0" err="1"/>
                        <a:t>lezen</a:t>
                      </a:r>
                      <a:endParaRPr lang="en-US" sz="2700" u="none" strike="noStrike" cap="none" dirty="0"/>
                    </a:p>
                  </a:txBody>
                  <a:tcPr marL="91450" marR="91450" marT="60975" marB="6097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700" u="none" strike="noStrike" cap="none"/>
                        <a:t>schrijven</a:t>
                      </a:r>
                    </a:p>
                  </a:txBody>
                  <a:tcPr marL="91450" marR="91450" marT="60975" marB="6097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4025"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Standaard</a:t>
                      </a:r>
                      <a:br>
                        <a:rPr lang="en-US" sz="2000" u="none" strike="noStrike" cap="none"/>
                      </a:br>
                      <a:r>
                        <a:rPr lang="en-US" sz="2000" u="none" strike="noStrike" cap="none"/>
                        <a:t>stream</a:t>
                      </a:r>
                    </a:p>
                  </a:txBody>
                  <a:tcPr marL="91450" marR="91450" marT="60975" marB="6097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BufferedReader 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   InputStreamReader(System.in)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2000" u="none" strike="noStrike" cap="none"/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Scanner(System.in)</a:t>
                      </a:r>
                    </a:p>
                  </a:txBody>
                  <a:tcPr marL="91450" marR="91450" marT="60975" marB="6097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System.out</a:t>
                      </a:r>
                    </a:p>
                  </a:txBody>
                  <a:tcPr marL="91450" marR="91450" marT="60975" marB="6097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3800"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Character</a:t>
                      </a:r>
                      <a:br>
                        <a:rPr lang="en-US" sz="2000" u="none" strike="noStrike" cap="none"/>
                      </a:br>
                      <a:r>
                        <a:rPr lang="en-US" sz="2000" u="none" strike="noStrike" cap="none"/>
                        <a:t>stream</a:t>
                      </a:r>
                    </a:p>
                  </a:txBody>
                  <a:tcPr marL="91450" marR="91450" marT="60975" marB="6097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BufferedReader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    FileReader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2000" u="none" strike="noStrike" cap="none"/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Scanner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60975" marB="6097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PrintWriter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    BufferedWriter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        FileWriter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endParaRPr sz="2000" u="none" strike="noStrike" cap="none"/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Formatter</a:t>
                      </a:r>
                    </a:p>
                  </a:txBody>
                  <a:tcPr marL="91450" marR="91450" marT="60975" marB="6097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425"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Binaire stream</a:t>
                      </a:r>
                    </a:p>
                  </a:txBody>
                  <a:tcPr marL="91450" marR="91450" marT="60975" marB="6097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DataInputStream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    BufferedInputStream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        FileInputStream</a:t>
                      </a:r>
                    </a:p>
                  </a:txBody>
                  <a:tcPr marL="91450" marR="91450" marT="60975" marB="6097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 dirty="0" err="1"/>
                        <a:t>DataOutputStream</a:t>
                      </a:r>
                      <a:endParaRPr lang="en-US" sz="2000" u="none" strike="noStrike" cap="none" dirty="0"/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 dirty="0"/>
                        <a:t>    </a:t>
                      </a:r>
                      <a:r>
                        <a:rPr lang="en-US" sz="2000" u="none" strike="noStrike" cap="none" dirty="0" err="1"/>
                        <a:t>BufferedOutStream</a:t>
                      </a:r>
                      <a:endParaRPr lang="en-US" sz="2000" u="none" strike="noStrike" cap="none" dirty="0"/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 dirty="0"/>
                        <a:t>        </a:t>
                      </a:r>
                      <a:r>
                        <a:rPr lang="en-US" sz="2000" u="none" strike="noStrike" cap="none" dirty="0" err="1"/>
                        <a:t>FileOutputStream</a:t>
                      </a:r>
                      <a:endParaRPr lang="en-US" sz="2000" u="none" strike="noStrike" cap="none" dirty="0"/>
                    </a:p>
                  </a:txBody>
                  <a:tcPr marL="91450" marR="91450" marT="60975" marB="6097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96" name="Shape 896" descr="C:\Users\goovaerm\Desktop\pen-1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2494" y="1221163"/>
            <a:ext cx="494100" cy="4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Shape 897" descr="C:\Users\goovaerm\Desktop\magnifying-glas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53078" y="1165513"/>
            <a:ext cx="599100" cy="6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 streams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idx="1"/>
          </p:nvPr>
        </p:nvSpPr>
        <p:spPr>
          <a:xfrm>
            <a:off x="664185" y="989182"/>
            <a:ext cx="5054687" cy="52566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Werken</a:t>
            </a: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bestanden</a:t>
            </a: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Path </a:t>
            </a: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Paths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File </a:t>
            </a: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Files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Inleiding</a:t>
            </a:r>
            <a:endParaRPr lang="en-US" sz="2400" b="0" i="0" u="none" strike="noStrike" cap="none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Character 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Try-with-resources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Byte 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System streams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Strings </a:t>
            </a:r>
            <a:r>
              <a:rPr lang="en-US" b="1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opsplitsen</a:t>
            </a:r>
            <a:endParaRPr lang="en-US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String split</a:t>
            </a:r>
            <a:endParaRPr lang="en-US" sz="28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Exceptions </a:t>
            </a:r>
            <a:r>
              <a:rPr lang="en-US" b="1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MVP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2985" y="942688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64185" y="4471249"/>
            <a:ext cx="4605239" cy="8214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78947" y="126727"/>
            <a:ext cx="7964400" cy="585851"/>
          </a:xfrm>
        </p:spPr>
        <p:txBody>
          <a:bodyPr/>
          <a:lstStyle/>
          <a:p>
            <a:r>
              <a:rPr lang="nl-BE" dirty="0"/>
              <a:t>Agenda deze week</a:t>
            </a:r>
          </a:p>
        </p:txBody>
      </p:sp>
    </p:spTree>
    <p:extLst>
      <p:ext uri="{BB962C8B-B14F-4D97-AF65-F5344CB8AC3E}">
        <p14:creationId xmlns:p14="http://schemas.microsoft.com/office/powerpoint/2010/main" val="8155248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 txBox="1">
            <a:spLocks noGrp="1"/>
          </p:cNvSpPr>
          <p:nvPr>
            <p:ph idx="1"/>
          </p:nvPr>
        </p:nvSpPr>
        <p:spPr>
          <a:xfrm>
            <a:off x="578947" y="951330"/>
            <a:ext cx="7790400" cy="2783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tekstbestanden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lezen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zijn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volgende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aspecten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belangrijk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Vaak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bestaat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tekstbestand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uit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meerdere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regels,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waarbij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elke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regel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één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record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vormt</a:t>
            </a:r>
            <a:endParaRPr lang="en-US"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Elk record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bestaat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uit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aantal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velden</a:t>
            </a:r>
            <a:r>
              <a:rPr lang="en-US" sz="2000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(of tokens)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gescheiden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door </a:t>
            </a:r>
            <a:r>
              <a:rPr lang="en-US" sz="2000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delimiters. 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Voorbeeld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</p:txBody>
      </p:sp>
      <p:pic>
        <p:nvPicPr>
          <p:cNvPr id="912" name="Shape 912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316157" y="3866130"/>
            <a:ext cx="7716709" cy="2543970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Shape 913"/>
          <p:cNvSpPr txBox="1"/>
          <p:nvPr/>
        </p:nvSpPr>
        <p:spPr>
          <a:xfrm>
            <a:off x="596250" y="6130738"/>
            <a:ext cx="1878952" cy="410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berghut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-records</a:t>
            </a:r>
          </a:p>
        </p:txBody>
      </p:sp>
      <p:cxnSp>
        <p:nvCxnSpPr>
          <p:cNvPr id="914" name="Shape 914"/>
          <p:cNvCxnSpPr/>
          <p:nvPr/>
        </p:nvCxnSpPr>
        <p:spPr>
          <a:xfrm>
            <a:off x="2126902" y="5769797"/>
            <a:ext cx="348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15" name="Shape 915"/>
          <p:cNvSpPr txBox="1"/>
          <p:nvPr/>
        </p:nvSpPr>
        <p:spPr>
          <a:xfrm>
            <a:off x="3418676" y="3445733"/>
            <a:ext cx="1872300" cy="410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delimiter is: #</a:t>
            </a:r>
          </a:p>
        </p:txBody>
      </p:sp>
      <p:cxnSp>
        <p:nvCxnSpPr>
          <p:cNvPr id="916" name="Shape 916"/>
          <p:cNvCxnSpPr>
            <a:stCxn id="915" idx="2"/>
          </p:cNvCxnSpPr>
          <p:nvPr/>
        </p:nvCxnSpPr>
        <p:spPr>
          <a:xfrm flipH="1">
            <a:off x="3789336" y="3856133"/>
            <a:ext cx="565490" cy="57645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17" name="Shape 917"/>
          <p:cNvSpPr txBox="1"/>
          <p:nvPr/>
        </p:nvSpPr>
        <p:spPr>
          <a:xfrm>
            <a:off x="6417331" y="3096983"/>
            <a:ext cx="2615535" cy="697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Elk record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bevat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3 tokens: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naam#hoogte#locatie</a:t>
            </a:r>
            <a:endParaRPr lang="en-US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8" name="Shape 918"/>
          <p:cNvCxnSpPr>
            <a:stCxn id="917" idx="2"/>
          </p:cNvCxnSpPr>
          <p:nvPr/>
        </p:nvCxnSpPr>
        <p:spPr>
          <a:xfrm flipH="1">
            <a:off x="6656522" y="3794483"/>
            <a:ext cx="1068577" cy="51404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Strings opsplitsen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>
            <a:spLocks noGrp="1"/>
          </p:cNvSpPr>
          <p:nvPr>
            <p:ph idx="1"/>
          </p:nvPr>
        </p:nvSpPr>
        <p:spPr>
          <a:xfrm>
            <a:off x="578947" y="1060330"/>
            <a:ext cx="7790400" cy="45500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spcAft>
                <a:spcPts val="0"/>
              </a:spcAft>
              <a:buClr>
                <a:srgbClr val="000000"/>
              </a:buClr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Via de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van de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b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lang="en-US" sz="24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804672" marR="0" lvl="0" indent="-4572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0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0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 dirty="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20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regex</a:t>
            </a:r>
            <a:r>
              <a:rPr lang="en-US" sz="20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804672" marR="0" lvl="0" indent="-4572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0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0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 dirty="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20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regex</a:t>
            </a:r>
            <a:r>
              <a:rPr lang="en-US" sz="20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limit</a:t>
            </a:r>
            <a:r>
              <a:rPr lang="en-US" sz="20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2000" b="1" i="0" u="none" strike="noStrike" cap="none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1" i="0" u="none" strike="noStrike" cap="none" dirty="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76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Voorbeeld</a:t>
            </a: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regex:  </a:t>
            </a:r>
            <a:r>
              <a:rPr lang="en-US" sz="24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[,;]</a:t>
            </a: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914400" marR="0" lvl="0" indent="0" algn="l" rtl="0">
              <a:lnSpc>
                <a:spcPct val="150000"/>
              </a:lnSpc>
              <a:spcBef>
                <a:spcPts val="52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komma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puntkomma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als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delimiter</a:t>
            </a:r>
          </a:p>
          <a:p>
            <a:pPr marL="914400" marR="0" lvl="0" indent="0" algn="l" rtl="0">
              <a:lnSpc>
                <a:spcPct val="150000"/>
              </a:lnSpc>
              <a:spcBef>
                <a:spcPts val="528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22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76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Opmerking</a:t>
            </a: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 </a:t>
            </a:r>
            <a:r>
              <a:rPr lang="en-US" sz="3000" b="1" i="0" u="sng" strike="noStrike" cap="none" dirty="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\\s</a:t>
            </a:r>
            <a:r>
              <a:rPr lang="en-US" sz="30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is het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teken</a:t>
            </a: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voor</a:t>
            </a: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whitespace</a:t>
            </a: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 split methode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 txBox="1">
            <a:spLocks noGrp="1"/>
          </p:cNvSpPr>
          <p:nvPr>
            <p:ph idx="1"/>
          </p:nvPr>
        </p:nvSpPr>
        <p:spPr>
          <a:xfrm>
            <a:off x="171176" y="843780"/>
            <a:ext cx="7285913" cy="5344182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8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Voorstelling</a:t>
            </a:r>
            <a: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van rooster </a:t>
            </a:r>
            <a:r>
              <a:rPr lang="en-US" sz="18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voor</a:t>
            </a:r>
            <a: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vier</a:t>
            </a:r>
            <a: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op </a:t>
            </a:r>
            <a:r>
              <a:rPr lang="en-US" sz="18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een</a:t>
            </a:r>
            <a: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rij</a:t>
            </a:r>
            <a:b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inhoud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inhoud.append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"_,_,_,_,_,_,_"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).append(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inhoud.append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"_,_,_,_,_,_,_"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).append(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inhoud.append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"_,_,_,_,_,_,_"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).append(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inhoud.append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"_,_,_,_,_,_,_"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).append(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inhoud.append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"_,R,G,G,_,_,_"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).append(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inhoud.append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"_,G,G,R,R,_,_"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).append(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Splits </a:t>
            </a:r>
            <a:r>
              <a:rPr lang="en-US" sz="18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lijn</a:t>
            </a:r>
            <a: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per </a:t>
            </a:r>
            <a:r>
              <a:rPr lang="en-US" sz="18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lijn</a:t>
            </a:r>
            <a: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op "\n" </a:t>
            </a:r>
            <a:b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String[]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lijnen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inhoud.toString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().split(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(String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lijn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lijnen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Splits </a:t>
            </a:r>
            <a:r>
              <a:rPr lang="en-US" sz="18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lijn</a:t>
            </a:r>
            <a: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1800" b="0" i="1" u="none" strike="noStrike" cap="none" dirty="0" err="1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elementen</a:t>
            </a:r>
            <a: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op "," </a:t>
            </a:r>
            <a:b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String[]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elementen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lijn.split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(String element :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elementen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8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.printf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"%s"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element);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8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966" name="Shape 966"/>
          <p:cNvSpPr/>
          <p:nvPr/>
        </p:nvSpPr>
        <p:spPr>
          <a:xfrm>
            <a:off x="6886061" y="3963954"/>
            <a:ext cx="2088300" cy="2784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_______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_______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_______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_______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_RGG___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_GGRR__</a:t>
            </a:r>
          </a:p>
        </p:txBody>
      </p:sp>
      <p:pic>
        <p:nvPicPr>
          <p:cNvPr id="967" name="Shape 967" descr="http://cdn.flying-tiger.nl/uploads/c_product/11322_picture_9369_3.jpg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7590771" y="867969"/>
            <a:ext cx="1630493" cy="16304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Spring split: voorbeeld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 txBox="1">
            <a:spLocks noGrp="1"/>
          </p:cNvSpPr>
          <p:nvPr>
            <p:ph idx="1"/>
          </p:nvPr>
        </p:nvSpPr>
        <p:spPr>
          <a:xfrm>
            <a:off x="594818" y="1496442"/>
            <a:ext cx="6766877" cy="12312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b="1" i="0" u="none" strike="noStrike" cap="none" dirty="0" err="1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Studenten</a:t>
            </a:r>
            <a:r>
              <a:rPr lang="en-US" b="1" i="0" u="none" strike="noStrike" cap="none" dirty="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	(</a:t>
            </a:r>
            <a:r>
              <a:rPr lang="en-US" b="1" i="0" u="none" strike="noStrike" cap="none" dirty="0" err="1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InputStream</a:t>
            </a:r>
            <a:r>
              <a:rPr lang="en-US" b="1" i="0" u="none" strike="noStrike" cap="none" dirty="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b="1" dirty="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en-US" b="1" i="0" u="none" strike="noStrike" cap="none" dirty="0" err="1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BufferedReader</a:t>
            </a:r>
            <a:r>
              <a:rPr lang="en-US" b="1" i="0" u="none" strike="noStrike" cap="none" dirty="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pic>
        <p:nvPicPr>
          <p:cNvPr id="976" name="Shape 976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2945050" y="3402734"/>
            <a:ext cx="3226229" cy="28663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</a:t>
            </a:r>
          </a:p>
        </p:txBody>
      </p:sp>
      <p:pic>
        <p:nvPicPr>
          <p:cNvPr id="6" name="Shape 767" descr="exercise-clip-art--exercise-clipart-9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3993" y="188310"/>
            <a:ext cx="1411000" cy="95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 txBox="1">
            <a:spLocks noGrp="1"/>
          </p:cNvSpPr>
          <p:nvPr>
            <p:ph idx="1"/>
          </p:nvPr>
        </p:nvSpPr>
        <p:spPr>
          <a:xfrm>
            <a:off x="628650" y="1127532"/>
            <a:ext cx="7886700" cy="34134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BB &gt;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Lesmateriaal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&gt;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Voorbeelden</a:t>
            </a:r>
            <a:endParaRPr lang="en-US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Voorbeelden_streams.zip:</a:t>
            </a:r>
          </a:p>
          <a:p>
            <a:pPr marL="914400" marR="0" lvl="1" indent="-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Files</a:t>
            </a:r>
          </a:p>
          <a:p>
            <a:pPr marL="914400" marR="0" lvl="1" indent="-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StringSplit</a:t>
            </a:r>
            <a:endParaRPr lang="en-US" sz="2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CharVersusByte</a:t>
            </a:r>
            <a:endParaRPr lang="en-US" sz="2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AccountDemo</a:t>
            </a:r>
            <a:endParaRPr lang="en-US" sz="2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BerghuttenDemo</a:t>
            </a:r>
            <a:endParaRPr lang="en-US" sz="2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83" name="Shape 983" descr="C:\Users\goovaerm\Desktop\dem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8550" y="443541"/>
            <a:ext cx="873600" cy="8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Demo’s op BB</a:t>
            </a:r>
          </a:p>
        </p:txBody>
      </p:sp>
      <p:pic>
        <p:nvPicPr>
          <p:cNvPr id="5" name="Shape 773" descr="Bb_transbkrd.png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286" y="3749861"/>
            <a:ext cx="782664" cy="57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idx="1"/>
          </p:nvPr>
        </p:nvSpPr>
        <p:spPr>
          <a:xfrm>
            <a:off x="578947" y="1098427"/>
            <a:ext cx="7790400" cy="4721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Boilerplate code 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code die steeds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terugkeert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nodig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is, maar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niet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echt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bijdraagt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functionaliteit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het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geheel</a:t>
            </a:r>
            <a:endParaRPr lang="en-US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File I/O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moet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rekening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houden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veel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soorten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exceptions;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meestal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zijn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het </a:t>
            </a:r>
            <a:r>
              <a:rPr lang="en-US" b="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checked exceptions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compiler-enforced! 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deze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slides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beperken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ons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'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summiere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'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foutafhandeling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</a:p>
          <a:p>
            <a:pPr marL="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→</a:t>
            </a: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Boilerplate</a:t>
            </a:r>
            <a:r>
              <a:rPr lang="nl-BE" dirty="0"/>
              <a:t>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8276" y="5354664"/>
            <a:ext cx="6532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Maar is </a:t>
            </a:r>
            <a:r>
              <a:rPr lang="en-US" sz="2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</a:t>
            </a: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zeer</a:t>
            </a: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belangrijk</a:t>
            </a: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 we </a:t>
            </a:r>
            <a:r>
              <a:rPr lang="en-US" sz="2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komen</a:t>
            </a: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daar</a:t>
            </a: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later op </a:t>
            </a:r>
            <a:r>
              <a:rPr lang="en-US" sz="2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terug</a:t>
            </a: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idx="1"/>
          </p:nvPr>
        </p:nvSpPr>
        <p:spPr>
          <a:xfrm>
            <a:off x="664185" y="989182"/>
            <a:ext cx="5054687" cy="52566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Werken</a:t>
            </a: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bestanden</a:t>
            </a: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Path </a:t>
            </a: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Paths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File </a:t>
            </a: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Files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Inleiding</a:t>
            </a:r>
            <a:endParaRPr lang="en-US" sz="2400" b="0" i="0" u="none" strike="noStrike" cap="none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Character 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Try-with-resources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Byte 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System streams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Strings </a:t>
            </a:r>
            <a:r>
              <a:rPr lang="en-US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opsplitsen</a:t>
            </a:r>
            <a:endParaRPr lang="en-US" b="1" i="0" u="none" strike="noStrike" cap="none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String split</a:t>
            </a:r>
            <a:endParaRPr lang="en-US" sz="2800" b="0" i="0" u="none" strike="noStrike" cap="none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Exceptions </a:t>
            </a:r>
            <a:r>
              <a:rPr lang="en-US" b="1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MVP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2985" y="942688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64185" y="5277157"/>
            <a:ext cx="4605239" cy="4262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78947" y="126727"/>
            <a:ext cx="7964400" cy="585851"/>
          </a:xfrm>
        </p:spPr>
        <p:txBody>
          <a:bodyPr/>
          <a:lstStyle/>
          <a:p>
            <a:r>
              <a:rPr lang="nl-BE" dirty="0"/>
              <a:t>Agenda deze week</a:t>
            </a:r>
          </a:p>
        </p:txBody>
      </p:sp>
    </p:spTree>
    <p:extLst>
      <p:ext uri="{BB962C8B-B14F-4D97-AF65-F5344CB8AC3E}">
        <p14:creationId xmlns:p14="http://schemas.microsoft.com/office/powerpoint/2010/main" val="2166009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7" name="Shape 997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671301" y="2314422"/>
            <a:ext cx="1472043" cy="20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Shape 998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5563768" y="2394950"/>
            <a:ext cx="1363277" cy="1940279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Shape 999"/>
          <p:cNvSpPr txBox="1"/>
          <p:nvPr/>
        </p:nvSpPr>
        <p:spPr>
          <a:xfrm>
            <a:off x="1415372" y="4677353"/>
            <a:ext cx="19839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Model</a:t>
            </a:r>
          </a:p>
        </p:txBody>
      </p:sp>
      <p:sp>
        <p:nvSpPr>
          <p:cNvPr id="1000" name="Shape 1000"/>
          <p:cNvSpPr txBox="1"/>
          <p:nvPr/>
        </p:nvSpPr>
        <p:spPr>
          <a:xfrm>
            <a:off x="4984345" y="4674218"/>
            <a:ext cx="2754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Presenter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Exceptions</a:t>
            </a:r>
            <a:r>
              <a:rPr lang="nl-BE" dirty="0"/>
              <a:t> en MVP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hape 1006"/>
          <p:cNvSpPr txBox="1">
            <a:spLocks noGrp="1"/>
          </p:cNvSpPr>
          <p:nvPr>
            <p:ph idx="1"/>
          </p:nvPr>
        </p:nvSpPr>
        <p:spPr>
          <a:xfrm>
            <a:off x="578946" y="972399"/>
            <a:ext cx="7503419" cy="54593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Maak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je model zo “bullet-proof”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mogelijk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door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voldoende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checks in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voeren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je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Maak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bestaande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exceptions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waar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mogelijk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bv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IllegalArgumentException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ook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eigen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Exception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aanmaken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model-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specifieke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exceptions.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best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unchecked exception!</a:t>
            </a:r>
          </a:p>
          <a:p>
            <a:pPr marL="407988" marR="0" lvl="1" indent="-230187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–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Zorg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message van de exception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duidelijk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weergeeft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wat het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probleem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is!</a:t>
            </a:r>
          </a:p>
          <a:p>
            <a:pPr marL="2286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Roep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zelf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Exceptions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kunnen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throwen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je die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doorwerpen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“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wrappen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 in je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eigen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Exception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585788" marR="0" lvl="2" indent="-230187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Exceptions</a:t>
            </a:r>
            <a:r>
              <a:rPr lang="nl-BE" dirty="0"/>
              <a:t> in Model</a:t>
            </a:r>
          </a:p>
        </p:txBody>
      </p:sp>
      <p:pic>
        <p:nvPicPr>
          <p:cNvPr id="6" name="Shape 997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7902423" y="110885"/>
            <a:ext cx="998540" cy="141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hape 1013"/>
          <p:cNvSpPr txBox="1">
            <a:spLocks noGrp="1"/>
          </p:cNvSpPr>
          <p:nvPr>
            <p:ph idx="1"/>
          </p:nvPr>
        </p:nvSpPr>
        <p:spPr>
          <a:xfrm>
            <a:off x="578947" y="1045274"/>
            <a:ext cx="7614745" cy="35678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Aft>
                <a:spcPts val="0"/>
              </a:spcAft>
              <a:buClr>
                <a:srgbClr val="000080"/>
              </a:buClr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doGuess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(Combination guess)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(guess ==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spcAft>
                <a:spcPts val="0"/>
              </a:spcAft>
              <a:buClr>
                <a:srgbClr val="000080"/>
              </a:buClr>
              <a:buSzPct val="25000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throw new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IllegalArgumentException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0" lvl="0" indent="0">
              <a:spcAft>
                <a:spcPts val="0"/>
              </a:spcAft>
              <a:buClr>
                <a:srgbClr val="000080"/>
              </a:buClr>
              <a:buSzPct val="25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"guess should not be null"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0">
              <a:spcAft>
                <a:spcPts val="0"/>
              </a:spcAft>
              <a:buClr>
                <a:srgbClr val="000080"/>
              </a:buClr>
              <a:buSzPct val="25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guesses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.size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&gt;= 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maxNumberOfGuesses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MastermindException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0" lvl="0" indent="0">
              <a:spcAft>
                <a:spcPts val="0"/>
              </a:spcAft>
              <a:buClr>
                <a:srgbClr val="000080"/>
              </a:buClr>
              <a:buSzPct val="250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"Maximum number of guesses reached!"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guesses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.add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(guess);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i="0" u="none" strike="noStrike" cap="none" dirty="0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    //rest van code </a:t>
            </a:r>
            <a:r>
              <a:rPr lang="en-US" sz="1800" i="0" u="none" strike="noStrike" cap="none" dirty="0" err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weggelaten</a:t>
            </a:r>
            <a:endParaRPr lang="en-US" sz="1800" i="0" u="none" strike="noStrike" cap="none" dirty="0">
              <a:solidFill>
                <a:srgbClr val="A5A5A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en-US" sz="1800" i="0" u="none" strike="noStrike" cap="none" dirty="0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57188" marR="0" lvl="2" indent="-15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Exceptions</a:t>
            </a:r>
            <a:r>
              <a:rPr lang="nl-BE" dirty="0"/>
              <a:t> in Model</a:t>
            </a:r>
          </a:p>
        </p:txBody>
      </p:sp>
      <p:sp>
        <p:nvSpPr>
          <p:cNvPr id="10" name="Shape 915"/>
          <p:cNvSpPr txBox="1"/>
          <p:nvPr/>
        </p:nvSpPr>
        <p:spPr>
          <a:xfrm>
            <a:off x="2395645" y="5542775"/>
            <a:ext cx="3745080" cy="66461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kunnen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ook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eigen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Exception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klasse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gebruiken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zoals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bij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deze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check.</a:t>
            </a:r>
          </a:p>
        </p:txBody>
      </p:sp>
      <p:cxnSp>
        <p:nvCxnSpPr>
          <p:cNvPr id="11" name="Shape 916"/>
          <p:cNvCxnSpPr>
            <a:stCxn id="10" idx="0"/>
          </p:cNvCxnSpPr>
          <p:nvPr/>
        </p:nvCxnSpPr>
        <p:spPr>
          <a:xfrm flipH="1" flipV="1">
            <a:off x="4145797" y="3347634"/>
            <a:ext cx="122388" cy="21951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" name="Shape 915"/>
          <p:cNvSpPr txBox="1"/>
          <p:nvPr/>
        </p:nvSpPr>
        <p:spPr>
          <a:xfrm>
            <a:off x="6140725" y="3811589"/>
            <a:ext cx="2767988" cy="12365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gebruiken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IllegalArgumentException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bij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controle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van de parameter van de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methode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Shape 916"/>
          <p:cNvCxnSpPr>
            <a:stCxn id="12" idx="0"/>
          </p:cNvCxnSpPr>
          <p:nvPr/>
        </p:nvCxnSpPr>
        <p:spPr>
          <a:xfrm flipH="1" flipV="1">
            <a:off x="6284563" y="2217276"/>
            <a:ext cx="1240156" cy="159431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24" name="Shape 997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7902423" y="110885"/>
            <a:ext cx="998540" cy="141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 txBox="1">
            <a:spLocks noGrp="1"/>
          </p:cNvSpPr>
          <p:nvPr>
            <p:ph idx="1"/>
          </p:nvPr>
        </p:nvSpPr>
        <p:spPr>
          <a:xfrm>
            <a:off x="578947" y="1724073"/>
            <a:ext cx="8273423" cy="2584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MastermindException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RuntimeException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MastermindException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(String s)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MastermindException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Throwable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cause)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(cause);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57188" marR="0" lvl="2" indent="-15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8947" y="126727"/>
            <a:ext cx="7964400" cy="585851"/>
          </a:xfrm>
        </p:spPr>
        <p:txBody>
          <a:bodyPr/>
          <a:lstStyle/>
          <a:p>
            <a:r>
              <a:rPr lang="nl-BE" dirty="0" err="1"/>
              <a:t>Exceptions</a:t>
            </a:r>
            <a:r>
              <a:rPr lang="nl-BE" dirty="0"/>
              <a:t> in Model</a:t>
            </a:r>
          </a:p>
        </p:txBody>
      </p:sp>
      <p:sp>
        <p:nvSpPr>
          <p:cNvPr id="9" name="Shape 915"/>
          <p:cNvSpPr txBox="1"/>
          <p:nvPr/>
        </p:nvSpPr>
        <p:spPr>
          <a:xfrm>
            <a:off x="3782027" y="4534618"/>
            <a:ext cx="3773396" cy="12193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hebben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eigen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Exception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klasse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gemaakt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deze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is unchecked. 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tweede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constructor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kan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gebruikt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worden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om Exceptions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wrapppen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cxnSp>
        <p:nvCxnSpPr>
          <p:cNvPr id="10" name="Shape 916"/>
          <p:cNvCxnSpPr>
            <a:stCxn id="9" idx="0"/>
          </p:cNvCxnSpPr>
          <p:nvPr/>
        </p:nvCxnSpPr>
        <p:spPr>
          <a:xfrm flipH="1" flipV="1">
            <a:off x="5300420" y="3812589"/>
            <a:ext cx="368305" cy="72202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4" name="Shape 997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7902423" y="110885"/>
            <a:ext cx="998540" cy="141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 txBox="1">
            <a:spLocks noGrp="1"/>
          </p:cNvSpPr>
          <p:nvPr>
            <p:ph idx="1"/>
          </p:nvPr>
        </p:nvSpPr>
        <p:spPr>
          <a:xfrm>
            <a:off x="578947" y="1745725"/>
            <a:ext cx="7583214" cy="25903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saveGame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MastermindException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MastermindSaver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saver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MastermindSaver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saver.save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Log.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e.getMessage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MastermindException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78947" y="126727"/>
            <a:ext cx="7964400" cy="585851"/>
          </a:xfrm>
        </p:spPr>
        <p:txBody>
          <a:bodyPr/>
          <a:lstStyle/>
          <a:p>
            <a:r>
              <a:rPr lang="nl-BE" dirty="0" err="1"/>
              <a:t>Exceptions</a:t>
            </a:r>
            <a:r>
              <a:rPr lang="nl-BE" dirty="0"/>
              <a:t> in Model</a:t>
            </a:r>
          </a:p>
        </p:txBody>
      </p:sp>
      <p:pic>
        <p:nvPicPr>
          <p:cNvPr id="9" name="Shape 997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7902423" y="110885"/>
            <a:ext cx="998540" cy="141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915"/>
          <p:cNvSpPr txBox="1"/>
          <p:nvPr/>
        </p:nvSpPr>
        <p:spPr>
          <a:xfrm>
            <a:off x="2108782" y="4747276"/>
            <a:ext cx="3332229" cy="12193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Het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saven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van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spel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kan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IOException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throwen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. We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vangen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ze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hier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op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stoppen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ze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onze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eigen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MastermindException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cxnSp>
        <p:nvCxnSpPr>
          <p:cNvPr id="12" name="Shape 916"/>
          <p:cNvCxnSpPr>
            <a:stCxn id="11" idx="0"/>
          </p:cNvCxnSpPr>
          <p:nvPr/>
        </p:nvCxnSpPr>
        <p:spPr>
          <a:xfrm flipV="1">
            <a:off x="3774897" y="3758342"/>
            <a:ext cx="293408" cy="98893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" name="Shape 915"/>
          <p:cNvSpPr txBox="1"/>
          <p:nvPr/>
        </p:nvSpPr>
        <p:spPr>
          <a:xfrm>
            <a:off x="6664311" y="2955499"/>
            <a:ext cx="2378951" cy="67110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oorspronkelijke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boodschap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loggen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we…</a:t>
            </a:r>
          </a:p>
        </p:txBody>
      </p:sp>
      <p:cxnSp>
        <p:nvCxnSpPr>
          <p:cNvPr id="14" name="Shape 916"/>
          <p:cNvCxnSpPr>
            <a:stCxn id="13" idx="1"/>
          </p:cNvCxnSpPr>
          <p:nvPr/>
        </p:nvCxnSpPr>
        <p:spPr>
          <a:xfrm flipH="1">
            <a:off x="5990095" y="3291053"/>
            <a:ext cx="674216" cy="2639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 txBox="1">
            <a:spLocks noGrp="1"/>
          </p:cNvSpPr>
          <p:nvPr>
            <p:ph idx="1"/>
          </p:nvPr>
        </p:nvSpPr>
        <p:spPr>
          <a:xfrm>
            <a:off x="578947" y="1352108"/>
            <a:ext cx="6499800" cy="2468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zoveel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mogelijk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Exceptions op die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uit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je model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kunnen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komen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875"/>
              <a:buNone/>
            </a:pPr>
            <a:endParaRPr lang="en-US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Vertaal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naar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zinvolle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boodschap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toon in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verzorgde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Alert.</a:t>
            </a:r>
          </a:p>
          <a:p>
            <a:pPr marL="357188" marR="0" lvl="2" indent="-15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78947" y="126727"/>
            <a:ext cx="7964400" cy="585851"/>
          </a:xfrm>
        </p:spPr>
        <p:txBody>
          <a:bodyPr/>
          <a:lstStyle/>
          <a:p>
            <a:r>
              <a:rPr lang="nl-BE" dirty="0" err="1"/>
              <a:t>Exceptions</a:t>
            </a:r>
            <a:r>
              <a:rPr lang="nl-BE" dirty="0"/>
              <a:t> in Presenter</a:t>
            </a:r>
          </a:p>
        </p:txBody>
      </p:sp>
      <p:pic>
        <p:nvPicPr>
          <p:cNvPr id="7" name="Shape 998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8119295" y="126726"/>
            <a:ext cx="848103" cy="1207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 txBox="1">
            <a:spLocks noGrp="1"/>
          </p:cNvSpPr>
          <p:nvPr>
            <p:ph idx="1"/>
          </p:nvPr>
        </p:nvSpPr>
        <p:spPr>
          <a:xfrm>
            <a:off x="397532" y="1495388"/>
            <a:ext cx="8688170" cy="3730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60E7A"/>
              </a:buClr>
              <a:buSzPct val="250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.getMiSave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setOnAction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EventHandler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ActionEvent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&gt;()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 strike="noStrike" cap="none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lang="en-US" sz="1800" b="0" i="0" u="none" strike="noStrike" cap="none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handle(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ActionEvent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event)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1" i="0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.saveGame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MastermindException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Alert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Alert(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Alert.AlertType.</a:t>
            </a:r>
            <a:r>
              <a:rPr lang="en-US" sz="18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alert.setTitle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"Unable to save:"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alert.setContentText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e.getMessage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alert.showAndWait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marL="357188" marR="0" lvl="2" indent="-15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8947" y="126727"/>
            <a:ext cx="7964400" cy="585851"/>
          </a:xfrm>
        </p:spPr>
        <p:txBody>
          <a:bodyPr/>
          <a:lstStyle/>
          <a:p>
            <a:r>
              <a:rPr lang="nl-BE" dirty="0" err="1"/>
              <a:t>Exceptions</a:t>
            </a:r>
            <a:r>
              <a:rPr lang="nl-BE" dirty="0"/>
              <a:t> in Presenter</a:t>
            </a:r>
          </a:p>
        </p:txBody>
      </p:sp>
      <p:pic>
        <p:nvPicPr>
          <p:cNvPr id="7" name="Shape 998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8119295" y="126726"/>
            <a:ext cx="848103" cy="12070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15"/>
          <p:cNvSpPr txBox="1"/>
          <p:nvPr/>
        </p:nvSpPr>
        <p:spPr>
          <a:xfrm>
            <a:off x="4767410" y="5321909"/>
            <a:ext cx="2912001" cy="95490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gebruiken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de Alert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klasse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om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zinvolle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boodschap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aan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gebruiker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tonen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cxnSp>
        <p:nvCxnSpPr>
          <p:cNvPr id="10" name="Shape 916"/>
          <p:cNvCxnSpPr>
            <a:stCxn id="9" idx="0"/>
          </p:cNvCxnSpPr>
          <p:nvPr/>
        </p:nvCxnSpPr>
        <p:spPr>
          <a:xfrm flipH="1" flipV="1">
            <a:off x="5664631" y="4285281"/>
            <a:ext cx="558780" cy="103662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idx="1"/>
          </p:nvPr>
        </p:nvSpPr>
        <p:spPr>
          <a:xfrm>
            <a:off x="664185" y="989182"/>
            <a:ext cx="5054687" cy="52566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Werken</a:t>
            </a: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bestanden</a:t>
            </a: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Path </a:t>
            </a: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Paths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File </a:t>
            </a: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Files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Inleiding</a:t>
            </a:r>
            <a:endParaRPr lang="en-US" sz="2400" b="0" i="0" u="none" strike="noStrike" cap="none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Character 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Try-with-resources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Byte Streams</a:t>
            </a: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System streams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Strings </a:t>
            </a:r>
            <a:r>
              <a:rPr lang="en-US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opsplitsen</a:t>
            </a:r>
            <a:endParaRPr lang="en-US" b="1" i="0" u="none" strike="noStrike" cap="none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17550" lvl="2"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String split</a:t>
            </a:r>
            <a:endParaRPr lang="en-US" sz="2800" b="0" i="0" u="none" strike="noStrike" cap="none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Exceptions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MVP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2985" y="942688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64185" y="5734356"/>
            <a:ext cx="4605239" cy="4262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78947" y="126727"/>
            <a:ext cx="7964400" cy="585851"/>
          </a:xfrm>
        </p:spPr>
        <p:txBody>
          <a:bodyPr/>
          <a:lstStyle/>
          <a:p>
            <a:r>
              <a:rPr lang="nl-BE" dirty="0"/>
              <a:t>Agenda deze week</a:t>
            </a:r>
          </a:p>
        </p:txBody>
      </p:sp>
    </p:spTree>
    <p:extLst>
      <p:ext uri="{BB962C8B-B14F-4D97-AF65-F5344CB8AC3E}">
        <p14:creationId xmlns:p14="http://schemas.microsoft.com/office/powerpoint/2010/main" val="993023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 txBox="1">
            <a:spLocks noGrp="1"/>
          </p:cNvSpPr>
          <p:nvPr>
            <p:ph idx="1"/>
          </p:nvPr>
        </p:nvSpPr>
        <p:spPr>
          <a:xfrm>
            <a:off x="578947" y="1064636"/>
            <a:ext cx="7605604" cy="14925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Werk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file access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uit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je project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Werk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Exception Handling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uit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je project</a:t>
            </a:r>
          </a:p>
        </p:txBody>
      </p:sp>
      <p:pic>
        <p:nvPicPr>
          <p:cNvPr id="1069" name="Shape 1069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6219247" y="3006671"/>
            <a:ext cx="232410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idx="1"/>
          </p:nvPr>
        </p:nvSpPr>
        <p:spPr>
          <a:xfrm>
            <a:off x="578947" y="1304584"/>
            <a:ext cx="7985400" cy="433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Vooraleer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we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gegevens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naar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bestand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gaan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schrijven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weer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lezen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bekijken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we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eerst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bestandsorganisatie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b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US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Bestanden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bevinden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zich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hiërarchische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mappenstructuur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b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US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Elk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bestand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kan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geïdentificeerd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worden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aan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 hand van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zijn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pad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is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combinatie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van </a:t>
            </a:r>
            <a:r>
              <a:rPr lang="en-US" b="0" i="0" u="none" strike="noStrike" cap="none" dirty="0" err="1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mapnamen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optioneel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bestandsnaam</a:t>
            </a:r>
            <a:endParaRPr lang="en-US" b="0" i="0" u="none" strike="noStrike" cap="none" dirty="0"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Werken met bestanden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 txBox="1"/>
          <p:nvPr/>
        </p:nvSpPr>
        <p:spPr>
          <a:xfrm>
            <a:off x="478604" y="482437"/>
            <a:ext cx="7812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3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 hebben we geleerd?</a:t>
            </a:r>
          </a:p>
        </p:txBody>
      </p:sp>
      <p:sp>
        <p:nvSpPr>
          <p:cNvPr id="1075" name="Shape 1075"/>
          <p:cNvSpPr txBox="1"/>
          <p:nvPr/>
        </p:nvSpPr>
        <p:spPr>
          <a:xfrm>
            <a:off x="500009" y="1938830"/>
            <a:ext cx="4025496" cy="33150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Werken</a:t>
            </a: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sz="20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bestanden</a:t>
            </a: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357188" marR="0" lvl="1" indent="-179388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Path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Paths</a:t>
            </a:r>
          </a:p>
          <a:p>
            <a:pPr marL="357188" marR="0" lvl="1" indent="-17938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File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Files</a:t>
            </a:r>
          </a:p>
          <a:p>
            <a:pPr marL="177800" marR="0" lvl="0" indent="-1778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Streams</a:t>
            </a:r>
          </a:p>
          <a:p>
            <a:pPr marL="357188" marR="0" lvl="1" indent="-179388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Inleiding</a:t>
            </a:r>
            <a:endParaRPr lang="en-US"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Character Streams</a:t>
            </a:r>
          </a:p>
          <a:p>
            <a:pPr marL="357188" marR="0" lvl="1" indent="-17938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Try-with-resources</a:t>
            </a:r>
          </a:p>
          <a:p>
            <a:pPr marL="357188" marR="0" lvl="1" indent="-17938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Byte Streams</a:t>
            </a:r>
          </a:p>
          <a:p>
            <a:pPr marL="357188" marR="0" lvl="1" indent="-17938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 streams</a:t>
            </a:r>
          </a:p>
        </p:txBody>
      </p:sp>
      <p:pic>
        <p:nvPicPr>
          <p:cNvPr id="1076" name="Shape 1076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5701735" y="3482658"/>
            <a:ext cx="268605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Shape 1077"/>
          <p:cNvSpPr txBox="1"/>
          <p:nvPr/>
        </p:nvSpPr>
        <p:spPr>
          <a:xfrm>
            <a:off x="4525505" y="1938830"/>
            <a:ext cx="4250572" cy="216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Strings </a:t>
            </a:r>
            <a:r>
              <a:rPr lang="en-US" sz="20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opsplitsen</a:t>
            </a:r>
            <a:endParaRPr lang="en-US" sz="2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String split</a:t>
            </a:r>
          </a:p>
          <a:p>
            <a:pPr marL="171450" marR="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Exceptions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MVP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idx="1"/>
          </p:nvPr>
        </p:nvSpPr>
        <p:spPr>
          <a:xfrm>
            <a:off x="578947" y="1136530"/>
            <a:ext cx="7936500" cy="43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stelt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pad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het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bestandssysteem</a:t>
            </a:r>
            <a:endParaRPr lang="en-US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worden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om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locatie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naar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file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b="0" i="0" u="none" strike="noStrike" cap="none" dirty="0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directory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duiden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interface met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allerlei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interessante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om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bestanden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organiseren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verder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Paths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slechts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één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interessante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2800" b="1" i="0" u="none" strike="noStrike" cap="none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geeft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instantie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terug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afh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besturingssysteem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voorbeeld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het 'Static Factory' pattern </a:t>
            </a:r>
            <a:b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design patterns in 2</a:t>
            </a:r>
            <a:r>
              <a:rPr lang="en-US" b="0" i="0" u="none" strike="noStrike" cap="none" baseline="30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jaar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Path</a:t>
            </a:r>
            <a:r>
              <a:rPr lang="nl-BE" dirty="0"/>
              <a:t> en </a:t>
            </a:r>
            <a:r>
              <a:rPr lang="nl-BE" dirty="0" err="1"/>
              <a:t>Paths</a:t>
            </a:r>
            <a:endParaRPr lang="nl-B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56"/>
          <p:cNvSpPr txBox="1">
            <a:spLocks/>
          </p:cNvSpPr>
          <p:nvPr/>
        </p:nvSpPr>
        <p:spPr>
          <a:xfrm>
            <a:off x="578947" y="4431290"/>
            <a:ext cx="6116321" cy="4274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1pPr>
            <a:lvl2pPr marL="3429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2pPr>
            <a:lvl3pPr marL="53975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◦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3pPr>
            <a:lvl4pPr marL="719138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▫"/>
              <a:defRPr sz="18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4pPr>
            <a:lvl5pPr marL="900113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20000"/>
              <a:buFont typeface="Verdana" panose="020B0604030504040204" pitchFamily="34" charset="0"/>
              <a:buChar char="▪"/>
              <a:defRPr sz="16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5pPr>
            <a:lvl6pPr marL="1079500" marR="0" lvl="5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70000"/>
              <a:buFont typeface="Verdana" panose="020B0604030504040204" pitchFamily="34" charset="0"/>
              <a:buChar char="◊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57188" lvl="1" indent="-179388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ook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File.separator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Shape 356"/>
          <p:cNvSpPr txBox="1">
            <a:spLocks/>
          </p:cNvSpPr>
          <p:nvPr/>
        </p:nvSpPr>
        <p:spPr>
          <a:xfrm>
            <a:off x="578947" y="3093296"/>
            <a:ext cx="7790400" cy="44968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1pPr>
            <a:lvl2pPr marL="3429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2pPr>
            <a:lvl3pPr marL="53975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◦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3pPr>
            <a:lvl4pPr marL="719138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▫"/>
              <a:defRPr sz="18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4pPr>
            <a:lvl5pPr marL="900113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20000"/>
              <a:buFont typeface="Verdana" panose="020B0604030504040204" pitchFamily="34" charset="0"/>
              <a:buChar char="▪"/>
              <a:defRPr sz="16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5pPr>
            <a:lvl6pPr marL="1079500" marR="0" lvl="5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70000"/>
              <a:buFont typeface="Verdana" panose="020B0604030504040204" pitchFamily="34" charset="0"/>
              <a:buChar char="◊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57188" lvl="1" indent="-179388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b="1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Unix / Linux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	forward slash ('/')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separator: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idx="1"/>
          </p:nvPr>
        </p:nvSpPr>
        <p:spPr>
          <a:xfrm>
            <a:off x="578947" y="957867"/>
            <a:ext cx="7790400" cy="13137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Voorbeeld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pad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naar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het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bestand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logfile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onder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directory </a:t>
            </a:r>
            <a:r>
              <a:rPr lang="en-US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en-US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Windows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	backslash ('\')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separator:</a:t>
            </a:r>
          </a:p>
        </p:txBody>
      </p:sp>
      <p:sp>
        <p:nvSpPr>
          <p:cNvPr id="352" name="Shape 352"/>
          <p:cNvSpPr/>
          <p:nvPr/>
        </p:nvSpPr>
        <p:spPr>
          <a:xfrm>
            <a:off x="1076076" y="3626374"/>
            <a:ext cx="7585555" cy="490206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Path path2 =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Paths.</a:t>
            </a:r>
            <a:r>
              <a:rPr lang="en-US" sz="2000" i="1" dirty="0" err="1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"/home/logfile.txt"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1076075" y="5072688"/>
            <a:ext cx="7585555" cy="739172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Path path3 =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Paths.</a:t>
            </a:r>
            <a:r>
              <a:rPr lang="en-US" sz="1800" i="1" dirty="0" err="1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File.</a:t>
            </a:r>
            <a:r>
              <a:rPr lang="en-US" sz="1800" b="1" i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separator</a:t>
            </a:r>
            <a:r>
              <a:rPr lang="en-US" sz="1800" b="1" i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"home"</a:t>
            </a:r>
          </a:p>
          <a:p>
            <a:pPr lvl="0"/>
            <a:r>
              <a:rPr lang="en-US" sz="18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File.</a:t>
            </a:r>
            <a:r>
              <a:rPr lang="en-US" sz="1800" b="1" i="1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separator</a:t>
            </a:r>
            <a:r>
              <a:rPr lang="en-US" sz="1800" b="1" i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"logfile.txt"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1076077" y="2341146"/>
            <a:ext cx="7585555" cy="46714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Path path1 =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Paths.</a:t>
            </a:r>
            <a:r>
              <a:rPr lang="en-US" sz="2000" i="1" dirty="0" err="1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"C:</a:t>
            </a:r>
            <a:r>
              <a:rPr lang="en-US" sz="20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-US" sz="20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en-US" sz="20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-US" sz="20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logfile.txt"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6957415" y="511710"/>
            <a:ext cx="2095499" cy="127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Dubbele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'\\'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omdat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'\'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bijzondere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betekenis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heeft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escape-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karakter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cxnSp>
        <p:nvCxnSpPr>
          <p:cNvPr id="358" name="Shape 358"/>
          <p:cNvCxnSpPr>
            <a:stCxn id="357" idx="2"/>
          </p:cNvCxnSpPr>
          <p:nvPr/>
        </p:nvCxnSpPr>
        <p:spPr>
          <a:xfrm flipH="1">
            <a:off x="6338807" y="1783710"/>
            <a:ext cx="1666358" cy="61582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59" name="Shape 359"/>
          <p:cNvSpPr txBox="1"/>
          <p:nvPr/>
        </p:nvSpPr>
        <p:spPr>
          <a:xfrm>
            <a:off x="3727342" y="6025833"/>
            <a:ext cx="3518378" cy="410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Voordeel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platform –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onafhankelijk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  <p:cxnSp>
        <p:nvCxnSpPr>
          <p:cNvPr id="360" name="Shape 360"/>
          <p:cNvCxnSpPr>
            <a:stCxn id="359" idx="0"/>
          </p:cNvCxnSpPr>
          <p:nvPr/>
        </p:nvCxnSpPr>
        <p:spPr>
          <a:xfrm flipH="1" flipV="1">
            <a:off x="5346915" y="5714086"/>
            <a:ext cx="139616" cy="31174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61" name="Shape 361"/>
          <p:cNvSpPr/>
          <p:nvPr/>
        </p:nvSpPr>
        <p:spPr>
          <a:xfrm>
            <a:off x="0" y="58578"/>
            <a:ext cx="184800" cy="49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0" y="58578"/>
            <a:ext cx="184800" cy="49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0" y="58578"/>
            <a:ext cx="184800" cy="49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Path</a:t>
            </a:r>
            <a:r>
              <a:rPr lang="nl-BE" dirty="0"/>
              <a:t> en </a:t>
            </a:r>
            <a:r>
              <a:rPr lang="nl-BE" dirty="0" err="1"/>
              <a:t>Paths</a:t>
            </a:r>
            <a:endParaRPr lang="nl-B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_Ndl_KdGnieuw">
  <a:themeElements>
    <a:clrScheme name="Custom 60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B34185"/>
      </a:accent1>
      <a:accent2>
        <a:srgbClr val="7D47A0"/>
      </a:accent2>
      <a:accent3>
        <a:srgbClr val="2863B4"/>
      </a:accent3>
      <a:accent4>
        <a:srgbClr val="039BCF"/>
      </a:accent4>
      <a:accent5>
        <a:srgbClr val="008E28"/>
      </a:accent5>
      <a:accent6>
        <a:srgbClr val="43B109"/>
      </a:accent6>
      <a:hlink>
        <a:srgbClr val="8AC53F"/>
      </a:hlink>
      <a:folHlink>
        <a:srgbClr val="00B3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W_template_v5.potx" id="{AE5EE26B-5408-4276-8110-C70C62650092}" vid="{9F24CB38-8FF3-4571-9F69-771F004ED30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LW_template_v6</Template>
  <TotalTime>194</TotalTime>
  <Words>2410</Words>
  <Application>Microsoft Office PowerPoint</Application>
  <PresentationFormat>On-screen Show (4:3)</PresentationFormat>
  <Paragraphs>630</Paragraphs>
  <Slides>70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Arial</vt:lpstr>
      <vt:lpstr>Calibri</vt:lpstr>
      <vt:lpstr>Consolas</vt:lpstr>
      <vt:lpstr>Courier New</vt:lpstr>
      <vt:lpstr>Georgia</vt:lpstr>
      <vt:lpstr>Merriweather Sans</vt:lpstr>
      <vt:lpstr>Noto Sans Symbols</vt:lpstr>
      <vt:lpstr>Verdana</vt:lpstr>
      <vt:lpstr>Wingdings</vt:lpstr>
      <vt:lpstr>ppt_Ndl_KdGnieuw</vt:lpstr>
      <vt:lpstr>Programmeren I</vt:lpstr>
      <vt:lpstr>Files &amp; Streams</vt:lpstr>
      <vt:lpstr>PowerPoint Presentation</vt:lpstr>
      <vt:lpstr>Agenda deze week</vt:lpstr>
      <vt:lpstr>Inleiding</vt:lpstr>
      <vt:lpstr>Boilerplate code</vt:lpstr>
      <vt:lpstr>Werken met bestanden</vt:lpstr>
      <vt:lpstr>Path en Paths</vt:lpstr>
      <vt:lpstr>Path en Paths</vt:lpstr>
      <vt:lpstr>De interface Path</vt:lpstr>
      <vt:lpstr>De klasse File</vt:lpstr>
      <vt:lpstr>De klasse Files</vt:lpstr>
      <vt:lpstr>Files – methoden</vt:lpstr>
      <vt:lpstr>Files: voorbeeld</vt:lpstr>
      <vt:lpstr>PowerPoint Presentation</vt:lpstr>
      <vt:lpstr>Opdracht 1: Files</vt:lpstr>
      <vt:lpstr>Agenda deze week</vt:lpstr>
      <vt:lpstr>Streams</vt:lpstr>
      <vt:lpstr>Opdracht: Streams</vt:lpstr>
      <vt:lpstr>Streams</vt:lpstr>
      <vt:lpstr>Streams</vt:lpstr>
      <vt:lpstr>Werken met streams</vt:lpstr>
      <vt:lpstr>Streams: Character &lt;&gt; Byte</vt:lpstr>
      <vt:lpstr>Character encoding</vt:lpstr>
      <vt:lpstr>Character encoding - Unicode</vt:lpstr>
      <vt:lpstr>Character encoding: conclusie</vt:lpstr>
      <vt:lpstr>Voorbeeld: Character &lt;&gt; Byte</vt:lpstr>
      <vt:lpstr>Voorbeeld Byte &lt;&gt; Character</vt:lpstr>
      <vt:lpstr>Agenda deze week</vt:lpstr>
      <vt:lpstr>Character Streams</vt:lpstr>
      <vt:lpstr>Streams - Buffering</vt:lpstr>
      <vt:lpstr>Voorbeeld zonder buffering</vt:lpstr>
      <vt:lpstr>Voorbeeld met buffering</vt:lpstr>
      <vt:lpstr>Oefening</vt:lpstr>
      <vt:lpstr>Character streams – lezen met Scanner</vt:lpstr>
      <vt:lpstr>Character streams</vt:lpstr>
      <vt:lpstr>Character streams</vt:lpstr>
      <vt:lpstr>Agenda deze week</vt:lpstr>
      <vt:lpstr>Traditionele try-catch</vt:lpstr>
      <vt:lpstr>Traditionele try-catch-finally</vt:lpstr>
      <vt:lpstr>Try-with-resources</vt:lpstr>
      <vt:lpstr>Character streams – Account voorbeeld</vt:lpstr>
      <vt:lpstr>Oefeningen</vt:lpstr>
      <vt:lpstr>Agenda deze week</vt:lpstr>
      <vt:lpstr>Byte streams</vt:lpstr>
      <vt:lpstr>Byte Streams</vt:lpstr>
      <vt:lpstr>Schrijven met DataOutputStream</vt:lpstr>
      <vt:lpstr>Byte Streams</vt:lpstr>
      <vt:lpstr>Lezen met DataInputStream</vt:lpstr>
      <vt:lpstr>Oefening</vt:lpstr>
      <vt:lpstr>Agenda deze week</vt:lpstr>
      <vt:lpstr>System streams</vt:lpstr>
      <vt:lpstr>Overzicht streams</vt:lpstr>
      <vt:lpstr>Agenda deze week</vt:lpstr>
      <vt:lpstr>Strings opsplitsen</vt:lpstr>
      <vt:lpstr>String split methode</vt:lpstr>
      <vt:lpstr>Spring split: voorbeeld</vt:lpstr>
      <vt:lpstr>Oefening</vt:lpstr>
      <vt:lpstr>Demo’s op BB</vt:lpstr>
      <vt:lpstr>Agenda deze week</vt:lpstr>
      <vt:lpstr>Exceptions en MVP</vt:lpstr>
      <vt:lpstr>Exceptions in Model</vt:lpstr>
      <vt:lpstr>Exceptions in Model</vt:lpstr>
      <vt:lpstr>Exceptions in Model</vt:lpstr>
      <vt:lpstr>Exceptions in Model</vt:lpstr>
      <vt:lpstr>Exceptions in Presenter</vt:lpstr>
      <vt:lpstr>Exceptions in Presenter</vt:lpstr>
      <vt:lpstr>Agenda deze week</vt:lpstr>
      <vt:lpstr>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I</dc:title>
  <dc:creator>Lars</dc:creator>
  <cp:lastModifiedBy>Lars Willemsens</cp:lastModifiedBy>
  <cp:revision>24</cp:revision>
  <dcterms:modified xsi:type="dcterms:W3CDTF">2017-02-10T10:42:26Z</dcterms:modified>
</cp:coreProperties>
</file>