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6270" autoAdjust="0"/>
  </p:normalViewPr>
  <p:slideViewPr>
    <p:cSldViewPr>
      <p:cViewPr varScale="1">
        <p:scale>
          <a:sx n="68" d="100"/>
          <a:sy n="68" d="100"/>
        </p:scale>
        <p:origin x="3336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18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5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0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6"/>
            <a:ext cx="8161020" cy="25425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6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80060" y="2987043"/>
            <a:ext cx="424053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0610" y="2987043"/>
            <a:ext cx="424053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46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4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3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0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3803" y="509696"/>
            <a:ext cx="5367337" cy="10925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0060" y="2678856"/>
            <a:ext cx="3158729" cy="8756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3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9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9E05-DE65-4375-86D5-7570871A366B}" type="datetimeFigureOut">
              <a:rPr lang="nl-BE" smtClean="0"/>
              <a:t>16/01/2017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4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kstvak 25"/>
          <p:cNvSpPr txBox="1"/>
          <p:nvPr/>
        </p:nvSpPr>
        <p:spPr>
          <a:xfrm>
            <a:off x="474678" y="6765480"/>
            <a:ext cx="4829978" cy="546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>
                <a:latin typeface="Consolas" panose="020B0609020204030204" pitchFamily="49" charset="0"/>
              </a:rPr>
              <a:t>model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>
                <a:latin typeface="Consolas" panose="020B0609020204030204" pitchFamily="49" charset="0"/>
              </a:rPr>
              <a:t>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(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       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model, 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       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view)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 err="1">
                <a:latin typeface="Consolas" panose="020B0609020204030204" pitchFamily="49" charset="0"/>
              </a:rPr>
              <a:t>this</a:t>
            </a:r>
            <a:r>
              <a:rPr lang="nl-BE" sz="1200" dirty="0" err="1"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latin typeface="Consolas" panose="020B0609020204030204" pitchFamily="49" charset="0"/>
              </a:rPr>
              <a:t>model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= model;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 err="1">
                <a:latin typeface="Consolas" panose="020B0609020204030204" pitchFamily="49" charset="0"/>
              </a:rPr>
              <a:t>this</a:t>
            </a:r>
            <a:r>
              <a:rPr lang="nl-BE" sz="1200" dirty="0" err="1"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latin typeface="Consolas" panose="020B0609020204030204" pitchFamily="49" charset="0"/>
              </a:rPr>
              <a:t>view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= view;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this.addEventHandlers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this.updateView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 err="1">
                <a:latin typeface="Consolas" panose="020B0609020204030204" pitchFamily="49" charset="0"/>
              </a:rPr>
              <a:t>addEventHandlers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Koppelt event handlers (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anon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.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inner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klassen)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aan de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controls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uit de view.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Event handlers: roepen methodes aan uit het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model en zorgen voor een update van de view.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b="1" dirty="0">
                <a:latin typeface="Consolas" panose="020B0609020204030204" pitchFamily="49" charset="0"/>
              </a:rPr>
              <a:t>    private void </a:t>
            </a:r>
            <a:r>
              <a:rPr lang="nl-BE" sz="1200" dirty="0" err="1">
                <a:latin typeface="Consolas" panose="020B0609020204030204" pitchFamily="49" charset="0"/>
              </a:rPr>
              <a:t>updateView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// Vult de view met data uit model 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5414134" y="6765480"/>
            <a:ext cx="3634938" cy="546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latin typeface="Consolas" panose="020B0609020204030204" pitchFamily="49" charset="0"/>
              </a:rPr>
              <a:t>extends</a:t>
            </a:r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948A54"/>
                </a:solidFill>
                <a:latin typeface="Consolas" panose="020B0609020204030204" pitchFamily="49" charset="0"/>
              </a:rPr>
              <a:t>                      </a:t>
            </a:r>
            <a:r>
              <a:rPr lang="nl-BE" sz="1200" b="1" dirty="0">
                <a:solidFill>
                  <a:srgbClr val="948A54"/>
                </a:solidFill>
                <a:latin typeface="Consolas" panose="020B0609020204030204" pitchFamily="49" charset="0"/>
              </a:rPr>
              <a:t>/* </a:t>
            </a:r>
            <a:r>
              <a:rPr lang="nl-BE" sz="1200" b="1" dirty="0" err="1">
                <a:solidFill>
                  <a:srgbClr val="948A54"/>
                </a:solidFill>
                <a:latin typeface="Consolas" panose="020B0609020204030204" pitchFamily="49" charset="0"/>
              </a:rPr>
              <a:t>layout</a:t>
            </a:r>
            <a:r>
              <a:rPr lang="nl-BE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type */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private Node attributen (controls)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 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this.initialiseNodes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this.layoutNodes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void </a:t>
            </a:r>
            <a:r>
              <a:rPr lang="nl-BE" sz="1200" dirty="0" err="1">
                <a:latin typeface="Consolas" panose="020B0609020204030204" pitchFamily="49" charset="0"/>
              </a:rPr>
              <a:t>initialiseNodes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Initialisatie van de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bvb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.: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button = new Button("...")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label = new Label("...")</a:t>
            </a:r>
            <a:br>
              <a:rPr lang="nl-BE" sz="12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void </a:t>
            </a:r>
            <a:r>
              <a:rPr lang="nl-BE" sz="1200" dirty="0" err="1">
                <a:latin typeface="Consolas" panose="020B0609020204030204" pitchFamily="49" charset="0"/>
              </a:rPr>
              <a:t>layoutNodes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Layout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van de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… methodes (of set…)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Insets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padding,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alignment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…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implementatie van de nodige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package-private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Getters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hthoek 8"/>
          <p:cNvSpPr/>
          <p:nvPr/>
        </p:nvSpPr>
        <p:spPr>
          <a:xfrm>
            <a:off x="327388" y="6333426"/>
            <a:ext cx="8882986" cy="604403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5304656" y="1701951"/>
            <a:ext cx="3905718" cy="4292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220355" y="5968752"/>
            <a:ext cx="312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</a:t>
            </a:r>
            <a:r>
              <a:rPr lang="nl-BE" sz="1600" b="1" i="1" dirty="0" err="1">
                <a:latin typeface="Verdana 11"/>
                <a:cs typeface="Verdana 11"/>
              </a:rPr>
              <a:t>applicatienaam.view</a:t>
            </a:r>
            <a:endParaRPr lang="nl-BE" sz="1600" b="1" i="1" dirty="0">
              <a:latin typeface="Verdana 11"/>
              <a:cs typeface="Verdana 11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232648" y="1321031"/>
            <a:ext cx="3559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</a:t>
            </a:r>
            <a:r>
              <a:rPr lang="nl-BE" sz="1600" b="1" i="1" dirty="0" err="1">
                <a:latin typeface="Verdana 11"/>
                <a:cs typeface="Verdana 11"/>
              </a:rPr>
              <a:t>applicatienaam.model</a:t>
            </a:r>
            <a:endParaRPr lang="nl-BE" sz="1600" b="1" i="1" dirty="0">
              <a:latin typeface="Verdana 11"/>
              <a:cs typeface="Verdana 11"/>
            </a:endParaRPr>
          </a:p>
          <a:p>
            <a:endParaRPr lang="nl-BE" sz="1100" i="1" dirty="0">
              <a:latin typeface="Verdana 11"/>
              <a:cs typeface="Verdana 11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07779" y="1253688"/>
            <a:ext cx="9129325" cy="1126779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147163" y="915134"/>
            <a:ext cx="45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applicatienaam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389866" y="1701951"/>
            <a:ext cx="4788060" cy="41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>
                <a:latin typeface="Consolas" panose="020B0609020204030204" pitchFamily="49" charset="0"/>
              </a:rPr>
              <a:t>applicatienaam;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b="1" dirty="0" err="1">
                <a:latin typeface="Consolas" panose="020B0609020204030204" pitchFamily="49" charset="0"/>
              </a:rPr>
              <a:t>Main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latin typeface="Consolas" panose="020B0609020204030204" pitchFamily="49" charset="0"/>
              </a:rPr>
              <a:t>extends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Application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nl-BE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start(Stage </a:t>
            </a:r>
            <a:r>
              <a:rPr lang="nl-BE" sz="1200" dirty="0" err="1">
                <a:latin typeface="Consolas" panose="020B0609020204030204" pitchFamily="49" charset="0"/>
              </a:rPr>
              <a:t>primaryStage</a:t>
            </a:r>
            <a:r>
              <a:rPr lang="nl-BE" sz="1200" dirty="0">
                <a:latin typeface="Consolas" panose="020B0609020204030204" pitchFamily="49" charset="0"/>
              </a:rPr>
              <a:t>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model =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view =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>
                <a:latin typeface="Consolas" panose="020B0609020204030204" pitchFamily="49" charset="0"/>
              </a:rPr>
              <a:t>new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(model, view);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primaryStage.setScene</a:t>
            </a:r>
            <a:r>
              <a:rPr lang="nl-BE" sz="1200" dirty="0">
                <a:latin typeface="Consolas" panose="020B0609020204030204" pitchFamily="49" charset="0"/>
              </a:rPr>
              <a:t>(</a:t>
            </a:r>
            <a:r>
              <a:rPr lang="nl-BE" sz="1200" b="1" dirty="0">
                <a:latin typeface="Consolas" panose="020B0609020204030204" pitchFamily="49" charset="0"/>
              </a:rPr>
              <a:t>new </a:t>
            </a:r>
            <a:r>
              <a:rPr lang="nl-BE" sz="1200" dirty="0">
                <a:latin typeface="Consolas" panose="020B0609020204030204" pitchFamily="49" charset="0"/>
              </a:rPr>
              <a:t>Scene(view));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primaryStage.show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static void </a:t>
            </a:r>
            <a:r>
              <a:rPr lang="en-US" sz="1200" dirty="0">
                <a:latin typeface="Consolas" panose="020B0609020204030204" pitchFamily="49" charset="0"/>
              </a:rPr>
              <a:t>main(String[] args)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Application.</a:t>
            </a:r>
            <a:r>
              <a:rPr lang="en-US" sz="1200" i="1" dirty="0" err="1">
                <a:effectLst/>
                <a:latin typeface="Consolas" panose="020B0609020204030204" pitchFamily="49" charset="0"/>
              </a:rPr>
              <a:t>launch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nl-BE" sz="1200" dirty="0"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414926" y="1339120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Main.java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414134" y="2078605"/>
            <a:ext cx="363493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applicatienaam.model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public static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constanten</a:t>
            </a:r>
          </a:p>
          <a:p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private attributen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Constructor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i="1" dirty="0">
              <a:latin typeface="Consolas" panose="020B0609020204030204" pitchFamily="49" charset="0"/>
            </a:endParaRPr>
          </a:p>
          <a:p>
            <a:r>
              <a:rPr lang="nl-BE" sz="1200" i="1" dirty="0">
                <a:latin typeface="Consolas" panose="020B0609020204030204" pitchFamily="49" charset="0"/>
              </a:rPr>
              <a:t>   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implementatie logica van de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applicatie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ahv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methods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implementatie van de nodige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Getters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b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implementatie van de nodige Setters</a:t>
            </a:r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5391006" y="1727741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ApplicatieNaamModel.java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480120" y="6400800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ApplicatieNaamPresenter.java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418189" y="6400800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ApplicatieNaamView.java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74915" y="190557"/>
            <a:ext cx="782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View Presenter (MVP) v.1</a:t>
            </a:r>
          </a:p>
        </p:txBody>
      </p:sp>
    </p:spTree>
    <p:extLst>
      <p:ext uri="{BB962C8B-B14F-4D97-AF65-F5344CB8AC3E}">
        <p14:creationId xmlns:p14="http://schemas.microsoft.com/office/powerpoint/2010/main" val="40763121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13602</TotalTime>
  <Words>29</Words>
  <Application>Microsoft Office PowerPoint</Application>
  <PresentationFormat>A3 Paper (297x420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Verdana</vt:lpstr>
      <vt:lpstr>Verdana 11</vt:lpstr>
      <vt:lpstr>Kantoorthema</vt:lpstr>
      <vt:lpstr>PowerPoint Presentation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 Keyser Wim</dc:creator>
  <cp:lastModifiedBy>Lars Willemsens</cp:lastModifiedBy>
  <cp:revision>44</cp:revision>
  <cp:lastPrinted>2016-03-10T06:35:37Z</cp:lastPrinted>
  <dcterms:created xsi:type="dcterms:W3CDTF">2016-02-01T15:11:30Z</dcterms:created>
  <dcterms:modified xsi:type="dcterms:W3CDTF">2017-01-16T12:33:29Z</dcterms:modified>
</cp:coreProperties>
</file>