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93" r:id="rId6"/>
    <p:sldId id="277" r:id="rId7"/>
    <p:sldId id="332" r:id="rId8"/>
    <p:sldId id="336" r:id="rId9"/>
    <p:sldId id="339" r:id="rId10"/>
    <p:sldId id="346" r:id="rId11"/>
    <p:sldId id="340" r:id="rId12"/>
    <p:sldId id="344" r:id="rId13"/>
    <p:sldId id="345" r:id="rId14"/>
    <p:sldId id="341" r:id="rId15"/>
    <p:sldId id="337" r:id="rId16"/>
    <p:sldId id="348" r:id="rId17"/>
    <p:sldId id="347" r:id="rId18"/>
    <p:sldId id="338" r:id="rId19"/>
    <p:sldId id="352" r:id="rId20"/>
    <p:sldId id="353" r:id="rId21"/>
    <p:sldId id="354" r:id="rId22"/>
    <p:sldId id="355" r:id="rId23"/>
    <p:sldId id="333" r:id="rId24"/>
    <p:sldId id="314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24A903-79A9-9700-DD65-A67C193D8C7B}" name="Phil Bright" initials="PB" userId="S::philb@spc.int::3470cc23-8157-450c-bdd2-1567c26bda4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96"/>
    <a:srgbClr val="0046AD"/>
    <a:srgbClr val="00B0CA"/>
    <a:srgbClr val="DEF3FE"/>
    <a:srgbClr val="D5F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C1405-F190-42BD-A40B-A39E46BBA58C}" v="66" dt="2025-01-23T00:21:24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Dalla Riva" userId="4c03dd33-81af-496f-8af9-2f9658920131" providerId="ADAL" clId="{535C1405-F190-42BD-A40B-A39E46BBA58C}"/>
    <pc:docChg chg="undo custSel addSld delSld modSld sldOrd">
      <pc:chgData name="Giulio Dalla Riva" userId="4c03dd33-81af-496f-8af9-2f9658920131" providerId="ADAL" clId="{535C1405-F190-42BD-A40B-A39E46BBA58C}" dt="2025-01-23T00:37:09.705" v="3089" actId="20577"/>
      <pc:docMkLst>
        <pc:docMk/>
      </pc:docMkLst>
      <pc:sldChg chg="addSp delSp modSp add del mod">
        <pc:chgData name="Giulio Dalla Riva" userId="4c03dd33-81af-496f-8af9-2f9658920131" providerId="ADAL" clId="{535C1405-F190-42BD-A40B-A39E46BBA58C}" dt="2025-01-21T23:26:14.999" v="93" actId="47"/>
        <pc:sldMkLst>
          <pc:docMk/>
          <pc:sldMk cId="3803590264" sldId="276"/>
        </pc:sldMkLst>
        <pc:spChg chg="mod">
          <ac:chgData name="Giulio Dalla Riva" userId="4c03dd33-81af-496f-8af9-2f9658920131" providerId="ADAL" clId="{535C1405-F190-42BD-A40B-A39E46BBA58C}" dt="2025-01-21T23:25:19.756" v="91" actId="20577"/>
          <ac:spMkLst>
            <pc:docMk/>
            <pc:sldMk cId="3803590264" sldId="276"/>
            <ac:spMk id="3" creationId="{292B86ED-6453-C4AE-D0E8-475C8BDF3127}"/>
          </ac:spMkLst>
        </pc:spChg>
        <pc:spChg chg="add mod">
          <ac:chgData name="Giulio Dalla Riva" userId="4c03dd33-81af-496f-8af9-2f9658920131" providerId="ADAL" clId="{535C1405-F190-42BD-A40B-A39E46BBA58C}" dt="2025-01-21T23:24:09.666" v="2"/>
          <ac:spMkLst>
            <pc:docMk/>
            <pc:sldMk cId="3803590264" sldId="276"/>
            <ac:spMk id="6" creationId="{8A3A6294-C8B4-EDFD-D5BE-5B9E07B2F3A4}"/>
          </ac:spMkLst>
        </pc:spChg>
      </pc:sldChg>
      <pc:sldChg chg="delSp modSp add del mod">
        <pc:chgData name="Giulio Dalla Riva" userId="4c03dd33-81af-496f-8af9-2f9658920131" providerId="ADAL" clId="{535C1405-F190-42BD-A40B-A39E46BBA58C}" dt="2025-01-23T00:37:09.705" v="3089" actId="20577"/>
        <pc:sldMkLst>
          <pc:docMk/>
          <pc:sldMk cId="3501715572" sldId="277"/>
        </pc:sldMkLst>
        <pc:spChg chg="mod">
          <ac:chgData name="Giulio Dalla Riva" userId="4c03dd33-81af-496f-8af9-2f9658920131" providerId="ADAL" clId="{535C1405-F190-42BD-A40B-A39E46BBA58C}" dt="2025-01-23T00:37:09.705" v="3089" actId="20577"/>
          <ac:spMkLst>
            <pc:docMk/>
            <pc:sldMk cId="3501715572" sldId="277"/>
            <ac:spMk id="16" creationId="{5E1A4DE2-2059-5F9C-F0DE-A5992F527B24}"/>
          </ac:spMkLst>
        </pc:spChg>
        <pc:spChg chg="del">
          <ac:chgData name="Giulio Dalla Riva" userId="4c03dd33-81af-496f-8af9-2f9658920131" providerId="ADAL" clId="{535C1405-F190-42BD-A40B-A39E46BBA58C}" dt="2025-01-22T00:11:40.084" v="452" actId="478"/>
          <ac:spMkLst>
            <pc:docMk/>
            <pc:sldMk cId="3501715572" sldId="277"/>
            <ac:spMk id="17" creationId="{F82D758F-71B8-4107-3D4E-A2240AFE8619}"/>
          </ac:spMkLst>
        </pc:spChg>
      </pc:sldChg>
      <pc:sldChg chg="modSp add del mod">
        <pc:chgData name="Giulio Dalla Riva" userId="4c03dd33-81af-496f-8af9-2f9658920131" providerId="ADAL" clId="{535C1405-F190-42BD-A40B-A39E46BBA58C}" dt="2025-01-22T00:10:25.356" v="451" actId="20577"/>
        <pc:sldMkLst>
          <pc:docMk/>
          <pc:sldMk cId="872158042" sldId="293"/>
        </pc:sldMkLst>
        <pc:spChg chg="mod">
          <ac:chgData name="Giulio Dalla Riva" userId="4c03dd33-81af-496f-8af9-2f9658920131" providerId="ADAL" clId="{535C1405-F190-42BD-A40B-A39E46BBA58C}" dt="2025-01-22T00:10:25.356" v="451" actId="20577"/>
          <ac:spMkLst>
            <pc:docMk/>
            <pc:sldMk cId="872158042" sldId="293"/>
            <ac:spMk id="2" creationId="{B07B41A2-B232-E88E-60FF-2A017EE70308}"/>
          </ac:spMkLst>
        </pc:spChg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2866015408" sldId="313"/>
        </pc:sldMkLst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2698549890" sldId="315"/>
        </pc:sldMkLst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3901403069" sldId="316"/>
        </pc:sldMkLst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1052739738" sldId="317"/>
        </pc:sldMkLst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1351916231" sldId="318"/>
        </pc:sldMkLst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916240461" sldId="319"/>
        </pc:sldMkLst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3392804006" sldId="320"/>
        </pc:sldMkLst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2025054747" sldId="321"/>
        </pc:sldMkLst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2523831850" sldId="322"/>
        </pc:sldMkLst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71156372" sldId="323"/>
        </pc:sldMkLst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1810460465" sldId="324"/>
        </pc:sldMkLst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970609401" sldId="325"/>
        </pc:sldMkLst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283623806" sldId="326"/>
        </pc:sldMkLst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85497534" sldId="327"/>
        </pc:sldMkLst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2965075175" sldId="328"/>
        </pc:sldMkLst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349961761" sldId="329"/>
        </pc:sldMkLst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2264537786" sldId="330"/>
        </pc:sldMkLst>
      </pc:sldChg>
      <pc:sldChg chg="add del">
        <pc:chgData name="Giulio Dalla Riva" userId="4c03dd33-81af-496f-8af9-2f9658920131" providerId="ADAL" clId="{535C1405-F190-42BD-A40B-A39E46BBA58C}" dt="2025-01-21T23:26:21.378" v="94" actId="47"/>
        <pc:sldMkLst>
          <pc:docMk/>
          <pc:sldMk cId="3503659267" sldId="331"/>
        </pc:sldMkLst>
      </pc:sldChg>
      <pc:sldChg chg="addSp delSp modSp mod">
        <pc:chgData name="Giulio Dalla Riva" userId="4c03dd33-81af-496f-8af9-2f9658920131" providerId="ADAL" clId="{535C1405-F190-42BD-A40B-A39E46BBA58C}" dt="2025-01-22T23:31:16.233" v="729" actId="478"/>
        <pc:sldMkLst>
          <pc:docMk/>
          <pc:sldMk cId="3408185766" sldId="332"/>
        </pc:sldMkLst>
        <pc:spChg chg="del mod">
          <ac:chgData name="Giulio Dalla Riva" userId="4c03dd33-81af-496f-8af9-2f9658920131" providerId="ADAL" clId="{535C1405-F190-42BD-A40B-A39E46BBA58C}" dt="2025-01-22T23:31:12.237" v="727" actId="478"/>
          <ac:spMkLst>
            <pc:docMk/>
            <pc:sldMk cId="3408185766" sldId="332"/>
            <ac:spMk id="3" creationId="{477A1F0F-4F99-16AF-7DCD-B66E9FCEC0CA}"/>
          </ac:spMkLst>
        </pc:spChg>
        <pc:spChg chg="add del mod">
          <ac:chgData name="Giulio Dalla Riva" userId="4c03dd33-81af-496f-8af9-2f9658920131" providerId="ADAL" clId="{535C1405-F190-42BD-A40B-A39E46BBA58C}" dt="2025-01-22T23:31:16.233" v="729" actId="478"/>
          <ac:spMkLst>
            <pc:docMk/>
            <pc:sldMk cId="3408185766" sldId="332"/>
            <ac:spMk id="55" creationId="{92232ABE-2367-180F-3976-377DFD8C92F2}"/>
          </ac:spMkLst>
        </pc:spChg>
        <pc:spChg chg="add mod">
          <ac:chgData name="Giulio Dalla Riva" userId="4c03dd33-81af-496f-8af9-2f9658920131" providerId="ADAL" clId="{535C1405-F190-42BD-A40B-A39E46BBA58C}" dt="2025-01-22T23:31:12.662" v="728"/>
          <ac:spMkLst>
            <pc:docMk/>
            <pc:sldMk cId="3408185766" sldId="332"/>
            <ac:spMk id="56" creationId="{D07E28A6-E562-503B-4BFF-94E94A38AE4C}"/>
          </ac:spMkLst>
        </pc:spChg>
        <pc:picChg chg="add mod">
          <ac:chgData name="Giulio Dalla Riva" userId="4c03dd33-81af-496f-8af9-2f9658920131" providerId="ADAL" clId="{535C1405-F190-42BD-A40B-A39E46BBA58C}" dt="2025-01-22T21:21:16.308" v="520" actId="14100"/>
          <ac:picMkLst>
            <pc:docMk/>
            <pc:sldMk cId="3408185766" sldId="332"/>
            <ac:picMk id="17" creationId="{1171EAA8-BCBD-8424-9B0C-ECD522C0B097}"/>
          </ac:picMkLst>
        </pc:picChg>
        <pc:picChg chg="add del mod">
          <ac:chgData name="Giulio Dalla Riva" userId="4c03dd33-81af-496f-8af9-2f9658920131" providerId="ADAL" clId="{535C1405-F190-42BD-A40B-A39E46BBA58C}" dt="2025-01-22T21:21:09.237" v="518" actId="478"/>
          <ac:picMkLst>
            <pc:docMk/>
            <pc:sldMk cId="3408185766" sldId="332"/>
            <ac:picMk id="19" creationId="{F5B47EB9-1843-7569-1628-DC75520FC2D5}"/>
          </ac:picMkLst>
        </pc:picChg>
        <pc:picChg chg="add del mod">
          <ac:chgData name="Giulio Dalla Riva" userId="4c03dd33-81af-496f-8af9-2f9658920131" providerId="ADAL" clId="{535C1405-F190-42BD-A40B-A39E46BBA58C}" dt="2025-01-22T21:21:09.237" v="518" actId="478"/>
          <ac:picMkLst>
            <pc:docMk/>
            <pc:sldMk cId="3408185766" sldId="332"/>
            <ac:picMk id="21" creationId="{89F78773-2DE8-04FC-6BF5-7038330D253E}"/>
          </ac:picMkLst>
        </pc:picChg>
        <pc:picChg chg="add del mod">
          <ac:chgData name="Giulio Dalla Riva" userId="4c03dd33-81af-496f-8af9-2f9658920131" providerId="ADAL" clId="{535C1405-F190-42BD-A40B-A39E46BBA58C}" dt="2025-01-22T21:21:09.237" v="518" actId="478"/>
          <ac:picMkLst>
            <pc:docMk/>
            <pc:sldMk cId="3408185766" sldId="332"/>
            <ac:picMk id="23" creationId="{730A3F6B-B7D7-D761-1239-F4441A36272C}"/>
          </ac:picMkLst>
        </pc:picChg>
        <pc:picChg chg="add del mod">
          <ac:chgData name="Giulio Dalla Riva" userId="4c03dd33-81af-496f-8af9-2f9658920131" providerId="ADAL" clId="{535C1405-F190-42BD-A40B-A39E46BBA58C}" dt="2025-01-22T21:21:09.237" v="518" actId="478"/>
          <ac:picMkLst>
            <pc:docMk/>
            <pc:sldMk cId="3408185766" sldId="332"/>
            <ac:picMk id="25" creationId="{2FC5CCCC-70CA-EFE2-19E1-65FEEA53A80D}"/>
          </ac:picMkLst>
        </pc:picChg>
        <pc:picChg chg="add del mod">
          <ac:chgData name="Giulio Dalla Riva" userId="4c03dd33-81af-496f-8af9-2f9658920131" providerId="ADAL" clId="{535C1405-F190-42BD-A40B-A39E46BBA58C}" dt="2025-01-22T21:21:09.237" v="518" actId="478"/>
          <ac:picMkLst>
            <pc:docMk/>
            <pc:sldMk cId="3408185766" sldId="332"/>
            <ac:picMk id="27" creationId="{1FC66ED3-4A59-3479-56DB-ABBDF2CB11B2}"/>
          </ac:picMkLst>
        </pc:picChg>
        <pc:picChg chg="add del mod">
          <ac:chgData name="Giulio Dalla Riva" userId="4c03dd33-81af-496f-8af9-2f9658920131" providerId="ADAL" clId="{535C1405-F190-42BD-A40B-A39E46BBA58C}" dt="2025-01-22T21:21:09.237" v="518" actId="478"/>
          <ac:picMkLst>
            <pc:docMk/>
            <pc:sldMk cId="3408185766" sldId="332"/>
            <ac:picMk id="29" creationId="{D40FACA9-29BE-949F-9623-B57F6B002A2B}"/>
          </ac:picMkLst>
        </pc:picChg>
        <pc:picChg chg="add del mod">
          <ac:chgData name="Giulio Dalla Riva" userId="4c03dd33-81af-496f-8af9-2f9658920131" providerId="ADAL" clId="{535C1405-F190-42BD-A40B-A39E46BBA58C}" dt="2025-01-22T21:21:09.237" v="518" actId="478"/>
          <ac:picMkLst>
            <pc:docMk/>
            <pc:sldMk cId="3408185766" sldId="332"/>
            <ac:picMk id="31" creationId="{592943E5-1A2E-FC7E-B3D7-B60025B1BCAB}"/>
          </ac:picMkLst>
        </pc:picChg>
        <pc:picChg chg="add del mod">
          <ac:chgData name="Giulio Dalla Riva" userId="4c03dd33-81af-496f-8af9-2f9658920131" providerId="ADAL" clId="{535C1405-F190-42BD-A40B-A39E46BBA58C}" dt="2025-01-22T21:21:09.237" v="518" actId="478"/>
          <ac:picMkLst>
            <pc:docMk/>
            <pc:sldMk cId="3408185766" sldId="332"/>
            <ac:picMk id="33" creationId="{751D3F99-D93A-D5ED-0483-B2EEC02175B3}"/>
          </ac:picMkLst>
        </pc:picChg>
        <pc:picChg chg="add del mod">
          <ac:chgData name="Giulio Dalla Riva" userId="4c03dd33-81af-496f-8af9-2f9658920131" providerId="ADAL" clId="{535C1405-F190-42BD-A40B-A39E46BBA58C}" dt="2025-01-22T21:21:09.237" v="518" actId="478"/>
          <ac:picMkLst>
            <pc:docMk/>
            <pc:sldMk cId="3408185766" sldId="332"/>
            <ac:picMk id="35" creationId="{A8BEED24-E93B-AEC5-011F-73EC2EC8BD67}"/>
          </ac:picMkLst>
        </pc:picChg>
        <pc:picChg chg="add del mod">
          <ac:chgData name="Giulio Dalla Riva" userId="4c03dd33-81af-496f-8af9-2f9658920131" providerId="ADAL" clId="{535C1405-F190-42BD-A40B-A39E46BBA58C}" dt="2025-01-22T21:21:09.237" v="518" actId="478"/>
          <ac:picMkLst>
            <pc:docMk/>
            <pc:sldMk cId="3408185766" sldId="332"/>
            <ac:picMk id="37" creationId="{0F12B3A3-A60B-4F02-F858-701AA3942A27}"/>
          </ac:picMkLst>
        </pc:picChg>
        <pc:picChg chg="add del mod">
          <ac:chgData name="Giulio Dalla Riva" userId="4c03dd33-81af-496f-8af9-2f9658920131" providerId="ADAL" clId="{535C1405-F190-42BD-A40B-A39E46BBA58C}" dt="2025-01-22T21:21:09.237" v="518" actId="478"/>
          <ac:picMkLst>
            <pc:docMk/>
            <pc:sldMk cId="3408185766" sldId="332"/>
            <ac:picMk id="39" creationId="{991388E8-CABF-7E07-FA12-490F3AE00538}"/>
          </ac:picMkLst>
        </pc:picChg>
        <pc:picChg chg="add del mod">
          <ac:chgData name="Giulio Dalla Riva" userId="4c03dd33-81af-496f-8af9-2f9658920131" providerId="ADAL" clId="{535C1405-F190-42BD-A40B-A39E46BBA58C}" dt="2025-01-22T21:21:09.237" v="518" actId="478"/>
          <ac:picMkLst>
            <pc:docMk/>
            <pc:sldMk cId="3408185766" sldId="332"/>
            <ac:picMk id="41" creationId="{23816C2A-A39E-FE0A-442D-839EAD718E48}"/>
          </ac:picMkLst>
        </pc:picChg>
        <pc:picChg chg="add del mod">
          <ac:chgData name="Giulio Dalla Riva" userId="4c03dd33-81af-496f-8af9-2f9658920131" providerId="ADAL" clId="{535C1405-F190-42BD-A40B-A39E46BBA58C}" dt="2025-01-22T21:21:09.237" v="518" actId="478"/>
          <ac:picMkLst>
            <pc:docMk/>
            <pc:sldMk cId="3408185766" sldId="332"/>
            <ac:picMk id="43" creationId="{4F25E651-D5B3-F615-45C4-1538138D8961}"/>
          </ac:picMkLst>
        </pc:picChg>
        <pc:picChg chg="add del mod">
          <ac:chgData name="Giulio Dalla Riva" userId="4c03dd33-81af-496f-8af9-2f9658920131" providerId="ADAL" clId="{535C1405-F190-42BD-A40B-A39E46BBA58C}" dt="2025-01-22T21:21:09.237" v="518" actId="478"/>
          <ac:picMkLst>
            <pc:docMk/>
            <pc:sldMk cId="3408185766" sldId="332"/>
            <ac:picMk id="45" creationId="{7A9F5529-44B8-D4DB-F794-5A012A67D475}"/>
          </ac:picMkLst>
        </pc:picChg>
        <pc:picChg chg="add del mod">
          <ac:chgData name="Giulio Dalla Riva" userId="4c03dd33-81af-496f-8af9-2f9658920131" providerId="ADAL" clId="{535C1405-F190-42BD-A40B-A39E46BBA58C}" dt="2025-01-22T21:21:09.237" v="518" actId="478"/>
          <ac:picMkLst>
            <pc:docMk/>
            <pc:sldMk cId="3408185766" sldId="332"/>
            <ac:picMk id="47" creationId="{4FD8CE3F-2C17-A45B-C2C7-D2285FA278D7}"/>
          </ac:picMkLst>
        </pc:picChg>
        <pc:picChg chg="add del mod">
          <ac:chgData name="Giulio Dalla Riva" userId="4c03dd33-81af-496f-8af9-2f9658920131" providerId="ADAL" clId="{535C1405-F190-42BD-A40B-A39E46BBA58C}" dt="2025-01-22T21:21:09.237" v="518" actId="478"/>
          <ac:picMkLst>
            <pc:docMk/>
            <pc:sldMk cId="3408185766" sldId="332"/>
            <ac:picMk id="49" creationId="{B8B1C80D-38E4-8266-D408-3FC8A9F4ECC2}"/>
          </ac:picMkLst>
        </pc:picChg>
        <pc:picChg chg="add del mod">
          <ac:chgData name="Giulio Dalla Riva" userId="4c03dd33-81af-496f-8af9-2f9658920131" providerId="ADAL" clId="{535C1405-F190-42BD-A40B-A39E46BBA58C}" dt="2025-01-22T21:21:09.237" v="518" actId="478"/>
          <ac:picMkLst>
            <pc:docMk/>
            <pc:sldMk cId="3408185766" sldId="332"/>
            <ac:picMk id="51" creationId="{2AE1C9F1-3D7D-3020-FE47-6BD19FE193C8}"/>
          </ac:picMkLst>
        </pc:picChg>
        <pc:picChg chg="add mod">
          <ac:chgData name="Giulio Dalla Riva" userId="4c03dd33-81af-496f-8af9-2f9658920131" providerId="ADAL" clId="{535C1405-F190-42BD-A40B-A39E46BBA58C}" dt="2025-01-22T21:21:25.332" v="523" actId="14100"/>
          <ac:picMkLst>
            <pc:docMk/>
            <pc:sldMk cId="3408185766" sldId="332"/>
            <ac:picMk id="53" creationId="{CA9B9910-5B96-C868-E534-F198605BA28D}"/>
          </ac:picMkLst>
        </pc:picChg>
      </pc:sldChg>
      <pc:sldChg chg="add">
        <pc:chgData name="Giulio Dalla Riva" userId="4c03dd33-81af-496f-8af9-2f9658920131" providerId="ADAL" clId="{535C1405-F190-42BD-A40B-A39E46BBA58C}" dt="2025-01-21T23:26:26.916" v="95"/>
        <pc:sldMkLst>
          <pc:docMk/>
          <pc:sldMk cId="2652868649" sldId="333"/>
        </pc:sldMkLst>
      </pc:sldChg>
      <pc:sldChg chg="addSp delSp modSp add del mod">
        <pc:chgData name="Giulio Dalla Riva" userId="4c03dd33-81af-496f-8af9-2f9658920131" providerId="ADAL" clId="{535C1405-F190-42BD-A40B-A39E46BBA58C}" dt="2025-01-23T00:29:42.054" v="2958" actId="47"/>
        <pc:sldMkLst>
          <pc:docMk/>
          <pc:sldMk cId="1306398365" sldId="334"/>
        </pc:sldMkLst>
      </pc:sldChg>
      <pc:sldChg chg="addSp delSp modSp add del mod">
        <pc:chgData name="Giulio Dalla Riva" userId="4c03dd33-81af-496f-8af9-2f9658920131" providerId="ADAL" clId="{535C1405-F190-42BD-A40B-A39E46BBA58C}" dt="2025-01-23T00:14:51.090" v="2272" actId="47"/>
        <pc:sldMkLst>
          <pc:docMk/>
          <pc:sldMk cId="1878299138" sldId="335"/>
        </pc:sldMkLst>
        <pc:spChg chg="mod">
          <ac:chgData name="Giulio Dalla Riva" userId="4c03dd33-81af-496f-8af9-2f9658920131" providerId="ADAL" clId="{535C1405-F190-42BD-A40B-A39E46BBA58C}" dt="2025-01-22T00:00:49.093" v="234" actId="20577"/>
          <ac:spMkLst>
            <pc:docMk/>
            <pc:sldMk cId="1878299138" sldId="335"/>
            <ac:spMk id="3" creationId="{971BB168-DA9C-6677-60EE-00EC5D2B8EF2}"/>
          </ac:spMkLst>
        </pc:spChg>
        <pc:spChg chg="del">
          <ac:chgData name="Giulio Dalla Riva" userId="4c03dd33-81af-496f-8af9-2f9658920131" providerId="ADAL" clId="{535C1405-F190-42BD-A40B-A39E46BBA58C}" dt="2025-01-22T00:00:26.375" v="217" actId="478"/>
          <ac:spMkLst>
            <pc:docMk/>
            <pc:sldMk cId="1878299138" sldId="335"/>
            <ac:spMk id="11" creationId="{52B9A6D2-8DCE-E698-9663-91EDAF1ADF18}"/>
          </ac:spMkLst>
        </pc:spChg>
        <pc:picChg chg="del">
          <ac:chgData name="Giulio Dalla Riva" userId="4c03dd33-81af-496f-8af9-2f9658920131" providerId="ADAL" clId="{535C1405-F190-42BD-A40B-A39E46BBA58C}" dt="2025-01-22T00:00:26.375" v="217" actId="478"/>
          <ac:picMkLst>
            <pc:docMk/>
            <pc:sldMk cId="1878299138" sldId="335"/>
            <ac:picMk id="12" creationId="{E6A4B1BA-0646-B795-3D63-38A80C7AF7D2}"/>
          </ac:picMkLst>
        </pc:picChg>
        <pc:picChg chg="add mod">
          <ac:chgData name="Giulio Dalla Riva" userId="4c03dd33-81af-496f-8af9-2f9658920131" providerId="ADAL" clId="{535C1405-F190-42BD-A40B-A39E46BBA58C}" dt="2025-01-22T00:01:00.845" v="235" actId="1076"/>
          <ac:picMkLst>
            <pc:docMk/>
            <pc:sldMk cId="1878299138" sldId="335"/>
            <ac:picMk id="13" creationId="{0AF7BCDB-F273-9259-EB1F-1E2A0FC80AC4}"/>
          </ac:picMkLst>
        </pc:picChg>
        <pc:picChg chg="del">
          <ac:chgData name="Giulio Dalla Riva" userId="4c03dd33-81af-496f-8af9-2f9658920131" providerId="ADAL" clId="{535C1405-F190-42BD-A40B-A39E46BBA58C}" dt="2025-01-22T00:00:26.375" v="217" actId="478"/>
          <ac:picMkLst>
            <pc:docMk/>
            <pc:sldMk cId="1878299138" sldId="335"/>
            <ac:picMk id="14" creationId="{17080F6B-77DD-63E6-016A-DF1C81FC7DE8}"/>
          </ac:picMkLst>
        </pc:picChg>
        <pc:picChg chg="del">
          <ac:chgData name="Giulio Dalla Riva" userId="4c03dd33-81af-496f-8af9-2f9658920131" providerId="ADAL" clId="{535C1405-F190-42BD-A40B-A39E46BBA58C}" dt="2025-01-22T00:00:26.375" v="217" actId="478"/>
          <ac:picMkLst>
            <pc:docMk/>
            <pc:sldMk cId="1878299138" sldId="335"/>
            <ac:picMk id="16" creationId="{D454D9F4-257D-E80B-6828-E23817BF0C76}"/>
          </ac:picMkLst>
        </pc:picChg>
        <pc:picChg chg="add mod">
          <ac:chgData name="Giulio Dalla Riva" userId="4c03dd33-81af-496f-8af9-2f9658920131" providerId="ADAL" clId="{535C1405-F190-42BD-A40B-A39E46BBA58C}" dt="2025-01-22T00:00:46.173" v="223" actId="1076"/>
          <ac:picMkLst>
            <pc:docMk/>
            <pc:sldMk cId="1878299138" sldId="335"/>
            <ac:picMk id="17" creationId="{DB1FE7AE-8E2C-E44E-3AA7-47547BD5D6F4}"/>
          </ac:picMkLst>
        </pc:picChg>
        <pc:picChg chg="add mod">
          <ac:chgData name="Giulio Dalla Riva" userId="4c03dd33-81af-496f-8af9-2f9658920131" providerId="ADAL" clId="{535C1405-F190-42BD-A40B-A39E46BBA58C}" dt="2025-01-22T00:01:19.100" v="241" actId="1076"/>
          <ac:picMkLst>
            <pc:docMk/>
            <pc:sldMk cId="1878299138" sldId="335"/>
            <ac:picMk id="19" creationId="{32741EB6-7CF7-FFF4-475C-CC6D039D4238}"/>
          </ac:picMkLst>
        </pc:picChg>
        <pc:picChg chg="del">
          <ac:chgData name="Giulio Dalla Riva" userId="4c03dd33-81af-496f-8af9-2f9658920131" providerId="ADAL" clId="{535C1405-F190-42BD-A40B-A39E46BBA58C}" dt="2025-01-22T00:00:26.375" v="217" actId="478"/>
          <ac:picMkLst>
            <pc:docMk/>
            <pc:sldMk cId="1878299138" sldId="335"/>
            <ac:picMk id="20" creationId="{EA2E7A55-9A90-C8C3-8095-835EDA2147F2}"/>
          </ac:picMkLst>
        </pc:picChg>
        <pc:picChg chg="add mod">
          <ac:chgData name="Giulio Dalla Riva" userId="4c03dd33-81af-496f-8af9-2f9658920131" providerId="ADAL" clId="{535C1405-F190-42BD-A40B-A39E46BBA58C}" dt="2025-01-22T00:06:41.632" v="287" actId="1076"/>
          <ac:picMkLst>
            <pc:docMk/>
            <pc:sldMk cId="1878299138" sldId="335"/>
            <ac:picMk id="22" creationId="{CA1F97DC-D7DB-8FE1-2CB7-FE8B749AB536}"/>
          </ac:picMkLst>
        </pc:picChg>
        <pc:picChg chg="del">
          <ac:chgData name="Giulio Dalla Riva" userId="4c03dd33-81af-496f-8af9-2f9658920131" providerId="ADAL" clId="{535C1405-F190-42BD-A40B-A39E46BBA58C}" dt="2025-01-22T00:00:26.375" v="217" actId="478"/>
          <ac:picMkLst>
            <pc:docMk/>
            <pc:sldMk cId="1878299138" sldId="335"/>
            <ac:picMk id="24" creationId="{01A5DC6F-4BFC-61EA-653A-19E32A382CFC}"/>
          </ac:picMkLst>
        </pc:picChg>
        <pc:picChg chg="add mod">
          <ac:chgData name="Giulio Dalla Riva" userId="4c03dd33-81af-496f-8af9-2f9658920131" providerId="ADAL" clId="{535C1405-F190-42BD-A40B-A39E46BBA58C}" dt="2025-01-22T00:06:41.632" v="287" actId="1076"/>
          <ac:picMkLst>
            <pc:docMk/>
            <pc:sldMk cId="1878299138" sldId="335"/>
            <ac:picMk id="25" creationId="{1C80AB47-6DC2-06CC-25D5-2978B4E78C2E}"/>
          </ac:picMkLst>
        </pc:picChg>
        <pc:picChg chg="add mod">
          <ac:chgData name="Giulio Dalla Riva" userId="4c03dd33-81af-496f-8af9-2f9658920131" providerId="ADAL" clId="{535C1405-F190-42BD-A40B-A39E46BBA58C}" dt="2025-01-22T00:06:41.632" v="287" actId="1076"/>
          <ac:picMkLst>
            <pc:docMk/>
            <pc:sldMk cId="1878299138" sldId="335"/>
            <ac:picMk id="27" creationId="{B220916E-1C01-4AA2-6800-A4613181FA37}"/>
          </ac:picMkLst>
        </pc:picChg>
        <pc:picChg chg="del">
          <ac:chgData name="Giulio Dalla Riva" userId="4c03dd33-81af-496f-8af9-2f9658920131" providerId="ADAL" clId="{535C1405-F190-42BD-A40B-A39E46BBA58C}" dt="2025-01-22T00:00:26.375" v="217" actId="478"/>
          <ac:picMkLst>
            <pc:docMk/>
            <pc:sldMk cId="1878299138" sldId="335"/>
            <ac:picMk id="28" creationId="{72A33C44-6BC0-CD01-1E67-D2D4F2B0830B}"/>
          </ac:picMkLst>
        </pc:picChg>
        <pc:picChg chg="add mod">
          <ac:chgData name="Giulio Dalla Riva" userId="4c03dd33-81af-496f-8af9-2f9658920131" providerId="ADAL" clId="{535C1405-F190-42BD-A40B-A39E46BBA58C}" dt="2025-01-22T00:06:41.632" v="287" actId="1076"/>
          <ac:picMkLst>
            <pc:docMk/>
            <pc:sldMk cId="1878299138" sldId="335"/>
            <ac:picMk id="30" creationId="{BE6B9D8E-7BDE-E93F-6CC7-B426F8FF3159}"/>
          </ac:picMkLst>
        </pc:picChg>
        <pc:picChg chg="add mod">
          <ac:chgData name="Giulio Dalla Riva" userId="4c03dd33-81af-496f-8af9-2f9658920131" providerId="ADAL" clId="{535C1405-F190-42BD-A40B-A39E46BBA58C}" dt="2025-01-22T00:06:41.632" v="287" actId="1076"/>
          <ac:picMkLst>
            <pc:docMk/>
            <pc:sldMk cId="1878299138" sldId="335"/>
            <ac:picMk id="32" creationId="{59319826-84A9-F60F-005B-C91325B883B7}"/>
          </ac:picMkLst>
        </pc:picChg>
        <pc:picChg chg="add mod">
          <ac:chgData name="Giulio Dalla Riva" userId="4c03dd33-81af-496f-8af9-2f9658920131" providerId="ADAL" clId="{535C1405-F190-42BD-A40B-A39E46BBA58C}" dt="2025-01-22T00:06:41.632" v="287" actId="1076"/>
          <ac:picMkLst>
            <pc:docMk/>
            <pc:sldMk cId="1878299138" sldId="335"/>
            <ac:picMk id="34" creationId="{F988FEB9-48F8-1C78-773C-1FE335972A36}"/>
          </ac:picMkLst>
        </pc:picChg>
        <pc:picChg chg="add mod">
          <ac:chgData name="Giulio Dalla Riva" userId="4c03dd33-81af-496f-8af9-2f9658920131" providerId="ADAL" clId="{535C1405-F190-42BD-A40B-A39E46BBA58C}" dt="2025-01-22T00:06:41.632" v="287" actId="1076"/>
          <ac:picMkLst>
            <pc:docMk/>
            <pc:sldMk cId="1878299138" sldId="335"/>
            <ac:picMk id="36" creationId="{421066EA-16BC-155F-4E32-2EE62433D8C1}"/>
          </ac:picMkLst>
        </pc:picChg>
        <pc:picChg chg="add mod">
          <ac:chgData name="Giulio Dalla Riva" userId="4c03dd33-81af-496f-8af9-2f9658920131" providerId="ADAL" clId="{535C1405-F190-42BD-A40B-A39E46BBA58C}" dt="2025-01-22T00:06:41.632" v="287" actId="1076"/>
          <ac:picMkLst>
            <pc:docMk/>
            <pc:sldMk cId="1878299138" sldId="335"/>
            <ac:picMk id="38" creationId="{7F16291C-F8C1-AA81-8858-730AD987A44B}"/>
          </ac:picMkLst>
        </pc:picChg>
        <pc:picChg chg="add mod">
          <ac:chgData name="Giulio Dalla Riva" userId="4c03dd33-81af-496f-8af9-2f9658920131" providerId="ADAL" clId="{535C1405-F190-42BD-A40B-A39E46BBA58C}" dt="2025-01-22T00:06:41.632" v="287" actId="1076"/>
          <ac:picMkLst>
            <pc:docMk/>
            <pc:sldMk cId="1878299138" sldId="335"/>
            <ac:picMk id="40" creationId="{3B80ABE1-29E6-E38B-9B51-6FE9B26A21EC}"/>
          </ac:picMkLst>
        </pc:picChg>
        <pc:picChg chg="add mod">
          <ac:chgData name="Giulio Dalla Riva" userId="4c03dd33-81af-496f-8af9-2f9658920131" providerId="ADAL" clId="{535C1405-F190-42BD-A40B-A39E46BBA58C}" dt="2025-01-22T00:06:43.948" v="288" actId="1076"/>
          <ac:picMkLst>
            <pc:docMk/>
            <pc:sldMk cId="1878299138" sldId="335"/>
            <ac:picMk id="42" creationId="{EB2354F4-11E5-8D12-3BCD-8D65C49A99CB}"/>
          </ac:picMkLst>
        </pc:picChg>
        <pc:picChg chg="add mod">
          <ac:chgData name="Giulio Dalla Riva" userId="4c03dd33-81af-496f-8af9-2f9658920131" providerId="ADAL" clId="{535C1405-F190-42BD-A40B-A39E46BBA58C}" dt="2025-01-22T00:07:17.774" v="293" actId="1076"/>
          <ac:picMkLst>
            <pc:docMk/>
            <pc:sldMk cId="1878299138" sldId="335"/>
            <ac:picMk id="44" creationId="{3BEB3BC2-1B6B-04FF-01BE-9EE735174E6C}"/>
          </ac:picMkLst>
        </pc:picChg>
        <pc:picChg chg="add mod">
          <ac:chgData name="Giulio Dalla Riva" userId="4c03dd33-81af-496f-8af9-2f9658920131" providerId="ADAL" clId="{535C1405-F190-42BD-A40B-A39E46BBA58C}" dt="2025-01-22T00:07:50.336" v="297" actId="14100"/>
          <ac:picMkLst>
            <pc:docMk/>
            <pc:sldMk cId="1878299138" sldId="335"/>
            <ac:picMk id="46" creationId="{048C3833-5EF2-E3AB-5149-0ED4B3C70BA4}"/>
          </ac:picMkLst>
        </pc:picChg>
        <pc:picChg chg="add mod">
          <ac:chgData name="Giulio Dalla Riva" userId="4c03dd33-81af-496f-8af9-2f9658920131" providerId="ADAL" clId="{535C1405-F190-42BD-A40B-A39E46BBA58C}" dt="2025-01-22T00:08:24.979" v="300" actId="1076"/>
          <ac:picMkLst>
            <pc:docMk/>
            <pc:sldMk cId="1878299138" sldId="335"/>
            <ac:picMk id="48" creationId="{A54AE8C5-C4E9-8CBC-9027-EAFACCAEA2C0}"/>
          </ac:picMkLst>
        </pc:picChg>
      </pc:sldChg>
      <pc:sldChg chg="addSp delSp modSp add mod">
        <pc:chgData name="Giulio Dalla Riva" userId="4c03dd33-81af-496f-8af9-2f9658920131" providerId="ADAL" clId="{535C1405-F190-42BD-A40B-A39E46BBA58C}" dt="2025-01-22T23:33:17.515" v="1035" actId="20577"/>
        <pc:sldMkLst>
          <pc:docMk/>
          <pc:sldMk cId="3247243822" sldId="336"/>
        </pc:sldMkLst>
        <pc:spChg chg="del">
          <ac:chgData name="Giulio Dalla Riva" userId="4c03dd33-81af-496f-8af9-2f9658920131" providerId="ADAL" clId="{535C1405-F190-42BD-A40B-A39E46BBA58C}" dt="2025-01-22T23:31:04.402" v="724" actId="478"/>
          <ac:spMkLst>
            <pc:docMk/>
            <pc:sldMk cId="3247243822" sldId="336"/>
            <ac:spMk id="3" creationId="{E96DB407-D2DD-B830-64EB-CE7CFF944BB9}"/>
          </ac:spMkLst>
        </pc:spChg>
        <pc:spChg chg="del">
          <ac:chgData name="Giulio Dalla Riva" userId="4c03dd33-81af-496f-8af9-2f9658920131" providerId="ADAL" clId="{535C1405-F190-42BD-A40B-A39E46BBA58C}" dt="2025-01-22T21:48:39.722" v="544" actId="478"/>
          <ac:spMkLst>
            <pc:docMk/>
            <pc:sldMk cId="3247243822" sldId="336"/>
            <ac:spMk id="11" creationId="{A426E835-A446-0BF9-EB9D-140C5CEC3692}"/>
          </ac:spMkLst>
        </pc:spChg>
        <pc:spChg chg="add del mod">
          <ac:chgData name="Giulio Dalla Riva" userId="4c03dd33-81af-496f-8af9-2f9658920131" providerId="ADAL" clId="{535C1405-F190-42BD-A40B-A39E46BBA58C}" dt="2025-01-22T23:31:07.067" v="725" actId="478"/>
          <ac:spMkLst>
            <pc:docMk/>
            <pc:sldMk cId="3247243822" sldId="336"/>
            <ac:spMk id="12" creationId="{008A92C6-B104-65D9-3165-422934C2D149}"/>
          </ac:spMkLst>
        </pc:spChg>
        <pc:spChg chg="add mod">
          <ac:chgData name="Giulio Dalla Riva" userId="4c03dd33-81af-496f-8af9-2f9658920131" providerId="ADAL" clId="{535C1405-F190-42BD-A40B-A39E46BBA58C}" dt="2025-01-22T23:31:07.405" v="726"/>
          <ac:spMkLst>
            <pc:docMk/>
            <pc:sldMk cId="3247243822" sldId="336"/>
            <ac:spMk id="13" creationId="{B6FC4DFA-C472-1F61-8346-A2C25D17E968}"/>
          </ac:spMkLst>
        </pc:spChg>
        <pc:spChg chg="add mod">
          <ac:chgData name="Giulio Dalla Riva" userId="4c03dd33-81af-496f-8af9-2f9658920131" providerId="ADAL" clId="{535C1405-F190-42BD-A40B-A39E46BBA58C}" dt="2025-01-22T23:33:17.515" v="1035" actId="20577"/>
          <ac:spMkLst>
            <pc:docMk/>
            <pc:sldMk cId="3247243822" sldId="336"/>
            <ac:spMk id="14" creationId="{28EB71D1-47C5-04A0-B1B4-5FB5D7B800A5}"/>
          </ac:spMkLst>
        </pc:spChg>
        <pc:picChg chg="del">
          <ac:chgData name="Giulio Dalla Riva" userId="4c03dd33-81af-496f-8af9-2f9658920131" providerId="ADAL" clId="{535C1405-F190-42BD-A40B-A39E46BBA58C}" dt="2025-01-22T21:46:40.955" v="524" actId="478"/>
          <ac:picMkLst>
            <pc:docMk/>
            <pc:sldMk cId="3247243822" sldId="336"/>
            <ac:picMk id="17" creationId="{0E8D0BA5-7B66-0A75-5FAB-AFCF390CA84B}"/>
          </ac:picMkLst>
        </pc:picChg>
        <pc:picChg chg="del">
          <ac:chgData name="Giulio Dalla Riva" userId="4c03dd33-81af-496f-8af9-2f9658920131" providerId="ADAL" clId="{535C1405-F190-42BD-A40B-A39E46BBA58C}" dt="2025-01-22T21:46:40.955" v="524" actId="478"/>
          <ac:picMkLst>
            <pc:docMk/>
            <pc:sldMk cId="3247243822" sldId="336"/>
            <ac:picMk id="19" creationId="{30DDA5B9-4D70-0CD4-A668-74181A91C720}"/>
          </ac:picMkLst>
        </pc:picChg>
        <pc:picChg chg="mod">
          <ac:chgData name="Giulio Dalla Riva" userId="4c03dd33-81af-496f-8af9-2f9658920131" providerId="ADAL" clId="{535C1405-F190-42BD-A40B-A39E46BBA58C}" dt="2025-01-22T21:46:57.137" v="529" actId="14100"/>
          <ac:picMkLst>
            <pc:docMk/>
            <pc:sldMk cId="3247243822" sldId="336"/>
            <ac:picMk id="21" creationId="{7A90E820-4112-0CD4-979F-D8F8AA4354D5}"/>
          </ac:picMkLst>
        </pc:picChg>
        <pc:picChg chg="del mod">
          <ac:chgData name="Giulio Dalla Riva" userId="4c03dd33-81af-496f-8af9-2f9658920131" providerId="ADAL" clId="{535C1405-F190-42BD-A40B-A39E46BBA58C}" dt="2025-01-22T21:48:39.722" v="544" actId="478"/>
          <ac:picMkLst>
            <pc:docMk/>
            <pc:sldMk cId="3247243822" sldId="336"/>
            <ac:picMk id="23" creationId="{1B541327-1CC0-5C87-7B4C-6F645E70B4DD}"/>
          </ac:picMkLst>
        </pc:picChg>
        <pc:picChg chg="del mod">
          <ac:chgData name="Giulio Dalla Riva" userId="4c03dd33-81af-496f-8af9-2f9658920131" providerId="ADAL" clId="{535C1405-F190-42BD-A40B-A39E46BBA58C}" dt="2025-01-22T21:48:39.722" v="544" actId="478"/>
          <ac:picMkLst>
            <pc:docMk/>
            <pc:sldMk cId="3247243822" sldId="336"/>
            <ac:picMk id="25" creationId="{B62B9045-9C38-93E9-DF2A-780D302B694C}"/>
          </ac:picMkLst>
        </pc:picChg>
        <pc:picChg chg="del mod">
          <ac:chgData name="Giulio Dalla Riva" userId="4c03dd33-81af-496f-8af9-2f9658920131" providerId="ADAL" clId="{535C1405-F190-42BD-A40B-A39E46BBA58C}" dt="2025-01-22T21:48:39.722" v="544" actId="478"/>
          <ac:picMkLst>
            <pc:docMk/>
            <pc:sldMk cId="3247243822" sldId="336"/>
            <ac:picMk id="27" creationId="{526B2737-C444-973D-38B2-5D5E7A33625B}"/>
          </ac:picMkLst>
        </pc:picChg>
        <pc:picChg chg="del mod">
          <ac:chgData name="Giulio Dalla Riva" userId="4c03dd33-81af-496f-8af9-2f9658920131" providerId="ADAL" clId="{535C1405-F190-42BD-A40B-A39E46BBA58C}" dt="2025-01-22T21:48:39.722" v="544" actId="478"/>
          <ac:picMkLst>
            <pc:docMk/>
            <pc:sldMk cId="3247243822" sldId="336"/>
            <ac:picMk id="29" creationId="{A818FE05-1BA0-1F52-7D0D-BEE2C3299C45}"/>
          </ac:picMkLst>
        </pc:picChg>
        <pc:picChg chg="del mod">
          <ac:chgData name="Giulio Dalla Riva" userId="4c03dd33-81af-496f-8af9-2f9658920131" providerId="ADAL" clId="{535C1405-F190-42BD-A40B-A39E46BBA58C}" dt="2025-01-22T21:48:39.722" v="544" actId="478"/>
          <ac:picMkLst>
            <pc:docMk/>
            <pc:sldMk cId="3247243822" sldId="336"/>
            <ac:picMk id="31" creationId="{7F75BE77-DC00-7558-EDA9-267A5AC7CDB7}"/>
          </ac:picMkLst>
        </pc:picChg>
        <pc:picChg chg="del mod">
          <ac:chgData name="Giulio Dalla Riva" userId="4c03dd33-81af-496f-8af9-2f9658920131" providerId="ADAL" clId="{535C1405-F190-42BD-A40B-A39E46BBA58C}" dt="2025-01-22T21:48:39.722" v="544" actId="478"/>
          <ac:picMkLst>
            <pc:docMk/>
            <pc:sldMk cId="3247243822" sldId="336"/>
            <ac:picMk id="33" creationId="{1EE1A8C1-7692-6B76-61DB-A8CC43BA024C}"/>
          </ac:picMkLst>
        </pc:picChg>
        <pc:picChg chg="del mod">
          <ac:chgData name="Giulio Dalla Riva" userId="4c03dd33-81af-496f-8af9-2f9658920131" providerId="ADAL" clId="{535C1405-F190-42BD-A40B-A39E46BBA58C}" dt="2025-01-22T21:48:39.722" v="544" actId="478"/>
          <ac:picMkLst>
            <pc:docMk/>
            <pc:sldMk cId="3247243822" sldId="336"/>
            <ac:picMk id="35" creationId="{12CBD84D-6FBD-4EB2-AFF0-05A2EB5ACE53}"/>
          </ac:picMkLst>
        </pc:picChg>
        <pc:picChg chg="del mod">
          <ac:chgData name="Giulio Dalla Riva" userId="4c03dd33-81af-496f-8af9-2f9658920131" providerId="ADAL" clId="{535C1405-F190-42BD-A40B-A39E46BBA58C}" dt="2025-01-22T21:48:39.722" v="544" actId="478"/>
          <ac:picMkLst>
            <pc:docMk/>
            <pc:sldMk cId="3247243822" sldId="336"/>
            <ac:picMk id="37" creationId="{CF263FDA-68A1-A7EE-F041-DEDAFA77D65E}"/>
          </ac:picMkLst>
        </pc:picChg>
        <pc:picChg chg="del mod">
          <ac:chgData name="Giulio Dalla Riva" userId="4c03dd33-81af-496f-8af9-2f9658920131" providerId="ADAL" clId="{535C1405-F190-42BD-A40B-A39E46BBA58C}" dt="2025-01-22T21:48:39.722" v="544" actId="478"/>
          <ac:picMkLst>
            <pc:docMk/>
            <pc:sldMk cId="3247243822" sldId="336"/>
            <ac:picMk id="39" creationId="{22220BC1-9A13-CC4B-7D29-C10CFC598D5C}"/>
          </ac:picMkLst>
        </pc:picChg>
        <pc:picChg chg="del mod">
          <ac:chgData name="Giulio Dalla Riva" userId="4c03dd33-81af-496f-8af9-2f9658920131" providerId="ADAL" clId="{535C1405-F190-42BD-A40B-A39E46BBA58C}" dt="2025-01-22T21:48:39.722" v="544" actId="478"/>
          <ac:picMkLst>
            <pc:docMk/>
            <pc:sldMk cId="3247243822" sldId="336"/>
            <ac:picMk id="41" creationId="{299739EC-5EFD-B7CC-ECDC-142F24D4484F}"/>
          </ac:picMkLst>
        </pc:picChg>
        <pc:picChg chg="del mod">
          <ac:chgData name="Giulio Dalla Riva" userId="4c03dd33-81af-496f-8af9-2f9658920131" providerId="ADAL" clId="{535C1405-F190-42BD-A40B-A39E46BBA58C}" dt="2025-01-22T21:48:39.722" v="544" actId="478"/>
          <ac:picMkLst>
            <pc:docMk/>
            <pc:sldMk cId="3247243822" sldId="336"/>
            <ac:picMk id="43" creationId="{FC7BE66B-95B7-BE72-E95E-24C85283061B}"/>
          </ac:picMkLst>
        </pc:picChg>
        <pc:picChg chg="del">
          <ac:chgData name="Giulio Dalla Riva" userId="4c03dd33-81af-496f-8af9-2f9658920131" providerId="ADAL" clId="{535C1405-F190-42BD-A40B-A39E46BBA58C}" dt="2025-01-22T21:46:45.277" v="525" actId="478"/>
          <ac:picMkLst>
            <pc:docMk/>
            <pc:sldMk cId="3247243822" sldId="336"/>
            <ac:picMk id="45" creationId="{1E4940B7-DBB8-2608-1FAC-DC6B1BC84B49}"/>
          </ac:picMkLst>
        </pc:picChg>
        <pc:picChg chg="del">
          <ac:chgData name="Giulio Dalla Riva" userId="4c03dd33-81af-496f-8af9-2f9658920131" providerId="ADAL" clId="{535C1405-F190-42BD-A40B-A39E46BBA58C}" dt="2025-01-22T21:46:45.277" v="525" actId="478"/>
          <ac:picMkLst>
            <pc:docMk/>
            <pc:sldMk cId="3247243822" sldId="336"/>
            <ac:picMk id="47" creationId="{95FDEBA3-010C-5A04-F3E9-AFF112EBA68B}"/>
          </ac:picMkLst>
        </pc:picChg>
        <pc:picChg chg="del">
          <ac:chgData name="Giulio Dalla Riva" userId="4c03dd33-81af-496f-8af9-2f9658920131" providerId="ADAL" clId="{535C1405-F190-42BD-A40B-A39E46BBA58C}" dt="2025-01-22T21:46:45.277" v="525" actId="478"/>
          <ac:picMkLst>
            <pc:docMk/>
            <pc:sldMk cId="3247243822" sldId="336"/>
            <ac:picMk id="49" creationId="{DC353EC0-11AC-42A6-22FB-3F5608A378FE}"/>
          </ac:picMkLst>
        </pc:picChg>
        <pc:picChg chg="del">
          <ac:chgData name="Giulio Dalla Riva" userId="4c03dd33-81af-496f-8af9-2f9658920131" providerId="ADAL" clId="{535C1405-F190-42BD-A40B-A39E46BBA58C}" dt="2025-01-22T21:46:45.277" v="525" actId="478"/>
          <ac:picMkLst>
            <pc:docMk/>
            <pc:sldMk cId="3247243822" sldId="336"/>
            <ac:picMk id="51" creationId="{6042D040-3086-77E5-9BF3-0FE2C65D044E}"/>
          </ac:picMkLst>
        </pc:picChg>
      </pc:sldChg>
      <pc:sldChg chg="add del">
        <pc:chgData name="Giulio Dalla Riva" userId="4c03dd33-81af-496f-8af9-2f9658920131" providerId="ADAL" clId="{535C1405-F190-42BD-A40B-A39E46BBA58C}" dt="2025-01-22T21:20:55.026" v="512" actId="47"/>
        <pc:sldMkLst>
          <pc:docMk/>
          <pc:sldMk cId="3351927680" sldId="336"/>
        </pc:sldMkLst>
      </pc:sldChg>
      <pc:sldChg chg="addSp delSp modSp add mod">
        <pc:chgData name="Giulio Dalla Riva" userId="4c03dd33-81af-496f-8af9-2f9658920131" providerId="ADAL" clId="{535C1405-F190-42BD-A40B-A39E46BBA58C}" dt="2025-01-23T00:06:32.896" v="1472" actId="14100"/>
        <pc:sldMkLst>
          <pc:docMk/>
          <pc:sldMk cId="325779945" sldId="337"/>
        </pc:sldMkLst>
        <pc:spChg chg="add mod">
          <ac:chgData name="Giulio Dalla Riva" userId="4c03dd33-81af-496f-8af9-2f9658920131" providerId="ADAL" clId="{535C1405-F190-42BD-A40B-A39E46BBA58C}" dt="2025-01-23T00:06:32.896" v="1472" actId="14100"/>
          <ac:spMkLst>
            <pc:docMk/>
            <pc:sldMk cId="325779945" sldId="337"/>
            <ac:spMk id="2" creationId="{B33424E3-49A7-FBF2-D6CE-E82FB9524681}"/>
          </ac:spMkLst>
        </pc:spChg>
        <pc:spChg chg="mod">
          <ac:chgData name="Giulio Dalla Riva" userId="4c03dd33-81af-496f-8af9-2f9658920131" providerId="ADAL" clId="{535C1405-F190-42BD-A40B-A39E46BBA58C}" dt="2025-01-22T23:28:12.660" v="686" actId="1036"/>
          <ac:spMkLst>
            <pc:docMk/>
            <pc:sldMk cId="325779945" sldId="337"/>
            <ac:spMk id="3" creationId="{D00302E1-B378-E627-76DB-14AAA59C7A7F}"/>
          </ac:spMkLst>
        </pc:spChg>
        <pc:picChg chg="del mod">
          <ac:chgData name="Giulio Dalla Riva" userId="4c03dd33-81af-496f-8af9-2f9658920131" providerId="ADAL" clId="{535C1405-F190-42BD-A40B-A39E46BBA58C}" dt="2025-01-23T00:05:26.908" v="1409" actId="478"/>
          <ac:picMkLst>
            <pc:docMk/>
            <pc:sldMk cId="325779945" sldId="337"/>
            <ac:picMk id="17" creationId="{5F04370E-66EF-864F-98AC-EA11C3CB8B4A}"/>
          </ac:picMkLst>
        </pc:picChg>
        <pc:picChg chg="del">
          <ac:chgData name="Giulio Dalla Riva" userId="4c03dd33-81af-496f-8af9-2f9658920131" providerId="ADAL" clId="{535C1405-F190-42BD-A40B-A39E46BBA58C}" dt="2025-01-22T23:27:02.968" v="626" actId="478"/>
          <ac:picMkLst>
            <pc:docMk/>
            <pc:sldMk cId="325779945" sldId="337"/>
            <ac:picMk id="19" creationId="{7BE06D91-C928-3FA3-CC51-242F7F0E50C6}"/>
          </ac:picMkLst>
        </pc:picChg>
        <pc:picChg chg="del">
          <ac:chgData name="Giulio Dalla Riva" userId="4c03dd33-81af-496f-8af9-2f9658920131" providerId="ADAL" clId="{535C1405-F190-42BD-A40B-A39E46BBA58C}" dt="2025-01-22T23:27:02.968" v="626" actId="478"/>
          <ac:picMkLst>
            <pc:docMk/>
            <pc:sldMk cId="325779945" sldId="337"/>
            <ac:picMk id="21" creationId="{8F001558-7341-7684-1B38-9618EA282826}"/>
          </ac:picMkLst>
        </pc:picChg>
        <pc:picChg chg="del">
          <ac:chgData name="Giulio Dalla Riva" userId="4c03dd33-81af-496f-8af9-2f9658920131" providerId="ADAL" clId="{535C1405-F190-42BD-A40B-A39E46BBA58C}" dt="2025-01-22T23:27:02.968" v="626" actId="478"/>
          <ac:picMkLst>
            <pc:docMk/>
            <pc:sldMk cId="325779945" sldId="337"/>
            <ac:picMk id="23" creationId="{6DD598BE-CBE3-1383-B9C8-AB2675EAF416}"/>
          </ac:picMkLst>
        </pc:picChg>
        <pc:picChg chg="del">
          <ac:chgData name="Giulio Dalla Riva" userId="4c03dd33-81af-496f-8af9-2f9658920131" providerId="ADAL" clId="{535C1405-F190-42BD-A40B-A39E46BBA58C}" dt="2025-01-22T23:27:02.968" v="626" actId="478"/>
          <ac:picMkLst>
            <pc:docMk/>
            <pc:sldMk cId="325779945" sldId="337"/>
            <ac:picMk id="25" creationId="{BC6B8D91-72A4-2182-A5F9-518FF2806243}"/>
          </ac:picMkLst>
        </pc:picChg>
        <pc:picChg chg="del">
          <ac:chgData name="Giulio Dalla Riva" userId="4c03dd33-81af-496f-8af9-2f9658920131" providerId="ADAL" clId="{535C1405-F190-42BD-A40B-A39E46BBA58C}" dt="2025-01-22T23:27:02.968" v="626" actId="478"/>
          <ac:picMkLst>
            <pc:docMk/>
            <pc:sldMk cId="325779945" sldId="337"/>
            <ac:picMk id="27" creationId="{953CCB6F-B781-D5F3-92D5-5DE347177294}"/>
          </ac:picMkLst>
        </pc:picChg>
        <pc:picChg chg="del">
          <ac:chgData name="Giulio Dalla Riva" userId="4c03dd33-81af-496f-8af9-2f9658920131" providerId="ADAL" clId="{535C1405-F190-42BD-A40B-A39E46BBA58C}" dt="2025-01-22T23:27:02.968" v="626" actId="478"/>
          <ac:picMkLst>
            <pc:docMk/>
            <pc:sldMk cId="325779945" sldId="337"/>
            <ac:picMk id="29" creationId="{F7AA95BB-48F2-FC61-4020-77881FD6F9DE}"/>
          </ac:picMkLst>
        </pc:picChg>
        <pc:picChg chg="del">
          <ac:chgData name="Giulio Dalla Riva" userId="4c03dd33-81af-496f-8af9-2f9658920131" providerId="ADAL" clId="{535C1405-F190-42BD-A40B-A39E46BBA58C}" dt="2025-01-22T23:27:02.968" v="626" actId="478"/>
          <ac:picMkLst>
            <pc:docMk/>
            <pc:sldMk cId="325779945" sldId="337"/>
            <ac:picMk id="31" creationId="{AF35A7CA-AAB7-55C0-C32E-26881A5404C0}"/>
          </ac:picMkLst>
        </pc:picChg>
        <pc:picChg chg="del">
          <ac:chgData name="Giulio Dalla Riva" userId="4c03dd33-81af-496f-8af9-2f9658920131" providerId="ADAL" clId="{535C1405-F190-42BD-A40B-A39E46BBA58C}" dt="2025-01-22T23:27:02.968" v="626" actId="478"/>
          <ac:picMkLst>
            <pc:docMk/>
            <pc:sldMk cId="325779945" sldId="337"/>
            <ac:picMk id="33" creationId="{6DFA78E6-AA47-340C-070C-DDEC05AE16B4}"/>
          </ac:picMkLst>
        </pc:picChg>
        <pc:picChg chg="del">
          <ac:chgData name="Giulio Dalla Riva" userId="4c03dd33-81af-496f-8af9-2f9658920131" providerId="ADAL" clId="{535C1405-F190-42BD-A40B-A39E46BBA58C}" dt="2025-01-22T23:27:02.968" v="626" actId="478"/>
          <ac:picMkLst>
            <pc:docMk/>
            <pc:sldMk cId="325779945" sldId="337"/>
            <ac:picMk id="35" creationId="{7BDAA333-BFFE-0B5C-E760-506524154F96}"/>
          </ac:picMkLst>
        </pc:picChg>
        <pc:picChg chg="del">
          <ac:chgData name="Giulio Dalla Riva" userId="4c03dd33-81af-496f-8af9-2f9658920131" providerId="ADAL" clId="{535C1405-F190-42BD-A40B-A39E46BBA58C}" dt="2025-01-22T23:27:02.968" v="626" actId="478"/>
          <ac:picMkLst>
            <pc:docMk/>
            <pc:sldMk cId="325779945" sldId="337"/>
            <ac:picMk id="37" creationId="{3A000FEA-9A3D-F4C7-06C5-A66A74A5ECF3}"/>
          </ac:picMkLst>
        </pc:picChg>
        <pc:picChg chg="del">
          <ac:chgData name="Giulio Dalla Riva" userId="4c03dd33-81af-496f-8af9-2f9658920131" providerId="ADAL" clId="{535C1405-F190-42BD-A40B-A39E46BBA58C}" dt="2025-01-22T23:27:02.968" v="626" actId="478"/>
          <ac:picMkLst>
            <pc:docMk/>
            <pc:sldMk cId="325779945" sldId="337"/>
            <ac:picMk id="39" creationId="{FC2D1060-D1E8-7C47-8755-0A2DFD25E2A0}"/>
          </ac:picMkLst>
        </pc:picChg>
        <pc:picChg chg="del">
          <ac:chgData name="Giulio Dalla Riva" userId="4c03dd33-81af-496f-8af9-2f9658920131" providerId="ADAL" clId="{535C1405-F190-42BD-A40B-A39E46BBA58C}" dt="2025-01-22T23:27:02.968" v="626" actId="478"/>
          <ac:picMkLst>
            <pc:docMk/>
            <pc:sldMk cId="325779945" sldId="337"/>
            <ac:picMk id="41" creationId="{495E1AAA-7EBC-3243-14AA-54E760FAD2B6}"/>
          </ac:picMkLst>
        </pc:picChg>
        <pc:picChg chg="del">
          <ac:chgData name="Giulio Dalla Riva" userId="4c03dd33-81af-496f-8af9-2f9658920131" providerId="ADAL" clId="{535C1405-F190-42BD-A40B-A39E46BBA58C}" dt="2025-01-22T23:27:02.968" v="626" actId="478"/>
          <ac:picMkLst>
            <pc:docMk/>
            <pc:sldMk cId="325779945" sldId="337"/>
            <ac:picMk id="43" creationId="{AD1F25F0-F49B-314A-C01D-F5A35C8D7100}"/>
          </ac:picMkLst>
        </pc:picChg>
        <pc:picChg chg="mod">
          <ac:chgData name="Giulio Dalla Riva" userId="4c03dd33-81af-496f-8af9-2f9658920131" providerId="ADAL" clId="{535C1405-F190-42BD-A40B-A39E46BBA58C}" dt="2025-01-23T00:05:30.763" v="1411" actId="14100"/>
          <ac:picMkLst>
            <pc:docMk/>
            <pc:sldMk cId="325779945" sldId="337"/>
            <ac:picMk id="45" creationId="{273036FB-C56C-0189-264C-403E6BF49601}"/>
          </ac:picMkLst>
        </pc:picChg>
        <pc:picChg chg="del mod">
          <ac:chgData name="Giulio Dalla Riva" userId="4c03dd33-81af-496f-8af9-2f9658920131" providerId="ADAL" clId="{535C1405-F190-42BD-A40B-A39E46BBA58C}" dt="2025-01-23T00:05:19.664" v="1405" actId="478"/>
          <ac:picMkLst>
            <pc:docMk/>
            <pc:sldMk cId="325779945" sldId="337"/>
            <ac:picMk id="47" creationId="{E893D45E-4A9F-F4B3-B5E1-4EBA3DC6B924}"/>
          </ac:picMkLst>
        </pc:picChg>
        <pc:picChg chg="del mod">
          <ac:chgData name="Giulio Dalla Riva" userId="4c03dd33-81af-496f-8af9-2f9658920131" providerId="ADAL" clId="{535C1405-F190-42BD-A40B-A39E46BBA58C}" dt="2025-01-23T00:05:19.664" v="1405" actId="478"/>
          <ac:picMkLst>
            <pc:docMk/>
            <pc:sldMk cId="325779945" sldId="337"/>
            <ac:picMk id="49" creationId="{AA5829DE-15BF-523A-FACF-977716AE2CB6}"/>
          </ac:picMkLst>
        </pc:picChg>
        <pc:picChg chg="del">
          <ac:chgData name="Giulio Dalla Riva" userId="4c03dd33-81af-496f-8af9-2f9658920131" providerId="ADAL" clId="{535C1405-F190-42BD-A40B-A39E46BBA58C}" dt="2025-01-23T00:05:08.436" v="1403" actId="478"/>
          <ac:picMkLst>
            <pc:docMk/>
            <pc:sldMk cId="325779945" sldId="337"/>
            <ac:picMk id="51" creationId="{7D9C6C07-5D80-5638-9304-A9A40389824C}"/>
          </ac:picMkLst>
        </pc:picChg>
      </pc:sldChg>
      <pc:sldChg chg="addSp delSp modSp add mod">
        <pc:chgData name="Giulio Dalla Riva" userId="4c03dd33-81af-496f-8af9-2f9658920131" providerId="ADAL" clId="{535C1405-F190-42BD-A40B-A39E46BBA58C}" dt="2025-01-23T00:13:13.854" v="2271" actId="14100"/>
        <pc:sldMkLst>
          <pc:docMk/>
          <pc:sldMk cId="128386603" sldId="338"/>
        </pc:sldMkLst>
        <pc:spChg chg="add mod">
          <ac:chgData name="Giulio Dalla Riva" userId="4c03dd33-81af-496f-8af9-2f9658920131" providerId="ADAL" clId="{535C1405-F190-42BD-A40B-A39E46BBA58C}" dt="2025-01-23T00:13:13.854" v="2271" actId="14100"/>
          <ac:spMkLst>
            <pc:docMk/>
            <pc:sldMk cId="128386603" sldId="338"/>
            <ac:spMk id="2" creationId="{A76E1804-308D-40F0-B9AF-7B13D18E2BC9}"/>
          </ac:spMkLst>
        </pc:spChg>
        <pc:spChg chg="mod">
          <ac:chgData name="Giulio Dalla Riva" userId="4c03dd33-81af-496f-8af9-2f9658920131" providerId="ADAL" clId="{535C1405-F190-42BD-A40B-A39E46BBA58C}" dt="2025-01-23T00:04:56.537" v="1399" actId="1076"/>
          <ac:spMkLst>
            <pc:docMk/>
            <pc:sldMk cId="128386603" sldId="338"/>
            <ac:spMk id="3" creationId="{F0CF3824-447A-3497-71AE-FCFAB6B06C5F}"/>
          </ac:spMkLst>
        </pc:spChg>
        <pc:picChg chg="del">
          <ac:chgData name="Giulio Dalla Riva" userId="4c03dd33-81af-496f-8af9-2f9658920131" providerId="ADAL" clId="{535C1405-F190-42BD-A40B-A39E46BBA58C}" dt="2025-01-23T00:04:01.334" v="1359" actId="478"/>
          <ac:picMkLst>
            <pc:docMk/>
            <pc:sldMk cId="128386603" sldId="338"/>
            <ac:picMk id="17" creationId="{A7AA6B7A-C01E-53A8-5433-C0A421AF0F43}"/>
          </ac:picMkLst>
        </pc:picChg>
        <pc:picChg chg="del">
          <ac:chgData name="Giulio Dalla Riva" userId="4c03dd33-81af-496f-8af9-2f9658920131" providerId="ADAL" clId="{535C1405-F190-42BD-A40B-A39E46BBA58C}" dt="2025-01-23T00:04:01.334" v="1359" actId="478"/>
          <ac:picMkLst>
            <pc:docMk/>
            <pc:sldMk cId="128386603" sldId="338"/>
            <ac:picMk id="19" creationId="{12AB8659-507D-9CDB-5D1D-4416089B4C75}"/>
          </ac:picMkLst>
        </pc:picChg>
        <pc:picChg chg="del">
          <ac:chgData name="Giulio Dalla Riva" userId="4c03dd33-81af-496f-8af9-2f9658920131" providerId="ADAL" clId="{535C1405-F190-42BD-A40B-A39E46BBA58C}" dt="2025-01-23T00:04:01.334" v="1359" actId="478"/>
          <ac:picMkLst>
            <pc:docMk/>
            <pc:sldMk cId="128386603" sldId="338"/>
            <ac:picMk id="21" creationId="{119E63C1-4860-6814-27FF-FA3B8FD8FD9A}"/>
          </ac:picMkLst>
        </pc:picChg>
        <pc:picChg chg="del">
          <ac:chgData name="Giulio Dalla Riva" userId="4c03dd33-81af-496f-8af9-2f9658920131" providerId="ADAL" clId="{535C1405-F190-42BD-A40B-A39E46BBA58C}" dt="2025-01-23T00:04:01.334" v="1359" actId="478"/>
          <ac:picMkLst>
            <pc:docMk/>
            <pc:sldMk cId="128386603" sldId="338"/>
            <ac:picMk id="23" creationId="{8EEB7B2C-7D40-EC33-D6E8-D8A568FF7F4F}"/>
          </ac:picMkLst>
        </pc:picChg>
        <pc:picChg chg="del">
          <ac:chgData name="Giulio Dalla Riva" userId="4c03dd33-81af-496f-8af9-2f9658920131" providerId="ADAL" clId="{535C1405-F190-42BD-A40B-A39E46BBA58C}" dt="2025-01-23T00:04:01.334" v="1359" actId="478"/>
          <ac:picMkLst>
            <pc:docMk/>
            <pc:sldMk cId="128386603" sldId="338"/>
            <ac:picMk id="25" creationId="{4C8D0622-8E60-D443-426E-FE45E92D81E4}"/>
          </ac:picMkLst>
        </pc:picChg>
        <pc:picChg chg="del">
          <ac:chgData name="Giulio Dalla Riva" userId="4c03dd33-81af-496f-8af9-2f9658920131" providerId="ADAL" clId="{535C1405-F190-42BD-A40B-A39E46BBA58C}" dt="2025-01-23T00:04:01.334" v="1359" actId="478"/>
          <ac:picMkLst>
            <pc:docMk/>
            <pc:sldMk cId="128386603" sldId="338"/>
            <ac:picMk id="27" creationId="{B1A34239-5F53-61B3-200E-EF157DC74785}"/>
          </ac:picMkLst>
        </pc:picChg>
        <pc:picChg chg="del">
          <ac:chgData name="Giulio Dalla Riva" userId="4c03dd33-81af-496f-8af9-2f9658920131" providerId="ADAL" clId="{535C1405-F190-42BD-A40B-A39E46BBA58C}" dt="2025-01-23T00:04:01.334" v="1359" actId="478"/>
          <ac:picMkLst>
            <pc:docMk/>
            <pc:sldMk cId="128386603" sldId="338"/>
            <ac:picMk id="29" creationId="{439EC257-B31A-F6C6-BF45-51FF4CFFC060}"/>
          </ac:picMkLst>
        </pc:picChg>
        <pc:picChg chg="del">
          <ac:chgData name="Giulio Dalla Riva" userId="4c03dd33-81af-496f-8af9-2f9658920131" providerId="ADAL" clId="{535C1405-F190-42BD-A40B-A39E46BBA58C}" dt="2025-01-23T00:04:01.334" v="1359" actId="478"/>
          <ac:picMkLst>
            <pc:docMk/>
            <pc:sldMk cId="128386603" sldId="338"/>
            <ac:picMk id="31" creationId="{A7B87FAE-C989-220D-51B2-0039DA99FAD4}"/>
          </ac:picMkLst>
        </pc:picChg>
        <pc:picChg chg="del">
          <ac:chgData name="Giulio Dalla Riva" userId="4c03dd33-81af-496f-8af9-2f9658920131" providerId="ADAL" clId="{535C1405-F190-42BD-A40B-A39E46BBA58C}" dt="2025-01-23T00:04:01.334" v="1359" actId="478"/>
          <ac:picMkLst>
            <pc:docMk/>
            <pc:sldMk cId="128386603" sldId="338"/>
            <ac:picMk id="33" creationId="{59E283AC-DBF8-50F4-0E4F-BC1ECFFC5F44}"/>
          </ac:picMkLst>
        </pc:picChg>
        <pc:picChg chg="del">
          <ac:chgData name="Giulio Dalla Riva" userId="4c03dd33-81af-496f-8af9-2f9658920131" providerId="ADAL" clId="{535C1405-F190-42BD-A40B-A39E46BBA58C}" dt="2025-01-23T00:04:01.334" v="1359" actId="478"/>
          <ac:picMkLst>
            <pc:docMk/>
            <pc:sldMk cId="128386603" sldId="338"/>
            <ac:picMk id="35" creationId="{DA2955D8-B054-2EA8-1766-B6682DD1E6F8}"/>
          </ac:picMkLst>
        </pc:picChg>
        <pc:picChg chg="del">
          <ac:chgData name="Giulio Dalla Riva" userId="4c03dd33-81af-496f-8af9-2f9658920131" providerId="ADAL" clId="{535C1405-F190-42BD-A40B-A39E46BBA58C}" dt="2025-01-23T00:04:01.334" v="1359" actId="478"/>
          <ac:picMkLst>
            <pc:docMk/>
            <pc:sldMk cId="128386603" sldId="338"/>
            <ac:picMk id="37" creationId="{BE2692E0-BFD0-CFE3-E466-B28F52E159A1}"/>
          </ac:picMkLst>
        </pc:picChg>
        <pc:picChg chg="del">
          <ac:chgData name="Giulio Dalla Riva" userId="4c03dd33-81af-496f-8af9-2f9658920131" providerId="ADAL" clId="{535C1405-F190-42BD-A40B-A39E46BBA58C}" dt="2025-01-23T00:04:01.334" v="1359" actId="478"/>
          <ac:picMkLst>
            <pc:docMk/>
            <pc:sldMk cId="128386603" sldId="338"/>
            <ac:picMk id="39" creationId="{C2A034A1-AC7D-191D-92AA-F29C9D0D646E}"/>
          </ac:picMkLst>
        </pc:picChg>
        <pc:picChg chg="del">
          <ac:chgData name="Giulio Dalla Riva" userId="4c03dd33-81af-496f-8af9-2f9658920131" providerId="ADAL" clId="{535C1405-F190-42BD-A40B-A39E46BBA58C}" dt="2025-01-23T00:04:01.334" v="1359" actId="478"/>
          <ac:picMkLst>
            <pc:docMk/>
            <pc:sldMk cId="128386603" sldId="338"/>
            <ac:picMk id="41" creationId="{BFC8F734-478D-933E-4B9E-DFCA28E2404D}"/>
          </ac:picMkLst>
        </pc:picChg>
        <pc:picChg chg="del">
          <ac:chgData name="Giulio Dalla Riva" userId="4c03dd33-81af-496f-8af9-2f9658920131" providerId="ADAL" clId="{535C1405-F190-42BD-A40B-A39E46BBA58C}" dt="2025-01-23T00:04:01.334" v="1359" actId="478"/>
          <ac:picMkLst>
            <pc:docMk/>
            <pc:sldMk cId="128386603" sldId="338"/>
            <ac:picMk id="43" creationId="{E83C4FDA-0F50-1555-F275-3DEECC742CDC}"/>
          </ac:picMkLst>
        </pc:picChg>
        <pc:picChg chg="del">
          <ac:chgData name="Giulio Dalla Riva" userId="4c03dd33-81af-496f-8af9-2f9658920131" providerId="ADAL" clId="{535C1405-F190-42BD-A40B-A39E46BBA58C}" dt="2025-01-23T00:04:01.334" v="1359" actId="478"/>
          <ac:picMkLst>
            <pc:docMk/>
            <pc:sldMk cId="128386603" sldId="338"/>
            <ac:picMk id="45" creationId="{EE4F7C64-753D-73A0-0704-DB3B8DE33821}"/>
          </ac:picMkLst>
        </pc:picChg>
        <pc:picChg chg="del">
          <ac:chgData name="Giulio Dalla Riva" userId="4c03dd33-81af-496f-8af9-2f9658920131" providerId="ADAL" clId="{535C1405-F190-42BD-A40B-A39E46BBA58C}" dt="2025-01-23T00:04:01.334" v="1359" actId="478"/>
          <ac:picMkLst>
            <pc:docMk/>
            <pc:sldMk cId="128386603" sldId="338"/>
            <ac:picMk id="47" creationId="{C2FEDF95-5065-6FD4-D7F4-A18C8EC59D21}"/>
          </ac:picMkLst>
        </pc:picChg>
        <pc:picChg chg="del">
          <ac:chgData name="Giulio Dalla Riva" userId="4c03dd33-81af-496f-8af9-2f9658920131" providerId="ADAL" clId="{535C1405-F190-42BD-A40B-A39E46BBA58C}" dt="2025-01-23T00:04:01.334" v="1359" actId="478"/>
          <ac:picMkLst>
            <pc:docMk/>
            <pc:sldMk cId="128386603" sldId="338"/>
            <ac:picMk id="49" creationId="{72AC3C6D-C19D-CD19-C467-3CEAA9EB88A6}"/>
          </ac:picMkLst>
        </pc:picChg>
        <pc:picChg chg="mod">
          <ac:chgData name="Giulio Dalla Riva" userId="4c03dd33-81af-496f-8af9-2f9658920131" providerId="ADAL" clId="{535C1405-F190-42BD-A40B-A39E46BBA58C}" dt="2025-01-23T00:05:01.898" v="1402" actId="14100"/>
          <ac:picMkLst>
            <pc:docMk/>
            <pc:sldMk cId="128386603" sldId="338"/>
            <ac:picMk id="51" creationId="{869D8280-1018-FF49-F72A-1C8A93C38317}"/>
          </ac:picMkLst>
        </pc:picChg>
      </pc:sldChg>
      <pc:sldChg chg="addSp delSp modSp add mod">
        <pc:chgData name="Giulio Dalla Riva" userId="4c03dd33-81af-496f-8af9-2f9658920131" providerId="ADAL" clId="{535C1405-F190-42BD-A40B-A39E46BBA58C}" dt="2025-01-22T23:33:49.677" v="1070"/>
        <pc:sldMkLst>
          <pc:docMk/>
          <pc:sldMk cId="3271731542" sldId="339"/>
        </pc:sldMkLst>
        <pc:spChg chg="del">
          <ac:chgData name="Giulio Dalla Riva" userId="4c03dd33-81af-496f-8af9-2f9658920131" providerId="ADAL" clId="{535C1405-F190-42BD-A40B-A39E46BBA58C}" dt="2025-01-22T23:30:58.534" v="721" actId="478"/>
          <ac:spMkLst>
            <pc:docMk/>
            <pc:sldMk cId="3271731542" sldId="339"/>
            <ac:spMk id="3" creationId="{DD4CA759-4818-6FFE-2B41-84EF1AD20C33}"/>
          </ac:spMkLst>
        </pc:spChg>
        <pc:spChg chg="add del mod">
          <ac:chgData name="Giulio Dalla Riva" userId="4c03dd33-81af-496f-8af9-2f9658920131" providerId="ADAL" clId="{535C1405-F190-42BD-A40B-A39E46BBA58C}" dt="2025-01-22T23:31:00.291" v="722" actId="478"/>
          <ac:spMkLst>
            <pc:docMk/>
            <pc:sldMk cId="3271731542" sldId="339"/>
            <ac:spMk id="19" creationId="{346EF004-A4FF-372C-6780-E6999BCCDA65}"/>
          </ac:spMkLst>
        </pc:spChg>
        <pc:spChg chg="add mod">
          <ac:chgData name="Giulio Dalla Riva" userId="4c03dd33-81af-496f-8af9-2f9658920131" providerId="ADAL" clId="{535C1405-F190-42BD-A40B-A39E46BBA58C}" dt="2025-01-22T23:31:00.628" v="723"/>
          <ac:spMkLst>
            <pc:docMk/>
            <pc:sldMk cId="3271731542" sldId="339"/>
            <ac:spMk id="20" creationId="{649541B7-4920-1B7C-05EE-DCCD0A66C8C6}"/>
          </ac:spMkLst>
        </pc:spChg>
        <pc:spChg chg="add mod">
          <ac:chgData name="Giulio Dalla Riva" userId="4c03dd33-81af-496f-8af9-2f9658920131" providerId="ADAL" clId="{535C1405-F190-42BD-A40B-A39E46BBA58C}" dt="2025-01-22T23:33:45.690" v="1068" actId="113"/>
          <ac:spMkLst>
            <pc:docMk/>
            <pc:sldMk cId="3271731542" sldId="339"/>
            <ac:spMk id="22" creationId="{D8251461-B4ED-9E58-9880-DFCCACB012C9}"/>
          </ac:spMkLst>
        </pc:spChg>
        <pc:spChg chg="add mod">
          <ac:chgData name="Giulio Dalla Riva" userId="4c03dd33-81af-496f-8af9-2f9658920131" providerId="ADAL" clId="{535C1405-F190-42BD-A40B-A39E46BBA58C}" dt="2025-01-22T23:33:49.677" v="1070"/>
          <ac:spMkLst>
            <pc:docMk/>
            <pc:sldMk cId="3271731542" sldId="339"/>
            <ac:spMk id="24" creationId="{E65572EE-1070-A187-85D8-764EE0ECFEE8}"/>
          </ac:spMkLst>
        </pc:spChg>
        <pc:grpChg chg="add del mod">
          <ac:chgData name="Giulio Dalla Riva" userId="4c03dd33-81af-496f-8af9-2f9658920131" providerId="ADAL" clId="{535C1405-F190-42BD-A40B-A39E46BBA58C}" dt="2025-01-22T23:25:00.929" v="601"/>
          <ac:grpSpMkLst>
            <pc:docMk/>
            <pc:sldMk cId="3271731542" sldId="339"/>
            <ac:grpSpMk id="14" creationId="{3165AB20-92B8-57C6-24CF-227E1AF436EB}"/>
          </ac:grpSpMkLst>
        </pc:grpChg>
        <pc:grpChg chg="mod">
          <ac:chgData name="Giulio Dalla Riva" userId="4c03dd33-81af-496f-8af9-2f9658920131" providerId="ADAL" clId="{535C1405-F190-42BD-A40B-A39E46BBA58C}" dt="2025-01-22T23:25:00.205" v="598"/>
          <ac:grpSpMkLst>
            <pc:docMk/>
            <pc:sldMk cId="3271731542" sldId="339"/>
            <ac:grpSpMk id="17" creationId="{BB453282-CD78-9177-66B8-7DDA0DA914BA}"/>
          </ac:grpSpMkLst>
        </pc:grpChg>
        <pc:picChg chg="del">
          <ac:chgData name="Giulio Dalla Riva" userId="4c03dd33-81af-496f-8af9-2f9658920131" providerId="ADAL" clId="{535C1405-F190-42BD-A40B-A39E46BBA58C}" dt="2025-01-22T21:48:11.914" v="536" actId="478"/>
          <ac:picMkLst>
            <pc:docMk/>
            <pc:sldMk cId="3271731542" sldId="339"/>
            <ac:picMk id="21" creationId="{7A4547BD-2867-31B7-E832-82111C133FC2}"/>
          </ac:picMkLst>
        </pc:picChg>
        <pc:picChg chg="mod ord">
          <ac:chgData name="Giulio Dalla Riva" userId="4c03dd33-81af-496f-8af9-2f9658920131" providerId="ADAL" clId="{535C1405-F190-42BD-A40B-A39E46BBA58C}" dt="2025-01-22T23:24:37.155" v="589" actId="14100"/>
          <ac:picMkLst>
            <pc:docMk/>
            <pc:sldMk cId="3271731542" sldId="339"/>
            <ac:picMk id="23" creationId="{1B6095A4-AFAB-727F-443E-DB4F33ED6588}"/>
          </ac:picMkLst>
        </pc:picChg>
        <pc:picChg chg="mod">
          <ac:chgData name="Giulio Dalla Riva" userId="4c03dd33-81af-496f-8af9-2f9658920131" providerId="ADAL" clId="{535C1405-F190-42BD-A40B-A39E46BBA58C}" dt="2025-01-22T23:24:33.414" v="588" actId="1076"/>
          <ac:picMkLst>
            <pc:docMk/>
            <pc:sldMk cId="3271731542" sldId="339"/>
            <ac:picMk id="25" creationId="{27BE3024-6637-5B0D-F59B-F06D6881D2EB}"/>
          </ac:picMkLst>
        </pc:picChg>
        <pc:picChg chg="del mod">
          <ac:chgData name="Giulio Dalla Riva" userId="4c03dd33-81af-496f-8af9-2f9658920131" providerId="ADAL" clId="{535C1405-F190-42BD-A40B-A39E46BBA58C}" dt="2025-01-22T23:25:26.693" v="607" actId="478"/>
          <ac:picMkLst>
            <pc:docMk/>
            <pc:sldMk cId="3271731542" sldId="339"/>
            <ac:picMk id="27" creationId="{FFF99C21-F172-9B53-37D6-8D789E502D43}"/>
          </ac:picMkLst>
        </pc:picChg>
        <pc:picChg chg="del">
          <ac:chgData name="Giulio Dalla Riva" userId="4c03dd33-81af-496f-8af9-2f9658920131" providerId="ADAL" clId="{535C1405-F190-42BD-A40B-A39E46BBA58C}" dt="2025-01-22T21:48:48.202" v="545" actId="478"/>
          <ac:picMkLst>
            <pc:docMk/>
            <pc:sldMk cId="3271731542" sldId="339"/>
            <ac:picMk id="29" creationId="{7026BD0C-9DAD-EEB5-1488-AACB634A018B}"/>
          </ac:picMkLst>
        </pc:picChg>
        <pc:picChg chg="del">
          <ac:chgData name="Giulio Dalla Riva" userId="4c03dd33-81af-496f-8af9-2f9658920131" providerId="ADAL" clId="{535C1405-F190-42BD-A40B-A39E46BBA58C}" dt="2025-01-22T21:48:48.202" v="545" actId="478"/>
          <ac:picMkLst>
            <pc:docMk/>
            <pc:sldMk cId="3271731542" sldId="339"/>
            <ac:picMk id="31" creationId="{C68AF46F-0A15-D03B-34EA-038AF22E578C}"/>
          </ac:picMkLst>
        </pc:picChg>
        <pc:picChg chg="del">
          <ac:chgData name="Giulio Dalla Riva" userId="4c03dd33-81af-496f-8af9-2f9658920131" providerId="ADAL" clId="{535C1405-F190-42BD-A40B-A39E46BBA58C}" dt="2025-01-22T21:48:48.202" v="545" actId="478"/>
          <ac:picMkLst>
            <pc:docMk/>
            <pc:sldMk cId="3271731542" sldId="339"/>
            <ac:picMk id="33" creationId="{40907026-FAD8-64FF-4EA5-42CA8A85816D}"/>
          </ac:picMkLst>
        </pc:picChg>
        <pc:picChg chg="del">
          <ac:chgData name="Giulio Dalla Riva" userId="4c03dd33-81af-496f-8af9-2f9658920131" providerId="ADAL" clId="{535C1405-F190-42BD-A40B-A39E46BBA58C}" dt="2025-01-22T21:48:48.202" v="545" actId="478"/>
          <ac:picMkLst>
            <pc:docMk/>
            <pc:sldMk cId="3271731542" sldId="339"/>
            <ac:picMk id="35" creationId="{17938F49-70E5-C989-CB02-BE04E729A123}"/>
          </ac:picMkLst>
        </pc:picChg>
        <pc:picChg chg="del">
          <ac:chgData name="Giulio Dalla Riva" userId="4c03dd33-81af-496f-8af9-2f9658920131" providerId="ADAL" clId="{535C1405-F190-42BD-A40B-A39E46BBA58C}" dt="2025-01-22T21:48:48.202" v="545" actId="478"/>
          <ac:picMkLst>
            <pc:docMk/>
            <pc:sldMk cId="3271731542" sldId="339"/>
            <ac:picMk id="37" creationId="{B64367A7-5A88-46D9-5AA2-076CC9331685}"/>
          </ac:picMkLst>
        </pc:picChg>
        <pc:picChg chg="del">
          <ac:chgData name="Giulio Dalla Riva" userId="4c03dd33-81af-496f-8af9-2f9658920131" providerId="ADAL" clId="{535C1405-F190-42BD-A40B-A39E46BBA58C}" dt="2025-01-22T21:48:48.202" v="545" actId="478"/>
          <ac:picMkLst>
            <pc:docMk/>
            <pc:sldMk cId="3271731542" sldId="339"/>
            <ac:picMk id="39" creationId="{753268EB-4CD1-B1D2-5AA0-78A67409FA58}"/>
          </ac:picMkLst>
        </pc:picChg>
        <pc:picChg chg="del">
          <ac:chgData name="Giulio Dalla Riva" userId="4c03dd33-81af-496f-8af9-2f9658920131" providerId="ADAL" clId="{535C1405-F190-42BD-A40B-A39E46BBA58C}" dt="2025-01-22T21:48:48.202" v="545" actId="478"/>
          <ac:picMkLst>
            <pc:docMk/>
            <pc:sldMk cId="3271731542" sldId="339"/>
            <ac:picMk id="41" creationId="{DDB33E3D-88BB-4824-C218-FDBEE527206F}"/>
          </ac:picMkLst>
        </pc:picChg>
        <pc:picChg chg="del">
          <ac:chgData name="Giulio Dalla Riva" userId="4c03dd33-81af-496f-8af9-2f9658920131" providerId="ADAL" clId="{535C1405-F190-42BD-A40B-A39E46BBA58C}" dt="2025-01-22T21:48:48.202" v="545" actId="478"/>
          <ac:picMkLst>
            <pc:docMk/>
            <pc:sldMk cId="3271731542" sldId="339"/>
            <ac:picMk id="43" creationId="{13B5083B-F7ED-7943-9923-28A91DA1A266}"/>
          </ac:picMkLst>
        </pc:picChg>
        <pc:inkChg chg="add del mod">
          <ac:chgData name="Giulio Dalla Riva" userId="4c03dd33-81af-496f-8af9-2f9658920131" providerId="ADAL" clId="{535C1405-F190-42BD-A40B-A39E46BBA58C}" dt="2025-01-22T23:25:01.847" v="603" actId="9405"/>
          <ac:inkMkLst>
            <pc:docMk/>
            <pc:sldMk cId="3271731542" sldId="339"/>
            <ac:inkMk id="2" creationId="{C3F034D6-A50D-23F2-DA05-800904CABE2C}"/>
          </ac:inkMkLst>
        </pc:inkChg>
        <pc:inkChg chg="add del mod">
          <ac:chgData name="Giulio Dalla Riva" userId="4c03dd33-81af-496f-8af9-2f9658920131" providerId="ADAL" clId="{535C1405-F190-42BD-A40B-A39E46BBA58C}" dt="2025-01-22T23:25:01.373" v="602" actId="9405"/>
          <ac:inkMkLst>
            <pc:docMk/>
            <pc:sldMk cId="3271731542" sldId="339"/>
            <ac:inkMk id="12" creationId="{0F05E05B-F9BA-57B5-DA59-953AB75F84F2}"/>
          </ac:inkMkLst>
        </pc:inkChg>
        <pc:inkChg chg="add del mod">
          <ac:chgData name="Giulio Dalla Riva" userId="4c03dd33-81af-496f-8af9-2f9658920131" providerId="ADAL" clId="{535C1405-F190-42BD-A40B-A39E46BBA58C}" dt="2025-01-22T23:25:00.929" v="601"/>
          <ac:inkMkLst>
            <pc:docMk/>
            <pc:sldMk cId="3271731542" sldId="339"/>
            <ac:inkMk id="13" creationId="{451D38AD-4200-A1FC-A7AB-4B2F18DE2D6A}"/>
          </ac:inkMkLst>
        </pc:inkChg>
        <pc:inkChg chg="add del mod">
          <ac:chgData name="Giulio Dalla Riva" userId="4c03dd33-81af-496f-8af9-2f9658920131" providerId="ADAL" clId="{535C1405-F190-42BD-A40B-A39E46BBA58C}" dt="2025-01-22T23:25:00.566" v="599" actId="9405"/>
          <ac:inkMkLst>
            <pc:docMk/>
            <pc:sldMk cId="3271731542" sldId="339"/>
            <ac:inkMk id="15" creationId="{81427C2E-A933-745D-D8D5-88E5DE1B40AC}"/>
          </ac:inkMkLst>
        </pc:inkChg>
        <pc:inkChg chg="add del mod">
          <ac:chgData name="Giulio Dalla Riva" userId="4c03dd33-81af-496f-8af9-2f9658920131" providerId="ADAL" clId="{535C1405-F190-42BD-A40B-A39E46BBA58C}" dt="2025-01-22T23:25:00.205" v="598"/>
          <ac:inkMkLst>
            <pc:docMk/>
            <pc:sldMk cId="3271731542" sldId="339"/>
            <ac:inkMk id="16" creationId="{CF30479B-9D84-0774-6490-95B11218D12E}"/>
          </ac:inkMkLst>
        </pc:inkChg>
      </pc:sldChg>
      <pc:sldChg chg="addSp delSp modSp add mod">
        <pc:chgData name="Giulio Dalla Riva" userId="4c03dd33-81af-496f-8af9-2f9658920131" providerId="ADAL" clId="{535C1405-F190-42BD-A40B-A39E46BBA58C}" dt="2025-01-22T23:37:50.633" v="1145" actId="113"/>
        <pc:sldMkLst>
          <pc:docMk/>
          <pc:sldMk cId="2244841086" sldId="340"/>
        </pc:sldMkLst>
        <pc:spChg chg="del">
          <ac:chgData name="Giulio Dalla Riva" userId="4c03dd33-81af-496f-8af9-2f9658920131" providerId="ADAL" clId="{535C1405-F190-42BD-A40B-A39E46BBA58C}" dt="2025-01-22T23:30:46.153" v="714" actId="478"/>
          <ac:spMkLst>
            <pc:docMk/>
            <pc:sldMk cId="2244841086" sldId="340"/>
            <ac:spMk id="3" creationId="{173DB72C-B0A3-217F-3B94-7C48F4AFC9F2}"/>
          </ac:spMkLst>
        </pc:spChg>
        <pc:spChg chg="add del mod">
          <ac:chgData name="Giulio Dalla Riva" userId="4c03dd33-81af-496f-8af9-2f9658920131" providerId="ADAL" clId="{535C1405-F190-42BD-A40B-A39E46BBA58C}" dt="2025-01-22T23:30:48.138" v="717" actId="478"/>
          <ac:spMkLst>
            <pc:docMk/>
            <pc:sldMk cId="2244841086" sldId="340"/>
            <ac:spMk id="14" creationId="{D4740E72-5A19-C168-44F0-5C2016A6E76F}"/>
          </ac:spMkLst>
        </pc:spChg>
        <pc:spChg chg="add mod">
          <ac:chgData name="Giulio Dalla Riva" userId="4c03dd33-81af-496f-8af9-2f9658920131" providerId="ADAL" clId="{535C1405-F190-42BD-A40B-A39E46BBA58C}" dt="2025-01-22T23:30:46.467" v="715"/>
          <ac:spMkLst>
            <pc:docMk/>
            <pc:sldMk cId="2244841086" sldId="340"/>
            <ac:spMk id="15" creationId="{E7A5D7EA-6DA2-6346-DA56-0D45F4644997}"/>
          </ac:spMkLst>
        </pc:spChg>
        <pc:spChg chg="add mod">
          <ac:chgData name="Giulio Dalla Riva" userId="4c03dd33-81af-496f-8af9-2f9658920131" providerId="ADAL" clId="{535C1405-F190-42BD-A40B-A39E46BBA58C}" dt="2025-01-22T23:37:50.633" v="1145" actId="113"/>
          <ac:spMkLst>
            <pc:docMk/>
            <pc:sldMk cId="2244841086" sldId="340"/>
            <ac:spMk id="16" creationId="{B269FF74-0E8D-BD82-4D84-C8E825B62146}"/>
          </ac:spMkLst>
        </pc:spChg>
        <pc:grpChg chg="mod">
          <ac:chgData name="Giulio Dalla Riva" userId="4c03dd33-81af-496f-8af9-2f9658920131" providerId="ADAL" clId="{535C1405-F190-42BD-A40B-A39E46BBA58C}" dt="2025-01-22T23:35:13.109" v="1105"/>
          <ac:grpSpMkLst>
            <pc:docMk/>
            <pc:sldMk cId="2244841086" sldId="340"/>
            <ac:grpSpMk id="20" creationId="{4F7B33A6-BEA4-A979-22D5-57A9A8902DF8}"/>
          </ac:grpSpMkLst>
        </pc:grpChg>
        <pc:picChg chg="add del mod">
          <ac:chgData name="Giulio Dalla Riva" userId="4c03dd33-81af-496f-8af9-2f9658920131" providerId="ADAL" clId="{535C1405-F190-42BD-A40B-A39E46BBA58C}" dt="2025-01-22T21:49:45.835" v="547" actId="478"/>
          <ac:picMkLst>
            <pc:docMk/>
            <pc:sldMk cId="2244841086" sldId="340"/>
            <ac:picMk id="2" creationId="{1323BAB6-A0C6-8F7A-87A4-0FA8D1FE7E37}"/>
          </ac:picMkLst>
        </pc:picChg>
        <pc:picChg chg="add del mod">
          <ac:chgData name="Giulio Dalla Riva" userId="4c03dd33-81af-496f-8af9-2f9658920131" providerId="ADAL" clId="{535C1405-F190-42BD-A40B-A39E46BBA58C}" dt="2025-01-22T21:49:45.835" v="547" actId="478"/>
          <ac:picMkLst>
            <pc:docMk/>
            <pc:sldMk cId="2244841086" sldId="340"/>
            <ac:picMk id="12" creationId="{E4C6E8F4-BBF0-0992-67FD-F4B4629F1411}"/>
          </ac:picMkLst>
        </pc:picChg>
        <pc:picChg chg="del">
          <ac:chgData name="Giulio Dalla Riva" userId="4c03dd33-81af-496f-8af9-2f9658920131" providerId="ADAL" clId="{535C1405-F190-42BD-A40B-A39E46BBA58C}" dt="2025-01-22T21:50:01.178" v="551" actId="478"/>
          <ac:picMkLst>
            <pc:docMk/>
            <pc:sldMk cId="2244841086" sldId="340"/>
            <ac:picMk id="21" creationId="{03D72F4D-C161-69D2-CB14-E0BFEC4597F6}"/>
          </ac:picMkLst>
        </pc:picChg>
        <pc:picChg chg="del">
          <ac:chgData name="Giulio Dalla Riva" userId="4c03dd33-81af-496f-8af9-2f9658920131" providerId="ADAL" clId="{535C1405-F190-42BD-A40B-A39E46BBA58C}" dt="2025-01-22T21:49:52.098" v="548" actId="478"/>
          <ac:picMkLst>
            <pc:docMk/>
            <pc:sldMk cId="2244841086" sldId="340"/>
            <ac:picMk id="23" creationId="{A1255898-E37C-70BC-8203-B1C5E81A88C1}"/>
          </ac:picMkLst>
        </pc:picChg>
        <pc:picChg chg="del">
          <ac:chgData name="Giulio Dalla Riva" userId="4c03dd33-81af-496f-8af9-2f9658920131" providerId="ADAL" clId="{535C1405-F190-42BD-A40B-A39E46BBA58C}" dt="2025-01-22T21:49:52.098" v="548" actId="478"/>
          <ac:picMkLst>
            <pc:docMk/>
            <pc:sldMk cId="2244841086" sldId="340"/>
            <ac:picMk id="25" creationId="{5DBC7F7D-BB97-6209-4C01-A7F9EBCAB995}"/>
          </ac:picMkLst>
        </pc:picChg>
        <pc:picChg chg="del">
          <ac:chgData name="Giulio Dalla Riva" userId="4c03dd33-81af-496f-8af9-2f9658920131" providerId="ADAL" clId="{535C1405-F190-42BD-A40B-A39E46BBA58C}" dt="2025-01-22T21:49:45.835" v="547" actId="478"/>
          <ac:picMkLst>
            <pc:docMk/>
            <pc:sldMk cId="2244841086" sldId="340"/>
            <ac:picMk id="27" creationId="{1D44F9F8-BE8E-7C40-9EF6-4DAB1E82A52A}"/>
          </ac:picMkLst>
        </pc:picChg>
        <pc:picChg chg="mod">
          <ac:chgData name="Giulio Dalla Riva" userId="4c03dd33-81af-496f-8af9-2f9658920131" providerId="ADAL" clId="{535C1405-F190-42BD-A40B-A39E46BBA58C}" dt="2025-01-22T21:49:59.195" v="550" actId="14100"/>
          <ac:picMkLst>
            <pc:docMk/>
            <pc:sldMk cId="2244841086" sldId="340"/>
            <ac:picMk id="29" creationId="{B987FCAE-BE0A-AF4C-85CA-CF380F200024}"/>
          </ac:picMkLst>
        </pc:picChg>
        <pc:picChg chg="mod">
          <ac:chgData name="Giulio Dalla Riva" userId="4c03dd33-81af-496f-8af9-2f9658920131" providerId="ADAL" clId="{535C1405-F190-42BD-A40B-A39E46BBA58C}" dt="2025-01-22T23:35:00.781" v="1101" actId="1076"/>
          <ac:picMkLst>
            <pc:docMk/>
            <pc:sldMk cId="2244841086" sldId="340"/>
            <ac:picMk id="31" creationId="{83C2BEAE-37DB-DD48-2A03-81DADB9A8971}"/>
          </ac:picMkLst>
        </pc:picChg>
        <pc:picChg chg="del mod">
          <ac:chgData name="Giulio Dalla Riva" userId="4c03dd33-81af-496f-8af9-2f9658920131" providerId="ADAL" clId="{535C1405-F190-42BD-A40B-A39E46BBA58C}" dt="2025-01-22T21:51:55.066" v="569" actId="478"/>
          <ac:picMkLst>
            <pc:docMk/>
            <pc:sldMk cId="2244841086" sldId="340"/>
            <ac:picMk id="33" creationId="{A695E078-8FCE-A939-9C26-06708FD452BE}"/>
          </ac:picMkLst>
        </pc:picChg>
        <pc:picChg chg="del mod">
          <ac:chgData name="Giulio Dalla Riva" userId="4c03dd33-81af-496f-8af9-2f9658920131" providerId="ADAL" clId="{535C1405-F190-42BD-A40B-A39E46BBA58C}" dt="2025-01-22T21:51:55.066" v="569" actId="478"/>
          <ac:picMkLst>
            <pc:docMk/>
            <pc:sldMk cId="2244841086" sldId="340"/>
            <ac:picMk id="35" creationId="{69356DD5-9D7A-F678-4DDB-FF6D3700A5BD}"/>
          </ac:picMkLst>
        </pc:picChg>
        <pc:picChg chg="del">
          <ac:chgData name="Giulio Dalla Riva" userId="4c03dd33-81af-496f-8af9-2f9658920131" providerId="ADAL" clId="{535C1405-F190-42BD-A40B-A39E46BBA58C}" dt="2025-01-22T21:50:33.667" v="563" actId="478"/>
          <ac:picMkLst>
            <pc:docMk/>
            <pc:sldMk cId="2244841086" sldId="340"/>
            <ac:picMk id="37" creationId="{C942113D-31BB-520A-5BBA-45619458328D}"/>
          </ac:picMkLst>
        </pc:picChg>
        <pc:picChg chg="del">
          <ac:chgData name="Giulio Dalla Riva" userId="4c03dd33-81af-496f-8af9-2f9658920131" providerId="ADAL" clId="{535C1405-F190-42BD-A40B-A39E46BBA58C}" dt="2025-01-22T21:50:33.667" v="563" actId="478"/>
          <ac:picMkLst>
            <pc:docMk/>
            <pc:sldMk cId="2244841086" sldId="340"/>
            <ac:picMk id="39" creationId="{D21C4D31-B1BE-7954-B3C5-12FF460EB50B}"/>
          </ac:picMkLst>
        </pc:picChg>
        <pc:picChg chg="del">
          <ac:chgData name="Giulio Dalla Riva" userId="4c03dd33-81af-496f-8af9-2f9658920131" providerId="ADAL" clId="{535C1405-F190-42BD-A40B-A39E46BBA58C}" dt="2025-01-22T21:50:33.667" v="563" actId="478"/>
          <ac:picMkLst>
            <pc:docMk/>
            <pc:sldMk cId="2244841086" sldId="340"/>
            <ac:picMk id="41" creationId="{9108494D-6FA7-CE76-3E3A-FE6CF360F3B4}"/>
          </ac:picMkLst>
        </pc:picChg>
        <pc:picChg chg="del">
          <ac:chgData name="Giulio Dalla Riva" userId="4c03dd33-81af-496f-8af9-2f9658920131" providerId="ADAL" clId="{535C1405-F190-42BD-A40B-A39E46BBA58C}" dt="2025-01-22T21:50:33.667" v="563" actId="478"/>
          <ac:picMkLst>
            <pc:docMk/>
            <pc:sldMk cId="2244841086" sldId="340"/>
            <ac:picMk id="43" creationId="{FFD720C7-08B7-59DA-5FAE-590E94504C6A}"/>
          </ac:picMkLst>
        </pc:picChg>
        <pc:inkChg chg="add">
          <ac:chgData name="Giulio Dalla Riva" userId="4c03dd33-81af-496f-8af9-2f9658920131" providerId="ADAL" clId="{535C1405-F190-42BD-A40B-A39E46BBA58C}" dt="2025-01-22T23:35:05.960" v="1102" actId="9405"/>
          <ac:inkMkLst>
            <pc:docMk/>
            <pc:sldMk cId="2244841086" sldId="340"/>
            <ac:inkMk id="17" creationId="{DC20D725-0276-9A9A-D106-2F91FD340EF6}"/>
          </ac:inkMkLst>
        </pc:inkChg>
        <pc:inkChg chg="add mod">
          <ac:chgData name="Giulio Dalla Riva" userId="4c03dd33-81af-496f-8af9-2f9658920131" providerId="ADAL" clId="{535C1405-F190-42BD-A40B-A39E46BBA58C}" dt="2025-01-22T23:35:13.109" v="1105"/>
          <ac:inkMkLst>
            <pc:docMk/>
            <pc:sldMk cId="2244841086" sldId="340"/>
            <ac:inkMk id="18" creationId="{B7B94B7E-17BA-8298-28DF-CA93DEFE8263}"/>
          </ac:inkMkLst>
        </pc:inkChg>
        <pc:inkChg chg="add mod">
          <ac:chgData name="Giulio Dalla Riva" userId="4c03dd33-81af-496f-8af9-2f9658920131" providerId="ADAL" clId="{535C1405-F190-42BD-A40B-A39E46BBA58C}" dt="2025-01-22T23:35:13.109" v="1105"/>
          <ac:inkMkLst>
            <pc:docMk/>
            <pc:sldMk cId="2244841086" sldId="340"/>
            <ac:inkMk id="19" creationId="{3A5E8BB4-7B1D-16F9-A406-7D2D4E22B1FD}"/>
          </ac:inkMkLst>
        </pc:inkChg>
      </pc:sldChg>
      <pc:sldChg chg="addSp delSp modSp add mod">
        <pc:chgData name="Giulio Dalla Riva" userId="4c03dd33-81af-496f-8af9-2f9658920131" providerId="ADAL" clId="{535C1405-F190-42BD-A40B-A39E46BBA58C}" dt="2025-01-23T00:04:50.539" v="1397" actId="1076"/>
        <pc:sldMkLst>
          <pc:docMk/>
          <pc:sldMk cId="3482465842" sldId="341"/>
        </pc:sldMkLst>
        <pc:spChg chg="del">
          <ac:chgData name="Giulio Dalla Riva" userId="4c03dd33-81af-496f-8af9-2f9658920131" providerId="ADAL" clId="{535C1405-F190-42BD-A40B-A39E46BBA58C}" dt="2025-01-22T23:30:03.732" v="687" actId="478"/>
          <ac:spMkLst>
            <pc:docMk/>
            <pc:sldMk cId="3482465842" sldId="341"/>
            <ac:spMk id="3" creationId="{01A04C81-1BA2-70AB-F370-3043F370D705}"/>
          </ac:spMkLst>
        </pc:spChg>
        <pc:spChg chg="add del mod">
          <ac:chgData name="Giulio Dalla Riva" userId="4c03dd33-81af-496f-8af9-2f9658920131" providerId="ADAL" clId="{535C1405-F190-42BD-A40B-A39E46BBA58C}" dt="2025-01-22T23:30:06.479" v="689" actId="478"/>
          <ac:spMkLst>
            <pc:docMk/>
            <pc:sldMk cId="3482465842" sldId="341"/>
            <ac:spMk id="12" creationId="{EDBF3309-7CDB-45C6-39F6-C7AF9B74AD93}"/>
          </ac:spMkLst>
        </pc:spChg>
        <pc:spChg chg="add mod">
          <ac:chgData name="Giulio Dalla Riva" userId="4c03dd33-81af-496f-8af9-2f9658920131" providerId="ADAL" clId="{535C1405-F190-42BD-A40B-A39E46BBA58C}" dt="2025-01-22T23:30:15.468" v="706" actId="20577"/>
          <ac:spMkLst>
            <pc:docMk/>
            <pc:sldMk cId="3482465842" sldId="341"/>
            <ac:spMk id="13" creationId="{98B115F8-0D41-7A68-4621-256A1C4901C4}"/>
          </ac:spMkLst>
        </pc:spChg>
        <pc:spChg chg="add mod">
          <ac:chgData name="Giulio Dalla Riva" userId="4c03dd33-81af-496f-8af9-2f9658920131" providerId="ADAL" clId="{535C1405-F190-42BD-A40B-A39E46BBA58C}" dt="2025-01-23T00:04:50.108" v="1396" actId="1076"/>
          <ac:spMkLst>
            <pc:docMk/>
            <pc:sldMk cId="3482465842" sldId="341"/>
            <ac:spMk id="14" creationId="{31A9D3CC-567B-9D4D-D191-8D5236D0AE6A}"/>
          </ac:spMkLst>
        </pc:spChg>
        <pc:picChg chg="add mod">
          <ac:chgData name="Giulio Dalla Riva" userId="4c03dd33-81af-496f-8af9-2f9658920131" providerId="ADAL" clId="{535C1405-F190-42BD-A40B-A39E46BBA58C}" dt="2025-01-23T00:04:50.539" v="1397" actId="1076"/>
          <ac:picMkLst>
            <pc:docMk/>
            <pc:sldMk cId="3482465842" sldId="341"/>
            <ac:picMk id="16" creationId="{11862A7D-8C77-AF5A-F4A7-EC5DD8C5B501}"/>
          </ac:picMkLst>
        </pc:picChg>
        <pc:picChg chg="add mod">
          <ac:chgData name="Giulio Dalla Riva" userId="4c03dd33-81af-496f-8af9-2f9658920131" providerId="ADAL" clId="{535C1405-F190-42BD-A40B-A39E46BBA58C}" dt="2025-01-23T00:04:50.539" v="1397" actId="1076"/>
          <ac:picMkLst>
            <pc:docMk/>
            <pc:sldMk cId="3482465842" sldId="341"/>
            <ac:picMk id="17" creationId="{AF879562-8456-0824-4DEB-781E56B16373}"/>
          </ac:picMkLst>
        </pc:picChg>
        <pc:picChg chg="del">
          <ac:chgData name="Giulio Dalla Riva" userId="4c03dd33-81af-496f-8af9-2f9658920131" providerId="ADAL" clId="{535C1405-F190-42BD-A40B-A39E46BBA58C}" dt="2025-01-22T23:26:13.462" v="613" actId="478"/>
          <ac:picMkLst>
            <pc:docMk/>
            <pc:sldMk cId="3482465842" sldId="341"/>
            <ac:picMk id="21" creationId="{3324709B-4F8F-61F3-F328-6C6BD672790D}"/>
          </ac:picMkLst>
        </pc:picChg>
        <pc:picChg chg="del">
          <ac:chgData name="Giulio Dalla Riva" userId="4c03dd33-81af-496f-8af9-2f9658920131" providerId="ADAL" clId="{535C1405-F190-42BD-A40B-A39E46BBA58C}" dt="2025-01-22T23:26:04.310" v="609" actId="478"/>
          <ac:picMkLst>
            <pc:docMk/>
            <pc:sldMk cId="3482465842" sldId="341"/>
            <ac:picMk id="23" creationId="{FA510D61-827D-E68A-7881-D49109C5C0F1}"/>
          </ac:picMkLst>
        </pc:picChg>
        <pc:picChg chg="del">
          <ac:chgData name="Giulio Dalla Riva" userId="4c03dd33-81af-496f-8af9-2f9658920131" providerId="ADAL" clId="{535C1405-F190-42BD-A40B-A39E46BBA58C}" dt="2025-01-22T23:26:04.310" v="609" actId="478"/>
          <ac:picMkLst>
            <pc:docMk/>
            <pc:sldMk cId="3482465842" sldId="341"/>
            <ac:picMk id="25" creationId="{AE92C4EB-1046-D06F-2579-C5BEFF607193}"/>
          </ac:picMkLst>
        </pc:picChg>
        <pc:picChg chg="del">
          <ac:chgData name="Giulio Dalla Riva" userId="4c03dd33-81af-496f-8af9-2f9658920131" providerId="ADAL" clId="{535C1405-F190-42BD-A40B-A39E46BBA58C}" dt="2025-01-22T23:26:04.310" v="609" actId="478"/>
          <ac:picMkLst>
            <pc:docMk/>
            <pc:sldMk cId="3482465842" sldId="341"/>
            <ac:picMk id="27" creationId="{DF5E1FC4-1101-781F-EF3B-E805D2980096}"/>
          </ac:picMkLst>
        </pc:picChg>
        <pc:picChg chg="del">
          <ac:chgData name="Giulio Dalla Riva" userId="4c03dd33-81af-496f-8af9-2f9658920131" providerId="ADAL" clId="{535C1405-F190-42BD-A40B-A39E46BBA58C}" dt="2025-01-22T23:26:04.310" v="609" actId="478"/>
          <ac:picMkLst>
            <pc:docMk/>
            <pc:sldMk cId="3482465842" sldId="341"/>
            <ac:picMk id="29" creationId="{81B54320-898C-AC91-107A-22EEE0EA3FD3}"/>
          </ac:picMkLst>
        </pc:picChg>
        <pc:picChg chg="del">
          <ac:chgData name="Giulio Dalla Riva" userId="4c03dd33-81af-496f-8af9-2f9658920131" providerId="ADAL" clId="{535C1405-F190-42BD-A40B-A39E46BBA58C}" dt="2025-01-22T23:26:04.310" v="609" actId="478"/>
          <ac:picMkLst>
            <pc:docMk/>
            <pc:sldMk cId="3482465842" sldId="341"/>
            <ac:picMk id="31" creationId="{1B50092B-BCB6-0001-0E57-6612683DD8F4}"/>
          </ac:picMkLst>
        </pc:picChg>
        <pc:picChg chg="del">
          <ac:chgData name="Giulio Dalla Riva" userId="4c03dd33-81af-496f-8af9-2f9658920131" providerId="ADAL" clId="{535C1405-F190-42BD-A40B-A39E46BBA58C}" dt="2025-01-22T23:26:04.310" v="609" actId="478"/>
          <ac:picMkLst>
            <pc:docMk/>
            <pc:sldMk cId="3482465842" sldId="341"/>
            <ac:picMk id="33" creationId="{1734FC9C-1DDF-9127-5A20-CA1CF7AEEB1D}"/>
          </ac:picMkLst>
        </pc:picChg>
        <pc:picChg chg="del">
          <ac:chgData name="Giulio Dalla Riva" userId="4c03dd33-81af-496f-8af9-2f9658920131" providerId="ADAL" clId="{535C1405-F190-42BD-A40B-A39E46BBA58C}" dt="2025-01-22T23:26:04.310" v="609" actId="478"/>
          <ac:picMkLst>
            <pc:docMk/>
            <pc:sldMk cId="3482465842" sldId="341"/>
            <ac:picMk id="35" creationId="{A48A1621-B154-E955-6B44-779D417859BB}"/>
          </ac:picMkLst>
        </pc:picChg>
        <pc:picChg chg="del mod">
          <ac:chgData name="Giulio Dalla Riva" userId="4c03dd33-81af-496f-8af9-2f9658920131" providerId="ADAL" clId="{535C1405-F190-42BD-A40B-A39E46BBA58C}" dt="2025-01-22T23:44:33.727" v="1208" actId="478"/>
          <ac:picMkLst>
            <pc:docMk/>
            <pc:sldMk cId="3482465842" sldId="341"/>
            <ac:picMk id="37" creationId="{3ABC7897-80DF-C05E-B55C-CA7FACD81C81}"/>
          </ac:picMkLst>
        </pc:picChg>
        <pc:picChg chg="del mod">
          <ac:chgData name="Giulio Dalla Riva" userId="4c03dd33-81af-496f-8af9-2f9658920131" providerId="ADAL" clId="{535C1405-F190-42BD-A40B-A39E46BBA58C}" dt="2025-01-22T23:44:34.208" v="1209" actId="478"/>
          <ac:picMkLst>
            <pc:docMk/>
            <pc:sldMk cId="3482465842" sldId="341"/>
            <ac:picMk id="39" creationId="{5502E5F4-27FC-9792-2B08-1709C30D1AD4}"/>
          </ac:picMkLst>
        </pc:picChg>
        <pc:picChg chg="del mod">
          <ac:chgData name="Giulio Dalla Riva" userId="4c03dd33-81af-496f-8af9-2f9658920131" providerId="ADAL" clId="{535C1405-F190-42BD-A40B-A39E46BBA58C}" dt="2025-01-22T23:44:06.416" v="1206" actId="478"/>
          <ac:picMkLst>
            <pc:docMk/>
            <pc:sldMk cId="3482465842" sldId="341"/>
            <ac:picMk id="41" creationId="{868E6DC0-093E-05C8-C588-4F9DA1BFA6CF}"/>
          </ac:picMkLst>
        </pc:picChg>
        <pc:picChg chg="del mod">
          <ac:chgData name="Giulio Dalla Riva" userId="4c03dd33-81af-496f-8af9-2f9658920131" providerId="ADAL" clId="{535C1405-F190-42BD-A40B-A39E46BBA58C}" dt="2025-01-22T23:44:06.046" v="1205" actId="478"/>
          <ac:picMkLst>
            <pc:docMk/>
            <pc:sldMk cId="3482465842" sldId="341"/>
            <ac:picMk id="43" creationId="{494378B9-A61F-B6C2-2D36-544CE9EF30D8}"/>
          </ac:picMkLst>
        </pc:picChg>
      </pc:sldChg>
      <pc:sldChg chg="add del">
        <pc:chgData name="Giulio Dalla Riva" userId="4c03dd33-81af-496f-8af9-2f9658920131" providerId="ADAL" clId="{535C1405-F190-42BD-A40B-A39E46BBA58C}" dt="2025-01-22T21:51:48.669" v="568" actId="47"/>
        <pc:sldMkLst>
          <pc:docMk/>
          <pc:sldMk cId="1611706666" sldId="342"/>
        </pc:sldMkLst>
      </pc:sldChg>
      <pc:sldChg chg="add del">
        <pc:chgData name="Giulio Dalla Riva" userId="4c03dd33-81af-496f-8af9-2f9658920131" providerId="ADAL" clId="{535C1405-F190-42BD-A40B-A39E46BBA58C}" dt="2025-01-22T21:51:48.669" v="568" actId="47"/>
        <pc:sldMkLst>
          <pc:docMk/>
          <pc:sldMk cId="3604959939" sldId="343"/>
        </pc:sldMkLst>
      </pc:sldChg>
      <pc:sldChg chg="addSp delSp modSp add mod">
        <pc:chgData name="Giulio Dalla Riva" userId="4c03dd33-81af-496f-8af9-2f9658920131" providerId="ADAL" clId="{535C1405-F190-42BD-A40B-A39E46BBA58C}" dt="2025-01-22T23:38:05.819" v="1147" actId="1076"/>
        <pc:sldMkLst>
          <pc:docMk/>
          <pc:sldMk cId="3543632421" sldId="344"/>
        </pc:sldMkLst>
        <pc:spChg chg="del">
          <ac:chgData name="Giulio Dalla Riva" userId="4c03dd33-81af-496f-8af9-2f9658920131" providerId="ADAL" clId="{535C1405-F190-42BD-A40B-A39E46BBA58C}" dt="2025-01-22T23:30:37.493" v="711" actId="478"/>
          <ac:spMkLst>
            <pc:docMk/>
            <pc:sldMk cId="3543632421" sldId="344"/>
            <ac:spMk id="3" creationId="{BBABAF39-C8C8-2A6F-F79C-FFC499ECAFF5}"/>
          </ac:spMkLst>
        </pc:spChg>
        <pc:spChg chg="add del mod">
          <ac:chgData name="Giulio Dalla Riva" userId="4c03dd33-81af-496f-8af9-2f9658920131" providerId="ADAL" clId="{535C1405-F190-42BD-A40B-A39E46BBA58C}" dt="2025-01-22T23:30:41.274" v="712" actId="478"/>
          <ac:spMkLst>
            <pc:docMk/>
            <pc:sldMk cId="3543632421" sldId="344"/>
            <ac:spMk id="12" creationId="{A13F24B1-FCF4-576D-0884-E8807D7963CA}"/>
          </ac:spMkLst>
        </pc:spChg>
        <pc:spChg chg="add mod">
          <ac:chgData name="Giulio Dalla Riva" userId="4c03dd33-81af-496f-8af9-2f9658920131" providerId="ADAL" clId="{535C1405-F190-42BD-A40B-A39E46BBA58C}" dt="2025-01-22T23:30:41.533" v="713"/>
          <ac:spMkLst>
            <pc:docMk/>
            <pc:sldMk cId="3543632421" sldId="344"/>
            <ac:spMk id="13" creationId="{740CF0F0-69B0-CE5B-104B-3C14EF6789C9}"/>
          </ac:spMkLst>
        </pc:spChg>
        <pc:spChg chg="add mod">
          <ac:chgData name="Giulio Dalla Riva" userId="4c03dd33-81af-496f-8af9-2f9658920131" providerId="ADAL" clId="{535C1405-F190-42BD-A40B-A39E46BBA58C}" dt="2025-01-22T23:38:00.822" v="1146"/>
          <ac:spMkLst>
            <pc:docMk/>
            <pc:sldMk cId="3543632421" sldId="344"/>
            <ac:spMk id="14" creationId="{2E83EB9E-38CE-FFBF-54C3-C4C7669DFC72}"/>
          </ac:spMkLst>
        </pc:spChg>
        <pc:picChg chg="del">
          <ac:chgData name="Giulio Dalla Riva" userId="4c03dd33-81af-496f-8af9-2f9658920131" providerId="ADAL" clId="{535C1405-F190-42BD-A40B-A39E46BBA58C}" dt="2025-01-22T21:52:27.242" v="574" actId="478"/>
          <ac:picMkLst>
            <pc:docMk/>
            <pc:sldMk cId="3543632421" sldId="344"/>
            <ac:picMk id="31" creationId="{4FFFF931-6F6E-FE8C-3A75-EF3E7FE2BD7E}"/>
          </ac:picMkLst>
        </pc:picChg>
        <pc:picChg chg="mod">
          <ac:chgData name="Giulio Dalla Riva" userId="4c03dd33-81af-496f-8af9-2f9658920131" providerId="ADAL" clId="{535C1405-F190-42BD-A40B-A39E46BBA58C}" dt="2025-01-22T23:38:05.819" v="1147" actId="1076"/>
          <ac:picMkLst>
            <pc:docMk/>
            <pc:sldMk cId="3543632421" sldId="344"/>
            <ac:picMk id="33" creationId="{38DF164A-BF05-388B-FD2A-49CF43C6275E}"/>
          </ac:picMkLst>
        </pc:picChg>
        <pc:picChg chg="del">
          <ac:chgData name="Giulio Dalla Riva" userId="4c03dd33-81af-496f-8af9-2f9658920131" providerId="ADAL" clId="{535C1405-F190-42BD-A40B-A39E46BBA58C}" dt="2025-01-22T21:52:27.977" v="575" actId="478"/>
          <ac:picMkLst>
            <pc:docMk/>
            <pc:sldMk cId="3543632421" sldId="344"/>
            <ac:picMk id="35" creationId="{E8532644-5CE4-7143-69EB-FF0E0258DE5F}"/>
          </ac:picMkLst>
        </pc:picChg>
      </pc:sldChg>
      <pc:sldChg chg="addSp delSp modSp add mod">
        <pc:chgData name="Giulio Dalla Riva" userId="4c03dd33-81af-496f-8af9-2f9658920131" providerId="ADAL" clId="{535C1405-F190-42BD-A40B-A39E46BBA58C}" dt="2025-01-22T23:43:35.663" v="1200" actId="20577"/>
        <pc:sldMkLst>
          <pc:docMk/>
          <pc:sldMk cId="786785111" sldId="345"/>
        </pc:sldMkLst>
        <pc:spChg chg="del">
          <ac:chgData name="Giulio Dalla Riva" userId="4c03dd33-81af-496f-8af9-2f9658920131" providerId="ADAL" clId="{535C1405-F190-42BD-A40B-A39E46BBA58C}" dt="2025-01-22T23:30:25.854" v="707" actId="478"/>
          <ac:spMkLst>
            <pc:docMk/>
            <pc:sldMk cId="786785111" sldId="345"/>
            <ac:spMk id="3" creationId="{F4561266-A8EF-A625-D223-EEDC6B9912C3}"/>
          </ac:spMkLst>
        </pc:spChg>
        <pc:spChg chg="add del mod">
          <ac:chgData name="Giulio Dalla Riva" userId="4c03dd33-81af-496f-8af9-2f9658920131" providerId="ADAL" clId="{535C1405-F190-42BD-A40B-A39E46BBA58C}" dt="2025-01-22T23:30:28.411" v="708" actId="478"/>
          <ac:spMkLst>
            <pc:docMk/>
            <pc:sldMk cId="786785111" sldId="345"/>
            <ac:spMk id="12" creationId="{F96B6085-CE73-55DC-77E8-C8D087F9CB4A}"/>
          </ac:spMkLst>
        </pc:spChg>
        <pc:spChg chg="add mod">
          <ac:chgData name="Giulio Dalla Riva" userId="4c03dd33-81af-496f-8af9-2f9658920131" providerId="ADAL" clId="{535C1405-F190-42BD-A40B-A39E46BBA58C}" dt="2025-01-22T23:30:28.753" v="709"/>
          <ac:spMkLst>
            <pc:docMk/>
            <pc:sldMk cId="786785111" sldId="345"/>
            <ac:spMk id="13" creationId="{F118E093-67D3-2B7C-CC6F-866B7F850282}"/>
          </ac:spMkLst>
        </pc:spChg>
        <pc:spChg chg="add mod">
          <ac:chgData name="Giulio Dalla Riva" userId="4c03dd33-81af-496f-8af9-2f9658920131" providerId="ADAL" clId="{535C1405-F190-42BD-A40B-A39E46BBA58C}" dt="2025-01-22T23:43:35.663" v="1200" actId="20577"/>
          <ac:spMkLst>
            <pc:docMk/>
            <pc:sldMk cId="786785111" sldId="345"/>
            <ac:spMk id="14" creationId="{AB6DDBF7-81C6-14BA-7321-2A46C7F72858}"/>
          </ac:spMkLst>
        </pc:spChg>
        <pc:picChg chg="del mod">
          <ac:chgData name="Giulio Dalla Riva" userId="4c03dd33-81af-496f-8af9-2f9658920131" providerId="ADAL" clId="{535C1405-F190-42BD-A40B-A39E46BBA58C}" dt="2025-01-22T23:38:18.383" v="1150" actId="478"/>
          <ac:picMkLst>
            <pc:docMk/>
            <pc:sldMk cId="786785111" sldId="345"/>
            <ac:picMk id="29" creationId="{534DE164-EBAB-F29A-435D-42B4904E5194}"/>
          </ac:picMkLst>
        </pc:picChg>
        <pc:picChg chg="mod">
          <ac:chgData name="Giulio Dalla Riva" userId="4c03dd33-81af-496f-8af9-2f9658920131" providerId="ADAL" clId="{535C1405-F190-42BD-A40B-A39E46BBA58C}" dt="2025-01-22T23:38:24.475" v="1152" actId="1076"/>
          <ac:picMkLst>
            <pc:docMk/>
            <pc:sldMk cId="786785111" sldId="345"/>
            <ac:picMk id="31" creationId="{F4EB554C-6E5F-53B2-D58D-F262AEED6919}"/>
          </ac:picMkLst>
        </pc:picChg>
        <pc:picChg chg="mod">
          <ac:chgData name="Giulio Dalla Riva" userId="4c03dd33-81af-496f-8af9-2f9658920131" providerId="ADAL" clId="{535C1405-F190-42BD-A40B-A39E46BBA58C}" dt="2025-01-22T23:38:29.689" v="1154" actId="14100"/>
          <ac:picMkLst>
            <pc:docMk/>
            <pc:sldMk cId="786785111" sldId="345"/>
            <ac:picMk id="33" creationId="{1C64E39B-415B-CEBC-6C8E-5531DBB76989}"/>
          </ac:picMkLst>
        </pc:picChg>
        <pc:picChg chg="mod ord">
          <ac:chgData name="Giulio Dalla Riva" userId="4c03dd33-81af-496f-8af9-2f9658920131" providerId="ADAL" clId="{535C1405-F190-42BD-A40B-A39E46BBA58C}" dt="2025-01-22T23:38:36.114" v="1156" actId="167"/>
          <ac:picMkLst>
            <pc:docMk/>
            <pc:sldMk cId="786785111" sldId="345"/>
            <ac:picMk id="35" creationId="{9FDB7BAA-0AE4-BCA8-C57C-4E409FD74676}"/>
          </ac:picMkLst>
        </pc:picChg>
      </pc:sldChg>
      <pc:sldChg chg="addSp delSp modSp add mod">
        <pc:chgData name="Giulio Dalla Riva" userId="4c03dd33-81af-496f-8af9-2f9658920131" providerId="ADAL" clId="{535C1405-F190-42BD-A40B-A39E46BBA58C}" dt="2025-01-22T23:34:17.993" v="1099" actId="113"/>
        <pc:sldMkLst>
          <pc:docMk/>
          <pc:sldMk cId="1817954068" sldId="346"/>
        </pc:sldMkLst>
        <pc:spChg chg="del">
          <ac:chgData name="Giulio Dalla Riva" userId="4c03dd33-81af-496f-8af9-2f9658920131" providerId="ADAL" clId="{535C1405-F190-42BD-A40B-A39E46BBA58C}" dt="2025-01-22T23:30:52.727" v="718" actId="478"/>
          <ac:spMkLst>
            <pc:docMk/>
            <pc:sldMk cId="1817954068" sldId="346"/>
            <ac:spMk id="3" creationId="{A6709E02-ACF5-4B08-766C-15E43CB3CBDB}"/>
          </ac:spMkLst>
        </pc:spChg>
        <pc:spChg chg="add del mod">
          <ac:chgData name="Giulio Dalla Riva" userId="4c03dd33-81af-496f-8af9-2f9658920131" providerId="ADAL" clId="{535C1405-F190-42BD-A40B-A39E46BBA58C}" dt="2025-01-22T23:30:54.411" v="719" actId="478"/>
          <ac:spMkLst>
            <pc:docMk/>
            <pc:sldMk cId="1817954068" sldId="346"/>
            <ac:spMk id="12" creationId="{06B1C88B-530C-DA27-35FE-2BCF414581D8}"/>
          </ac:spMkLst>
        </pc:spChg>
        <pc:spChg chg="add mod">
          <ac:chgData name="Giulio Dalla Riva" userId="4c03dd33-81af-496f-8af9-2f9658920131" providerId="ADAL" clId="{535C1405-F190-42BD-A40B-A39E46BBA58C}" dt="2025-01-22T23:30:54.680" v="720"/>
          <ac:spMkLst>
            <pc:docMk/>
            <pc:sldMk cId="1817954068" sldId="346"/>
            <ac:spMk id="13" creationId="{FCF60563-AFF4-B1FB-31D8-40C34DCFD9CE}"/>
          </ac:spMkLst>
        </pc:spChg>
        <pc:spChg chg="add mod">
          <ac:chgData name="Giulio Dalla Riva" userId="4c03dd33-81af-496f-8af9-2f9658920131" providerId="ADAL" clId="{535C1405-F190-42BD-A40B-A39E46BBA58C}" dt="2025-01-22T23:34:17.993" v="1099" actId="113"/>
          <ac:spMkLst>
            <pc:docMk/>
            <pc:sldMk cId="1817954068" sldId="346"/>
            <ac:spMk id="14" creationId="{EB418E93-2ED3-3D47-C145-681DD37436B4}"/>
          </ac:spMkLst>
        </pc:spChg>
        <pc:picChg chg="del">
          <ac:chgData name="Giulio Dalla Riva" userId="4c03dd33-81af-496f-8af9-2f9658920131" providerId="ADAL" clId="{535C1405-F190-42BD-A40B-A39E46BBA58C}" dt="2025-01-22T23:25:20.346" v="605" actId="478"/>
          <ac:picMkLst>
            <pc:docMk/>
            <pc:sldMk cId="1817954068" sldId="346"/>
            <ac:picMk id="25" creationId="{39D4AE62-4F9C-2A8C-813F-55FA38581D89}"/>
          </ac:picMkLst>
        </pc:picChg>
        <pc:picChg chg="mod">
          <ac:chgData name="Giulio Dalla Riva" userId="4c03dd33-81af-496f-8af9-2f9658920131" providerId="ADAL" clId="{535C1405-F190-42BD-A40B-A39E46BBA58C}" dt="2025-01-22T23:25:24.908" v="606" actId="1076"/>
          <ac:picMkLst>
            <pc:docMk/>
            <pc:sldMk cId="1817954068" sldId="346"/>
            <ac:picMk id="27" creationId="{ED106615-5C3E-9827-05FA-DB9E8C8E3D37}"/>
          </ac:picMkLst>
        </pc:picChg>
      </pc:sldChg>
      <pc:sldChg chg="delSp add del mod">
        <pc:chgData name="Giulio Dalla Riva" userId="4c03dd33-81af-496f-8af9-2f9658920131" providerId="ADAL" clId="{535C1405-F190-42BD-A40B-A39E46BBA58C}" dt="2025-01-23T00:03:44.450" v="1354" actId="47"/>
        <pc:sldMkLst>
          <pc:docMk/>
          <pc:sldMk cId="1067557148" sldId="347"/>
        </pc:sldMkLst>
        <pc:picChg chg="del">
          <ac:chgData name="Giulio Dalla Riva" userId="4c03dd33-81af-496f-8af9-2f9658920131" providerId="ADAL" clId="{535C1405-F190-42BD-A40B-A39E46BBA58C}" dt="2025-01-23T00:03:04.284" v="1292" actId="478"/>
          <ac:picMkLst>
            <pc:docMk/>
            <pc:sldMk cId="1067557148" sldId="347"/>
            <ac:picMk id="37" creationId="{55525E85-4F33-D5E6-B5A8-35A96F10F04E}"/>
          </ac:picMkLst>
        </pc:picChg>
        <pc:picChg chg="del">
          <ac:chgData name="Giulio Dalla Riva" userId="4c03dd33-81af-496f-8af9-2f9658920131" providerId="ADAL" clId="{535C1405-F190-42BD-A40B-A39E46BBA58C}" dt="2025-01-23T00:03:04.852" v="1293" actId="478"/>
          <ac:picMkLst>
            <pc:docMk/>
            <pc:sldMk cId="1067557148" sldId="347"/>
            <ac:picMk id="39" creationId="{CF817952-66C5-2B8D-1732-134839CFCEED}"/>
          </ac:picMkLst>
        </pc:picChg>
      </pc:sldChg>
      <pc:sldChg chg="addSp delSp modSp add mod">
        <pc:chgData name="Giulio Dalla Riva" userId="4c03dd33-81af-496f-8af9-2f9658920131" providerId="ADAL" clId="{535C1405-F190-42BD-A40B-A39E46BBA58C}" dt="2025-01-23T00:12:10.958" v="2154"/>
        <pc:sldMkLst>
          <pc:docMk/>
          <pc:sldMk cId="3487709865" sldId="347"/>
        </pc:sldMkLst>
        <pc:spChg chg="add mod">
          <ac:chgData name="Giulio Dalla Riva" userId="4c03dd33-81af-496f-8af9-2f9658920131" providerId="ADAL" clId="{535C1405-F190-42BD-A40B-A39E46BBA58C}" dt="2025-01-23T00:12:10.958" v="2154"/>
          <ac:spMkLst>
            <pc:docMk/>
            <pc:sldMk cId="3487709865" sldId="347"/>
            <ac:spMk id="2" creationId="{FE46F78F-E00E-1902-A6D5-A5FF3A1A87CD}"/>
          </ac:spMkLst>
        </pc:spChg>
        <pc:picChg chg="del">
          <ac:chgData name="Giulio Dalla Riva" userId="4c03dd33-81af-496f-8af9-2f9658920131" providerId="ADAL" clId="{535C1405-F190-42BD-A40B-A39E46BBA58C}" dt="2025-01-23T00:06:41.081" v="1473" actId="478"/>
          <ac:picMkLst>
            <pc:docMk/>
            <pc:sldMk cId="3487709865" sldId="347"/>
            <ac:picMk id="17" creationId="{7BEBDC54-5968-DCCD-F98A-18E2B7843800}"/>
          </ac:picMkLst>
        </pc:picChg>
        <pc:picChg chg="del">
          <ac:chgData name="Giulio Dalla Riva" userId="4c03dd33-81af-496f-8af9-2f9658920131" providerId="ADAL" clId="{535C1405-F190-42BD-A40B-A39E46BBA58C}" dt="2025-01-23T00:06:41.498" v="1474" actId="478"/>
          <ac:picMkLst>
            <pc:docMk/>
            <pc:sldMk cId="3487709865" sldId="347"/>
            <ac:picMk id="45" creationId="{B850115A-02E2-A2A3-9D33-931F4D819A0C}"/>
          </ac:picMkLst>
        </pc:picChg>
        <pc:picChg chg="del mod">
          <ac:chgData name="Giulio Dalla Riva" userId="4c03dd33-81af-496f-8af9-2f9658920131" providerId="ADAL" clId="{535C1405-F190-42BD-A40B-A39E46BBA58C}" dt="2025-01-23T00:07:33.609" v="1530" actId="478"/>
          <ac:picMkLst>
            <pc:docMk/>
            <pc:sldMk cId="3487709865" sldId="347"/>
            <ac:picMk id="47" creationId="{48CA97F2-D8AC-4496-8A2B-4C1346A5D714}"/>
          </ac:picMkLst>
        </pc:picChg>
        <pc:picChg chg="mod">
          <ac:chgData name="Giulio Dalla Riva" userId="4c03dd33-81af-496f-8af9-2f9658920131" providerId="ADAL" clId="{535C1405-F190-42BD-A40B-A39E46BBA58C}" dt="2025-01-23T00:07:37.928" v="1532" actId="14100"/>
          <ac:picMkLst>
            <pc:docMk/>
            <pc:sldMk cId="3487709865" sldId="347"/>
            <ac:picMk id="49" creationId="{BD0C853D-66FA-60CB-681F-D63E59F35036}"/>
          </ac:picMkLst>
        </pc:picChg>
      </pc:sldChg>
      <pc:sldChg chg="add del">
        <pc:chgData name="Giulio Dalla Riva" userId="4c03dd33-81af-496f-8af9-2f9658920131" providerId="ADAL" clId="{535C1405-F190-42BD-A40B-A39E46BBA58C}" dt="2025-01-23T00:03:45.965" v="1355" actId="47"/>
        <pc:sldMkLst>
          <pc:docMk/>
          <pc:sldMk cId="580406809" sldId="348"/>
        </pc:sldMkLst>
      </pc:sldChg>
      <pc:sldChg chg="addSp delSp modSp add mod ord">
        <pc:chgData name="Giulio Dalla Riva" userId="4c03dd33-81af-496f-8af9-2f9658920131" providerId="ADAL" clId="{535C1405-F190-42BD-A40B-A39E46BBA58C}" dt="2025-01-23T00:12:01.631" v="2153" actId="6549"/>
        <pc:sldMkLst>
          <pc:docMk/>
          <pc:sldMk cId="1125857580" sldId="348"/>
        </pc:sldMkLst>
        <pc:spChg chg="add mod">
          <ac:chgData name="Giulio Dalla Riva" userId="4c03dd33-81af-496f-8af9-2f9658920131" providerId="ADAL" clId="{535C1405-F190-42BD-A40B-A39E46BBA58C}" dt="2025-01-23T00:12:01.631" v="2153" actId="6549"/>
          <ac:spMkLst>
            <pc:docMk/>
            <pc:sldMk cId="1125857580" sldId="348"/>
            <ac:spMk id="2" creationId="{04D06C7F-8D80-F91C-2F39-F9BAFF2103C3}"/>
          </ac:spMkLst>
        </pc:spChg>
        <pc:picChg chg="del">
          <ac:chgData name="Giulio Dalla Riva" userId="4c03dd33-81af-496f-8af9-2f9658920131" providerId="ADAL" clId="{535C1405-F190-42BD-A40B-A39E46BBA58C}" dt="2025-01-23T00:06:57.565" v="1478" actId="478"/>
          <ac:picMkLst>
            <pc:docMk/>
            <pc:sldMk cId="1125857580" sldId="348"/>
            <ac:picMk id="49" creationId="{0C95BA76-7D67-9AD1-3930-F89FE5EB69C0}"/>
          </ac:picMkLst>
        </pc:picChg>
      </pc:sldChg>
      <pc:sldChg chg="add del">
        <pc:chgData name="Giulio Dalla Riva" userId="4c03dd33-81af-496f-8af9-2f9658920131" providerId="ADAL" clId="{535C1405-F190-42BD-A40B-A39E46BBA58C}" dt="2025-01-23T00:03:47.687" v="1356" actId="47"/>
        <pc:sldMkLst>
          <pc:docMk/>
          <pc:sldMk cId="1341157387" sldId="349"/>
        </pc:sldMkLst>
      </pc:sldChg>
      <pc:sldChg chg="add del">
        <pc:chgData name="Giulio Dalla Riva" userId="4c03dd33-81af-496f-8af9-2f9658920131" providerId="ADAL" clId="{535C1405-F190-42BD-A40B-A39E46BBA58C}" dt="2025-01-23T00:22:25.398" v="2955" actId="47"/>
        <pc:sldMkLst>
          <pc:docMk/>
          <pc:sldMk cId="3765699506" sldId="349"/>
        </pc:sldMkLst>
      </pc:sldChg>
      <pc:sldChg chg="add del">
        <pc:chgData name="Giulio Dalla Riva" userId="4c03dd33-81af-496f-8af9-2f9658920131" providerId="ADAL" clId="{535C1405-F190-42BD-A40B-A39E46BBA58C}" dt="2025-01-23T00:22:26.098" v="2956" actId="47"/>
        <pc:sldMkLst>
          <pc:docMk/>
          <pc:sldMk cId="3078110162" sldId="350"/>
        </pc:sldMkLst>
      </pc:sldChg>
      <pc:sldChg chg="add del">
        <pc:chgData name="Giulio Dalla Riva" userId="4c03dd33-81af-496f-8af9-2f9658920131" providerId="ADAL" clId="{535C1405-F190-42BD-A40B-A39E46BBA58C}" dt="2025-01-23T00:22:26.781" v="2957" actId="47"/>
        <pc:sldMkLst>
          <pc:docMk/>
          <pc:sldMk cId="2005675249" sldId="351"/>
        </pc:sldMkLst>
      </pc:sldChg>
      <pc:sldChg chg="addSp delSp modSp add mod ord">
        <pc:chgData name="Giulio Dalla Riva" userId="4c03dd33-81af-496f-8af9-2f9658920131" providerId="ADAL" clId="{535C1405-F190-42BD-A40B-A39E46BBA58C}" dt="2025-01-23T00:18:52.176" v="2527" actId="20577"/>
        <pc:sldMkLst>
          <pc:docMk/>
          <pc:sldMk cId="415157181" sldId="352"/>
        </pc:sldMkLst>
        <pc:spChg chg="add mod">
          <ac:chgData name="Giulio Dalla Riva" userId="4c03dd33-81af-496f-8af9-2f9658920131" providerId="ADAL" clId="{535C1405-F190-42BD-A40B-A39E46BBA58C}" dt="2025-01-23T00:18:52.176" v="2527" actId="20577"/>
          <ac:spMkLst>
            <pc:docMk/>
            <pc:sldMk cId="415157181" sldId="352"/>
            <ac:spMk id="2" creationId="{50521907-DBB2-28C8-1ACD-CFDE0B09D103}"/>
          </ac:spMkLst>
        </pc:spChg>
        <pc:spChg chg="mod">
          <ac:chgData name="Giulio Dalla Riva" userId="4c03dd33-81af-496f-8af9-2f9658920131" providerId="ADAL" clId="{535C1405-F190-42BD-A40B-A39E46BBA58C}" dt="2025-01-23T00:16:26.244" v="2307" actId="1076"/>
          <ac:spMkLst>
            <pc:docMk/>
            <pc:sldMk cId="415157181" sldId="352"/>
            <ac:spMk id="3" creationId="{D350E7B5-2216-397B-C037-C7000C172A78}"/>
          </ac:spMkLst>
        </pc:spChg>
        <pc:picChg chg="mod">
          <ac:chgData name="Giulio Dalla Riva" userId="4c03dd33-81af-496f-8af9-2f9658920131" providerId="ADAL" clId="{535C1405-F190-42BD-A40B-A39E46BBA58C}" dt="2025-01-23T00:16:29.996" v="2308" actId="1076"/>
          <ac:picMkLst>
            <pc:docMk/>
            <pc:sldMk cId="415157181" sldId="352"/>
            <ac:picMk id="12" creationId="{71ED4E39-6729-CFF3-3920-6C43E0BFD0A7}"/>
          </ac:picMkLst>
        </pc:picChg>
        <pc:picChg chg="del">
          <ac:chgData name="Giulio Dalla Riva" userId="4c03dd33-81af-496f-8af9-2f9658920131" providerId="ADAL" clId="{535C1405-F190-42BD-A40B-A39E46BBA58C}" dt="2025-01-23T00:16:09.598" v="2277" actId="478"/>
          <ac:picMkLst>
            <pc:docMk/>
            <pc:sldMk cId="415157181" sldId="352"/>
            <ac:picMk id="14" creationId="{4157751F-0534-B0AB-BB11-B4067FE83B42}"/>
          </ac:picMkLst>
        </pc:picChg>
        <pc:picChg chg="del">
          <ac:chgData name="Giulio Dalla Riva" userId="4c03dd33-81af-496f-8af9-2f9658920131" providerId="ADAL" clId="{535C1405-F190-42BD-A40B-A39E46BBA58C}" dt="2025-01-23T00:16:09.598" v="2277" actId="478"/>
          <ac:picMkLst>
            <pc:docMk/>
            <pc:sldMk cId="415157181" sldId="352"/>
            <ac:picMk id="16" creationId="{616F182B-E432-81E4-39DF-3A024795BF09}"/>
          </ac:picMkLst>
        </pc:picChg>
        <pc:picChg chg="del">
          <ac:chgData name="Giulio Dalla Riva" userId="4c03dd33-81af-496f-8af9-2f9658920131" providerId="ADAL" clId="{535C1405-F190-42BD-A40B-A39E46BBA58C}" dt="2025-01-23T00:16:09.598" v="2277" actId="478"/>
          <ac:picMkLst>
            <pc:docMk/>
            <pc:sldMk cId="415157181" sldId="352"/>
            <ac:picMk id="20" creationId="{27639436-74B7-9299-1A1B-F23621E3EEA1}"/>
          </ac:picMkLst>
        </pc:picChg>
        <pc:picChg chg="del">
          <ac:chgData name="Giulio Dalla Riva" userId="4c03dd33-81af-496f-8af9-2f9658920131" providerId="ADAL" clId="{535C1405-F190-42BD-A40B-A39E46BBA58C}" dt="2025-01-23T00:16:09.598" v="2277" actId="478"/>
          <ac:picMkLst>
            <pc:docMk/>
            <pc:sldMk cId="415157181" sldId="352"/>
            <ac:picMk id="24" creationId="{145FDE91-0B3D-42E6-FF96-75343467A726}"/>
          </ac:picMkLst>
        </pc:picChg>
        <pc:picChg chg="del">
          <ac:chgData name="Giulio Dalla Riva" userId="4c03dd33-81af-496f-8af9-2f9658920131" providerId="ADAL" clId="{535C1405-F190-42BD-A40B-A39E46BBA58C}" dt="2025-01-23T00:16:09.598" v="2277" actId="478"/>
          <ac:picMkLst>
            <pc:docMk/>
            <pc:sldMk cId="415157181" sldId="352"/>
            <ac:picMk id="28" creationId="{85345E79-76D1-3771-9AD1-7B39333BDD9B}"/>
          </ac:picMkLst>
        </pc:picChg>
      </pc:sldChg>
      <pc:sldChg chg="addSp delSp modSp add mod">
        <pc:chgData name="Giulio Dalla Riva" userId="4c03dd33-81af-496f-8af9-2f9658920131" providerId="ADAL" clId="{535C1405-F190-42BD-A40B-A39E46BBA58C}" dt="2025-01-23T00:22:01.987" v="2914" actId="113"/>
        <pc:sldMkLst>
          <pc:docMk/>
          <pc:sldMk cId="3470701825" sldId="353"/>
        </pc:sldMkLst>
        <pc:spChg chg="add mod">
          <ac:chgData name="Giulio Dalla Riva" userId="4c03dd33-81af-496f-8af9-2f9658920131" providerId="ADAL" clId="{535C1405-F190-42BD-A40B-A39E46BBA58C}" dt="2025-01-23T00:22:01.987" v="2914" actId="113"/>
          <ac:spMkLst>
            <pc:docMk/>
            <pc:sldMk cId="3470701825" sldId="353"/>
            <ac:spMk id="13" creationId="{F912E4AB-465C-7303-7593-83A27CF33EE6}"/>
          </ac:spMkLst>
        </pc:spChg>
        <pc:picChg chg="add mod">
          <ac:chgData name="Giulio Dalla Riva" userId="4c03dd33-81af-496f-8af9-2f9658920131" providerId="ADAL" clId="{535C1405-F190-42BD-A40B-A39E46BBA58C}" dt="2025-01-23T00:16:51.269" v="2316" actId="14100"/>
          <ac:picMkLst>
            <pc:docMk/>
            <pc:sldMk cId="3470701825" sldId="353"/>
            <ac:picMk id="2" creationId="{A353555B-6736-46EA-0B3E-FE2760924C0D}"/>
          </ac:picMkLst>
        </pc:picChg>
        <pc:picChg chg="del">
          <ac:chgData name="Giulio Dalla Riva" userId="4c03dd33-81af-496f-8af9-2f9658920131" providerId="ADAL" clId="{535C1405-F190-42BD-A40B-A39E46BBA58C}" dt="2025-01-23T00:16:45.110" v="2314" actId="478"/>
          <ac:picMkLst>
            <pc:docMk/>
            <pc:sldMk cId="3470701825" sldId="353"/>
            <ac:picMk id="12" creationId="{F3B8227F-6E19-7D9E-54D1-82A1752843FA}"/>
          </ac:picMkLst>
        </pc:picChg>
      </pc:sldChg>
      <pc:sldChg chg="addSp delSp modSp add mod">
        <pc:chgData name="Giulio Dalla Riva" userId="4c03dd33-81af-496f-8af9-2f9658920131" providerId="ADAL" clId="{535C1405-F190-42BD-A40B-A39E46BBA58C}" dt="2025-01-23T00:22:10.500" v="2934" actId="20577"/>
        <pc:sldMkLst>
          <pc:docMk/>
          <pc:sldMk cId="2546364072" sldId="354"/>
        </pc:sldMkLst>
        <pc:spChg chg="add mod">
          <ac:chgData name="Giulio Dalla Riva" userId="4c03dd33-81af-496f-8af9-2f9658920131" providerId="ADAL" clId="{535C1405-F190-42BD-A40B-A39E46BBA58C}" dt="2025-01-23T00:22:10.500" v="2934" actId="20577"/>
          <ac:spMkLst>
            <pc:docMk/>
            <pc:sldMk cId="2546364072" sldId="354"/>
            <ac:spMk id="14" creationId="{8719939D-7DC7-9A66-F819-BFEE4EA81BD4}"/>
          </ac:spMkLst>
        </pc:spChg>
        <pc:picChg chg="del">
          <ac:chgData name="Giulio Dalla Riva" userId="4c03dd33-81af-496f-8af9-2f9658920131" providerId="ADAL" clId="{535C1405-F190-42BD-A40B-A39E46BBA58C}" dt="2025-01-23T00:17:04.005" v="2318" actId="478"/>
          <ac:picMkLst>
            <pc:docMk/>
            <pc:sldMk cId="2546364072" sldId="354"/>
            <ac:picMk id="2" creationId="{66A716CF-9F52-CBF3-3286-13B4DFB5B862}"/>
          </ac:picMkLst>
        </pc:picChg>
        <pc:picChg chg="add mod">
          <ac:chgData name="Giulio Dalla Riva" userId="4c03dd33-81af-496f-8af9-2f9658920131" providerId="ADAL" clId="{535C1405-F190-42BD-A40B-A39E46BBA58C}" dt="2025-01-23T00:17:09.644" v="2321" actId="14100"/>
          <ac:picMkLst>
            <pc:docMk/>
            <pc:sldMk cId="2546364072" sldId="354"/>
            <ac:picMk id="12" creationId="{04EF1FB6-3F17-804A-44F1-9171DA44280E}"/>
          </ac:picMkLst>
        </pc:picChg>
        <pc:picChg chg="add mod">
          <ac:chgData name="Giulio Dalla Riva" userId="4c03dd33-81af-496f-8af9-2f9658920131" providerId="ADAL" clId="{535C1405-F190-42BD-A40B-A39E46BBA58C}" dt="2025-01-23T00:17:14.604" v="2322"/>
          <ac:picMkLst>
            <pc:docMk/>
            <pc:sldMk cId="2546364072" sldId="354"/>
            <ac:picMk id="13" creationId="{7529AB02-54E0-90F4-5E0E-CB99214143A9}"/>
          </ac:picMkLst>
        </pc:picChg>
      </pc:sldChg>
      <pc:sldChg chg="addSp delSp modSp add mod">
        <pc:chgData name="Giulio Dalla Riva" userId="4c03dd33-81af-496f-8af9-2f9658920131" providerId="ADAL" clId="{535C1405-F190-42BD-A40B-A39E46BBA58C}" dt="2025-01-23T00:29:51.435" v="2959" actId="20577"/>
        <pc:sldMkLst>
          <pc:docMk/>
          <pc:sldMk cId="1174714757" sldId="355"/>
        </pc:sldMkLst>
        <pc:spChg chg="add mod">
          <ac:chgData name="Giulio Dalla Riva" userId="4c03dd33-81af-496f-8af9-2f9658920131" providerId="ADAL" clId="{535C1405-F190-42BD-A40B-A39E46BBA58C}" dt="2025-01-23T00:29:51.435" v="2959" actId="20577"/>
          <ac:spMkLst>
            <pc:docMk/>
            <pc:sldMk cId="1174714757" sldId="355"/>
            <ac:spMk id="14" creationId="{105E93C6-8C52-648D-2326-44A549D4B0CA}"/>
          </ac:spMkLst>
        </pc:spChg>
        <pc:picChg chg="add mod">
          <ac:chgData name="Giulio Dalla Riva" userId="4c03dd33-81af-496f-8af9-2f9658920131" providerId="ADAL" clId="{535C1405-F190-42BD-A40B-A39E46BBA58C}" dt="2025-01-23T00:17:45.795" v="2334" actId="1076"/>
          <ac:picMkLst>
            <pc:docMk/>
            <pc:sldMk cId="1174714757" sldId="355"/>
            <ac:picMk id="2" creationId="{99FE5718-FAAD-3722-03CD-5E5B12340CBE}"/>
          </ac:picMkLst>
        </pc:picChg>
        <pc:picChg chg="del">
          <ac:chgData name="Giulio Dalla Riva" userId="4c03dd33-81af-496f-8af9-2f9658920131" providerId="ADAL" clId="{535C1405-F190-42BD-A40B-A39E46BBA58C}" dt="2025-01-23T00:17:24.151" v="2324" actId="478"/>
          <ac:picMkLst>
            <pc:docMk/>
            <pc:sldMk cId="1174714757" sldId="355"/>
            <ac:picMk id="12" creationId="{E103EECC-54FA-09BC-C209-DA591F16E0C1}"/>
          </ac:picMkLst>
        </pc:picChg>
        <pc:picChg chg="add del mod">
          <ac:chgData name="Giulio Dalla Riva" userId="4c03dd33-81af-496f-8af9-2f9658920131" providerId="ADAL" clId="{535C1405-F190-42BD-A40B-A39E46BBA58C}" dt="2025-01-23T00:17:42.228" v="2333" actId="478"/>
          <ac:picMkLst>
            <pc:docMk/>
            <pc:sldMk cId="1174714757" sldId="355"/>
            <ac:picMk id="13" creationId="{6F4583B7-5B67-F37C-2CB0-B3FF237DC9F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23:35:05.9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916 175 24575,'-12'-10'0,"0"-1"0,-1 1 0,-1 1 0,0 1 0,0 0 0,0 0 0,-1 2 0,-20-7 0,-132-29 0,130 34 0,-59-9 0,-133-5 0,211 20 0,1 1 0,-1 1 0,0 1 0,0 0 0,1 2 0,-35 8 0,47-9 0,0-1 0,0 2 0,1-1 0,-1 1 0,0-1 0,1 1 0,0 1 0,-1-1 0,1 1 0,1-1 0,-1 1 0,0 0 0,1 1 0,0-1 0,0 0 0,0 1 0,1 0 0,-1-1 0,1 1 0,0 0 0,1 1 0,-1-1 0,1 0 0,0 0 0,0 0 0,0 1 0,1 6 0,-1-2 0,1 0 0,0 0 0,1 0 0,0 0 0,0-1 0,1 1 0,0 0 0,1 0 0,0-1 0,1 0 0,0 1 0,0-1 0,1-1 0,0 1 0,8 9 0,-2-5 0,1-1 0,1 0 0,0-1 0,1 0 0,0-1 0,0 0 0,1-2 0,16 8 0,0-2 0,49 14 0,0 0 0,8 3 0,124 26 0,-165-48 0,58 4 0,-61-8 0,-38-5 0,-1 0 0,1 0 0,-1-1 0,0 0 0,1 1 0,-1-2 0,0 1 0,0-1 0,0 0 0,0 0 0,0 0 0,0 0 0,0-1 0,-1 0 0,1 0 0,-1 0 0,0-1 0,0 1 0,0-1 0,-1 0 0,1 0 0,4-7 0,6-10 0,0-2 0,-2 1 0,15-36 0,-16 34 0,-5 12 30,-1-1 0,-1 1 0,6-24 0,-9 31-144,0 0 0,-1 0-1,1 0 1,-1 0 0,0-1 0,-1 1-1,1 0 1,-1 0 0,0 0 0,0 0-1,-1 0 1,-3-7 0,-5-6-6712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23:35:10.5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0 231 24575,'111'-44'0,"-38"17"0,43-28 0,-78 35 0,0 2 0,1 2 0,50-15 0,-70 28 45,0 0-1,29 0 0,23-3-1542,-48 2-5328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23:35:12.4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24575,'18'0'0,"1"0"0,0 2 0,-1 0 0,1 1 0,-1 1 0,0 1 0,0 0 0,0 1 0,-1 1 0,0 1 0,0 0 0,23 17 0,-38-24 0,-1-1 0,1 1 0,-1 0 0,1 0 0,-1 0 0,0 0 0,0 0 0,0 0 0,1 0 0,-1 1 0,0-1 0,0 0 0,-1 1 0,1-1 0,0 0 0,0 1 0,-1-1 0,1 1 0,-1 0 0,1-1 0,-1 1 0,1-1 0,-1 1 0,0 0 0,0-1 0,0 1 0,0-1 0,0 1 0,0 0 0,-1-1 0,1 1 0,0-1 0,-1 1 0,1 0 0,-1-1 0,0 1 0,1-1 0,-1 0 0,0 1 0,0-1 0,0 0 0,0 1 0,0-1 0,0 0 0,0 0 0,-1 0 0,1 0 0,0 0 0,-2 1 0,-10 7 0,0-1 0,0 0 0,-1-1 0,-20 7 0,15-6 0,10-4-83,-8 3-131,1 1 1,-1 1-1,2 0 0,-1 1 1,-20 17-1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A714-9302-4F78-8284-842B920E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8720" y="2646363"/>
            <a:ext cx="6736080" cy="2387600"/>
          </a:xfrm>
        </p:spPr>
        <p:txBody>
          <a:bodyPr anchor="b" anchorCtr="0"/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BE79B-66B3-4535-868E-13C4FF6E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720" y="5126038"/>
            <a:ext cx="6736080" cy="583882"/>
          </a:xfrm>
        </p:spPr>
        <p:txBody>
          <a:bodyPr anchor="t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2576-EA73-40E8-A2F2-A62B73E3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CCD9-36E9-4809-B113-D53B5EBE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451D-CA62-47FA-92B4-ED2D8FCD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92767241-17BF-8AFF-B9BE-875195288E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1263" cy="68580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847052D-DE93-DF88-3AAA-CB2675B707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2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EE8B-A420-482C-AA8F-161CF561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693580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B40F-0903-4B7E-8BF4-FABD7BA2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B605-A5E2-4DE4-9DDB-979FC369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B41D-0106-4F2E-8CAF-6F6AA937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70209C-55AC-7EDB-1AE6-8DA0F85A8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F6086CD8-7569-EBDF-AE07-CE93B56564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2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bar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3F47F-D34D-44F8-A4C7-08591404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80783-FC5E-4A67-8104-4FB7A8D4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6090D-A3EB-4FDF-A21C-83AB4FDD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F3356-3FA1-4DEB-8E57-D4E7D5E627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06"/>
            <a:ext cx="12192000" cy="69209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AC3570-27DB-4DE2-AF51-4C488E57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789494"/>
            <a:ext cx="10515600" cy="39212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C967CF-52DD-C426-81E5-5EACF10409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8038" r="4056" b="80046"/>
          <a:stretch/>
        </p:blipFill>
        <p:spPr>
          <a:xfrm>
            <a:off x="916529" y="1127557"/>
            <a:ext cx="11069826" cy="1314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1B9295-C753-E501-0DE1-970730B746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9232801-C811-253D-12D9-6846FA4763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2A15-9DC6-4F18-A8CA-822A6ECB3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9526" y="1801881"/>
            <a:ext cx="5181600" cy="413473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36924-1628-4793-A109-B217B6E4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526" y="1801881"/>
            <a:ext cx="5181600" cy="413473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3672-26D8-4D46-B9DE-6B2D27E6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59EA9-83A3-477E-9E11-11C501E3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8C123-B7F5-4FD2-9435-71E4F724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8A5D2-D9D8-987B-E3D9-B66316B5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F086F6D-1869-06EA-C5D3-A51C336F80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9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C94549-5071-4DBF-B0E3-39806E44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738" y="1592510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B69AF1D-5AE6-496F-9BC9-B625966C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5569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80CBA766-0D8C-49E1-A44D-66671B545693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1E880D-16D1-4539-9948-C2240ACC59CA}" type="datetimeFigureOut">
              <a:rPr lang="fr-FR" smtClean="0"/>
              <a:pPr/>
              <a:t>26/01/2025</a:t>
            </a:fld>
            <a:endParaRPr lang="fr-FR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247DC72-BEB6-409B-8BDD-1A113163855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861154-064F-4AC5-84EA-549FDD985C1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DA17A-0E28-4795-BD73-A8EFAD0C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1DDBC-065E-4D49-8735-94AFFE05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239D6-49DF-40DF-A7AC-008B9C5A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A83EFD6-87FF-4AB7-8A5B-3BB13A6B5E2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3400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5D7CF17-D637-6F4A-F9C5-B868228036ED}"/>
              </a:ext>
            </a:extLst>
          </p:cNvPr>
          <p:cNvSpPr txBox="1">
            <a:spLocks/>
          </p:cNvSpPr>
          <p:nvPr userDrawn="1"/>
        </p:nvSpPr>
        <p:spPr>
          <a:xfrm>
            <a:off x="1025624" y="372856"/>
            <a:ext cx="10515600" cy="100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B0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D7F7A6C-FDB7-FF7B-464B-09315DC9CB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06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D3B5-5147-4C75-982C-4343F93747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Divider Chapter Slide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C5762-9132-4ACE-8BCC-7261A3C0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46A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38CB-A948-465D-80D8-92EA3137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AB24-1757-4627-856C-81AC996D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7060-A99B-410E-B6C2-BDD91AFB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254DA3-BF0D-4FCF-BF4A-C8C9621AE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8038" r="4056" b="80046"/>
          <a:stretch/>
        </p:blipFill>
        <p:spPr>
          <a:xfrm>
            <a:off x="626875" y="1237014"/>
            <a:ext cx="11069826" cy="13141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0E9DF43-318F-41D9-8DC9-04DEED7AC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AE8A7F8-A329-CD60-1160-45B9C9132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-certificates e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D53162-33EF-4CED-99DB-E85F0CB5BB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-9564"/>
            <a:ext cx="12190095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69462-A299-40A0-81EC-EF072D29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860164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D5D13C-BD49-9C79-9B97-1396072B4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554600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C528C1-3695-4BCB-8100-2CA127858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313024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1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box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00C6B7-69E3-4CA4-A6B4-C868D0CB7DBC}"/>
              </a:ext>
            </a:extLst>
          </p:cNvPr>
          <p:cNvSpPr/>
          <p:nvPr userDrawn="1"/>
        </p:nvSpPr>
        <p:spPr>
          <a:xfrm>
            <a:off x="836611" y="457200"/>
            <a:ext cx="3935413" cy="5403850"/>
          </a:xfrm>
          <a:prstGeom prst="rect">
            <a:avLst/>
          </a:prstGeom>
          <a:solidFill>
            <a:srgbClr val="DE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845D4C9-5249-4694-9B85-C5361D6CB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" r="25097" b="17760"/>
          <a:stretch/>
        </p:blipFill>
        <p:spPr>
          <a:xfrm>
            <a:off x="874911" y="1257300"/>
            <a:ext cx="3935413" cy="4603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AA1D0-8E90-44C4-9562-41C22EE9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B0CA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141B-7A45-42CD-9FA0-FA3F57FC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96000"/>
            <a:ext cx="6172200" cy="4565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9E0FD-1890-46F8-8BC3-E9516C5E2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46A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326A-A223-4A66-8461-449419D2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26/01/2025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282F8-F662-4779-8227-5303B31D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3B61E-AAF7-4610-9B1C-353FB2AD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5C6FF66-E984-4E86-BEB9-13DCCC338B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23D1AAF-D0ED-CC64-94F5-6391631E0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r blue bottom tex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00C6-B419-416F-AF08-BBBA1949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D13B6-6CFA-43ED-A013-5603EF1DB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86444"/>
            <a:ext cx="6172200" cy="43746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95694-4689-49CA-92F4-A8F884B73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5D2E4-52AC-40C7-83DE-BB12D5C9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3491-E6B6-4519-8AF0-E260E39E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3F7C-FA6A-46C2-A91A-51000F76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4F6D2-CD76-43F5-A681-3F113BDB5E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06"/>
            <a:ext cx="12192000" cy="692094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DF056EE-9E5A-BC7E-9A2F-1B3E227F2B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8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19846-29D1-46FA-A4B4-F5104567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294C-9B27-49AE-9128-3696CDEB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56F4-F81B-4402-9B07-9F7FD5977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880D-16D1-4539-9948-C2240ACC59CA}" type="datetimeFigureOut">
              <a:rPr lang="fr-FR" smtClean="0"/>
              <a:t>26/01/2025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CE74-D5F7-4C92-B871-71638BD58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9639-0815-4873-A2C3-3182144E7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61" r:id="rId5"/>
    <p:sldLayoutId id="2147483651" r:id="rId6"/>
    <p:sldLayoutId id="2147483654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C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A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A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A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bs.gov.ws/census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s://experience.arcgis.com/experience/fd6bb849099f46869125089fd13579ec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3.xml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customXml" Target="../ink/ink2.xml"/><Relationship Id="rId5" Type="http://schemas.openxmlformats.org/officeDocument/2006/relationships/image" Target="../media/image12.png"/><Relationship Id="rId10" Type="http://schemas.openxmlformats.org/officeDocument/2006/relationships/image" Target="../media/image22.png"/><Relationship Id="rId4" Type="http://schemas.openxmlformats.org/officeDocument/2006/relationships/image" Target="../media/image11.emf"/><Relationship Id="rId9" Type="http://schemas.openxmlformats.org/officeDocument/2006/relationships/customXml" Target="../ink/ink1.xml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2B86ED-6453-C4AE-D0E8-475C8BDF3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718" y="5564549"/>
            <a:ext cx="6736080" cy="914400"/>
          </a:xfrm>
        </p:spPr>
        <p:txBody>
          <a:bodyPr anchor="ctr">
            <a:normAutofit/>
          </a:bodyPr>
          <a:lstStyle/>
          <a:p>
            <a:r>
              <a:rPr lang="en-US" b="1" dirty="0"/>
              <a:t>FMR Workbench: Data Structures Definitions, Dataflows, and Content Constraints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5370CE-B108-6E1C-31E2-AA220333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0" y="3036163"/>
            <a:ext cx="3148490" cy="219698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A3A6294-C8B4-EDFD-D5BE-5B9E07B2F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595" y="856645"/>
            <a:ext cx="6736080" cy="1809500"/>
          </a:xfrm>
        </p:spPr>
        <p:txBody>
          <a:bodyPr>
            <a:noAutofit/>
          </a:bodyPr>
          <a:lstStyle/>
          <a:p>
            <a:r>
              <a:rPr lang="en-AU" sz="1600" dirty="0"/>
              <a:t>Project on National Data Portals in Samoa and Fiji</a:t>
            </a:r>
            <a:br>
              <a:rPr lang="en-AU" sz="1600" dirty="0"/>
            </a:br>
            <a:r>
              <a:rPr lang="en-US" sz="3200" b="1" dirty="0"/>
              <a:t>Workshop 2</a:t>
            </a:r>
            <a:br>
              <a:rPr lang="en-US" sz="3200" b="1" dirty="0"/>
            </a:br>
            <a:r>
              <a:rPr lang="en-US" sz="3200" b="1" dirty="0"/>
              <a:t>Experience Sharing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SDMX/.Stat Suite Tools</a:t>
            </a:r>
            <a:br>
              <a:rPr lang="en-US" sz="3200" b="1" dirty="0"/>
            </a:br>
            <a:r>
              <a:rPr lang="en-AU" sz="1600" dirty="0"/>
              <a:t>27-31 January 2025</a:t>
            </a:r>
            <a:br>
              <a:rPr lang="en-AU" sz="1600" dirty="0"/>
            </a:br>
            <a:r>
              <a:rPr lang="en-AU" sz="1600" dirty="0"/>
              <a:t>Suva, Fiji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359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F40BC-B629-6230-3658-38EEEAD7E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FDB7BAA-0AE4-BCA8-C57C-4E409FD74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928" y="1639615"/>
            <a:ext cx="3780470" cy="3353979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A01E305E-AA08-5581-A1D7-1590DC580713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CE0442-0F4E-5AE2-2F8E-1DED4B8C1CB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DFFE2473-DBDA-964E-C88F-DB22E63AC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AFF1097-4041-C678-8078-2BCA1464C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5DC77FFA-EA09-28CA-2483-FCC56F033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3081009-123D-3616-B138-FC79D6ED4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E5F036C-698B-8B76-CF53-B310530A6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93F3F071-E887-363E-D026-0108F23E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10</a:t>
            </a:fld>
            <a:endParaRPr lang="en-AU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4EB554C-6E5F-53B2-D58D-F262AEED6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469" y="1805842"/>
            <a:ext cx="2666660" cy="238989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64E39B-415B-CEBC-6C8E-5531DBB769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8740" y="3273273"/>
            <a:ext cx="3876429" cy="3450507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F118E093-67D3-2B7C-CC6F-866B7F850282}"/>
              </a:ext>
            </a:extLst>
          </p:cNvPr>
          <p:cNvSpPr txBox="1">
            <a:spLocks/>
          </p:cNvSpPr>
          <p:nvPr/>
        </p:nvSpPr>
        <p:spPr>
          <a:xfrm>
            <a:off x="1025624" y="497896"/>
            <a:ext cx="10515600" cy="100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B0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Structure Definition</a:t>
            </a:r>
            <a:br>
              <a:rPr lang="en-US" dirty="0"/>
            </a:br>
            <a:r>
              <a:rPr lang="en-US" dirty="0"/>
              <a:t>creation Wizard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AB6DDBF7-81C6-14BA-7321-2A46C7F72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593" y="1606269"/>
            <a:ext cx="2989938" cy="4791564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Pick concepts to include</a:t>
            </a:r>
          </a:p>
          <a:p>
            <a:pPr marL="342900" indent="-342900">
              <a:buAutoNum type="arabicPeriod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their (SDMX) role</a:t>
            </a:r>
          </a:p>
          <a:p>
            <a:pPr marL="800100" lvl="1" indent="-342900">
              <a:buAutoNum type="arabicPeriod"/>
            </a:pP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(optional) set constraints</a:t>
            </a:r>
          </a:p>
          <a:p>
            <a:pPr marL="457200" lvl="1" indent="0">
              <a:buNone/>
            </a:pP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can be very detailed</a:t>
            </a:r>
          </a:p>
        </p:txBody>
      </p:sp>
    </p:spTree>
    <p:extLst>
      <p:ext uri="{BB962C8B-B14F-4D97-AF65-F5344CB8AC3E}">
        <p14:creationId xmlns:p14="http://schemas.microsoft.com/office/powerpoint/2010/main" val="78678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FD7BA-FBC1-D548-996A-F9C8D9786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7F5DB378-214B-5CE7-773C-F588D1D5C9EE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A9D591-7C5E-D85D-DDB3-1498B85FC6CA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425A263-0D29-5C7B-9ACF-78A042DF2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4A069F26-E549-DE29-0EAE-1F97E8825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A76D037-C9B9-C101-559E-F73F583AB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B12D97A5-A6B4-0B8D-7871-E59174292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826BFEC1-7E22-2312-8D2B-4C64D49B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91AE6D47-48DA-D91E-65A0-37FCD98D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11</a:t>
            </a:fld>
            <a:endParaRPr lang="en-AU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8B115F8-0D41-7A68-4621-256A1C4901C4}"/>
              </a:ext>
            </a:extLst>
          </p:cNvPr>
          <p:cNvSpPr txBox="1">
            <a:spLocks/>
          </p:cNvSpPr>
          <p:nvPr/>
        </p:nvSpPr>
        <p:spPr>
          <a:xfrm>
            <a:off x="1025624" y="497896"/>
            <a:ext cx="10515600" cy="100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B0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Structure Definition</a:t>
            </a:r>
            <a:br>
              <a:rPr lang="en-US" dirty="0"/>
            </a:br>
            <a:r>
              <a:rPr lang="en-US" dirty="0"/>
              <a:t>creation Wizard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31A9D3CC-567B-9D4D-D191-8D5236D0A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593" y="1606269"/>
            <a:ext cx="2989938" cy="4791564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Pick concepts to include</a:t>
            </a:r>
          </a:p>
          <a:p>
            <a:pPr marL="342900" indent="-342900">
              <a:buAutoNum type="arabicPeriod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their (SDMX) role and position</a:t>
            </a:r>
          </a:p>
          <a:p>
            <a:pPr marL="342900" indent="-342900">
              <a:buAutoNum type="arabicPeriod"/>
            </a:pPr>
            <a:r>
              <a:rPr lang="en-A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Attach attributes to the right level</a:t>
            </a:r>
          </a:p>
          <a:p>
            <a:pPr marL="800100" lvl="1" indent="-342900">
              <a:buAutoNum type="arabicPeriod"/>
            </a:pP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(optional) you can also create groups of observations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862A7D-8C77-AF5A-F4A7-EC5DD8C5B5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4337" y="2360544"/>
            <a:ext cx="3962957" cy="32830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F879562-8456-0824-4DEB-781E56B163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2999" y="2360544"/>
            <a:ext cx="3145889" cy="37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65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89BA7-976F-A104-2A7F-DFDCDDAA7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0302E1-B378-E627-76DB-14AAA59C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4" y="497896"/>
            <a:ext cx="10515600" cy="1009292"/>
          </a:xfrm>
        </p:spPr>
        <p:txBody>
          <a:bodyPr/>
          <a:lstStyle/>
          <a:p>
            <a:r>
              <a:rPr lang="en-US" dirty="0"/>
              <a:t>Data Structure Definition</a:t>
            </a:r>
            <a:br>
              <a:rPr lang="en-US" dirty="0"/>
            </a:br>
            <a:r>
              <a:rPr lang="en-US" dirty="0"/>
              <a:t>extract from csv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7D99993-2234-DB1C-C59E-AC6E19AB05EC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577FFB-D025-1B94-682F-2A131D23615A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F956FEB-040F-A667-17EA-A0D1E32DE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1493898-57A8-C1AC-0800-722B22C40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9894181-9C50-ADE4-987C-B2B0DF92A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370BCFF-F934-8506-1507-ED93F0515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1EFB294F-0481-5668-665D-2EA68CB69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B81F2A2B-0ED9-A04C-27D9-2E14E4AB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12</a:t>
            </a:fld>
            <a:endParaRPr lang="en-AU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73036FB-C56C-0189-264C-403E6BF49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9933" y="2176728"/>
            <a:ext cx="6327192" cy="281730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3424E3-49A7-FBF2-D6CE-E82FB952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0260" y="1867194"/>
            <a:ext cx="3481052" cy="4791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CSV must be comma separated (use “,” as delimiter)</a:t>
            </a:r>
          </a:p>
        </p:txBody>
      </p:sp>
    </p:spTree>
    <p:extLst>
      <p:ext uri="{BB962C8B-B14F-4D97-AF65-F5344CB8AC3E}">
        <p14:creationId xmlns:p14="http://schemas.microsoft.com/office/powerpoint/2010/main" val="32577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390E1-1C28-C8A2-5562-0FF1742B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436004-6648-E08B-073D-6B98014A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4" y="497896"/>
            <a:ext cx="10515600" cy="1009292"/>
          </a:xfrm>
        </p:spPr>
        <p:txBody>
          <a:bodyPr/>
          <a:lstStyle/>
          <a:p>
            <a:r>
              <a:rPr lang="en-US" dirty="0"/>
              <a:t>Data Structure Definition</a:t>
            </a:r>
            <a:br>
              <a:rPr lang="en-US" dirty="0"/>
            </a:br>
            <a:r>
              <a:rPr lang="en-US" dirty="0"/>
              <a:t>extract from csv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A61D5829-BEC2-E631-3315-5F0C86E18135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E304F2-0357-9C61-69C2-0EB3EF3047EF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B8A735B-69B2-E1CE-7070-92EF9557E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2FF8415-337F-E7C6-D540-646517F93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13EEE1E-58A7-C6BA-A398-D97B0673C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7F41EFA-2BB2-5949-9005-E5C19C26C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FE51EBB-0018-70A0-50FC-74002388C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D85D17CD-91A2-6CE5-3B0A-2AF46C4E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13</a:t>
            </a:fld>
            <a:endParaRPr lang="en-AU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F0E38D6-1BE0-5264-12C9-B551B135C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938" y="1890759"/>
            <a:ext cx="6813842" cy="338462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D06C7F-8D80-F91C-2F39-F9BAFF21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876" y="1867194"/>
            <a:ext cx="3481052" cy="4791564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data and columns are loaded properly</a:t>
            </a:r>
          </a:p>
          <a:p>
            <a:pPr>
              <a:buAutoNum type="arabicPeriod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(by column) whether data is expressed in as an </a:t>
            </a:r>
            <a:r>
              <a:rPr lang="en-A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a </a:t>
            </a:r>
            <a:r>
              <a:rPr lang="en-A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i.e.g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the short label or the descriptive name)</a:t>
            </a:r>
          </a:p>
          <a:p>
            <a:pPr>
              <a:buAutoNum type="arabicPeriod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their format: are the values in the columns enumerated (they use a </a:t>
            </a: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codelist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datetime, string?</a:t>
            </a:r>
          </a:p>
          <a:p>
            <a:pPr marL="0" indent="0">
              <a:buNone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Importer can’t see what is not there (all cases for future data should be already present in the csv)</a:t>
            </a:r>
          </a:p>
        </p:txBody>
      </p:sp>
    </p:spTree>
    <p:extLst>
      <p:ext uri="{BB962C8B-B14F-4D97-AF65-F5344CB8AC3E}">
        <p14:creationId xmlns:p14="http://schemas.microsoft.com/office/powerpoint/2010/main" val="1125857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1804C-1004-0953-2DF4-ABE55F142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ACC4F0-32B4-881A-520C-1A2C83E4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4" y="497896"/>
            <a:ext cx="10515600" cy="1009292"/>
          </a:xfrm>
        </p:spPr>
        <p:txBody>
          <a:bodyPr/>
          <a:lstStyle/>
          <a:p>
            <a:r>
              <a:rPr lang="en-US" dirty="0"/>
              <a:t>Data Structure Definition</a:t>
            </a:r>
            <a:br>
              <a:rPr lang="en-US" dirty="0"/>
            </a:br>
            <a:r>
              <a:rPr lang="en-US" dirty="0"/>
              <a:t>extract from csv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C288947-A3B2-5F10-94F9-3475BE5E801A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279B27-FA62-4102-E44E-149765A90B8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2DC1C8E-A734-3EA3-86B3-29F23EA82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8E73AC1A-7425-7C4D-F738-FB8D06CEA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D4CF007-A7E1-ABD1-8F1C-AB164266E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413CB46-6769-38BD-99F3-386F15F18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95A2113F-1FFE-2F5F-E214-3F841CFA1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7FCC390C-E93A-E70E-3636-C09FE41F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14</a:t>
            </a:fld>
            <a:endParaRPr lang="en-AU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D0C853D-66FA-60CB-681F-D63E59F350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624" y="2055555"/>
            <a:ext cx="4382622" cy="4377359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6F78F-E00E-1902-A6D5-A5FF3A1A8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876" y="1867194"/>
            <a:ext cx="3481052" cy="4791564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Check data and columns are loaded properly</a:t>
            </a:r>
          </a:p>
          <a:p>
            <a:pPr>
              <a:buAutoNum type="arabicPeriod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Specify (by column) whether data is expressed in as an </a:t>
            </a:r>
            <a:r>
              <a:rPr lang="en-A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a </a:t>
            </a:r>
            <a:r>
              <a:rPr lang="en-AU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i.e.g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the short label or the descriptive name)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their format: are the values in the columns enumerated (they use a </a:t>
            </a:r>
            <a:r>
              <a:rPr lang="en-AU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codelist</a:t>
            </a: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), datetime, string?</a:t>
            </a:r>
          </a:p>
          <a:p>
            <a:pPr>
              <a:buAutoNum type="arabicPeriod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(SDMX) roles of concept</a:t>
            </a:r>
          </a:p>
        </p:txBody>
      </p:sp>
    </p:spTree>
    <p:extLst>
      <p:ext uri="{BB962C8B-B14F-4D97-AF65-F5344CB8AC3E}">
        <p14:creationId xmlns:p14="http://schemas.microsoft.com/office/powerpoint/2010/main" val="348770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86DC-1576-FDB2-5096-8B251685F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CF3824-447A-3497-71AE-FCFAB6B0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4" y="485460"/>
            <a:ext cx="10515600" cy="1009292"/>
          </a:xfrm>
        </p:spPr>
        <p:txBody>
          <a:bodyPr/>
          <a:lstStyle/>
          <a:p>
            <a:r>
              <a:rPr lang="en-US" dirty="0"/>
              <a:t>Data Structure Definition</a:t>
            </a:r>
            <a:br>
              <a:rPr lang="en-US" dirty="0"/>
            </a:br>
            <a:r>
              <a:rPr lang="en-US" dirty="0"/>
              <a:t>Delete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CF2E2EE-B695-5D13-F4B7-52F923DBC4AF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CDC85F8-FE75-781B-70EF-69250EB98FCF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31E3392-4A7B-3221-8353-AF1AE4A95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986B7EE-40BA-970F-F683-584180B3C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6525D8F-38DA-4C50-E032-864FAC96F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9FBD4059-B46A-39ED-6D28-FACA99AD3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3825091A-9F92-6B6B-49E7-2CF95BA1E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912998D2-8C42-D10A-A757-876FF844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15</a:t>
            </a:fld>
            <a:endParaRPr lang="en-AU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869D8280-1018-FF49-F72A-1C8A93C38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1890076"/>
            <a:ext cx="4501662" cy="427312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6E1804-308D-40F0-B9AF-7B13D18E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425" y="3297410"/>
            <a:ext cx="3728978" cy="4791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Usual warning applies (e.g., you can’t delete something if there are dependencies)</a:t>
            </a:r>
          </a:p>
        </p:txBody>
      </p:sp>
    </p:spTree>
    <p:extLst>
      <p:ext uri="{BB962C8B-B14F-4D97-AF65-F5344CB8AC3E}">
        <p14:creationId xmlns:p14="http://schemas.microsoft.com/office/powerpoint/2010/main" val="12838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ED823-4B36-4F66-D6D5-3F7253569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50E7B5-2216-397B-C037-C7000C17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78" y="490354"/>
            <a:ext cx="10515600" cy="1009292"/>
          </a:xfrm>
        </p:spPr>
        <p:txBody>
          <a:bodyPr/>
          <a:lstStyle/>
          <a:p>
            <a:r>
              <a:rPr lang="en-US" dirty="0"/>
              <a:t>Dataflows</a:t>
            </a:r>
            <a:br>
              <a:rPr lang="en-US" dirty="0"/>
            </a:br>
            <a:r>
              <a:rPr lang="en-US" dirty="0"/>
              <a:t>Creation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471F173-8141-EC7C-3C09-3FC22EC086D7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951563-B486-6509-6B9C-0ACF5F23F14E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1A9038D-1DEF-772A-2AAC-3E013D642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C9BB987-FEA7-83A2-2073-169982895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3270BE25-94CF-AF49-1BA3-AC387E41C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F99F437-81E7-50C8-0215-8F9E31B3D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2E2C6A9-7A6C-2C94-3C84-67B24E28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9F900AFB-68FC-62E1-2D2B-6DC16CF1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16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ED4E39-6729-CFF3-3920-6C43E0BFD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578" y="2243516"/>
            <a:ext cx="3804283" cy="337248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21907-DBB2-28C8-1ACD-CFDE0B09D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086" y="2568742"/>
            <a:ext cx="3728978" cy="3175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Creation Wizard for Dataflows is the most simple</a:t>
            </a:r>
            <a:b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b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(we have done most of the work already!)</a:t>
            </a:r>
          </a:p>
          <a:p>
            <a:pPr marL="0" indent="0">
              <a:buNone/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constraints and annotations in next session</a:t>
            </a:r>
          </a:p>
        </p:txBody>
      </p:sp>
    </p:spTree>
    <p:extLst>
      <p:ext uri="{BB962C8B-B14F-4D97-AF65-F5344CB8AC3E}">
        <p14:creationId xmlns:p14="http://schemas.microsoft.com/office/powerpoint/2010/main" val="41515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E497D-343A-2620-FF21-90C62AF2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749D7E-5870-52C3-9EA1-57DD907B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78" y="490354"/>
            <a:ext cx="10515600" cy="1009292"/>
          </a:xfrm>
        </p:spPr>
        <p:txBody>
          <a:bodyPr/>
          <a:lstStyle/>
          <a:p>
            <a:r>
              <a:rPr lang="en-US" dirty="0"/>
              <a:t>Dataflows</a:t>
            </a:r>
            <a:br>
              <a:rPr lang="en-US" dirty="0"/>
            </a:br>
            <a:r>
              <a:rPr lang="en-US" dirty="0"/>
              <a:t>Creation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9A2E185-3809-DC79-F718-A10F68401ABC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2DC59A-E8D3-20AD-D05C-9B9A25624A17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AC9F06EE-2BBD-127E-2F20-2748017D7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59BF9C39-9D27-522F-4E04-8FF437A94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D135167-995D-5DB0-F8BB-9D0DC8B37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4398C1A-1753-C758-2A2E-74DF31CD6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322123B3-BC00-8084-6DE7-013B08094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60CD4B47-0A48-725D-B6FA-78E14701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17</a:t>
            </a:fld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53555B-6736-46EA-0B3E-FE2760924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255" y="2024684"/>
            <a:ext cx="4091113" cy="3988347"/>
          </a:xfrm>
          <a:prstGeom prst="rect">
            <a:avLst/>
          </a:prstGeom>
        </p:spPr>
      </p:pic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F912E4AB-465C-7303-7593-83A27CF33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086" y="2568742"/>
            <a:ext cx="3728978" cy="3175566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details</a:t>
            </a:r>
          </a:p>
          <a:p>
            <a:pPr marL="0" indent="0">
              <a:buNone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 attention to Name (it will be visible to public)</a:t>
            </a:r>
          </a:p>
          <a:p>
            <a:pPr marL="0" indent="0">
              <a:buNone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 a good description</a:t>
            </a:r>
          </a:p>
          <a:p>
            <a:pPr marL="0" indent="0">
              <a:buNone/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01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30121-E4F9-923E-5BA4-F0FA6A079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DA8579-BA30-75DF-80B7-427ABCE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78" y="490354"/>
            <a:ext cx="10515600" cy="1009292"/>
          </a:xfrm>
        </p:spPr>
        <p:txBody>
          <a:bodyPr/>
          <a:lstStyle/>
          <a:p>
            <a:r>
              <a:rPr lang="en-US" dirty="0"/>
              <a:t>Dataflows</a:t>
            </a:r>
            <a:br>
              <a:rPr lang="en-US" dirty="0"/>
            </a:br>
            <a:r>
              <a:rPr lang="en-US" dirty="0"/>
              <a:t>Creation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C18848D-5739-67AB-D8C4-11C6268B5448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BDE470-5CFF-406E-852D-1B7564C448F4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9C76185-A339-C34C-68C6-8E10995B9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A5EC10F-A96A-2C1B-AD71-4D8DB7167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0412E863-90C0-6946-34F0-5DD4F0C8D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F907F47-BA89-4169-228B-3D86D1D28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C130EDF-9E18-2BC2-7D2C-8CF8653E3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634AAB40-3AF3-A76B-EB89-2C7FF01C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18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EF1FB6-3F17-804A-44F1-9171DA442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493" y="2113438"/>
            <a:ext cx="4040984" cy="3745066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8719939D-7DC7-9A66-F819-BFEE4EA8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086" y="2568742"/>
            <a:ext cx="3728978" cy="3175566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details</a:t>
            </a:r>
          </a:p>
          <a:p>
            <a:pPr>
              <a:buAutoNum type="arabicPeriod"/>
            </a:pP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Pick a Data Structure to populate dataflow</a:t>
            </a:r>
          </a:p>
          <a:p>
            <a:pPr marL="0" indent="0">
              <a:buNone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Wizard will show you a brief summary of structure to make sure you got the right one</a:t>
            </a:r>
          </a:p>
          <a:p>
            <a:pPr marL="0" indent="0">
              <a:buNone/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64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21062-B985-64F5-25EF-D7D86668E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67EAF2-FB46-92FD-29A5-E5A57357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78" y="490354"/>
            <a:ext cx="10515600" cy="1009292"/>
          </a:xfrm>
        </p:spPr>
        <p:txBody>
          <a:bodyPr/>
          <a:lstStyle/>
          <a:p>
            <a:r>
              <a:rPr lang="en-US" dirty="0"/>
              <a:t>Dataflows</a:t>
            </a:r>
            <a:br>
              <a:rPr lang="en-US" dirty="0"/>
            </a:br>
            <a:r>
              <a:rPr lang="en-US" dirty="0"/>
              <a:t>Creation Wizard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B478C7F-A1DF-CCA8-BAFF-7205F6A9630E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5D421E-594C-4C20-B9EE-6D6E4D35FC65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8963B51-D2FC-AF17-AAAB-DAC0C270C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8426830-85D5-3769-102F-5792D9136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7B4C0B5-DAC5-C4FB-C8C5-CBEF7EE84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39C6C32B-77C4-802E-4528-D05B7092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E5EB0A0A-A0C6-26B2-85A9-BF67946A6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4C71C6F7-76EB-6431-3C67-CFB5F2D0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19</a:t>
            </a:fld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E5718-FAAD-3722-03CD-5E5B12340C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461" y="2375350"/>
            <a:ext cx="4108194" cy="2254908"/>
          </a:xfrm>
          <a:prstGeom prst="rect">
            <a:avLst/>
          </a:prstGeom>
        </p:spPr>
      </p:pic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105E93C6-8C52-648D-2326-44A549D4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086" y="2568742"/>
            <a:ext cx="3728978" cy="3175566"/>
          </a:xfr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details</a:t>
            </a:r>
          </a:p>
          <a:p>
            <a:pPr>
              <a:buAutoNum type="arabicPeriod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Pick a Data Structure to populate dataflow</a:t>
            </a:r>
          </a:p>
          <a:p>
            <a:pPr>
              <a:buAutoNum type="arabicPeriod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(optional) </a:t>
            </a: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choose a data provider</a:t>
            </a:r>
            <a:b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provider agreement should be in place</a:t>
            </a:r>
          </a:p>
          <a:p>
            <a:pPr marL="0" indent="0">
              <a:buNone/>
            </a:pPr>
            <a:endParaRPr lang="en-AU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1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B41A2-B232-E88E-60FF-2A017EE7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693580"/>
            <a:ext cx="10515600" cy="479156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the end of this session, you will be able to: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Create, edit, and delete DSDs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Create, edit, and delete DFs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Create, edit, and delete Content Constraints</a:t>
            </a:r>
          </a:p>
          <a:p>
            <a:pPr>
              <a:spcBef>
                <a:spcPts val="1800"/>
              </a:spcBef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B79306-CA7C-9049-72C6-46829E73125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CDA69F-5146-6A31-9959-90FEAFDFF5F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C5C345-F479-D5F1-787F-206C0564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1660E51-94CC-BC01-1715-ED1E4016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3C6ECD-6F0B-318D-2BFC-33D7A0893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D481FE1-0FDF-E4BB-5FE7-A4486459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8E8E1E2-57E7-D8B0-156C-E27BC019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09E4314-7B0E-0B69-C475-11E1A51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2158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3B6EB-1E46-CC6F-4331-9C3F00BE5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3CAB67-D846-2F29-F198-D2144CA0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34AD5A6-CFA7-327F-9893-1DBFAF92212A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223F8D-45C0-ACEC-A8BC-7F013DC9139B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6E4E9A9-3B0F-7D0D-9757-80EC43DB8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14B6FF8-0CB0-32B0-4486-07ABA24AE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50233291-4EB1-BC11-4997-63F507AE0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7CD8332-1E5B-2C6F-2ABE-762A55E0A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8B1EABE-F5B3-3A04-9FD8-F9C41ED3D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CEC90375-C3A7-FD1B-5F8F-67CF5EFA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20</a:t>
            </a:fld>
            <a:endParaRPr lang="en-AU" dirty="0"/>
          </a:p>
        </p:txBody>
      </p:sp>
      <p:sp>
        <p:nvSpPr>
          <p:cNvPr id="14" name="Espace réservé du contenu 1">
            <a:extLst>
              <a:ext uri="{FF2B5EF4-FFF2-40B4-BE49-F238E27FC236}">
                <a16:creationId xmlns:a16="http://schemas.microsoft.com/office/drawing/2014/main" id="{38C309E8-5851-AB5F-CA19-478EF119D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440000"/>
            <a:ext cx="10515600" cy="50931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4000" dirty="0"/>
              <a:t>Consider Fiji and Samoa published population data (for example: </a:t>
            </a:r>
            <a:r>
              <a:rPr lang="en-AU" sz="4000" dirty="0">
                <a:hlinkClick r:id="rId7"/>
              </a:rPr>
              <a:t>Fiji</a:t>
            </a:r>
            <a:r>
              <a:rPr lang="en-AU" sz="4000" dirty="0"/>
              <a:t>, </a:t>
            </a:r>
            <a:r>
              <a:rPr lang="en-AU" sz="4000" dirty="0">
                <a:hlinkClick r:id="rId8"/>
              </a:rPr>
              <a:t>Samoa</a:t>
            </a:r>
            <a:r>
              <a:rPr lang="en-AU" sz="4000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AU" sz="4000" dirty="0"/>
              <a:t>Design and create a </a:t>
            </a:r>
            <a:r>
              <a:rPr lang="en-AU" sz="4000" dirty="0" err="1"/>
              <a:t>Datastructure</a:t>
            </a:r>
            <a:r>
              <a:rPr lang="en-AU" sz="4000" dirty="0"/>
              <a:t> Definition and Dataflows to recreate one or more of those tables.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AU" sz="4000" dirty="0"/>
              <a:t>Validate each other artefacts, or edit them otherwise.</a:t>
            </a:r>
          </a:p>
        </p:txBody>
      </p:sp>
    </p:spTree>
    <p:extLst>
      <p:ext uri="{BB962C8B-B14F-4D97-AF65-F5344CB8AC3E}">
        <p14:creationId xmlns:p14="http://schemas.microsoft.com/office/powerpoint/2010/main" val="2652868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Q&amp;A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B80977D-CDCC-655A-ECE3-0E9B2C34A060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80128F-4128-85F8-AC68-59529597C76A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4D28C91-C5D5-366A-CDB1-6A15922F6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63EA515-F970-F051-F073-41F9DFD12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08A1872-B216-39F4-C914-DCE3E3016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56096B1-1718-37C5-867F-C28154EB9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3172899-D423-DC0A-70AD-69717501B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7959DEC0-945E-C88A-751D-725EB2E1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447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B79306-CA7C-9049-72C6-46829E73125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CDA69F-5146-6A31-9959-90FEAFDFF5F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C5C345-F479-D5F1-787F-206C0564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1660E51-94CC-BC01-1715-ED1E4016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3C6ECD-6F0B-318D-2BFC-33D7A0893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D481FE1-0FDF-E4BB-5FE7-A4486459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8E8E1E2-57E7-D8B0-156C-E27BC019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09E4314-7B0E-0B69-C475-11E1A51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3</a:t>
            </a:fld>
            <a:endParaRPr lang="en-AU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5E1A4DE2-2059-5F9C-F0DE-A5992F52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3" y="1667621"/>
            <a:ext cx="5040000" cy="47915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Datastructures</a:t>
            </a: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Definition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Wizard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Extraction from CSV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Dataflows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Wizard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350171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6DB79306-CA7C-9049-72C6-46829E73125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CDA69F-5146-6A31-9959-90FEAFDFF5F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C5C345-F479-D5F1-787F-206C0564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1660E51-94CC-BC01-1715-ED1E4016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3C6ECD-6F0B-318D-2BFC-33D7A0893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D481FE1-0FDF-E4BB-5FE7-A4486459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8E8E1E2-57E7-D8B0-156C-E27BC019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09E4314-7B0E-0B69-C475-11E1A51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4</a:t>
            </a:fld>
            <a:endParaRPr lang="en-A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71EAA8-BCBD-8424-9B0C-ECD522C0B0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445" y="1703754"/>
            <a:ext cx="6593270" cy="43401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A9B9910-5B96-C868-E534-F198605BA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3843" y="1703754"/>
            <a:ext cx="3912130" cy="2024184"/>
          </a:xfrm>
          <a:prstGeom prst="rect">
            <a:avLst/>
          </a:prstGeom>
        </p:spPr>
      </p:pic>
      <p:sp>
        <p:nvSpPr>
          <p:cNvPr id="56" name="Title 2">
            <a:extLst>
              <a:ext uri="{FF2B5EF4-FFF2-40B4-BE49-F238E27FC236}">
                <a16:creationId xmlns:a16="http://schemas.microsoft.com/office/drawing/2014/main" id="{D07E28A6-E562-503B-4BFF-94E94A38AE4C}"/>
              </a:ext>
            </a:extLst>
          </p:cNvPr>
          <p:cNvSpPr txBox="1">
            <a:spLocks/>
          </p:cNvSpPr>
          <p:nvPr/>
        </p:nvSpPr>
        <p:spPr>
          <a:xfrm>
            <a:off x="1025624" y="497896"/>
            <a:ext cx="10515600" cy="100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B0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Structure Definition</a:t>
            </a:r>
            <a:br>
              <a:rPr lang="en-US" dirty="0"/>
            </a:br>
            <a:r>
              <a:rPr lang="en-US" dirty="0"/>
              <a:t>creation Wizard</a:t>
            </a:r>
          </a:p>
        </p:txBody>
      </p:sp>
    </p:spTree>
    <p:extLst>
      <p:ext uri="{BB962C8B-B14F-4D97-AF65-F5344CB8AC3E}">
        <p14:creationId xmlns:p14="http://schemas.microsoft.com/office/powerpoint/2010/main" val="340818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248CA-22DF-2C36-AE0E-F913ED6D2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BC2CF5C0-DEDD-6C69-6866-A476D66E5B11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907780-1331-6450-ECAE-654A54B6E25C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076492D6-313A-6746-9BE4-7126CD82D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B4C08E6-FAF7-35FF-0F1D-0839C1F97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83FF9B7-9F9F-EA26-76FC-EB63D9527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6B5062D6-AC75-0472-F7D8-AE9852CD6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BFA26B47-2FC3-E957-B5C9-56946D31C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7A90E820-4112-0CD4-979F-D8F8AA4354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7352" y="1742829"/>
            <a:ext cx="3243385" cy="3156077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B6FC4DFA-C472-1F61-8346-A2C25D17E968}"/>
              </a:ext>
            </a:extLst>
          </p:cNvPr>
          <p:cNvSpPr txBox="1">
            <a:spLocks/>
          </p:cNvSpPr>
          <p:nvPr/>
        </p:nvSpPr>
        <p:spPr>
          <a:xfrm>
            <a:off x="1025624" y="497896"/>
            <a:ext cx="10515600" cy="100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B0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Structure Definition</a:t>
            </a:r>
            <a:br>
              <a:rPr lang="en-US" dirty="0"/>
            </a:br>
            <a:r>
              <a:rPr lang="en-US" dirty="0"/>
              <a:t>creation Wizard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28EB71D1-47C5-04A0-B1B4-5FB5D7B8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093" y="1606269"/>
            <a:ext cx="4711753" cy="4791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 is very similar to what we have seen for Concept Scheme and Codelists</a:t>
            </a:r>
          </a:p>
          <a:p>
            <a:pPr marL="0" indent="0">
              <a:buNone/>
            </a:pPr>
            <a:endParaRPr lang="en-A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requires having defined already the “building blocks” (Concepts, Codes, Categories, …)</a:t>
            </a:r>
          </a:p>
          <a:p>
            <a:pPr marL="0" indent="0">
              <a:buNone/>
            </a:pPr>
            <a:endParaRPr lang="en-A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Multilingual is a possibility</a:t>
            </a:r>
          </a:p>
          <a:p>
            <a:pPr marL="0" indent="0">
              <a:buNone/>
            </a:pPr>
            <a:endParaRPr lang="en-AU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Maintaining a coherent naming is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3247243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445B2-CFE0-D12F-1A4E-7DE9AEC5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B6095A4-AFAB-727F-443E-DB4F33ED6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33" y="1794166"/>
            <a:ext cx="2363590" cy="2360312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9E4219B-5CA3-3E05-5E2E-F38A3EC6861F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B20AE4-9BA4-E640-AF91-5A185FFD9CFC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D1EF712-F2CB-ED16-DF80-B1612C317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757A55C-7B1D-7C23-48BB-1BD223C71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84A9BFAB-E339-14DC-7B2C-6C7A65147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CC7C38F-883B-1F1F-494A-B3145FAAE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9E667651-48FA-0448-EC49-31733F28B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E86307A5-A23A-B01B-3A1C-F0F7BCD8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6</a:t>
            </a:fld>
            <a:endParaRPr lang="en-AU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7BE3024-6637-5B0D-F59B-F06D6881D2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2232" y="2355598"/>
            <a:ext cx="4293399" cy="4444502"/>
          </a:xfrm>
          <a:prstGeom prst="rect">
            <a:avLst/>
          </a:prstGeom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649541B7-4920-1B7C-05EE-DCCD0A66C8C6}"/>
              </a:ext>
            </a:extLst>
          </p:cNvPr>
          <p:cNvSpPr txBox="1">
            <a:spLocks/>
          </p:cNvSpPr>
          <p:nvPr/>
        </p:nvSpPr>
        <p:spPr>
          <a:xfrm>
            <a:off x="1025624" y="497896"/>
            <a:ext cx="10515600" cy="100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B0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Structure Definition</a:t>
            </a:r>
            <a:br>
              <a:rPr lang="en-US" dirty="0"/>
            </a:br>
            <a:r>
              <a:rPr lang="en-US" dirty="0"/>
              <a:t>creation Wizard</a:t>
            </a: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D8251461-B4ED-9E58-9880-DFCCACB01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593" y="1606269"/>
            <a:ext cx="2989938" cy="4791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Pick concepts to include</a:t>
            </a:r>
          </a:p>
        </p:txBody>
      </p:sp>
    </p:spTree>
    <p:extLst>
      <p:ext uri="{BB962C8B-B14F-4D97-AF65-F5344CB8AC3E}">
        <p14:creationId xmlns:p14="http://schemas.microsoft.com/office/powerpoint/2010/main" val="3271731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3ED05-C67D-8BEB-57DB-A3185CD2E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EF2C39C-A873-A0C0-4632-70A6CB0E9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33" y="1794166"/>
            <a:ext cx="2363590" cy="2360312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4D1825FC-C325-2074-B7C9-28999CA1EDCB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06F5D0-AC47-2C9D-F303-BE4F1B9B5726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362F813-1D76-76A5-BE27-61F4E52BC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58722F8-FD7D-C874-A80B-3CD14A33C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1EC25F6A-0B34-4A74-8341-6A29B020B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3909BB8-ECBD-63FE-8340-8070703DB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A13A496-6FCE-44E9-6543-1FE7E6E15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92924066-F51B-658E-F368-A74BD265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7</a:t>
            </a:fld>
            <a:endParaRPr lang="en-AU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D106615-5C3E-9827-05FA-DB9E8C8E3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1584" y="2277444"/>
            <a:ext cx="4039361" cy="1073402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FCF60563-AFF4-B1FB-31D8-40C34DCFD9CE}"/>
              </a:ext>
            </a:extLst>
          </p:cNvPr>
          <p:cNvSpPr txBox="1">
            <a:spLocks/>
          </p:cNvSpPr>
          <p:nvPr/>
        </p:nvSpPr>
        <p:spPr>
          <a:xfrm>
            <a:off x="1025624" y="497896"/>
            <a:ext cx="10515600" cy="100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B0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Structure Definition</a:t>
            </a:r>
            <a:br>
              <a:rPr lang="en-US" dirty="0"/>
            </a:br>
            <a:r>
              <a:rPr lang="en-US" dirty="0"/>
              <a:t>creation Wizard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EB418E93-2ED3-3D47-C145-681DD374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593" y="1606269"/>
            <a:ext cx="2989938" cy="4791564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Pick concepts to include</a:t>
            </a:r>
          </a:p>
          <a:p>
            <a:pPr marL="342900" indent="-342900">
              <a:buAutoNum type="arabicPeriod"/>
            </a:pPr>
            <a:r>
              <a:rPr lang="en-A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their </a:t>
            </a: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(SDMX)</a:t>
            </a:r>
            <a:r>
              <a:rPr lang="en-A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role</a:t>
            </a:r>
          </a:p>
        </p:txBody>
      </p:sp>
    </p:spTree>
    <p:extLst>
      <p:ext uri="{BB962C8B-B14F-4D97-AF65-F5344CB8AC3E}">
        <p14:creationId xmlns:p14="http://schemas.microsoft.com/office/powerpoint/2010/main" val="181795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4E507-6BD0-735F-0BF0-B47BBC2F9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8D9F2B0-F3F6-7C06-9EA5-CCCBCBCBE3C1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195D14-7DD1-B7D0-35E0-49B927091917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09E5D977-D38D-A5D8-D11A-62D472849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B57A787-C1B5-17F4-AB7D-45042747C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41AC2BE-27D8-7466-A118-AF787F81F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C4E7BEA4-56AC-BDA7-3C00-BCDE49EFD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64D44AE3-D234-199A-1D19-AB16FF272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311F8CBD-90F1-D441-EA8B-BADA9AFC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8</a:t>
            </a:fld>
            <a:endParaRPr lang="en-AU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987FCAE-BE0A-AF4C-85CA-CF380F2000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7352" y="1742829"/>
            <a:ext cx="3133971" cy="31597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3C2BEAE-37DB-DD48-2A03-81DADB9A89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1323" y="1742829"/>
            <a:ext cx="4056185" cy="3635207"/>
          </a:xfrm>
          <a:prstGeom prst="rect">
            <a:avLst/>
          </a:prstGeom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E7A5D7EA-6DA2-6346-DA56-0D45F4644997}"/>
              </a:ext>
            </a:extLst>
          </p:cNvPr>
          <p:cNvSpPr txBox="1">
            <a:spLocks/>
          </p:cNvSpPr>
          <p:nvPr/>
        </p:nvSpPr>
        <p:spPr>
          <a:xfrm>
            <a:off x="1025624" y="497896"/>
            <a:ext cx="10515600" cy="100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B0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Structure Definition</a:t>
            </a:r>
            <a:br>
              <a:rPr lang="en-US" dirty="0"/>
            </a:br>
            <a:r>
              <a:rPr lang="en-US" dirty="0"/>
              <a:t>creation Wizard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B269FF74-0E8D-BD82-4D84-C8E825B62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593" y="1606269"/>
            <a:ext cx="2989938" cy="4791564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Pick concepts to include</a:t>
            </a:r>
          </a:p>
          <a:p>
            <a:pPr marL="342900" indent="-342900">
              <a:buAutoNum type="arabicPeriod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their (SDMX) role</a:t>
            </a:r>
          </a:p>
          <a:p>
            <a:pPr marL="800100" lvl="1" indent="-342900">
              <a:buAutoNum type="arabicPeriod"/>
            </a:pP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(optional) set constraints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C20D725-0276-9A9A-D106-2F91FD340EF6}"/>
                  </a:ext>
                </a:extLst>
              </p14:cNvPr>
              <p14:cNvContentPartPr/>
              <p14:nvPr/>
            </p14:nvContentPartPr>
            <p14:xfrm>
              <a:off x="3773289" y="2492631"/>
              <a:ext cx="393120" cy="210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C20D725-0276-9A9A-D106-2F91FD340E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55289" y="2474631"/>
                <a:ext cx="428760" cy="24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4F7B33A6-BEA4-A979-22D5-57A9A8902DF8}"/>
              </a:ext>
            </a:extLst>
          </p:cNvPr>
          <p:cNvGrpSpPr/>
          <p:nvPr/>
        </p:nvGrpSpPr>
        <p:grpSpPr>
          <a:xfrm>
            <a:off x="4126449" y="2414511"/>
            <a:ext cx="358560" cy="133560"/>
            <a:chOff x="4126449" y="2414511"/>
            <a:chExt cx="358560" cy="1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B94B7E-17BA-8298-28DF-CA93DEFE8263}"/>
                    </a:ext>
                  </a:extLst>
                </p14:cNvPr>
                <p14:cNvContentPartPr/>
                <p14:nvPr/>
              </p14:nvContentPartPr>
              <p14:xfrm>
                <a:off x="4126449" y="2464551"/>
                <a:ext cx="246600" cy="83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B94B7E-17BA-8298-28DF-CA93DEFE82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08449" y="2446911"/>
                  <a:ext cx="282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A5E8BB4-7B1D-16F9-A406-7D2D4E22B1FD}"/>
                    </a:ext>
                  </a:extLst>
                </p14:cNvPr>
                <p14:cNvContentPartPr/>
                <p14:nvPr/>
              </p14:nvContentPartPr>
              <p14:xfrm>
                <a:off x="4384209" y="2414511"/>
                <a:ext cx="100800" cy="9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A5E8BB4-7B1D-16F9-A406-7D2D4E22B1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66569" y="2396871"/>
                  <a:ext cx="136440" cy="13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4484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ECBA9-71B2-2C0B-014E-6C8A29D11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6E5FBA50-1DE1-8812-1580-95BEFCD01B7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94E414-47BE-9307-AFF9-BCE56E9093AC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88387C5-7728-C1DB-DE60-48E731B83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CC5C62B-5B8E-FEB5-E69E-BAAA60ECD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5F3EA59-0B44-7BF3-2B21-86D91EFCA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A8677B8-EE1E-932C-E826-3D9B0AC2A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D7EABD94-C163-36BA-F648-5B1E7C181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9419E77D-BF3A-2653-F0FC-DDD50482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9</a:t>
            </a:fld>
            <a:endParaRPr lang="en-AU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C1D0B5C-2279-F520-C7F0-CC43C617D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7352" y="1742829"/>
            <a:ext cx="3133971" cy="315976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8DF164A-BF05-388B-FD2A-49CF43C62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1323" y="1805842"/>
            <a:ext cx="3951456" cy="3517290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740CF0F0-69B0-CE5B-104B-3C14EF6789C9}"/>
              </a:ext>
            </a:extLst>
          </p:cNvPr>
          <p:cNvSpPr txBox="1">
            <a:spLocks/>
          </p:cNvSpPr>
          <p:nvPr/>
        </p:nvSpPr>
        <p:spPr>
          <a:xfrm>
            <a:off x="1025624" y="497896"/>
            <a:ext cx="10515600" cy="100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B0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Structure Definition</a:t>
            </a:r>
            <a:br>
              <a:rPr lang="en-US" dirty="0"/>
            </a:br>
            <a:r>
              <a:rPr lang="en-US" dirty="0"/>
              <a:t>creation Wizard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2E83EB9E-38CE-FFBF-54C3-C4C7669D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593" y="1606269"/>
            <a:ext cx="2989938" cy="4791564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Pick concepts to include</a:t>
            </a:r>
          </a:p>
          <a:p>
            <a:pPr marL="342900" indent="-342900">
              <a:buAutoNum type="arabicPeriod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their (SDMX) role</a:t>
            </a:r>
          </a:p>
          <a:p>
            <a:pPr marL="800100" lvl="1" indent="-342900">
              <a:buAutoNum type="arabicPeriod"/>
            </a:pPr>
            <a:r>
              <a:rPr lang="en-AU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(optional) set constraints</a:t>
            </a:r>
          </a:p>
        </p:txBody>
      </p:sp>
    </p:spTree>
    <p:extLst>
      <p:ext uri="{BB962C8B-B14F-4D97-AF65-F5344CB8AC3E}">
        <p14:creationId xmlns:p14="http://schemas.microsoft.com/office/powerpoint/2010/main" val="3543632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D6266FE2-2F15-2D4C-9C69-08CD112CF84C}" vid="{2C19B3E1-288E-0B47-B6F6-9F73CBD08D9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014526-2270-40c2-b716-3057ef1d1854">
      <Terms xmlns="http://schemas.microsoft.com/office/infopath/2007/PartnerControls"/>
    </lcf76f155ced4ddcb4097134ff3c332f>
    <TaxCatchAll xmlns="5a829547-5c02-46a6-8e62-b2fae5cfedc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D6E793D14F4C4787FB0C23C755C645" ma:contentTypeVersion="12" ma:contentTypeDescription="Create a new document." ma:contentTypeScope="" ma:versionID="49a88deb6a61079c26fed16eb921f794">
  <xsd:schema xmlns:xsd="http://www.w3.org/2001/XMLSchema" xmlns:xs="http://www.w3.org/2001/XMLSchema" xmlns:p="http://schemas.microsoft.com/office/2006/metadata/properties" xmlns:ns2="a4014526-2270-40c2-b716-3057ef1d1854" xmlns:ns3="5a829547-5c02-46a6-8e62-b2fae5cfedce" targetNamespace="http://schemas.microsoft.com/office/2006/metadata/properties" ma:root="true" ma:fieldsID="5225b7508313682f7ef33860d7793671" ns2:_="" ns3:_="">
    <xsd:import namespace="a4014526-2270-40c2-b716-3057ef1d1854"/>
    <xsd:import namespace="5a829547-5c02-46a6-8e62-b2fae5cfed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14526-2270-40c2-b716-3057ef1d1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e002d73-fcbf-44f2-bb02-7941846832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29547-5c02-46a6-8e62-b2fae5cfedc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ae791b-6a56-437f-b436-e563aaee2f64}" ma:internalName="TaxCatchAll" ma:showField="CatchAllData" ma:web="5a829547-5c02-46a6-8e62-b2fae5cfed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A39C41-8802-4B40-BC66-25A6D9B1EFAE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913ae733-a28c-4770-b89c-4b997e994982"/>
    <ds:schemaRef ds:uri="3260a97e-35b8-4654-866b-2d63a319b8f9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7D86592-F64F-4784-9AC1-23AEE8436E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B5B4F7-F368-4ADB-A29C-88A80D3C8031}"/>
</file>

<file path=docProps/app.xml><?xml version="1.0" encoding="utf-8"?>
<Properties xmlns="http://schemas.openxmlformats.org/officeDocument/2006/extended-properties" xmlns:vt="http://schemas.openxmlformats.org/officeDocument/2006/docPropsVTypes">
  <Template>WS-FJ data portals PID_20240718</Template>
  <TotalTime>3439</TotalTime>
  <Words>654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Thème Office</vt:lpstr>
      <vt:lpstr>Project on National Data Portals in Samoa and Fiji Workshop 2 Experience Sharing and SDMX/.Stat Suite Tools 27-31 January 2025 Suva, Fiji</vt:lpstr>
      <vt:lpstr>Learning objectives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Structure Definition extract from csv</vt:lpstr>
      <vt:lpstr>Data Structure Definition extract from csv</vt:lpstr>
      <vt:lpstr>Data Structure Definition extract from csv</vt:lpstr>
      <vt:lpstr>Data Structure Definition Delete</vt:lpstr>
      <vt:lpstr>Dataflows Creation Wizard</vt:lpstr>
      <vt:lpstr>Dataflows Creation Wizard</vt:lpstr>
      <vt:lpstr>Dataflows Creation Wizard</vt:lpstr>
      <vt:lpstr>Dataflows Creation Wizard</vt:lpstr>
      <vt:lpstr>Exercise</vt:lpstr>
      <vt:lpstr>Discussion and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Data Portals in Samoa and Fiji</dc:title>
  <dc:creator>Giulio Dalla Riva</dc:creator>
  <cp:lastModifiedBy>Giulio Dalla Riva</cp:lastModifiedBy>
  <cp:revision>184</cp:revision>
  <dcterms:created xsi:type="dcterms:W3CDTF">2024-07-17T22:02:07Z</dcterms:created>
  <dcterms:modified xsi:type="dcterms:W3CDTF">2025-01-26T03:48:05Z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0x0101001CD6E793D14F4C4787FB0C23C755C645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Order">
    <vt:r8>151500</vt:r8>
  </property>
</Properties>
</file>