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6" r:id="rId5"/>
    <p:sldId id="293" r:id="rId6"/>
    <p:sldId id="277" r:id="rId7"/>
    <p:sldId id="344" r:id="rId8"/>
    <p:sldId id="380" r:id="rId9"/>
    <p:sldId id="332" r:id="rId10"/>
    <p:sldId id="352" r:id="rId11"/>
    <p:sldId id="346" r:id="rId12"/>
    <p:sldId id="353" r:id="rId13"/>
    <p:sldId id="345" r:id="rId14"/>
    <p:sldId id="354" r:id="rId15"/>
    <p:sldId id="355" r:id="rId16"/>
    <p:sldId id="356" r:id="rId17"/>
    <p:sldId id="334" r:id="rId18"/>
    <p:sldId id="365" r:id="rId19"/>
    <p:sldId id="335" r:id="rId20"/>
    <p:sldId id="361" r:id="rId21"/>
    <p:sldId id="360" r:id="rId22"/>
    <p:sldId id="339" r:id="rId23"/>
    <p:sldId id="362" r:id="rId24"/>
    <p:sldId id="363" r:id="rId25"/>
    <p:sldId id="364" r:id="rId26"/>
    <p:sldId id="366" r:id="rId27"/>
    <p:sldId id="341" r:id="rId28"/>
    <p:sldId id="367" r:id="rId29"/>
    <p:sldId id="368" r:id="rId30"/>
    <p:sldId id="369" r:id="rId31"/>
    <p:sldId id="342" r:id="rId32"/>
    <p:sldId id="371" r:id="rId33"/>
    <p:sldId id="372" r:id="rId34"/>
    <p:sldId id="373" r:id="rId35"/>
    <p:sldId id="374" r:id="rId36"/>
    <p:sldId id="375" r:id="rId37"/>
    <p:sldId id="343" r:id="rId38"/>
    <p:sldId id="376" r:id="rId39"/>
    <p:sldId id="377" r:id="rId40"/>
    <p:sldId id="379" r:id="rId41"/>
    <p:sldId id="378" r:id="rId42"/>
    <p:sldId id="370" r:id="rId43"/>
    <p:sldId id="336" r:id="rId44"/>
    <p:sldId id="337" r:id="rId45"/>
    <p:sldId id="338" r:id="rId46"/>
    <p:sldId id="357" r:id="rId47"/>
    <p:sldId id="358" r:id="rId48"/>
    <p:sldId id="359" r:id="rId49"/>
    <p:sldId id="333" r:id="rId50"/>
    <p:sldId id="314" r:id="rId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24A903-79A9-9700-DD65-A67C193D8C7B}" name="Phil Bright" initials="PB" userId="S::philb@spc.int::3470cc23-8157-450c-bdd2-1567c26bda4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96"/>
    <a:srgbClr val="0046AD"/>
    <a:srgbClr val="00B0CA"/>
    <a:srgbClr val="DEF3FE"/>
    <a:srgbClr val="D5FA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5CAAE-60E4-6F88-3FEF-E5F465873659}" v="11" dt="2025-01-27T20:59:53.06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862" autoAdjust="0"/>
    <p:restoredTop sz="94660"/>
  </p:normalViewPr>
  <p:slideViewPr>
    <p:cSldViewPr snapToGrid="0">
      <p:cViewPr varScale="1">
        <p:scale>
          <a:sx n="71" d="100"/>
          <a:sy n="71" d="100"/>
        </p:scale>
        <p:origin x="68" y="41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8" Type="http://schemas.microsoft.com/office/2018/10/relationships/authors" Target="author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o Dalla Riva" userId="S::giuliodr@spc.int::4c03dd33-81af-496f-8af9-2f9658920131" providerId="AD" clId="Web-{30C5CAAE-60E4-6F88-3FEF-E5F465873659}"/>
    <pc:docChg chg="addSld modSld">
      <pc:chgData name="Giulio Dalla Riva" userId="S::giuliodr@spc.int::4c03dd33-81af-496f-8af9-2f9658920131" providerId="AD" clId="Web-{30C5CAAE-60E4-6F88-3FEF-E5F465873659}" dt="2025-01-27T20:59:53.060" v="9" actId="1076"/>
      <pc:docMkLst>
        <pc:docMk/>
      </pc:docMkLst>
      <pc:sldChg chg="addSp delSp modSp">
        <pc:chgData name="Giulio Dalla Riva" userId="S::giuliodr@spc.int::4c03dd33-81af-496f-8af9-2f9658920131" providerId="AD" clId="Web-{30C5CAAE-60E4-6F88-3FEF-E5F465873659}" dt="2025-01-27T20:59:53.060" v="9" actId="1076"/>
        <pc:sldMkLst>
          <pc:docMk/>
          <pc:sldMk cId="3319643906" sldId="344"/>
        </pc:sldMkLst>
        <pc:spChg chg="add mod">
          <ac:chgData name="Giulio Dalla Riva" userId="S::giuliodr@spc.int::4c03dd33-81af-496f-8af9-2f9658920131" providerId="AD" clId="Web-{30C5CAAE-60E4-6F88-3FEF-E5F465873659}" dt="2025-01-27T20:59:53.060" v="9" actId="1076"/>
          <ac:spMkLst>
            <pc:docMk/>
            <pc:sldMk cId="3319643906" sldId="344"/>
            <ac:spMk id="2" creationId="{741B9870-3FE7-5913-2FEE-364A10D31C2B}"/>
          </ac:spMkLst>
        </pc:spChg>
        <pc:spChg chg="del">
          <ac:chgData name="Giulio Dalla Riva" userId="S::giuliodr@spc.int::4c03dd33-81af-496f-8af9-2f9658920131" providerId="AD" clId="Web-{30C5CAAE-60E4-6F88-3FEF-E5F465873659}" dt="2025-01-27T20:59:47.872" v="8"/>
          <ac:spMkLst>
            <pc:docMk/>
            <pc:sldMk cId="3319643906" sldId="344"/>
            <ac:spMk id="19" creationId="{2EA621E3-3C40-AB27-955C-8B7C805693EA}"/>
          </ac:spMkLst>
        </pc:spChg>
        <pc:picChg chg="del">
          <ac:chgData name="Giulio Dalla Riva" userId="S::giuliodr@spc.int::4c03dd33-81af-496f-8af9-2f9658920131" providerId="AD" clId="Web-{30C5CAAE-60E4-6F88-3FEF-E5F465873659}" dt="2025-01-27T20:59:26.950" v="1"/>
          <ac:picMkLst>
            <pc:docMk/>
            <pc:sldMk cId="3319643906" sldId="344"/>
            <ac:picMk id="15" creationId="{A5D05566-7D9B-4645-38DD-DF14C9BAA2A7}"/>
          </ac:picMkLst>
        </pc:picChg>
      </pc:sldChg>
      <pc:sldChg chg="add replId">
        <pc:chgData name="Giulio Dalla Riva" userId="S::giuliodr@spc.int::4c03dd33-81af-496f-8af9-2f9658920131" providerId="AD" clId="Web-{30C5CAAE-60E4-6F88-3FEF-E5F465873659}" dt="2025-01-27T20:59:21.621" v="0"/>
        <pc:sldMkLst>
          <pc:docMk/>
          <pc:sldMk cId="4225714299" sldId="380"/>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7T23:30:01.063"/>
    </inkml:context>
    <inkml:brush xml:id="br0">
      <inkml:brushProperty name="width" value="0.035" units="cm"/>
      <inkml:brushProperty name="height" value="0.035" units="cm"/>
      <inkml:brushProperty name="color" value="#008C3A"/>
    </inkml:brush>
  </inkml:definitions>
  <inkml:trace contextRef="#ctx0" brushRef="#br0">1741 284 24575,'-54'-4'0,"0"-1"0,0-3 0,-62-18 0,51 11 0,-102-11 0,-112-19 0,210 32 0,12 5 0,0 3 0,1 3 0,-63 5 0,11-1 0,87-1 0,1 1 0,0 1 0,0 1 0,0 1 0,1 0 0,0 2 0,-30 13 0,11-1 0,1 1 0,-56 42 0,84-55 0,0 0 0,0 1 0,1 0 0,0 0 0,1 1 0,0 0 0,0 0 0,1 1 0,0 0 0,0 0 0,-5 16 0,4-3 0,0 0 0,2 0 0,1 1 0,-2 37 0,0 1 0,4 0 0,11 123 0,-5-163 0,1-1 0,1 0 0,0-1 0,2 1 0,0-1 0,2-1 0,0 0 0,1 0 0,1-1 0,0 0 0,2-1 0,0-1 0,1 0 0,0-1 0,1 0 0,1-1 0,0-1 0,1-1 0,1 0 0,0-2 0,0 0 0,1-1 0,26 8 0,16-2 0,1-3 0,1-2 0,71 1 0,197-11 0,-150-2 0,161 4 0,370-5 0,-355-20 0,-51 2 0,-145 13 0,195-5 0,-235 16 0,-44 0 0,135-12 0,-173 2 0,-2-1 0,1-2 0,-1-1 0,-1-3 0,0 0 0,-1-3 0,-1-1 0,42-28 0,-58 33 0,0-1 0,-1-1 0,-1 0 0,0-1 0,-1-1 0,-1-1 0,25-36 0,-35 47 0,-1 0 0,0-1 0,0 1 0,-1-1 0,0 0 0,-1 0 0,1 0 0,-1-1 0,-1 1 0,0-1 0,0 1 0,-1-1 0,0 1 0,0-1 0,-1 1 0,0 0 0,0-1 0,-1 1 0,0 0 0,0-1 0,-1 1 0,-1 1 0,1-1 0,-7-10 0,-17-21 0,-2 2 0,-1 2 0,-2 0 0,-1 2 0,-2 2 0,-1 1 0,-1 2 0,-62-37 0,66 49 0,0 1 0,-1 2 0,-38-11 0,-49-18 0,-29-29 0,-69-28 0,181 85 0,0 1 0,-1 2 0,-76-11 0,-310 2 0,279 9 0,0 0 0,-421 11 0,542 3 0,0 0 0,0 1 0,1 2 0,-1 0 0,-41 18 0,-22 5 0,66-21 35,0 0-1,-39 22 0,43-20-328,0-1 1,0 0-1,-1-2 1,-27 8-1,30-12-6532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11.027"/>
    </inkml:context>
    <inkml:brush xml:id="br0">
      <inkml:brushProperty name="width" value="0.035" units="cm"/>
      <inkml:brushProperty name="height" value="0.035" units="cm"/>
      <inkml:brushProperty name="color" value="#E71224"/>
    </inkml:brush>
  </inkml:definitions>
  <inkml:trace contextRef="#ctx0" brushRef="#br0">0 77 24575,'63'10'0,"-15"-1"0,411-1 0,-263-11 0,1604 3 0,-1755-2 0,48-8 0,45-3 0,584 14 0,-690 0 0,52 10 0,15 1 0,582-9 0,-347-6 0,-270 3 0,-3-1 0,0 2 0,92 14 0,-99-8 0,1-2 0,79-3 0,-76-3 0,113 13 0,-130-5 0,143 29 0,-147-28 0,0-2 0,0-2 0,1-2 0,43-2 0,-35 0 0,-1 1 0,58 10 0,-38-3 0,0-3 0,127-6 0,-67-1 0,35 4 0,173-5 0,-291-2 0,1-3 0,53-16 0,28-5 0,-20 1 0,-75 18 0,60-11 0,-69 18 0,43-6 0,103-3 0,332 13 0,-482-2 0,0-1 0,-1-1 0,0 0 0,0-1 0,0-1 0,0 0 0,18-10 0,-17 8 0,-1 0 0,1 2 0,0 0 0,1 0 0,-1 1 0,22-1 0,85 5-1365,-101 0-5461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23.165"/>
    </inkml:context>
    <inkml:brush xml:id="br0">
      <inkml:brushProperty name="width" value="0.035" units="cm"/>
      <inkml:brushProperty name="height" value="0.035" units="cm"/>
      <inkml:brushProperty name="color" value="#E71224"/>
    </inkml:brush>
  </inkml:definitions>
  <inkml:trace contextRef="#ctx0" brushRef="#br0">2270 351 24575,'-27'-3'0,"0"-1"0,0-1 0,1-1 0,0-1 0,-44-19 0,22 8 0,-170-65 0,97 35 0,-164-42 0,252 85 0,0 0 0,-1 2 0,-50 3 0,52 1 0,1-2 0,-1-1 0,1-1 0,-32-8 0,16 1 0,-1 1 0,-86-3 0,-99 12 0,98 2 0,122-1 0,0 0 0,1 1 0,-1 1 0,1 0 0,-1 1 0,1 0 0,0 1 0,1 0 0,-1 1 0,1 0 0,-19 14 0,-5 7 0,1 2 0,-32 34 0,56-53 0,1-1 0,1 2 0,0-1 0,0 1 0,1 0 0,0 0 0,1 1 0,0 0 0,-5 17 0,0 5 0,2-1 0,1 2 0,2-1 0,1 1 0,1 0 0,3 58 0,0-41 0,0-30 0,1 1 0,1 0 0,7 38 0,-6-54 0,0 0 0,0 0 0,0-1 0,1 1 0,0-1 0,0 1 0,1-1 0,0 0 0,0 0 0,1-1 0,-1 1 0,1-1 0,0 0 0,1 0 0,-1 0 0,7 3 0,32 20 0,1-3 0,2-1 0,0-3 0,1-1 0,1-3 0,63 14 0,-34-16 0,0-3 0,0-4 0,114-1 0,-168-8 0,302 4 0,-243 2 0,156 30 0,34 32 0,-206-54 0,138 9 0,70-19 0,-169-3 0,-88-1 0,0-1 0,0 0 0,-1-1 0,1-1 0,-1-1 0,1-1 0,-2 0 0,1-1 0,-1-1 0,0 0 0,0-1 0,-1-1 0,25-20 0,-19 11 0,0 0 0,-1-2 0,-2 0 0,0-1 0,-1-1 0,-1-1 0,25-49 0,-4 10 0,-31 54 0,1-1 0,-1 0 0,-1 0 0,0 0 0,0-1 0,-1 1 0,0-1 0,-1 0 0,0 0 0,-1 0 0,1-13 0,-2 14 0,-1-1 0,0 1 0,-1-1 0,0 1 0,-4-17 0,4 22 0,-1 0 0,0 1 0,-1 0 0,1-1 0,-1 1 0,0 0 0,0 0 0,0 0 0,0 1 0,-1-1 0,1 1 0,-1 0 0,0 0 0,-5-3 0,-25-14 0,-2 1 0,0 2 0,-1 1 0,-1 2 0,0 2 0,-50-10 0,-87-29 0,-183-58 0,227 81 0,60 13-1365,49 11-5461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25.292"/>
    </inkml:context>
    <inkml:brush xml:id="br0">
      <inkml:brushProperty name="width" value="0.035" units="cm"/>
      <inkml:brushProperty name="height" value="0.035" units="cm"/>
      <inkml:brushProperty name="color" value="#E71224"/>
    </inkml:brush>
  </inkml:definitions>
  <inkml:trace contextRef="#ctx0" brushRef="#br0">0 1941 24575,'9'-27'0,"0"1"0,1 0 0,28-47 0,-9 17 0,310-557 0,-190 400 0,49-79 0,-175 251 0,2 1 0,2 1 0,1 2 0,2 0 0,2 2 0,1 2 0,1 1 0,2 2 0,1 1 0,51-30 0,-52 39 0,-2-1 0,-1-2 0,0-1 0,-2-1 0,30-32 0,-30 32-1365,-16 18-5461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27.113"/>
    </inkml:context>
    <inkml:brush xml:id="br0">
      <inkml:brushProperty name="width" value="0.035" units="cm"/>
      <inkml:brushProperty name="height" value="0.035" units="cm"/>
      <inkml:brushProperty name="color" value="#E71224"/>
    </inkml:brush>
  </inkml:definitions>
  <inkml:trace contextRef="#ctx0" brushRef="#br0">1 228 24575,'20'-2'0,"0"-1"0,0 0 0,0-2 0,0 0 0,27-12 0,27-6 0,277-56 0,-320 72 0,-2-2 0,38-17 0,27-8 0,-83 30 0,0 1 0,1 0 0,0 1 0,-1 1 0,1 0 0,0 0 0,0 1 0,0 1 0,-1 0 0,22 4 0,-31-3 0,0-1 0,0 1 0,0-1 0,0 1 0,-1 0 0,1 0 0,-1 0 0,1 0 0,-1 0 0,0 0 0,0 0 0,0 0 0,0 0 0,0 1 0,0-1 0,-1 0 0,1 1 0,-1-1 0,1 1 0,-1-1 0,0 0 0,0 1 0,0-1 0,0 1 0,-1-1 0,1 0 0,-1 1 0,1-1 0,-2 3 0,-2 12 0,0 0 0,-12 26 0,-63 175-1365,73-201-5461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38.714"/>
    </inkml:context>
    <inkml:brush xml:id="br0">
      <inkml:brushProperty name="width" value="0.035" units="cm"/>
      <inkml:brushProperty name="height" value="0.035" units="cm"/>
      <inkml:brushProperty name="color" value="#E71224"/>
    </inkml:brush>
  </inkml:definitions>
  <inkml:trace contextRef="#ctx0" brushRef="#br0">0 1 24575,'3811'0'-1365,"-3790"0"-5461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44.868"/>
    </inkml:context>
    <inkml:brush xml:id="br0">
      <inkml:brushProperty name="width" value="0.035" units="cm"/>
      <inkml:brushProperty name="height" value="0.035" units="cm"/>
      <inkml:brushProperty name="color" value="#E71224"/>
    </inkml:brush>
  </inkml:definitions>
  <inkml:trace contextRef="#ctx0" brushRef="#br0">1 26 24575,'31'-1'0,"53"-10"0,25-2 0,449 12 82,-269 3-1529,-268-2-5379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14.045"/>
    </inkml:context>
    <inkml:brush xml:id="br0">
      <inkml:brushProperty name="width" value="0.035" units="cm"/>
      <inkml:brushProperty name="height" value="0.035" units="cm"/>
      <inkml:brushProperty name="color" value="#E71224"/>
    </inkml:brush>
  </inkml:definitions>
  <inkml:trace contextRef="#ctx0" brushRef="#br0">1 1467 24575,'2'-15'0,"0"-1"0,1 1 0,1 1 0,0-1 0,2 0 0,-1 1 0,10-17 0,-2 2 0,5-9 0,1 1 0,2 1 0,48-63 0,92-86 0,-52 63 0,-86 99 0,1 0 0,1 2 0,1 0 0,34-20 0,-22 16 0,44-39 0,35-31 0,202-127 0,-263 185 0,31-16 0,2 3 0,125-49 0,-195 92-1365,-3 2-5461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15.325"/>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18.164"/>
    </inkml:context>
    <inkml:brush xml:id="br0">
      <inkml:brushProperty name="width" value="0.035" units="cm"/>
      <inkml:brushProperty name="height" value="0.035" units="cm"/>
      <inkml:brushProperty name="color" value="#E71224"/>
    </inkml:brush>
  </inkml:definitions>
  <inkml:trace contextRef="#ctx0" brushRef="#br0">1 426 24575,'51'-26'0,"247"-118"0,-234 118 0,2 2 0,122-26 0,-147 40 0,72-28 0,-80 25 0,0 2 0,1 1 0,51-9 0,49-7 0,-105 18 0,1 1 0,0 2 0,0 1 0,0 1 0,54 2 0,-83 1 0,1 0 0,0 0 0,-1 0 0,1 0 0,0 0 0,-1 0 0,1 0 0,0 1 0,-1-1 0,1 1 0,-1-1 0,1 1 0,-1 0 0,1-1 0,-1 1 0,1 0 0,-1 0 0,0 0 0,1 0 0,-1 0 0,0 0 0,0 1 0,0-1 0,0 0 0,0 0 0,0 1 0,0-1 0,0 1 0,-1-1 0,1 1 0,0-1 0,-1 1 0,1-1 0,-1 1 0,0 0 0,0-1 0,1 1 0,-1 0 0,0-1 0,0 1 0,-1 0 0,1-1 0,0 1 0,0-1 0,-2 3 0,0 3 0,0-1 0,-1 0 0,0-1 0,0 1 0,-1 0 0,1-1 0,-1 0 0,-1 0 0,1 0 0,-7 6 0,-131 92 0,63-49 0,-26 16 0,63-44 0,1 2 0,-61 53 0,69-49 0,1 1 0,1 1 0,2 2 0,-45 73 0,63-92 0,0 0 0,-24 26 0,-12 17 0,12-23-1365,24-26-5461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48.713"/>
    </inkml:context>
    <inkml:brush xml:id="br0">
      <inkml:brushProperty name="width" value="0.035" units="cm"/>
      <inkml:brushProperty name="height" value="0.035" units="cm"/>
      <inkml:brushProperty name="color" value="#E71224"/>
    </inkml:brush>
  </inkml:definitions>
  <inkml:trace contextRef="#ctx0" brushRef="#br0">1 3433 24575,'58'-21'0,"63"-33"0,-16 5 0,873-290-586,33 77-104,-880 230 676,50-15 28,-2-8-1,247-111 0,20-62-7,-10 5-73,-310 166 699,207-63-1,264-65-574,-299 91-66,391-60 9,-615 141 0,0 0 0,388-79 0,-309 47 0,181-79 0,-116 40 0,-153 57 0,0-3 0,-2-2 0,108-75 0,156-147 0,-275 212 0,69-62 0,83-64 0,-126 114 0,69-54 0,-141 103 58,33-34-1481,-35 33-5403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26:26.346"/>
    </inkml:context>
    <inkml:brush xml:id="br0">
      <inkml:brushProperty name="width" value="0.035" units="cm"/>
      <inkml:brushProperty name="height" value="0.035" units="cm"/>
      <inkml:brushProperty name="color" value="#E71224"/>
    </inkml:brush>
  </inkml:definitions>
  <inkml:trace contextRef="#ctx0" brushRef="#br0">126 723 24575,'154'-36'0,"-88"23"0,123-23 0,42-9 0,12-5 0,-193 41 0,2 1 0,-1 3 0,0 2 0,90 7 0,-23-2 0,-23-3 0,109 3 0,-60 22 0,-105-15 0,1-2 0,59 4 0,10-13 0,57 3 0,-150 1 0,0 1 0,-1 1 0,27 10 0,-25-8 0,0 0 0,29 4 0,51-3 0,-72-7 0,0 1 0,-1 2 0,1 0 0,35 10 0,-30-4 0,1-2 0,1-1 0,62 2 0,100-9 0,-74-2 0,-21 3 0,102-15 0,-79 5 0,185 8 0,-143 5 0,-149-5 0,1 0 0,-1-1 0,0 0 0,0-1 0,0-1 0,26-12 0,26-7 0,-26 10 0,-23 8 0,-1 1 0,1 0 0,1 1 0,-1 1 0,24-2 0,-15 5 0,0-1 0,-1-2 0,29-6 0,-1 1 0,-38 7 0,0-2 0,0 1 0,0-2 0,26-9 0,-38 12 0,-1 0 0,0-1 0,0 0 0,0 0 0,0 0 0,0 0 0,0 0 0,-1 0 0,1-1 0,-1 1 0,1-1 0,-1 0 0,0 0 0,0 0 0,0 0 0,-1 0 0,1 0 0,-1 0 0,1-1 0,-1 1 0,0-1 0,0 1 0,-1-1 0,1 1 0,-1-1 0,0-4 0,0 4 0,-1 0 0,1 0 0,-1 0 0,0 0 0,-1 1 0,1-1 0,-1 0 0,0 1 0,0-1 0,0 1 0,0-1 0,0 1 0,-1 0 0,1 0 0,-1 0 0,0 0 0,0 1 0,0-1 0,0 1 0,-1 0 0,-5-3 0,-10-6 0,-1 1 0,-35-13 0,36 16 0,-41-17 0,-1 3 0,0 2 0,-119-19 0,118 28 0,37 5 0,-1 1 0,-33-1 0,-141 8 0,-154-5 0,229-10 0,-71-1 0,176 12 0,-1-1 0,1-1 0,0-1 0,-29-10 0,-34-6 0,-77-16 0,114 23 0,0 3 0,-1 1 0,-92-5 0,-31 2 0,-4 0 0,-701 13 0,670 12 0,5 0 0,-263-14 0,454 1 0,1 1 0,-1 0 0,0 0 0,1 1 0,-1 0 0,1 1 0,-1 0 0,1 0 0,0 1 0,0 0 0,-7 5 0,-9 8 0,1 1 0,-21 21 0,-20 15 0,-120 86 0,172-132 0,-11 10 0,0 1 0,1 0 0,-21 26 0,40-42 0,0 1 0,1 0 0,-1 0 0,1 0 0,0 0 0,0 0 0,0 1 0,1-1 0,0 0 0,-1 1 0,1-1 0,1 1 0,-1 0 0,1-1 0,0 1 0,0-1 0,0 1 0,0 0 0,1-1 0,0 1 0,0-1 0,0 1 0,1-1 0,-1 0 0,5 9 0,-1-6 0,0 1 0,0-1 0,0 0 0,1 0 0,0-1 0,0 0 0,1 0 0,0 0 0,0-1 0,0 0 0,1-1 0,13 7 0,12 10-1365,-19-9-5461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50.351"/>
    </inkml:context>
    <inkml:brush xml:id="br0">
      <inkml:brushProperty name="width" value="0.035" units="cm"/>
      <inkml:brushProperty name="height" value="0.035" units="cm"/>
      <inkml:brushProperty name="color" value="#E71224"/>
    </inkml:brush>
  </inkml:definitions>
  <inkml:trace contextRef="#ctx0" brushRef="#br0">1 103 24575,'46'-1'0,"0"-3"0,-1-1 0,1-2 0,-1-2 0,58-20 0,-63 17 0,-1 1 0,2 3 0,-1 1 0,1 2 0,0 2 0,0 2 0,42 3 0,-82-2 0,1 0 0,-1 1 0,0-1 0,1 0 0,-1 0 0,0 1 0,0-1 0,1 1 0,-1-1 0,0 1 0,0-1 0,0 1 0,0 0 0,0-1 0,0 1 0,0 0 0,0 0 0,0 0 0,0 0 0,0 0 0,0 0 0,-1 0 0,1 0 0,0 0 0,-1 0 0,1 1 0,0 1 0,0 1 0,-1-1 0,0 0 0,0 1 0,0-1 0,0 1 0,0-1 0,-1 0 0,0 1 0,1-1 0,-3 6 0,-3 6 0,-1 0 0,0 0 0,-13 18 0,-59 86-1365,67-105-5461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53.306"/>
    </inkml:context>
    <inkml:brush xml:id="br0">
      <inkml:brushProperty name="width" value="0.035" units="cm"/>
      <inkml:brushProperty name="height" value="0.035" units="cm"/>
      <inkml:brushProperty name="color" value="#E71224"/>
    </inkml:brush>
  </inkml:definitions>
  <inkml:trace contextRef="#ctx0" brushRef="#br0">0 3379 24575,'254'-285'0,"-100"105"0,-87 106 0,491-578 0,-556 649 0,431-544 0,-312 419 0,10-12 0,51-59 0,-40 48 0,-30 40 0,1-1 0,-17 11 0,173-139 0,-243 218 0,72-59 0,129-114 0,-208 177 0,-2 0 0,0-1 0,-1-1 0,25-41 0,-36 49-1365,-5 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55.473"/>
    </inkml:context>
    <inkml:brush xml:id="br0">
      <inkml:brushProperty name="width" value="0.035" units="cm"/>
      <inkml:brushProperty name="height" value="0.035" units="cm"/>
      <inkml:brushProperty name="color" value="#E71224"/>
    </inkml:brush>
  </inkml:definitions>
  <inkml:trace contextRef="#ctx0" brushRef="#br0">1 174 24575,'8'-6'0,"1"0"0,-1 0 0,1 1 0,1 0 0,18-7 0,-4 2 0,29-13 0,62-16 0,-5 2 0,-97 32 0,0 0 0,-1 1 0,1 1 0,24-4 0,-34 7 0,-1-1 0,0 1 0,0 0 0,1 0 0,-1 0 0,0 1 0,1-1 0,-1 0 0,0 1 0,0 0 0,0-1 0,1 1 0,-1 0 0,0 0 0,0 0 0,0 0 0,0 0 0,0 1 0,-1-1 0,1 1 0,0-1 0,-1 1 0,1 0 0,-1-1 0,1 1 0,-1 0 0,0 0 0,0 0 0,0 0 0,0 0 0,0 0 0,0 1 0,0-1 0,-1 0 0,1 4 0,0 4 0,0 0 0,0 0 0,-1 0 0,-1 0 0,0 0 0,0 0 0,-1 0 0,0 0 0,-1 0 0,-7 18 0,-4 3 0,-35 54 0,32-56 0,11-20-273,-1 1 0,1-1 0,-1 0 0,-15 14 0,10-13-6553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26:28.333"/>
    </inkml:context>
    <inkml:brush xml:id="br0">
      <inkml:brushProperty name="width" value="0.035" units="cm"/>
      <inkml:brushProperty name="height" value="0.035" units="cm"/>
      <inkml:brushProperty name="color" value="#E71224"/>
    </inkml:brush>
  </inkml:definitions>
  <inkml:trace contextRef="#ctx0" brushRef="#br0">121 0 24575,'-2'9'0,"0"0"0,0 0 0,-1-1 0,0 1 0,0-1 0,-1 0 0,0 0 0,-1 0 0,-5 7 0,-1 3 0,-4 8 0,7-15 0,1 0 0,0 1 0,1-1 0,1 1 0,-1 1 0,2-1 0,0 1 0,0 0 0,-2 18 0,7-28 0,-1-1 0,1 0 0,0 1 0,-1-1 0,1 0 0,0 0 0,0 1 0,0-1 0,1 0 0,-1 0 0,0 0 0,1 0 0,0 0 0,-1-1 0,1 1 0,0 0 0,0-1 0,0 1 0,0-1 0,0 0 0,0 1 0,0-1 0,0 0 0,1 0 0,-1-1 0,0 1 0,1 0 0,-1-1 0,0 1 0,5-1 0,11 3 0,1-1 0,35-1 0,-42-1 0,402-5-1365,-393 5-5461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26:30.019"/>
    </inkml:context>
    <inkml:brush xml:id="br0">
      <inkml:brushProperty name="width" value="0.035" units="cm"/>
      <inkml:brushProperty name="height" value="0.035" units="cm"/>
      <inkml:brushProperty name="color" value="#E71224"/>
    </inkml:brush>
  </inkml:definitions>
  <inkml:trace contextRef="#ctx0" brushRef="#br0">0 929 24575,'10'-14'0,"0"0"0,1 1 0,0 0 0,1 1 0,0 0 0,1 1 0,0 0 0,22-12 0,-15 8 0,62-38 0,1 3 0,3 5 0,124-48 0,-23 11 0,-134 56 0,0-2 0,-3-3 0,0-2 0,52-44 0,-12 4-46,-36 31-394,-2-3 1,51-56-1,-93 89-6386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26:26.346"/>
    </inkml:context>
    <inkml:brush xml:id="br0">
      <inkml:brushProperty name="width" value="0.035" units="cm"/>
      <inkml:brushProperty name="height" value="0.035" units="cm"/>
      <inkml:brushProperty name="color" value="#E71224"/>
    </inkml:brush>
  </inkml:definitions>
  <inkml:trace contextRef="#ctx0" brushRef="#br0">126 723 24575,'154'-36'0,"-88"23"0,123-23 0,42-9 0,12-5 0,-193 41 0,2 1 0,-1 3 0,0 2 0,90 7 0,-23-2 0,-23-3 0,109 3 0,-60 22 0,-105-15 0,1-2 0,59 4 0,10-13 0,57 3 0,-150 1 0,0 1 0,-1 1 0,27 10 0,-25-8 0,0 0 0,29 4 0,51-3 0,-72-7 0,0 1 0,-1 2 0,1 0 0,35 10 0,-30-4 0,1-2 0,1-1 0,62 2 0,100-9 0,-74-2 0,-21 3 0,102-15 0,-79 5 0,185 8 0,-143 5 0,-149-5 0,1 0 0,-1-1 0,0 0 0,0-1 0,0-1 0,26-12 0,26-7 0,-26 10 0,-23 8 0,-1 1 0,1 0 0,1 1 0,-1 1 0,24-2 0,-15 5 0,0-1 0,-1-2 0,29-6 0,-1 1 0,-38 7 0,0-2 0,0 1 0,0-2 0,26-9 0,-38 12 0,-1 0 0,0-1 0,0 0 0,0 0 0,0 0 0,0 0 0,0 0 0,-1 0 0,1-1 0,-1 1 0,1-1 0,-1 0 0,0 0 0,0 0 0,0 0 0,-1 0 0,1 0 0,-1 0 0,1-1 0,-1 1 0,0-1 0,0 1 0,-1-1 0,1 1 0,-1-1 0,0-4 0,0 4 0,-1 0 0,1 0 0,-1 0 0,0 0 0,-1 1 0,1-1 0,-1 0 0,0 1 0,0-1 0,0 1 0,0-1 0,0 1 0,-1 0 0,1 0 0,-1 0 0,0 0 0,0 1 0,0-1 0,0 1 0,-1 0 0,-5-3 0,-10-6 0,-1 1 0,-35-13 0,36 16 0,-41-17 0,-1 3 0,0 2 0,-119-19 0,118 28 0,37 5 0,-1 1 0,-33-1 0,-141 8 0,-154-5 0,229-10 0,-71-1 0,176 12 0,-1-1 0,1-1 0,0-1 0,-29-10 0,-34-6 0,-77-16 0,114 23 0,0 3 0,-1 1 0,-92-5 0,-31 2 0,-4 0 0,-701 13 0,670 12 0,5 0 0,-263-14 0,454 1 0,1 1 0,-1 0 0,0 0 0,1 1 0,-1 0 0,1 1 0,-1 0 0,1 0 0,0 1 0,0 0 0,-7 5 0,-9 8 0,1 1 0,-21 21 0,-20 15 0,-120 86 0,172-132 0,-11 10 0,0 1 0,1 0 0,-21 26 0,40-42 0,0 1 0,1 0 0,-1 0 0,1 0 0,0 0 0,0 0 0,0 1 0,1-1 0,0 0 0,-1 1 0,1-1 0,1 1 0,-1 0 0,1-1 0,0 1 0,0-1 0,0 1 0,0 0 0,1-1 0,0 1 0,0-1 0,0 1 0,1-1 0,-1 0 0,5 9 0,-1-6 0,0 1 0,0-1 0,0 0 0,1 0 0,0-1 0,0 0 0,1 0 0,0 0 0,0-1 0,0 0 0,1-1 0,13 7 0,12 10-1365,-19-9-5461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26:28.333"/>
    </inkml:context>
    <inkml:brush xml:id="br0">
      <inkml:brushProperty name="width" value="0.035" units="cm"/>
      <inkml:brushProperty name="height" value="0.035" units="cm"/>
      <inkml:brushProperty name="color" value="#E71224"/>
    </inkml:brush>
  </inkml:definitions>
  <inkml:trace contextRef="#ctx0" brushRef="#br0">121 0 24575,'-2'9'0,"0"0"0,0 0 0,-1-1 0,0 1 0,0-1 0,-1 0 0,0 0 0,-1 0 0,-5 7 0,-1 3 0,-4 8 0,7-15 0,1 0 0,0 1 0,1-1 0,1 1 0,-1 1 0,2-1 0,0 1 0,0 0 0,-2 18 0,7-28 0,-1-1 0,1 0 0,0 1 0,-1-1 0,1 0 0,0 0 0,0 1 0,0-1 0,1 0 0,-1 0 0,0 0 0,1 0 0,0 0 0,-1-1 0,1 1 0,0 0 0,0-1 0,0 1 0,0-1 0,0 0 0,0 1 0,0-1 0,0 0 0,1 0 0,-1-1 0,0 1 0,1 0 0,-1-1 0,0 1 0,5-1 0,11 3 0,1-1 0,35-1 0,-42-1 0,402-5-1365,-393 5-5461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26:30.019"/>
    </inkml:context>
    <inkml:brush xml:id="br0">
      <inkml:brushProperty name="width" value="0.035" units="cm"/>
      <inkml:brushProperty name="height" value="0.035" units="cm"/>
      <inkml:brushProperty name="color" value="#E71224"/>
    </inkml:brush>
  </inkml:definitions>
  <inkml:trace contextRef="#ctx0" brushRef="#br0">0 929 24575,'10'-14'0,"0"0"0,1 1 0,0 0 0,1 1 0,0 0 0,1 1 0,0 0 0,22-12 0,-15 8 0,62-38 0,1 3 0,3 5 0,124-48 0,-23 11 0,-134 56 0,0-2 0,-3-3 0,0-2 0,52-44 0,-12 4-46,-36 31-394,-2-3 1,51-56-1,-93 89-6386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1:59.874"/>
    </inkml:context>
    <inkml:brush xml:id="br0">
      <inkml:brushProperty name="width" value="0.035" units="cm"/>
      <inkml:brushProperty name="height" value="0.035" units="cm"/>
      <inkml:brushProperty name="color" value="#E71224"/>
    </inkml:brush>
  </inkml:definitions>
  <inkml:trace contextRef="#ctx0" brushRef="#br0">1593 0 24575,'-12'2'0,"-1"0"0,1 1 0,-1 0 0,1 1 0,0 1 0,-19 9 0,14-6 0,-307 137 0,136-65 0,-122 58 0,257-111 0,-61 42 0,97-58 0,-1 1 0,1 0 0,1 1 0,0 1 0,1 1 0,1 0 0,0 1 0,1 1 0,1 0 0,1 0 0,-11 22 0,-64 161 0,41-94 0,28-69 0,1 1 0,-16 56 0,-1 5 0,23-76 0,2 0 0,1 0 0,1 1 0,-5 34 0,-11 63-1365,19-99-5461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8T00:52:02.553"/>
    </inkml:context>
    <inkml:brush xml:id="br0">
      <inkml:brushProperty name="width" value="0.035" units="cm"/>
      <inkml:brushProperty name="height" value="0.035" units="cm"/>
      <inkml:brushProperty name="color" value="#E71224"/>
    </inkml:brush>
  </inkml:definitions>
  <inkml:trace contextRef="#ctx0" brushRef="#br0">0 0 24575,'18'22'0,"0"0"0,-2 1 0,-1 0 0,-1 2 0,0 0 0,-2 0 0,10 32 0,8 13 0,-24-53 0,0 1 0,0-1 0,2 19 0,6 22 0,-14-57 0,0 0 0,1 0 0,-1-1 0,0 1 0,0 0 0,1-1 0,-1 1 0,0 0 0,1-1 0,-1 1 0,0 0 0,1-1 0,-1 1 0,1-1 0,-1 1 0,1-1 0,-1 1 0,1-1 0,0 1 0,-1-1 0,1 0 0,0 1 0,-1-1 0,1 0 0,0 1 0,-1-1 0,1 0 0,0 0 0,-1 0 0,1 0 0,0 0 0,0 0 0,-1 0 0,1 0 0,0 0 0,0 0 0,-1 0 0,1 0 0,0 0 0,-1 0 0,1-1 0,0 1 0,-1 0 0,1-1 0,0 1 0,-1 0 0,1-1 0,0 1 0,-1-1 0,1 1 0,-1-1 0,1 1 0,-1-1 0,1 1 0,0-2 0,32-38 0,-28 33 0,14-16 0,1 0 0,1 1 0,1 1 0,0 1 0,2 1 0,0 2 0,1 0 0,1 1 0,51-22 0,-73 36-170,0 0-1,0 0 0,0 0 1,0 0-1,0-1 0,-1 0 1,5-4-1,3-6-6655</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A714-9302-4F78-8284-842B920EF9B4}"/>
              </a:ext>
            </a:extLst>
          </p:cNvPr>
          <p:cNvSpPr>
            <a:spLocks noGrp="1"/>
          </p:cNvSpPr>
          <p:nvPr>
            <p:ph type="ctrTitle"/>
          </p:nvPr>
        </p:nvSpPr>
        <p:spPr>
          <a:xfrm>
            <a:off x="4998720" y="2646363"/>
            <a:ext cx="6736080" cy="2387600"/>
          </a:xfrm>
        </p:spPr>
        <p:txBody>
          <a:bodyPr anchor="b" anchorCtr="0"/>
          <a:lstStyle>
            <a:lvl1pPr algn="l">
              <a:defRPr sz="6000"/>
            </a:lvl1pPr>
          </a:lstStyle>
          <a:p>
            <a:r>
              <a:rPr lang="fr-FR"/>
              <a:t>Modifiez le style du titre</a:t>
            </a:r>
            <a:endParaRPr lang="fr-FR" dirty="0"/>
          </a:p>
        </p:txBody>
      </p:sp>
      <p:sp>
        <p:nvSpPr>
          <p:cNvPr id="3" name="Subtitle 2">
            <a:extLst>
              <a:ext uri="{FF2B5EF4-FFF2-40B4-BE49-F238E27FC236}">
                <a16:creationId xmlns:a16="http://schemas.microsoft.com/office/drawing/2014/main" id="{7B0BE79B-66B3-4535-868E-13C4FF6E637F}"/>
              </a:ext>
            </a:extLst>
          </p:cNvPr>
          <p:cNvSpPr>
            <a:spLocks noGrp="1"/>
          </p:cNvSpPr>
          <p:nvPr>
            <p:ph type="subTitle" idx="1"/>
          </p:nvPr>
        </p:nvSpPr>
        <p:spPr>
          <a:xfrm>
            <a:off x="4998720" y="5126038"/>
            <a:ext cx="6736080" cy="583882"/>
          </a:xfrm>
        </p:spPr>
        <p:txBody>
          <a:bodyPr anchor="t"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dirty="0"/>
          </a:p>
        </p:txBody>
      </p:sp>
      <p:sp>
        <p:nvSpPr>
          <p:cNvPr id="4" name="Date Placeholder 3">
            <a:extLst>
              <a:ext uri="{FF2B5EF4-FFF2-40B4-BE49-F238E27FC236}">
                <a16:creationId xmlns:a16="http://schemas.microsoft.com/office/drawing/2014/main" id="{EB6E2576-EA73-40E8-A2F2-A62B73E3CC2A}"/>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5" name="Footer Placeholder 4">
            <a:extLst>
              <a:ext uri="{FF2B5EF4-FFF2-40B4-BE49-F238E27FC236}">
                <a16:creationId xmlns:a16="http://schemas.microsoft.com/office/drawing/2014/main" id="{25C5CCD9-36E9-4809-B113-D53B5EBE804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4FD451D-CA62-47FA-92B4-ED2D8FCD9795}"/>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7" name="Picture 6" descr="Background pattern&#10;&#10;Description automatically generated">
            <a:extLst>
              <a:ext uri="{FF2B5EF4-FFF2-40B4-BE49-F238E27FC236}">
                <a16:creationId xmlns:a16="http://schemas.microsoft.com/office/drawing/2014/main" id="{92767241-17BF-8AFF-B9BE-875195288E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21263" cy="6858000"/>
          </a:xfrm>
          <a:prstGeom prst="rect">
            <a:avLst/>
          </a:prstGeom>
        </p:spPr>
      </p:pic>
      <p:pic>
        <p:nvPicPr>
          <p:cNvPr id="8" name="Picture 4">
            <a:extLst>
              <a:ext uri="{FF2B5EF4-FFF2-40B4-BE49-F238E27FC236}">
                <a16:creationId xmlns:a16="http://schemas.microsoft.com/office/drawing/2014/main" id="{0847052D-DE93-DF88-3AAA-CB2675B7072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2270724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2EE8B-A420-482C-AA8F-161CF56177BD}"/>
              </a:ext>
            </a:extLst>
          </p:cNvPr>
          <p:cNvSpPr>
            <a:spLocks noGrp="1"/>
          </p:cNvSpPr>
          <p:nvPr>
            <p:ph idx="1"/>
          </p:nvPr>
        </p:nvSpPr>
        <p:spPr>
          <a:xfrm>
            <a:off x="1025624" y="1693580"/>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843CB40F-0903-4B7E-8BF4-FABD7BA25384}"/>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5" name="Footer Placeholder 4">
            <a:extLst>
              <a:ext uri="{FF2B5EF4-FFF2-40B4-BE49-F238E27FC236}">
                <a16:creationId xmlns:a16="http://schemas.microsoft.com/office/drawing/2014/main" id="{9D1AB605-A5E2-4DE4-9DDB-979FC3696055}"/>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21C8B41D-0106-4F2E-8CAF-6F6AA937524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2" name="Title 1">
            <a:extLst>
              <a:ext uri="{FF2B5EF4-FFF2-40B4-BE49-F238E27FC236}">
                <a16:creationId xmlns:a16="http://schemas.microsoft.com/office/drawing/2014/main" id="{AB70209C-55AC-7EDB-1AE6-8DA0F85A81B0}"/>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5" name="Picture 4">
            <a:extLst>
              <a:ext uri="{FF2B5EF4-FFF2-40B4-BE49-F238E27FC236}">
                <a16:creationId xmlns:a16="http://schemas.microsoft.com/office/drawing/2014/main" id="{F6086CD8-7569-EBDF-AE07-CE93B565644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0941266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ttom bar 1 column tex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873F47F-D34D-44F8-A4C7-085914045DB2}"/>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8" name="Footer Placeholder 7">
            <a:extLst>
              <a:ext uri="{FF2B5EF4-FFF2-40B4-BE49-F238E27FC236}">
                <a16:creationId xmlns:a16="http://schemas.microsoft.com/office/drawing/2014/main" id="{C7580783-FC5E-4A67-8104-4FB7A8D4AB8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7B6090D-A3EB-4FDF-A21C-83AB4FDD39B0}"/>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10" name="Picture 9">
            <a:extLst>
              <a:ext uri="{FF2B5EF4-FFF2-40B4-BE49-F238E27FC236}">
                <a16:creationId xmlns:a16="http://schemas.microsoft.com/office/drawing/2014/main" id="{3D0F3356-3FA1-4DEB-8E57-D4E7D5E627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5906"/>
            <a:ext cx="12192000" cy="692094"/>
          </a:xfrm>
          <a:prstGeom prst="rect">
            <a:avLst/>
          </a:prstGeom>
        </p:spPr>
      </p:pic>
      <p:sp>
        <p:nvSpPr>
          <p:cNvPr id="17" name="Content Placeholder 2">
            <a:extLst>
              <a:ext uri="{FF2B5EF4-FFF2-40B4-BE49-F238E27FC236}">
                <a16:creationId xmlns:a16="http://schemas.microsoft.com/office/drawing/2014/main" id="{28AC3570-27DB-4DE2-AF51-4C488E57DFD8}"/>
              </a:ext>
            </a:extLst>
          </p:cNvPr>
          <p:cNvSpPr>
            <a:spLocks noGrp="1"/>
          </p:cNvSpPr>
          <p:nvPr>
            <p:ph idx="1"/>
          </p:nvPr>
        </p:nvSpPr>
        <p:spPr>
          <a:xfrm>
            <a:off x="1025624" y="1789494"/>
            <a:ext cx="10515600" cy="392129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pic>
        <p:nvPicPr>
          <p:cNvPr id="5" name="Picture 4" descr="Graphical user interface, text, application&#10;&#10;Description automatically generated">
            <a:extLst>
              <a:ext uri="{FF2B5EF4-FFF2-40B4-BE49-F238E27FC236}">
                <a16:creationId xmlns:a16="http://schemas.microsoft.com/office/drawing/2014/main" id="{97C967CF-52DD-C426-81E5-5EACF104094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5134" t="18038" r="4056" b="80046"/>
          <a:stretch/>
        </p:blipFill>
        <p:spPr>
          <a:xfrm>
            <a:off x="916529" y="1127557"/>
            <a:ext cx="11069826" cy="131411"/>
          </a:xfrm>
          <a:prstGeom prst="rect">
            <a:avLst/>
          </a:prstGeom>
        </p:spPr>
      </p:pic>
      <p:sp>
        <p:nvSpPr>
          <p:cNvPr id="6" name="Title 1">
            <a:extLst>
              <a:ext uri="{FF2B5EF4-FFF2-40B4-BE49-F238E27FC236}">
                <a16:creationId xmlns:a16="http://schemas.microsoft.com/office/drawing/2014/main" id="{591B9295-C753-E501-0DE1-970730B7467C}"/>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2" name="Picture 4">
            <a:extLst>
              <a:ext uri="{FF2B5EF4-FFF2-40B4-BE49-F238E27FC236}">
                <a16:creationId xmlns:a16="http://schemas.microsoft.com/office/drawing/2014/main" id="{79232801-C811-253D-12D9-6846FA476313}"/>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2791763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02A15-9DC6-4F18-A8CA-822A6ECB321F}"/>
              </a:ext>
            </a:extLst>
          </p:cNvPr>
          <p:cNvSpPr>
            <a:spLocks noGrp="1"/>
          </p:cNvSpPr>
          <p:nvPr>
            <p:ph sz="half" idx="1"/>
          </p:nvPr>
        </p:nvSpPr>
        <p:spPr>
          <a:xfrm>
            <a:off x="1049526" y="1801881"/>
            <a:ext cx="5181600" cy="413473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Content Placeholder 3">
            <a:extLst>
              <a:ext uri="{FF2B5EF4-FFF2-40B4-BE49-F238E27FC236}">
                <a16:creationId xmlns:a16="http://schemas.microsoft.com/office/drawing/2014/main" id="{D1B36924-1628-4793-A109-B217B6E4E9B8}"/>
              </a:ext>
            </a:extLst>
          </p:cNvPr>
          <p:cNvSpPr>
            <a:spLocks noGrp="1"/>
          </p:cNvSpPr>
          <p:nvPr>
            <p:ph sz="half" idx="2"/>
          </p:nvPr>
        </p:nvSpPr>
        <p:spPr>
          <a:xfrm>
            <a:off x="6383526" y="1801881"/>
            <a:ext cx="5181600" cy="413473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Date Placeholder 4">
            <a:extLst>
              <a:ext uri="{FF2B5EF4-FFF2-40B4-BE49-F238E27FC236}">
                <a16:creationId xmlns:a16="http://schemas.microsoft.com/office/drawing/2014/main" id="{C41B3672-26D8-4D46-B9DE-6B2D27E6AC94}"/>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6" name="Footer Placeholder 5">
            <a:extLst>
              <a:ext uri="{FF2B5EF4-FFF2-40B4-BE49-F238E27FC236}">
                <a16:creationId xmlns:a16="http://schemas.microsoft.com/office/drawing/2014/main" id="{78D59EA9-83A3-477E-9E11-11C501E3270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4F8C123-B7F5-4FD2-9435-71E4F724DFE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5" name="Title 1">
            <a:extLst>
              <a:ext uri="{FF2B5EF4-FFF2-40B4-BE49-F238E27FC236}">
                <a16:creationId xmlns:a16="http://schemas.microsoft.com/office/drawing/2014/main" id="{6008A5D2-D9D8-987B-E3D9-B66316B5AA17}"/>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6" name="Picture 4">
            <a:extLst>
              <a:ext uri="{FF2B5EF4-FFF2-40B4-BE49-F238E27FC236}">
                <a16:creationId xmlns:a16="http://schemas.microsoft.com/office/drawing/2014/main" id="{9F086F6D-1869-06EA-C5D3-A51C336F809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31727294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bg>
      <p:bgPr>
        <a:blipFill dpi="0" rotWithShape="1">
          <a:blip r:embed="rId2">
            <a:lum/>
          </a:blip>
          <a:srcRect/>
          <a:stretch>
            <a:fillRect t="-2000" b="-2000"/>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AC94549-5071-4DBF-B0E3-39806E449DDC}"/>
              </a:ext>
            </a:extLst>
          </p:cNvPr>
          <p:cNvSpPr>
            <a:spLocks noGrp="1"/>
          </p:cNvSpPr>
          <p:nvPr>
            <p:ph sz="half" idx="1"/>
          </p:nvPr>
        </p:nvSpPr>
        <p:spPr>
          <a:xfrm>
            <a:off x="1097738" y="1592510"/>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9" name="Content Placeholder 3">
            <a:extLst>
              <a:ext uri="{FF2B5EF4-FFF2-40B4-BE49-F238E27FC236}">
                <a16:creationId xmlns:a16="http://schemas.microsoft.com/office/drawing/2014/main" id="{AB69AF1D-5AE6-496F-9BC9-B625966CEA29}"/>
              </a:ext>
            </a:extLst>
          </p:cNvPr>
          <p:cNvSpPr>
            <a:spLocks noGrp="1"/>
          </p:cNvSpPr>
          <p:nvPr>
            <p:ph sz="half" idx="2"/>
          </p:nvPr>
        </p:nvSpPr>
        <p:spPr>
          <a:xfrm>
            <a:off x="4625569" y="1600171"/>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0" name="Date Placeholder 4">
            <a:extLst>
              <a:ext uri="{FF2B5EF4-FFF2-40B4-BE49-F238E27FC236}">
                <a16:creationId xmlns:a16="http://schemas.microsoft.com/office/drawing/2014/main" id="{80CBA766-0D8C-49E1-A44D-66671B545693}"/>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1E880D-16D1-4539-9948-C2240ACC59CA}" type="datetimeFigureOut">
              <a:rPr lang="fr-FR" smtClean="0"/>
              <a:pPr/>
              <a:t>27/01/2025</a:t>
            </a:fld>
            <a:endParaRPr lang="fr-FR"/>
          </a:p>
        </p:txBody>
      </p:sp>
      <p:sp>
        <p:nvSpPr>
          <p:cNvPr id="11" name="Slide Number Placeholder 6">
            <a:extLst>
              <a:ext uri="{FF2B5EF4-FFF2-40B4-BE49-F238E27FC236}">
                <a16:creationId xmlns:a16="http://schemas.microsoft.com/office/drawing/2014/main" id="{5247DC72-BEB6-409B-8BDD-1A1131638554}"/>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861154-064F-4AC5-84EA-549FDD985C1D}" type="slidenum">
              <a:rPr lang="fr-FR" smtClean="0"/>
              <a:pPr/>
              <a:t>‹#›</a:t>
            </a:fld>
            <a:endParaRPr lang="fr-FR"/>
          </a:p>
        </p:txBody>
      </p:sp>
      <p:sp>
        <p:nvSpPr>
          <p:cNvPr id="3" name="Date Placeholder 2">
            <a:extLst>
              <a:ext uri="{FF2B5EF4-FFF2-40B4-BE49-F238E27FC236}">
                <a16:creationId xmlns:a16="http://schemas.microsoft.com/office/drawing/2014/main" id="{9EFDA17A-0E28-4795-BD73-A8EFAD0C373D}"/>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4" name="Footer Placeholder 3">
            <a:extLst>
              <a:ext uri="{FF2B5EF4-FFF2-40B4-BE49-F238E27FC236}">
                <a16:creationId xmlns:a16="http://schemas.microsoft.com/office/drawing/2014/main" id="{1891DDBC-065E-4D49-8735-94AFFE05481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624239D6-49DF-40DF-A7AC-008B9C5A538B}"/>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3" name="Content Placeholder 3">
            <a:extLst>
              <a:ext uri="{FF2B5EF4-FFF2-40B4-BE49-F238E27FC236}">
                <a16:creationId xmlns:a16="http://schemas.microsoft.com/office/drawing/2014/main" id="{2A83EFD6-87FF-4AB7-8A5B-3BB13A6B5E2A}"/>
              </a:ext>
            </a:extLst>
          </p:cNvPr>
          <p:cNvSpPr>
            <a:spLocks noGrp="1"/>
          </p:cNvSpPr>
          <p:nvPr>
            <p:ph sz="half" idx="13"/>
          </p:nvPr>
        </p:nvSpPr>
        <p:spPr>
          <a:xfrm>
            <a:off x="8153400" y="1600171"/>
            <a:ext cx="3291578" cy="4134736"/>
          </a:xfrm>
        </p:spPr>
        <p:txBody>
          <a:bodyPr/>
          <a:lstStyle>
            <a:lvl1pPr>
              <a:defRPr sz="2400"/>
            </a:lvl1pPr>
            <a:lvl2pPr>
              <a:defRPr sz="2000"/>
            </a:lvl2pPr>
            <a:lvl3pPr>
              <a:defRPr sz="1800"/>
            </a:lvl3pPr>
            <a:lvl4pPr>
              <a:defRPr sz="1600"/>
            </a:lvl4pPr>
            <a:lvl5pP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15" name="Title 1">
            <a:extLst>
              <a:ext uri="{FF2B5EF4-FFF2-40B4-BE49-F238E27FC236}">
                <a16:creationId xmlns:a16="http://schemas.microsoft.com/office/drawing/2014/main" id="{85D7CF17-D637-6F4A-F9C5-B868228036ED}"/>
              </a:ext>
            </a:extLst>
          </p:cNvPr>
          <p:cNvSpPr txBox="1">
            <a:spLocks/>
          </p:cNvSpPr>
          <p:nvPr userDrawn="1"/>
        </p:nvSpPr>
        <p:spPr>
          <a:xfrm>
            <a:off x="1025624" y="372856"/>
            <a:ext cx="10515600" cy="100929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a:lstStyle>
          <a:p>
            <a:r>
              <a:rPr lang="en-US"/>
              <a:t>Title</a:t>
            </a:r>
            <a:endParaRPr lang="fr-FR" dirty="0"/>
          </a:p>
        </p:txBody>
      </p:sp>
      <p:pic>
        <p:nvPicPr>
          <p:cNvPr id="16" name="Picture 4">
            <a:extLst>
              <a:ext uri="{FF2B5EF4-FFF2-40B4-BE49-F238E27FC236}">
                <a16:creationId xmlns:a16="http://schemas.microsoft.com/office/drawing/2014/main" id="{ED7F7A6C-FDB7-FF7B-464B-09315DC9CB4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0450066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D3B5-5147-4C75-982C-4343F9374701}"/>
              </a:ext>
            </a:extLst>
          </p:cNvPr>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Divider Chapter Slide</a:t>
            </a:r>
            <a:endParaRPr lang="fr-FR" dirty="0"/>
          </a:p>
        </p:txBody>
      </p:sp>
      <p:sp>
        <p:nvSpPr>
          <p:cNvPr id="3" name="Text Placeholder 2">
            <a:extLst>
              <a:ext uri="{FF2B5EF4-FFF2-40B4-BE49-F238E27FC236}">
                <a16:creationId xmlns:a16="http://schemas.microsoft.com/office/drawing/2014/main" id="{9F0C5762-9132-4ACE-8BCC-7261A3C05068}"/>
              </a:ext>
            </a:extLst>
          </p:cNvPr>
          <p:cNvSpPr>
            <a:spLocks noGrp="1"/>
          </p:cNvSpPr>
          <p:nvPr>
            <p:ph type="body" idx="1"/>
          </p:nvPr>
        </p:nvSpPr>
        <p:spPr>
          <a:xfrm>
            <a:off x="831850" y="4589463"/>
            <a:ext cx="10515600" cy="1500187"/>
          </a:xfrm>
        </p:spPr>
        <p:txBody>
          <a:bodyPr/>
          <a:lstStyle>
            <a:lvl1pPr marL="0" indent="0">
              <a:buNone/>
              <a:defRPr sz="2400">
                <a:solidFill>
                  <a:srgbClr val="0046A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a:extLst>
              <a:ext uri="{FF2B5EF4-FFF2-40B4-BE49-F238E27FC236}">
                <a16:creationId xmlns:a16="http://schemas.microsoft.com/office/drawing/2014/main" id="{D87A38CB-A948-465D-80D8-92EA3137C8D2}"/>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5" name="Footer Placeholder 4">
            <a:extLst>
              <a:ext uri="{FF2B5EF4-FFF2-40B4-BE49-F238E27FC236}">
                <a16:creationId xmlns:a16="http://schemas.microsoft.com/office/drawing/2014/main" id="{B54BAB24-1757-4627-856C-81AC996DCE0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BF7060-A99B-410E-B6C2-BDD91AFBA607}"/>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8" name="Picture 7" descr="Graphical user interface, text, application&#10;&#10;Description automatically generated">
            <a:extLst>
              <a:ext uri="{FF2B5EF4-FFF2-40B4-BE49-F238E27FC236}">
                <a16:creationId xmlns:a16="http://schemas.microsoft.com/office/drawing/2014/main" id="{97254DA3-BF0D-4FCF-BF4A-C8C9621AE8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134" t="18038" r="4056" b="80046"/>
          <a:stretch/>
        </p:blipFill>
        <p:spPr>
          <a:xfrm>
            <a:off x="626875" y="1237014"/>
            <a:ext cx="11069826" cy="131411"/>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90E9DF43-318F-41D9-8DC9-04DEED7ACA8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94993"/>
          <a:stretch/>
        </p:blipFill>
        <p:spPr>
          <a:xfrm>
            <a:off x="1" y="0"/>
            <a:ext cx="588854" cy="6858000"/>
          </a:xfrm>
          <a:prstGeom prst="rect">
            <a:avLst/>
          </a:prstGeom>
        </p:spPr>
      </p:pic>
      <p:pic>
        <p:nvPicPr>
          <p:cNvPr id="10" name="Picture 4">
            <a:extLst>
              <a:ext uri="{FF2B5EF4-FFF2-40B4-BE49-F238E27FC236}">
                <a16:creationId xmlns:a16="http://schemas.microsoft.com/office/drawing/2014/main" id="{0AE8A7F8-A329-CD60-1160-45B9C9132F5B}"/>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15482018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certificates etc">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11D53162-33EF-4CED-99DB-E85F0CB5BBF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 y="-9564"/>
            <a:ext cx="12190095" cy="6858000"/>
          </a:xfrm>
          <a:prstGeom prst="rect">
            <a:avLst/>
          </a:prstGeom>
        </p:spPr>
      </p:pic>
      <p:sp>
        <p:nvSpPr>
          <p:cNvPr id="8" name="Content Placeholder 2">
            <a:extLst>
              <a:ext uri="{FF2B5EF4-FFF2-40B4-BE49-F238E27FC236}">
                <a16:creationId xmlns:a16="http://schemas.microsoft.com/office/drawing/2014/main" id="{C4669462-A299-40A0-81EC-EF072D29E893}"/>
              </a:ext>
            </a:extLst>
          </p:cNvPr>
          <p:cNvSpPr>
            <a:spLocks noGrp="1"/>
          </p:cNvSpPr>
          <p:nvPr>
            <p:ph idx="1"/>
          </p:nvPr>
        </p:nvSpPr>
        <p:spPr>
          <a:xfrm>
            <a:off x="1025624" y="1860164"/>
            <a:ext cx="10515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3" name="Title 1">
            <a:extLst>
              <a:ext uri="{FF2B5EF4-FFF2-40B4-BE49-F238E27FC236}">
                <a16:creationId xmlns:a16="http://schemas.microsoft.com/office/drawing/2014/main" id="{74D5D13C-BD49-9C79-9B97-1396072B46BC}"/>
              </a:ext>
            </a:extLst>
          </p:cNvPr>
          <p:cNvSpPr>
            <a:spLocks noGrp="1"/>
          </p:cNvSpPr>
          <p:nvPr>
            <p:ph type="title" hasCustomPrompt="1"/>
          </p:nvPr>
        </p:nvSpPr>
        <p:spPr>
          <a:xfrm>
            <a:off x="1025624" y="554600"/>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4" name="Picture 4">
            <a:extLst>
              <a:ext uri="{FF2B5EF4-FFF2-40B4-BE49-F238E27FC236}">
                <a16:creationId xmlns:a16="http://schemas.microsoft.com/office/drawing/2014/main" id="{B0C528C1-3695-4BCB-8100-2CA12785823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313024"/>
            <a:ext cx="1783964" cy="972000"/>
          </a:xfrm>
          <a:prstGeom prst="rect">
            <a:avLst/>
          </a:prstGeom>
        </p:spPr>
      </p:pic>
    </p:spTree>
    <p:extLst>
      <p:ext uri="{BB962C8B-B14F-4D97-AF65-F5344CB8AC3E}">
        <p14:creationId xmlns:p14="http://schemas.microsoft.com/office/powerpoint/2010/main" val="32222817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boxe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00C6B7-69E3-4CA4-A6B4-C868D0CB7DBC}"/>
              </a:ext>
            </a:extLst>
          </p:cNvPr>
          <p:cNvSpPr/>
          <p:nvPr userDrawn="1"/>
        </p:nvSpPr>
        <p:spPr>
          <a:xfrm>
            <a:off x="836611" y="457200"/>
            <a:ext cx="3935413" cy="5403850"/>
          </a:xfrm>
          <a:prstGeom prst="rect">
            <a:avLst/>
          </a:prstGeom>
          <a:solidFill>
            <a:srgbClr val="DE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background pattern&#10;&#10;Description automatically generated">
            <a:extLst>
              <a:ext uri="{FF2B5EF4-FFF2-40B4-BE49-F238E27FC236}">
                <a16:creationId xmlns:a16="http://schemas.microsoft.com/office/drawing/2014/main" id="{5845D4C9-5249-4694-9B85-C5361D6CB174}"/>
              </a:ext>
            </a:extLst>
          </p:cNvPr>
          <p:cNvPicPr>
            <a:picLocks noChangeAspect="1"/>
          </p:cNvPicPr>
          <p:nvPr userDrawn="1"/>
        </p:nvPicPr>
        <p:blipFill rotWithShape="1">
          <a:blip r:embed="rId2">
            <a:alphaModFix amt="35000"/>
            <a:extLst>
              <a:ext uri="{28A0092B-C50C-407E-A947-70E740481C1C}">
                <a14:useLocalDpi xmlns:a14="http://schemas.microsoft.com/office/drawing/2010/main" val="0"/>
              </a:ext>
            </a:extLst>
          </a:blip>
          <a:srcRect l="4436" r="25097" b="17760"/>
          <a:stretch/>
        </p:blipFill>
        <p:spPr>
          <a:xfrm>
            <a:off x="874911" y="1257300"/>
            <a:ext cx="3935413" cy="4603750"/>
          </a:xfrm>
          <a:prstGeom prst="rect">
            <a:avLst/>
          </a:prstGeom>
        </p:spPr>
      </p:pic>
      <p:sp>
        <p:nvSpPr>
          <p:cNvPr id="2" name="Title 1">
            <a:extLst>
              <a:ext uri="{FF2B5EF4-FFF2-40B4-BE49-F238E27FC236}">
                <a16:creationId xmlns:a16="http://schemas.microsoft.com/office/drawing/2014/main" id="{C90AA1D0-8E90-44C4-9562-41C22EE9F3E4}"/>
              </a:ext>
            </a:extLst>
          </p:cNvPr>
          <p:cNvSpPr>
            <a:spLocks noGrp="1"/>
          </p:cNvSpPr>
          <p:nvPr>
            <p:ph type="title"/>
          </p:nvPr>
        </p:nvSpPr>
        <p:spPr>
          <a:xfrm>
            <a:off x="839788" y="457200"/>
            <a:ext cx="3932237" cy="1600200"/>
          </a:xfrm>
        </p:spPr>
        <p:txBody>
          <a:bodyPr anchor="b"/>
          <a:lstStyle>
            <a:lvl1pPr>
              <a:defRPr sz="3200">
                <a:solidFill>
                  <a:srgbClr val="00B0CA"/>
                </a:solidFill>
              </a:defRPr>
            </a:lvl1pPr>
          </a:lstStyle>
          <a:p>
            <a:r>
              <a:rPr lang="fr-FR"/>
              <a:t>Modifiez le style du titre</a:t>
            </a:r>
            <a:endParaRPr lang="fr-FR" dirty="0"/>
          </a:p>
        </p:txBody>
      </p:sp>
      <p:sp>
        <p:nvSpPr>
          <p:cNvPr id="3" name="Content Placeholder 2">
            <a:extLst>
              <a:ext uri="{FF2B5EF4-FFF2-40B4-BE49-F238E27FC236}">
                <a16:creationId xmlns:a16="http://schemas.microsoft.com/office/drawing/2014/main" id="{0281141B-7A45-42CD-9FA0-FA3F57FC21AE}"/>
              </a:ext>
            </a:extLst>
          </p:cNvPr>
          <p:cNvSpPr>
            <a:spLocks noGrp="1"/>
          </p:cNvSpPr>
          <p:nvPr>
            <p:ph idx="1"/>
          </p:nvPr>
        </p:nvSpPr>
        <p:spPr>
          <a:xfrm>
            <a:off x="5183188" y="1296000"/>
            <a:ext cx="6172200" cy="4565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ext Placeholder 3">
            <a:extLst>
              <a:ext uri="{FF2B5EF4-FFF2-40B4-BE49-F238E27FC236}">
                <a16:creationId xmlns:a16="http://schemas.microsoft.com/office/drawing/2014/main" id="{5A69E0FD-1890-46F8-8BC3-E9516C5E2B98}"/>
              </a:ext>
            </a:extLst>
          </p:cNvPr>
          <p:cNvSpPr>
            <a:spLocks noGrp="1"/>
          </p:cNvSpPr>
          <p:nvPr>
            <p:ph type="body" sz="half" idx="2"/>
          </p:nvPr>
        </p:nvSpPr>
        <p:spPr>
          <a:xfrm>
            <a:off x="839788" y="2057400"/>
            <a:ext cx="3932237" cy="3811588"/>
          </a:xfrm>
        </p:spPr>
        <p:txBody>
          <a:bodyPr/>
          <a:lstStyle>
            <a:lvl1pPr marL="0" indent="0">
              <a:buNone/>
              <a:defRPr sz="1600">
                <a:solidFill>
                  <a:srgbClr val="0046A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75DD326A-A223-4A66-8461-449419D236EE}"/>
              </a:ext>
            </a:extLst>
          </p:cNvPr>
          <p:cNvSpPr>
            <a:spLocks noGrp="1"/>
          </p:cNvSpPr>
          <p:nvPr>
            <p:ph type="dt" sz="half" idx="10"/>
          </p:nvPr>
        </p:nvSpPr>
        <p:spPr/>
        <p:txBody>
          <a:bodyPr/>
          <a:lstStyle/>
          <a:p>
            <a:fld id="{371E880D-16D1-4539-9948-C2240ACC59CA}" type="datetimeFigureOut">
              <a:rPr lang="fr-FR" smtClean="0"/>
              <a:t>27/01/2025</a:t>
            </a:fld>
            <a:endParaRPr lang="fr-FR" dirty="0"/>
          </a:p>
        </p:txBody>
      </p:sp>
      <p:sp>
        <p:nvSpPr>
          <p:cNvPr id="6" name="Footer Placeholder 5">
            <a:extLst>
              <a:ext uri="{FF2B5EF4-FFF2-40B4-BE49-F238E27FC236}">
                <a16:creationId xmlns:a16="http://schemas.microsoft.com/office/drawing/2014/main" id="{F55282F8-F662-4779-8227-5303B31DC65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053B61E-AAF7-4610-9B1C-353FB2AD5762}"/>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descr="Graphical user interface&#10;&#10;Description automatically generated with low confidence">
            <a:extLst>
              <a:ext uri="{FF2B5EF4-FFF2-40B4-BE49-F238E27FC236}">
                <a16:creationId xmlns:a16="http://schemas.microsoft.com/office/drawing/2014/main" id="{05C6FF66-E984-4E86-BEB9-13DCCC338BD3}"/>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94993"/>
          <a:stretch/>
        </p:blipFill>
        <p:spPr>
          <a:xfrm>
            <a:off x="1" y="0"/>
            <a:ext cx="588854" cy="6858000"/>
          </a:xfrm>
          <a:prstGeom prst="rect">
            <a:avLst/>
          </a:prstGeom>
        </p:spPr>
      </p:pic>
      <p:pic>
        <p:nvPicPr>
          <p:cNvPr id="10" name="Picture 4">
            <a:extLst>
              <a:ext uri="{FF2B5EF4-FFF2-40B4-BE49-F238E27FC236}">
                <a16:creationId xmlns:a16="http://schemas.microsoft.com/office/drawing/2014/main" id="{D23D1AAF-D0ED-CC64-94F5-6391631E0080}"/>
              </a:ext>
            </a:extLst>
          </p:cNvPr>
          <p:cNvPicPr>
            <a:picLocks noChangeAspect="1"/>
          </p:cNvPicPr>
          <p:nvPr userDrawn="1"/>
        </p:nvPicPr>
        <p:blipFill rotWithShape="1">
          <a:blip r:embed="rId4">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271689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r blue bottom text left pictur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00C6-B419-416F-AF08-BBBA19493AB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Picture Placeholder 2">
            <a:extLst>
              <a:ext uri="{FF2B5EF4-FFF2-40B4-BE49-F238E27FC236}">
                <a16:creationId xmlns:a16="http://schemas.microsoft.com/office/drawing/2014/main" id="{2CAD13B6-6CFA-43ED-A013-5603EF1DBC2E}"/>
              </a:ext>
            </a:extLst>
          </p:cNvPr>
          <p:cNvSpPr>
            <a:spLocks noGrp="1"/>
          </p:cNvSpPr>
          <p:nvPr>
            <p:ph type="pic" idx="1"/>
          </p:nvPr>
        </p:nvSpPr>
        <p:spPr>
          <a:xfrm>
            <a:off x="5183188" y="1486444"/>
            <a:ext cx="6172200" cy="437460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Text Placeholder 3">
            <a:extLst>
              <a:ext uri="{FF2B5EF4-FFF2-40B4-BE49-F238E27FC236}">
                <a16:creationId xmlns:a16="http://schemas.microsoft.com/office/drawing/2014/main" id="{19F95694-4689-49CA-92F4-A8F884B73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a:extLst>
              <a:ext uri="{FF2B5EF4-FFF2-40B4-BE49-F238E27FC236}">
                <a16:creationId xmlns:a16="http://schemas.microsoft.com/office/drawing/2014/main" id="{8045D2E4-52AC-40C7-83DE-BB12D5C90407}"/>
              </a:ext>
            </a:extLst>
          </p:cNvPr>
          <p:cNvSpPr>
            <a:spLocks noGrp="1"/>
          </p:cNvSpPr>
          <p:nvPr>
            <p:ph type="dt" sz="half" idx="10"/>
          </p:nvPr>
        </p:nvSpPr>
        <p:spPr/>
        <p:txBody>
          <a:bodyPr/>
          <a:lstStyle/>
          <a:p>
            <a:fld id="{371E880D-16D1-4539-9948-C2240ACC59CA}" type="datetimeFigureOut">
              <a:rPr lang="fr-FR" smtClean="0"/>
              <a:t>27/01/2025</a:t>
            </a:fld>
            <a:endParaRPr lang="fr-FR"/>
          </a:p>
        </p:txBody>
      </p:sp>
      <p:sp>
        <p:nvSpPr>
          <p:cNvPr id="6" name="Footer Placeholder 5">
            <a:extLst>
              <a:ext uri="{FF2B5EF4-FFF2-40B4-BE49-F238E27FC236}">
                <a16:creationId xmlns:a16="http://schemas.microsoft.com/office/drawing/2014/main" id="{1B6A3491-E6B6-4519-8AF0-E260E39E6C8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EA53F7C-FA6A-46C2-A91A-51000F762368}"/>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a:extLst>
              <a:ext uri="{FF2B5EF4-FFF2-40B4-BE49-F238E27FC236}">
                <a16:creationId xmlns:a16="http://schemas.microsoft.com/office/drawing/2014/main" id="{04A4F6D2-CD76-43F5-A681-3F113BDB5ED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5906"/>
            <a:ext cx="12192000" cy="692094"/>
          </a:xfrm>
          <a:prstGeom prst="rect">
            <a:avLst/>
          </a:prstGeom>
        </p:spPr>
      </p:pic>
      <p:pic>
        <p:nvPicPr>
          <p:cNvPr id="10" name="Picture 4">
            <a:extLst>
              <a:ext uri="{FF2B5EF4-FFF2-40B4-BE49-F238E27FC236}">
                <a16:creationId xmlns:a16="http://schemas.microsoft.com/office/drawing/2014/main" id="{5DF056EE-9E5A-BC7E-9A2F-1B3E227F2B0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39013" r="-1"/>
          <a:stretch/>
        </p:blipFill>
        <p:spPr>
          <a:xfrm>
            <a:off x="9781162" y="80160"/>
            <a:ext cx="1783964" cy="972000"/>
          </a:xfrm>
          <a:prstGeom prst="rect">
            <a:avLst/>
          </a:prstGeom>
        </p:spPr>
      </p:pic>
    </p:spTree>
    <p:extLst>
      <p:ext uri="{BB962C8B-B14F-4D97-AF65-F5344CB8AC3E}">
        <p14:creationId xmlns:p14="http://schemas.microsoft.com/office/powerpoint/2010/main" val="34942862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19846-29D1-46FA-A4B4-F51045673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dirty="0"/>
          </a:p>
        </p:txBody>
      </p:sp>
      <p:sp>
        <p:nvSpPr>
          <p:cNvPr id="3" name="Text Placeholder 2">
            <a:extLst>
              <a:ext uri="{FF2B5EF4-FFF2-40B4-BE49-F238E27FC236}">
                <a16:creationId xmlns:a16="http://schemas.microsoft.com/office/drawing/2014/main" id="{B9CA294C-9B27-49AE-9128-3696CDEB7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081656F4-F81B-4402-9B07-9F7FD597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E880D-16D1-4539-9948-C2240ACC59CA}" type="datetimeFigureOut">
              <a:rPr lang="fr-FR" smtClean="0"/>
              <a:t>27/01/2025</a:t>
            </a:fld>
            <a:endParaRPr lang="fr-FR"/>
          </a:p>
        </p:txBody>
      </p:sp>
      <p:sp>
        <p:nvSpPr>
          <p:cNvPr id="5" name="Footer Placeholder 4">
            <a:extLst>
              <a:ext uri="{FF2B5EF4-FFF2-40B4-BE49-F238E27FC236}">
                <a16:creationId xmlns:a16="http://schemas.microsoft.com/office/drawing/2014/main" id="{2E8CCE74-D5F7-4C92-B871-71638BD58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1CC09639-0815-4873-A2C3-3182144E7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61154-064F-4AC5-84EA-549FDD985C1D}" type="slidenum">
              <a:rPr lang="fr-FR" smtClean="0"/>
              <a:t>‹#›</a:t>
            </a:fld>
            <a:endParaRPr lang="fr-FR"/>
          </a:p>
        </p:txBody>
      </p:sp>
    </p:spTree>
    <p:extLst>
      <p:ext uri="{BB962C8B-B14F-4D97-AF65-F5344CB8AC3E}">
        <p14:creationId xmlns:p14="http://schemas.microsoft.com/office/powerpoint/2010/main" val="36120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61" r:id="rId5"/>
    <p:sldLayoutId id="2147483651" r:id="rId6"/>
    <p:sldLayoutId id="2147483654"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6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6A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6A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9.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1.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27.png"/><Relationship Id="rId3" Type="http://schemas.openxmlformats.org/officeDocument/2006/relationships/image" Target="../media/image10.png"/><Relationship Id="rId7" Type="http://schemas.openxmlformats.org/officeDocument/2006/relationships/image" Target="../media/image24.png"/><Relationship Id="rId12" Type="http://schemas.openxmlformats.org/officeDocument/2006/relationships/customXml" Target="../ink/ink4.xm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26.png"/><Relationship Id="rId5" Type="http://schemas.openxmlformats.org/officeDocument/2006/relationships/image" Target="../media/image12.png"/><Relationship Id="rId10" Type="http://schemas.openxmlformats.org/officeDocument/2006/relationships/customXml" Target="../ink/ink3.xml"/><Relationship Id="rId4" Type="http://schemas.openxmlformats.org/officeDocument/2006/relationships/image" Target="../media/image11.emf"/><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image" Target="../media/image10.png"/><Relationship Id="rId7" Type="http://schemas.openxmlformats.org/officeDocument/2006/relationships/customXml" Target="../ink/ink5.xml"/><Relationship Id="rId12" Type="http://schemas.openxmlformats.org/officeDocument/2006/relationships/image" Target="../media/image2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customXml" Target="../ink/ink7.xml"/><Relationship Id="rId5" Type="http://schemas.openxmlformats.org/officeDocument/2006/relationships/image" Target="../media/image12.png"/><Relationship Id="rId10" Type="http://schemas.openxmlformats.org/officeDocument/2006/relationships/image" Target="../media/image26.png"/><Relationship Id="rId4" Type="http://schemas.openxmlformats.org/officeDocument/2006/relationships/image" Target="../media/image11.emf"/><Relationship Id="rId9" Type="http://schemas.openxmlformats.org/officeDocument/2006/relationships/customXml" Target="../ink/ink6.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29.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8" Type="http://schemas.openxmlformats.org/officeDocument/2006/relationships/hyperlink" Target="https://sis-cc.gitlab.io/dotstatsuite-documentation/using-dlm/manage-data/upload-data/upload-data-edd/" TargetMode="External"/><Relationship Id="rId3" Type="http://schemas.openxmlformats.org/officeDocument/2006/relationships/image" Target="../media/image10.png"/><Relationship Id="rId7" Type="http://schemas.openxmlformats.org/officeDocument/2006/relationships/hyperlink" Target="https://sis-cc.gitlab.io/dotstatsuite-documentation/using-dlm/manage-data/upload-data/upload-data-and-metadata/"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 Id="rId9" Type="http://schemas.openxmlformats.org/officeDocument/2006/relationships/image" Target="../media/image30.png"/></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0.png"/><Relationship Id="rId7" Type="http://schemas.openxmlformats.org/officeDocument/2006/relationships/hyperlink" Target="https://sis-cc.gitlab.io/dotstatsuite-documentation/using-dlm/manage-data/upload-data/upload-data-and-metadata/"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0.xml.rels><?xml version="1.0" encoding="UTF-8" standalone="yes"?>
<Relationships xmlns="http://schemas.openxmlformats.org/package/2006/relationships"><Relationship Id="rId8" Type="http://schemas.openxmlformats.org/officeDocument/2006/relationships/hyperlink" Target="https://github.com/sdmx-twg/sdmx-csv/blob/v1.0/data-message/docs/sdmx-csv-field-guide.md#introduction" TargetMode="External"/><Relationship Id="rId3" Type="http://schemas.openxmlformats.org/officeDocument/2006/relationships/image" Target="../media/image10.png"/><Relationship Id="rId7" Type="http://schemas.openxmlformats.org/officeDocument/2006/relationships/hyperlink" Target="https://sis-cc.gitlab.io/dotstatsuite-documentation/using-dlm/manage-data/upload-data/upload-data-and-metadata/"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10" Type="http://schemas.openxmlformats.org/officeDocument/2006/relationships/image" Target="../media/image31.png"/><Relationship Id="rId4" Type="http://schemas.openxmlformats.org/officeDocument/2006/relationships/image" Target="../media/image11.emf"/><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customXml" Target="../ink/ink12.xml"/><Relationship Id="rId26" Type="http://schemas.openxmlformats.org/officeDocument/2006/relationships/customXml" Target="../ink/ink16.xml"/><Relationship Id="rId39" Type="http://schemas.openxmlformats.org/officeDocument/2006/relationships/image" Target="../media/image46.png"/><Relationship Id="rId21" Type="http://schemas.openxmlformats.org/officeDocument/2006/relationships/image" Target="../media/image37.png"/><Relationship Id="rId34" Type="http://schemas.openxmlformats.org/officeDocument/2006/relationships/customXml" Target="../ink/ink20.xml"/><Relationship Id="rId7" Type="http://schemas.openxmlformats.org/officeDocument/2006/relationships/hyperlink" Target="https://sis-cc.gitlab.io/dotstatsuite-documentation/using-dlm/manage-data/upload-data/upload-data-and-metadata/" TargetMode="External"/><Relationship Id="rId12" Type="http://schemas.openxmlformats.org/officeDocument/2006/relationships/customXml" Target="../ink/ink9.xml"/><Relationship Id="rId17" Type="http://schemas.openxmlformats.org/officeDocument/2006/relationships/image" Target="../media/image35.png"/><Relationship Id="rId25" Type="http://schemas.openxmlformats.org/officeDocument/2006/relationships/image" Target="../media/image39.png"/><Relationship Id="rId33" Type="http://schemas.openxmlformats.org/officeDocument/2006/relationships/image" Target="../media/image43.png"/><Relationship Id="rId38" Type="http://schemas.openxmlformats.org/officeDocument/2006/relationships/customXml" Target="../ink/ink22.xml"/><Relationship Id="rId2" Type="http://schemas.openxmlformats.org/officeDocument/2006/relationships/image" Target="../media/image9.emf"/><Relationship Id="rId16" Type="http://schemas.openxmlformats.org/officeDocument/2006/relationships/customXml" Target="../ink/ink11.xml"/><Relationship Id="rId20" Type="http://schemas.openxmlformats.org/officeDocument/2006/relationships/customXml" Target="../ink/ink13.xml"/><Relationship Id="rId29"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32.png"/><Relationship Id="rId24" Type="http://schemas.openxmlformats.org/officeDocument/2006/relationships/customXml" Target="../ink/ink15.xml"/><Relationship Id="rId32" Type="http://schemas.openxmlformats.org/officeDocument/2006/relationships/customXml" Target="../ink/ink19.xml"/><Relationship Id="rId37" Type="http://schemas.openxmlformats.org/officeDocument/2006/relationships/image" Target="../media/image45.png"/><Relationship Id="rId5" Type="http://schemas.openxmlformats.org/officeDocument/2006/relationships/image" Target="../media/image12.png"/><Relationship Id="rId15" Type="http://schemas.openxmlformats.org/officeDocument/2006/relationships/image" Target="../media/image34.png"/><Relationship Id="rId23" Type="http://schemas.openxmlformats.org/officeDocument/2006/relationships/image" Target="../media/image38.png"/><Relationship Id="rId28" Type="http://schemas.openxmlformats.org/officeDocument/2006/relationships/customXml" Target="../ink/ink17.xml"/><Relationship Id="rId36" Type="http://schemas.openxmlformats.org/officeDocument/2006/relationships/customXml" Target="../ink/ink21.xml"/><Relationship Id="rId10" Type="http://schemas.openxmlformats.org/officeDocument/2006/relationships/customXml" Target="../ink/ink8.xml"/><Relationship Id="rId19" Type="http://schemas.openxmlformats.org/officeDocument/2006/relationships/image" Target="../media/image36.png"/><Relationship Id="rId31" Type="http://schemas.openxmlformats.org/officeDocument/2006/relationships/image" Target="../media/image42.png"/><Relationship Id="rId4" Type="http://schemas.openxmlformats.org/officeDocument/2006/relationships/image" Target="../media/image11.emf"/><Relationship Id="rId9" Type="http://schemas.openxmlformats.org/officeDocument/2006/relationships/image" Target="../media/image31.png"/><Relationship Id="rId14" Type="http://schemas.openxmlformats.org/officeDocument/2006/relationships/customXml" Target="../ink/ink10.xml"/><Relationship Id="rId22" Type="http://schemas.openxmlformats.org/officeDocument/2006/relationships/customXml" Target="../ink/ink14.xml"/><Relationship Id="rId27" Type="http://schemas.openxmlformats.org/officeDocument/2006/relationships/image" Target="../media/image40.png"/><Relationship Id="rId30" Type="http://schemas.openxmlformats.org/officeDocument/2006/relationships/customXml" Target="../ink/ink18.xml"/><Relationship Id="rId35" Type="http://schemas.openxmlformats.org/officeDocument/2006/relationships/image" Target="../media/image44.png"/><Relationship Id="rId8" Type="http://schemas.openxmlformats.org/officeDocument/2006/relationships/image" Target="../media/image30.png"/><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0.png"/><Relationship Id="rId7" Type="http://schemas.openxmlformats.org/officeDocument/2006/relationships/hyperlink" Target="https://sis-cc.gitlab.io/dotstatsuite-documentation/using-dlm/manage-data/upload-data/upload-data-edd/"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0.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image" Target="../media/image51.png"/><Relationship Id="rId5" Type="http://schemas.openxmlformats.org/officeDocument/2006/relationships/image" Target="../media/image12.png"/><Relationship Id="rId10" Type="http://schemas.openxmlformats.org/officeDocument/2006/relationships/image" Target="../media/image50.png"/><Relationship Id="rId4" Type="http://schemas.openxmlformats.org/officeDocument/2006/relationships/image" Target="../media/image11.emf"/><Relationship Id="rId9"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hyperlink" Target="https://sis-cc.gitlab.io/dotstatsuite-documentation/using-api/data/upload-data-sdmx-file/#details-of-the-delete-action" TargetMode="External"/><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3.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4.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6.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6.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6.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7.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pn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2B86ED-6453-C4AE-D0E8-475C8BDF3127}"/>
              </a:ext>
            </a:extLst>
          </p:cNvPr>
          <p:cNvSpPr>
            <a:spLocks noGrp="1"/>
          </p:cNvSpPr>
          <p:nvPr>
            <p:ph type="subTitle" idx="1"/>
          </p:nvPr>
        </p:nvSpPr>
        <p:spPr>
          <a:xfrm>
            <a:off x="4921718" y="5564549"/>
            <a:ext cx="6736080" cy="914400"/>
          </a:xfrm>
        </p:spPr>
        <p:txBody>
          <a:bodyPr anchor="ctr">
            <a:normAutofit/>
          </a:bodyPr>
          <a:lstStyle/>
          <a:p>
            <a:r>
              <a:rPr lang="en-US" b="1" dirty="0"/>
              <a:t>.Stat Suite: Data Lifecycle Manager</a:t>
            </a:r>
          </a:p>
        </p:txBody>
      </p:sp>
      <p:sp>
        <p:nvSpPr>
          <p:cNvPr id="11" name="Rectangle 10">
            <a:extLst>
              <a:ext uri="{FF2B5EF4-FFF2-40B4-BE49-F238E27FC236}">
                <a16:creationId xmlns:a16="http://schemas.microsoft.com/office/drawing/2014/main" id="{6824C608-D576-4540-566D-ABCD76BE739C}"/>
              </a:ext>
            </a:extLst>
          </p:cNvPr>
          <p:cNvSpPr/>
          <p:nvPr/>
        </p:nvSpPr>
        <p:spPr>
          <a:xfrm>
            <a:off x="9760017" y="182879"/>
            <a:ext cx="1974783" cy="81814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Image 11">
            <a:extLst>
              <a:ext uri="{FF2B5EF4-FFF2-40B4-BE49-F238E27FC236}">
                <a16:creationId xmlns:a16="http://schemas.microsoft.com/office/drawing/2014/main" id="{B05370CE-B108-6E1C-31E2-AA2203331E49}"/>
              </a:ext>
            </a:extLst>
          </p:cNvPr>
          <p:cNvPicPr>
            <a:picLocks noChangeAspect="1"/>
          </p:cNvPicPr>
          <p:nvPr/>
        </p:nvPicPr>
        <p:blipFill>
          <a:blip r:embed="rId2"/>
          <a:stretch>
            <a:fillRect/>
          </a:stretch>
        </p:blipFill>
        <p:spPr>
          <a:xfrm>
            <a:off x="4998720" y="3036163"/>
            <a:ext cx="3148490" cy="2196981"/>
          </a:xfrm>
          <a:prstGeom prst="rect">
            <a:avLst/>
          </a:prstGeom>
        </p:spPr>
      </p:pic>
      <p:sp>
        <p:nvSpPr>
          <p:cNvPr id="7" name="Title 1">
            <a:extLst>
              <a:ext uri="{FF2B5EF4-FFF2-40B4-BE49-F238E27FC236}">
                <a16:creationId xmlns:a16="http://schemas.microsoft.com/office/drawing/2014/main" id="{9BCAB89A-DECC-DF2D-3DB7-D07451667024}"/>
              </a:ext>
            </a:extLst>
          </p:cNvPr>
          <p:cNvSpPr txBox="1">
            <a:spLocks/>
          </p:cNvSpPr>
          <p:nvPr/>
        </p:nvSpPr>
        <p:spPr>
          <a:xfrm>
            <a:off x="4950595" y="986117"/>
            <a:ext cx="6736080" cy="180950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6000" kern="1200">
                <a:solidFill>
                  <a:srgbClr val="00B0CA"/>
                </a:solidFill>
                <a:latin typeface="+mj-lt"/>
                <a:ea typeface="+mj-ea"/>
                <a:cs typeface="+mj-cs"/>
              </a:defRPr>
            </a:lvl1pPr>
          </a:lstStyle>
          <a:p>
            <a:r>
              <a:rPr lang="en-AU" sz="1600" dirty="0"/>
              <a:t>Project on National Data Portals in Samoa and Fiji</a:t>
            </a:r>
            <a:br>
              <a:rPr lang="en-AU" sz="1600" dirty="0"/>
            </a:br>
            <a:r>
              <a:rPr lang="en-US" sz="3200" b="1" dirty="0"/>
              <a:t>Workshop 2</a:t>
            </a:r>
            <a:br>
              <a:rPr lang="en-US" sz="3200" b="1" dirty="0"/>
            </a:br>
            <a:r>
              <a:rPr lang="en-US" sz="3200" b="1" dirty="0"/>
              <a:t>Experience Sharing</a:t>
            </a:r>
            <a:br>
              <a:rPr lang="en-US" sz="3200" b="1" dirty="0"/>
            </a:br>
            <a:r>
              <a:rPr lang="en-US" sz="3200" b="1" dirty="0"/>
              <a:t>and</a:t>
            </a:r>
            <a:br>
              <a:rPr lang="en-US" sz="3200" b="1" dirty="0"/>
            </a:br>
            <a:r>
              <a:rPr lang="en-US" sz="3200" b="1" dirty="0"/>
              <a:t>SDMX/.Stat Suite Tools</a:t>
            </a:r>
            <a:br>
              <a:rPr lang="en-US" sz="3200" b="1" dirty="0"/>
            </a:br>
            <a:r>
              <a:rPr lang="en-AU" sz="1600" dirty="0"/>
              <a:t>27-31 January 2025</a:t>
            </a:r>
            <a:br>
              <a:rPr lang="en-AU" sz="1600" dirty="0"/>
            </a:br>
            <a:r>
              <a:rPr lang="en-AU" sz="1600" dirty="0"/>
              <a:t>Suva, Fiji</a:t>
            </a:r>
            <a:endParaRPr lang="en-US" sz="2400" dirty="0"/>
          </a:p>
        </p:txBody>
      </p:sp>
    </p:spTree>
    <p:extLst>
      <p:ext uri="{BB962C8B-B14F-4D97-AF65-F5344CB8AC3E}">
        <p14:creationId xmlns:p14="http://schemas.microsoft.com/office/powerpoint/2010/main" val="380359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02FB4-A4A3-A6B3-36DE-3FCF112394B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09D66F-25B1-53DA-5A40-5ECE7D03631D}"/>
              </a:ext>
            </a:extLst>
          </p:cNvPr>
          <p:cNvSpPr>
            <a:spLocks noGrp="1"/>
          </p:cNvSpPr>
          <p:nvPr>
            <p:ph type="title"/>
          </p:nvPr>
        </p:nvSpPr>
        <p:spPr/>
        <p:txBody>
          <a:bodyPr/>
          <a:lstStyle/>
          <a:p>
            <a:r>
              <a:rPr lang="en-US" dirty="0"/>
              <a:t>Find</a:t>
            </a:r>
          </a:p>
        </p:txBody>
      </p:sp>
      <p:grpSp>
        <p:nvGrpSpPr>
          <p:cNvPr id="4" name="Groupe 3">
            <a:extLst>
              <a:ext uri="{FF2B5EF4-FFF2-40B4-BE49-F238E27FC236}">
                <a16:creationId xmlns:a16="http://schemas.microsoft.com/office/drawing/2014/main" id="{BBFE8B39-3D0F-BE42-2D5C-E236276F5598}"/>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9C36F1A9-A349-4014-6FB4-992A0D1A5243}"/>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11F8036C-B806-FB12-3DEC-F2D58D0899E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37B25E07-5AD8-CFA9-0493-E4923DF2B95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C674BBE-613B-8805-A83E-8F4249F2E0C5}"/>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7CAF2E1-7783-00E5-D543-BCE94688D1C1}"/>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3D1990C7-6D13-5AA5-A160-3A5C71CC9570}"/>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58B91736-43E2-2F96-CA65-CB4BA2D424D5}"/>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10</a:t>
            </a:fld>
            <a:endParaRPr lang="en-AU" dirty="0"/>
          </a:p>
        </p:txBody>
      </p:sp>
      <p:pic>
        <p:nvPicPr>
          <p:cNvPr id="2" name="Picture 1">
            <a:extLst>
              <a:ext uri="{FF2B5EF4-FFF2-40B4-BE49-F238E27FC236}">
                <a16:creationId xmlns:a16="http://schemas.microsoft.com/office/drawing/2014/main" id="{71520DBF-2E73-6095-8B64-A1B1B3FAF2BE}"/>
              </a:ext>
            </a:extLst>
          </p:cNvPr>
          <p:cNvPicPr>
            <a:picLocks noChangeAspect="1"/>
          </p:cNvPicPr>
          <p:nvPr/>
        </p:nvPicPr>
        <p:blipFill>
          <a:blip r:embed="rId7"/>
          <a:srcRect r="74658" b="15482"/>
          <a:stretch/>
        </p:blipFill>
        <p:spPr>
          <a:xfrm>
            <a:off x="743300" y="1382147"/>
            <a:ext cx="2851778" cy="4627883"/>
          </a:xfrm>
          <a:prstGeom prst="rect">
            <a:avLst/>
          </a:prstGeom>
        </p:spPr>
      </p:pic>
      <p:sp>
        <p:nvSpPr>
          <p:cNvPr id="12" name="TextBox 11">
            <a:extLst>
              <a:ext uri="{FF2B5EF4-FFF2-40B4-BE49-F238E27FC236}">
                <a16:creationId xmlns:a16="http://schemas.microsoft.com/office/drawing/2014/main" id="{7455DA70-886C-1086-D34C-62D11CA261EC}"/>
              </a:ext>
            </a:extLst>
          </p:cNvPr>
          <p:cNvSpPr txBox="1"/>
          <p:nvPr/>
        </p:nvSpPr>
        <p:spPr>
          <a:xfrm>
            <a:off x="3987585" y="2195168"/>
            <a:ext cx="4216829" cy="1200329"/>
          </a:xfrm>
          <a:prstGeom prst="rect">
            <a:avLst/>
          </a:prstGeom>
          <a:noFill/>
        </p:spPr>
        <p:txBody>
          <a:bodyPr wrap="square">
            <a:spAutoFit/>
          </a:bodyPr>
          <a:lstStyle/>
          <a:p>
            <a:r>
              <a:rPr lang="en-AU" dirty="0">
                <a:solidFill>
                  <a:srgbClr val="686868"/>
                </a:solidFill>
                <a:latin typeface="Open sans" panose="020B0606030504020204" pitchFamily="34" charset="0"/>
              </a:rPr>
              <a:t>step 1:</a:t>
            </a:r>
          </a:p>
          <a:p>
            <a:r>
              <a:rPr lang="en-AU" b="1" i="0" dirty="0">
                <a:solidFill>
                  <a:srgbClr val="686868"/>
                </a:solidFill>
                <a:effectLst/>
                <a:latin typeface="Open sans" panose="020B0606030504020204" pitchFamily="34" charset="0"/>
              </a:rPr>
              <a:t>Selec</a:t>
            </a:r>
            <a:r>
              <a:rPr lang="en-AU" b="1" dirty="0">
                <a:solidFill>
                  <a:srgbClr val="686868"/>
                </a:solidFill>
                <a:latin typeface="Open sans" panose="020B0606030504020204" pitchFamily="34" charset="0"/>
              </a:rPr>
              <a:t>t a Space</a:t>
            </a:r>
            <a:endParaRPr lang="en-AU" b="1" i="0" dirty="0">
              <a:solidFill>
                <a:srgbClr val="686868"/>
              </a:solidFill>
              <a:effectLst/>
              <a:latin typeface="Open sans" panose="020B0606030504020204" pitchFamily="34" charset="0"/>
            </a:endParaRPr>
          </a:p>
          <a:p>
            <a:endParaRPr lang="en-AU" b="1"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for SPC: Disseminate and Validate</a:t>
            </a:r>
            <a:endParaRPr lang="en-AU" i="0" dirty="0">
              <a:solidFill>
                <a:srgbClr val="686868"/>
              </a:solidFill>
              <a:effectLst/>
              <a:latin typeface="Open sans" panose="020B0606030504020204" pitchFamily="34" charset="0"/>
            </a:endParaRPr>
          </a:p>
        </p:txBody>
      </p:sp>
    </p:spTree>
    <p:extLst>
      <p:ext uri="{BB962C8B-B14F-4D97-AF65-F5344CB8AC3E}">
        <p14:creationId xmlns:p14="http://schemas.microsoft.com/office/powerpoint/2010/main" val="959245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A84D-C380-F0B6-962A-936478451BB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E34568C-AF78-2438-49F0-98CF78B6F2CB}"/>
              </a:ext>
            </a:extLst>
          </p:cNvPr>
          <p:cNvSpPr>
            <a:spLocks noGrp="1"/>
          </p:cNvSpPr>
          <p:nvPr>
            <p:ph type="title"/>
          </p:nvPr>
        </p:nvSpPr>
        <p:spPr/>
        <p:txBody>
          <a:bodyPr/>
          <a:lstStyle/>
          <a:p>
            <a:r>
              <a:rPr lang="en-US" dirty="0"/>
              <a:t>Find</a:t>
            </a:r>
          </a:p>
        </p:txBody>
      </p:sp>
      <p:grpSp>
        <p:nvGrpSpPr>
          <p:cNvPr id="4" name="Groupe 3">
            <a:extLst>
              <a:ext uri="{FF2B5EF4-FFF2-40B4-BE49-F238E27FC236}">
                <a16:creationId xmlns:a16="http://schemas.microsoft.com/office/drawing/2014/main" id="{AB252BFF-A620-9C06-CBAA-C147800B7D6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38F13446-E13C-BC30-938D-55E3D45ED1E1}"/>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65E5E49-9832-95C1-F93B-12385F709E2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A9B6BBF-39FE-DAD4-AFBE-9FEA85797FB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6A3CD28C-36BC-73AF-F394-4D22F89BAB0C}"/>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94D9127-925C-2F88-DAEE-4D790FDE0C8A}"/>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E25C279-AA35-6FE6-2515-CECCFD7C9F5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1C8E577C-8923-8BBB-2481-2B571F4D526C}"/>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11</a:t>
            </a:fld>
            <a:endParaRPr lang="en-AU" dirty="0"/>
          </a:p>
        </p:txBody>
      </p:sp>
      <p:pic>
        <p:nvPicPr>
          <p:cNvPr id="2" name="Picture 1">
            <a:extLst>
              <a:ext uri="{FF2B5EF4-FFF2-40B4-BE49-F238E27FC236}">
                <a16:creationId xmlns:a16="http://schemas.microsoft.com/office/drawing/2014/main" id="{C528C797-EE50-8FD0-CDBC-18F8706B52F5}"/>
              </a:ext>
            </a:extLst>
          </p:cNvPr>
          <p:cNvPicPr>
            <a:picLocks noChangeAspect="1"/>
          </p:cNvPicPr>
          <p:nvPr/>
        </p:nvPicPr>
        <p:blipFill>
          <a:blip r:embed="rId7"/>
          <a:srcRect r="74658" b="15482"/>
          <a:stretch/>
        </p:blipFill>
        <p:spPr>
          <a:xfrm>
            <a:off x="743300" y="1382147"/>
            <a:ext cx="2851778" cy="4627883"/>
          </a:xfrm>
          <a:prstGeom prst="rect">
            <a:avLst/>
          </a:prstGeom>
        </p:spPr>
      </p:pic>
      <p:sp>
        <p:nvSpPr>
          <p:cNvPr id="12" name="TextBox 11">
            <a:extLst>
              <a:ext uri="{FF2B5EF4-FFF2-40B4-BE49-F238E27FC236}">
                <a16:creationId xmlns:a16="http://schemas.microsoft.com/office/drawing/2014/main" id="{98ACE5DC-68B6-A2F2-313C-20A90B7F2C5B}"/>
              </a:ext>
            </a:extLst>
          </p:cNvPr>
          <p:cNvSpPr txBox="1"/>
          <p:nvPr/>
        </p:nvSpPr>
        <p:spPr>
          <a:xfrm>
            <a:off x="3987585" y="2195168"/>
            <a:ext cx="4609339" cy="1200329"/>
          </a:xfrm>
          <a:prstGeom prst="rect">
            <a:avLst/>
          </a:prstGeom>
          <a:noFill/>
        </p:spPr>
        <p:txBody>
          <a:bodyPr wrap="square">
            <a:spAutoFit/>
          </a:bodyPr>
          <a:lstStyle/>
          <a:p>
            <a:r>
              <a:rPr lang="en-AU" dirty="0">
                <a:solidFill>
                  <a:srgbClr val="686868"/>
                </a:solidFill>
                <a:latin typeface="Open sans" panose="020B0606030504020204" pitchFamily="34" charset="0"/>
              </a:rPr>
              <a:t>step 2:</a:t>
            </a:r>
          </a:p>
          <a:p>
            <a:r>
              <a:rPr lang="en-AU" b="1" i="0" dirty="0">
                <a:solidFill>
                  <a:srgbClr val="686868"/>
                </a:solidFill>
                <a:effectLst/>
                <a:latin typeface="Open sans" panose="020B0606030504020204" pitchFamily="34" charset="0"/>
              </a:rPr>
              <a:t>Selec</a:t>
            </a:r>
            <a:r>
              <a:rPr lang="en-AU" b="1" dirty="0">
                <a:solidFill>
                  <a:srgbClr val="686868"/>
                </a:solidFill>
                <a:latin typeface="Open sans" panose="020B0606030504020204" pitchFamily="34" charset="0"/>
              </a:rPr>
              <a:t>t one or more Types</a:t>
            </a:r>
            <a:endParaRPr lang="en-AU" b="1" i="0" dirty="0">
              <a:solidFill>
                <a:srgbClr val="686868"/>
              </a:solidFill>
              <a:effectLst/>
              <a:latin typeface="Open sans" panose="020B0606030504020204" pitchFamily="34" charset="0"/>
            </a:endParaRPr>
          </a:p>
          <a:p>
            <a:endParaRPr lang="en-AU" b="1"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e.g., Dataflow, DSD, Concept scheme, …</a:t>
            </a:r>
          </a:p>
        </p:txBody>
      </p:sp>
    </p:spTree>
    <p:extLst>
      <p:ext uri="{BB962C8B-B14F-4D97-AF65-F5344CB8AC3E}">
        <p14:creationId xmlns:p14="http://schemas.microsoft.com/office/powerpoint/2010/main" val="2519139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59048-2114-2660-E74A-4A72465B8C2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8666EE5-C5A4-D901-48FA-C9EC8AF34F10}"/>
              </a:ext>
            </a:extLst>
          </p:cNvPr>
          <p:cNvSpPr>
            <a:spLocks noGrp="1"/>
          </p:cNvSpPr>
          <p:nvPr>
            <p:ph type="title"/>
          </p:nvPr>
        </p:nvSpPr>
        <p:spPr/>
        <p:txBody>
          <a:bodyPr/>
          <a:lstStyle/>
          <a:p>
            <a:r>
              <a:rPr lang="en-US" dirty="0"/>
              <a:t>Find</a:t>
            </a:r>
          </a:p>
        </p:txBody>
      </p:sp>
      <p:grpSp>
        <p:nvGrpSpPr>
          <p:cNvPr id="4" name="Groupe 3">
            <a:extLst>
              <a:ext uri="{FF2B5EF4-FFF2-40B4-BE49-F238E27FC236}">
                <a16:creationId xmlns:a16="http://schemas.microsoft.com/office/drawing/2014/main" id="{4E65DB4C-4CD4-058E-2A28-D656A778221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AA2C0EAB-E943-2047-A09C-B3B16012EDCD}"/>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024DD04-D496-A860-A9DA-3EDD8CD6FC6B}"/>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D53495E1-F8A0-4B19-C7F7-A2953FCD2698}"/>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1D23EE83-8504-F1C8-F2B5-59447529478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9B03D031-1197-443B-085C-6F61BF57484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B58FAF79-E279-F626-3892-841EF160CD5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FDE3614C-2D86-5228-7D18-DB2AE24F5FED}"/>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12</a:t>
            </a:fld>
            <a:endParaRPr lang="en-AU" dirty="0"/>
          </a:p>
        </p:txBody>
      </p:sp>
      <p:pic>
        <p:nvPicPr>
          <p:cNvPr id="2" name="Picture 1">
            <a:extLst>
              <a:ext uri="{FF2B5EF4-FFF2-40B4-BE49-F238E27FC236}">
                <a16:creationId xmlns:a16="http://schemas.microsoft.com/office/drawing/2014/main" id="{4E86F28B-ED8E-8233-8D5A-161634E22271}"/>
              </a:ext>
            </a:extLst>
          </p:cNvPr>
          <p:cNvPicPr>
            <a:picLocks noChangeAspect="1"/>
          </p:cNvPicPr>
          <p:nvPr/>
        </p:nvPicPr>
        <p:blipFill>
          <a:blip r:embed="rId7"/>
          <a:srcRect r="74658" b="15482"/>
          <a:stretch/>
        </p:blipFill>
        <p:spPr>
          <a:xfrm>
            <a:off x="743300" y="1382147"/>
            <a:ext cx="2851778" cy="4627883"/>
          </a:xfrm>
          <a:prstGeom prst="rect">
            <a:avLst/>
          </a:prstGeom>
        </p:spPr>
      </p:pic>
      <p:sp>
        <p:nvSpPr>
          <p:cNvPr id="12" name="TextBox 11">
            <a:extLst>
              <a:ext uri="{FF2B5EF4-FFF2-40B4-BE49-F238E27FC236}">
                <a16:creationId xmlns:a16="http://schemas.microsoft.com/office/drawing/2014/main" id="{BCFA69B9-6E54-CEDE-95C8-DEB00E9F9E0F}"/>
              </a:ext>
            </a:extLst>
          </p:cNvPr>
          <p:cNvSpPr txBox="1"/>
          <p:nvPr/>
        </p:nvSpPr>
        <p:spPr>
          <a:xfrm>
            <a:off x="3987585" y="2195168"/>
            <a:ext cx="4609339" cy="646331"/>
          </a:xfrm>
          <a:prstGeom prst="rect">
            <a:avLst/>
          </a:prstGeom>
          <a:noFill/>
        </p:spPr>
        <p:txBody>
          <a:bodyPr wrap="square">
            <a:spAutoFit/>
          </a:bodyPr>
          <a:lstStyle/>
          <a:p>
            <a:r>
              <a:rPr lang="en-AU" dirty="0">
                <a:solidFill>
                  <a:srgbClr val="686868"/>
                </a:solidFill>
                <a:latin typeface="Open sans" panose="020B0606030504020204" pitchFamily="34" charset="0"/>
              </a:rPr>
              <a:t>step 3 (optional):</a:t>
            </a:r>
          </a:p>
          <a:p>
            <a:r>
              <a:rPr lang="en-AU" b="1" i="0" dirty="0">
                <a:solidFill>
                  <a:srgbClr val="686868"/>
                </a:solidFill>
                <a:effectLst/>
                <a:latin typeface="Open sans" panose="020B0606030504020204" pitchFamily="34" charset="0"/>
              </a:rPr>
              <a:t>Filter by category, version, owner, …</a:t>
            </a:r>
          </a:p>
        </p:txBody>
      </p:sp>
    </p:spTree>
    <p:extLst>
      <p:ext uri="{BB962C8B-B14F-4D97-AF65-F5344CB8AC3E}">
        <p14:creationId xmlns:p14="http://schemas.microsoft.com/office/powerpoint/2010/main" val="1656194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8DD84-42B5-2575-B823-610ED5D393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69A8E2-37B8-7E66-F6C4-5B37B918DC28}"/>
              </a:ext>
            </a:extLst>
          </p:cNvPr>
          <p:cNvSpPr>
            <a:spLocks noGrp="1"/>
          </p:cNvSpPr>
          <p:nvPr>
            <p:ph type="title"/>
          </p:nvPr>
        </p:nvSpPr>
        <p:spPr/>
        <p:txBody>
          <a:bodyPr/>
          <a:lstStyle/>
          <a:p>
            <a:r>
              <a:rPr lang="en-US" dirty="0"/>
              <a:t>Find</a:t>
            </a:r>
          </a:p>
        </p:txBody>
      </p:sp>
      <p:grpSp>
        <p:nvGrpSpPr>
          <p:cNvPr id="4" name="Groupe 3">
            <a:extLst>
              <a:ext uri="{FF2B5EF4-FFF2-40B4-BE49-F238E27FC236}">
                <a16:creationId xmlns:a16="http://schemas.microsoft.com/office/drawing/2014/main" id="{DC3A85CD-A271-7595-B7B5-E4749E6D58C5}"/>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46466465-F6D9-8EA0-4662-99257A1CEA33}"/>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5059FFD-5F4E-F7E4-038F-D79E8BC7882F}"/>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07D21250-6E4E-5EB3-6F23-26DC2164942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A3B74DB1-9A19-39E6-C931-72AA4375F1EA}"/>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0960C2AB-7BCD-1EC3-2BAF-7640D589A14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15DD3284-FC44-7964-E330-39F9E95E4709}"/>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C3D45F8-54D1-9EB3-D5FD-DE23E816CF11}"/>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13</a:t>
            </a:fld>
            <a:endParaRPr lang="en-AU" dirty="0"/>
          </a:p>
        </p:txBody>
      </p:sp>
      <p:sp>
        <p:nvSpPr>
          <p:cNvPr id="12" name="TextBox 11">
            <a:extLst>
              <a:ext uri="{FF2B5EF4-FFF2-40B4-BE49-F238E27FC236}">
                <a16:creationId xmlns:a16="http://schemas.microsoft.com/office/drawing/2014/main" id="{099EBF23-77C4-65D4-732B-210C3067D738}"/>
              </a:ext>
            </a:extLst>
          </p:cNvPr>
          <p:cNvSpPr txBox="1"/>
          <p:nvPr/>
        </p:nvSpPr>
        <p:spPr>
          <a:xfrm>
            <a:off x="931770" y="2969840"/>
            <a:ext cx="4216829" cy="646331"/>
          </a:xfrm>
          <a:prstGeom prst="rect">
            <a:avLst/>
          </a:prstGeom>
          <a:noFill/>
        </p:spPr>
        <p:txBody>
          <a:bodyPr wrap="square">
            <a:spAutoFit/>
          </a:bodyPr>
          <a:lstStyle/>
          <a:p>
            <a:r>
              <a:rPr lang="en-AU" dirty="0">
                <a:solidFill>
                  <a:srgbClr val="686868"/>
                </a:solidFill>
                <a:latin typeface="Open sans" panose="020B0606030504020204" pitchFamily="34" charset="0"/>
              </a:rPr>
              <a:t>step 4 (optional):</a:t>
            </a:r>
          </a:p>
          <a:p>
            <a:r>
              <a:rPr lang="en-AU" b="1" i="0" dirty="0">
                <a:solidFill>
                  <a:srgbClr val="686868"/>
                </a:solidFill>
                <a:effectLst/>
                <a:latin typeface="Open sans" panose="020B0606030504020204" pitchFamily="34" charset="0"/>
              </a:rPr>
              <a:t>Search for Keyword</a:t>
            </a:r>
          </a:p>
        </p:txBody>
      </p:sp>
      <p:pic>
        <p:nvPicPr>
          <p:cNvPr id="13" name="Picture 12">
            <a:extLst>
              <a:ext uri="{FF2B5EF4-FFF2-40B4-BE49-F238E27FC236}">
                <a16:creationId xmlns:a16="http://schemas.microsoft.com/office/drawing/2014/main" id="{7B2594C9-994A-7489-CDBE-EE6BA95648C8}"/>
              </a:ext>
            </a:extLst>
          </p:cNvPr>
          <p:cNvPicPr>
            <a:picLocks noChangeAspect="1"/>
          </p:cNvPicPr>
          <p:nvPr/>
        </p:nvPicPr>
        <p:blipFill>
          <a:blip r:embed="rId7"/>
          <a:srcRect l="24509" t="7015" r="623" b="1922"/>
          <a:stretch/>
        </p:blipFill>
        <p:spPr>
          <a:xfrm>
            <a:off x="3501291" y="1766277"/>
            <a:ext cx="8424985" cy="4986215"/>
          </a:xfrm>
          <a:prstGeom prst="rect">
            <a:avLst/>
          </a:prstGeom>
        </p:spPr>
      </p:pic>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D2BAC432-9DE8-6679-FF62-AB8B5D47C8AF}"/>
                  </a:ext>
                </a:extLst>
              </p14:cNvPr>
              <p14:cNvContentPartPr/>
              <p14:nvPr/>
            </p14:nvContentPartPr>
            <p14:xfrm>
              <a:off x="3405729" y="1687671"/>
              <a:ext cx="1588680" cy="470520"/>
            </p14:xfrm>
          </p:contentPart>
        </mc:Choice>
        <mc:Fallback xmlns="">
          <p:pic>
            <p:nvPicPr>
              <p:cNvPr id="14" name="Ink 13">
                <a:extLst>
                  <a:ext uri="{FF2B5EF4-FFF2-40B4-BE49-F238E27FC236}">
                    <a16:creationId xmlns:a16="http://schemas.microsoft.com/office/drawing/2014/main" id="{D2BAC432-9DE8-6679-FF62-AB8B5D47C8AF}"/>
                  </a:ext>
                </a:extLst>
              </p:cNvPr>
              <p:cNvPicPr/>
              <p:nvPr/>
            </p:nvPicPr>
            <p:blipFill>
              <a:blip r:embed="rId9"/>
              <a:stretch>
                <a:fillRect/>
              </a:stretch>
            </p:blipFill>
            <p:spPr>
              <a:xfrm>
                <a:off x="3399609" y="1681551"/>
                <a:ext cx="1600920" cy="482760"/>
              </a:xfrm>
              <a:prstGeom prst="rect">
                <a:avLst/>
              </a:prstGeom>
            </p:spPr>
          </p:pic>
        </mc:Fallback>
      </mc:AlternateContent>
    </p:spTree>
    <p:extLst>
      <p:ext uri="{BB962C8B-B14F-4D97-AF65-F5344CB8AC3E}">
        <p14:creationId xmlns:p14="http://schemas.microsoft.com/office/powerpoint/2010/main" val="2358411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EF1CD-0FB5-12CD-CB62-FA01E03B34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0FB82B6-2DDB-708C-A8D1-36507F289B4F}"/>
              </a:ext>
            </a:extLst>
          </p:cNvPr>
          <p:cNvSpPr>
            <a:spLocks noGrp="1"/>
          </p:cNvSpPr>
          <p:nvPr>
            <p:ph type="title"/>
          </p:nvPr>
        </p:nvSpPr>
        <p:spPr/>
        <p:txBody>
          <a:bodyPr/>
          <a:lstStyle/>
          <a:p>
            <a:r>
              <a:rPr lang="en-US" dirty="0"/>
              <a:t>Manage Structures: </a:t>
            </a:r>
            <a:r>
              <a:rPr lang="en-US" b="1" dirty="0"/>
              <a:t>export</a:t>
            </a:r>
          </a:p>
        </p:txBody>
      </p:sp>
      <p:grpSp>
        <p:nvGrpSpPr>
          <p:cNvPr id="4" name="Groupe 3">
            <a:extLst>
              <a:ext uri="{FF2B5EF4-FFF2-40B4-BE49-F238E27FC236}">
                <a16:creationId xmlns:a16="http://schemas.microsoft.com/office/drawing/2014/main" id="{16A09570-DEC4-342F-BEB6-C8A20BC025D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07A883B8-CDF9-B6CC-3BF2-656F59CCE48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17B5AB6-2DEF-8355-16DC-5AE21D2016A8}"/>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B2BA7109-398F-319A-5C3E-D5361BC9AFDC}"/>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2036158-55A2-AFEB-F8AD-F9D30E1A50E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4A84A02-DFE1-0EE8-626A-B368790A435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10F0D07B-3CDF-2F8B-27F8-31EB719A17DB}"/>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E7C11C4A-6524-8AD1-BC72-BC1331F773A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14</a:t>
            </a:fld>
            <a:endParaRPr lang="en-AU" dirty="0"/>
          </a:p>
        </p:txBody>
      </p:sp>
      <p:pic>
        <p:nvPicPr>
          <p:cNvPr id="1026" name="Picture 2" descr="dlm overview">
            <a:extLst>
              <a:ext uri="{FF2B5EF4-FFF2-40B4-BE49-F238E27FC236}">
                <a16:creationId xmlns:a16="http://schemas.microsoft.com/office/drawing/2014/main" id="{0F08EE76-C951-5BB0-5831-760DC3E06F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563" y="2724224"/>
            <a:ext cx="4317145" cy="114292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D1AB252-85A2-BB58-B00C-DCBE4E1FB836}"/>
              </a:ext>
            </a:extLst>
          </p:cNvPr>
          <p:cNvSpPr txBox="1"/>
          <p:nvPr/>
        </p:nvSpPr>
        <p:spPr>
          <a:xfrm>
            <a:off x="6183312" y="2557023"/>
            <a:ext cx="2710596" cy="1477328"/>
          </a:xfrm>
          <a:prstGeom prst="rect">
            <a:avLst/>
          </a:prstGeom>
          <a:noFill/>
        </p:spPr>
        <p:txBody>
          <a:bodyPr wrap="square">
            <a:spAutoFit/>
          </a:bodyPr>
          <a:lstStyle/>
          <a:p>
            <a:r>
              <a:rPr lang="en-AU" b="0" i="0">
                <a:solidFill>
                  <a:srgbClr val="686868"/>
                </a:solidFill>
                <a:effectLst/>
                <a:latin typeface="Open sans" panose="020B0606030504020204" pitchFamily="34" charset="0"/>
              </a:rPr>
              <a:t>data structure artefacts will be downloaded in SDMX-</a:t>
            </a:r>
            <a:r>
              <a:rPr lang="en-AU">
                <a:solidFill>
                  <a:srgbClr val="686868"/>
                </a:solidFill>
                <a:latin typeface="Open sans" panose="020B0606030504020204" pitchFamily="34" charset="0"/>
              </a:rPr>
              <a:t>ML</a:t>
            </a:r>
            <a:r>
              <a:rPr lang="en-AU" b="0" i="0">
                <a:solidFill>
                  <a:srgbClr val="686868"/>
                </a:solidFill>
                <a:effectLst/>
                <a:latin typeface="Open sans" panose="020B0606030504020204" pitchFamily="34" charset="0"/>
              </a:rPr>
              <a:t> format</a:t>
            </a:r>
            <a:br>
              <a:rPr lang="en-AU" b="0" i="0">
                <a:solidFill>
                  <a:srgbClr val="686868"/>
                </a:solidFill>
                <a:effectLst/>
                <a:latin typeface="Open sans" panose="020B0606030504020204" pitchFamily="34" charset="0"/>
              </a:rPr>
            </a:br>
            <a:br>
              <a:rPr lang="en-AU" b="0" i="0">
                <a:solidFill>
                  <a:srgbClr val="686868"/>
                </a:solidFill>
                <a:effectLst/>
                <a:latin typeface="Open sans" panose="020B0606030504020204" pitchFamily="34" charset="0"/>
              </a:rPr>
            </a:br>
            <a:r>
              <a:rPr lang="en-AU" b="0" i="0">
                <a:solidFill>
                  <a:srgbClr val="686868"/>
                </a:solidFill>
                <a:effectLst/>
                <a:latin typeface="Open sans" panose="020B0606030504020204" pitchFamily="34" charset="0"/>
              </a:rPr>
              <a:t>(an XML dialect)</a:t>
            </a:r>
            <a:endParaRPr lang="en-AU" dirty="0"/>
          </a:p>
        </p:txBody>
      </p:sp>
      <p:sp>
        <p:nvSpPr>
          <p:cNvPr id="15" name="TextBox 14">
            <a:extLst>
              <a:ext uri="{FF2B5EF4-FFF2-40B4-BE49-F238E27FC236}">
                <a16:creationId xmlns:a16="http://schemas.microsoft.com/office/drawing/2014/main" id="{EA9824DB-B1A2-DFAE-7807-2D6CD742101E}"/>
              </a:ext>
            </a:extLst>
          </p:cNvPr>
          <p:cNvSpPr txBox="1"/>
          <p:nvPr/>
        </p:nvSpPr>
        <p:spPr>
          <a:xfrm>
            <a:off x="1438703" y="4499264"/>
            <a:ext cx="9620065" cy="646331"/>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all referenced structures:</a:t>
            </a:r>
          </a:p>
          <a:p>
            <a:pPr algn="l"/>
            <a:r>
              <a:rPr lang="en-AU" dirty="0">
                <a:solidFill>
                  <a:srgbClr val="686868"/>
                </a:solidFill>
                <a:latin typeface="Open sans" panose="020B0606030504020204" pitchFamily="34" charset="0"/>
              </a:rPr>
              <a:t>e.g.</a:t>
            </a:r>
            <a:r>
              <a:rPr lang="en-AU" b="0" i="1" dirty="0">
                <a:solidFill>
                  <a:srgbClr val="686868"/>
                </a:solidFill>
                <a:effectLst/>
                <a:latin typeface="Open sans" panose="020B0606030504020204" pitchFamily="34" charset="0"/>
              </a:rPr>
              <a:t> DSD with all referenced codelists, content constraint, dataflow, category scheme, etc, …</a:t>
            </a:r>
            <a:endParaRPr lang="en-AU" b="0" i="0" dirty="0">
              <a:solidFill>
                <a:srgbClr val="686868"/>
              </a:solidFill>
              <a:effectLst/>
              <a:latin typeface="Open sans" panose="020B0606030504020204" pitchFamily="34" charset="0"/>
            </a:endParaRPr>
          </a:p>
        </p:txBody>
      </p:sp>
    </p:spTree>
    <p:extLst>
      <p:ext uri="{BB962C8B-B14F-4D97-AF65-F5344CB8AC3E}">
        <p14:creationId xmlns:p14="http://schemas.microsoft.com/office/powerpoint/2010/main" val="216995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35F33-9BA2-1D2A-7E61-A46C8D9BB66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EC4C46F-51B5-77E0-2312-A7C7F4061D70}"/>
              </a:ext>
            </a:extLst>
          </p:cNvPr>
          <p:cNvSpPr>
            <a:spLocks noGrp="1"/>
          </p:cNvSpPr>
          <p:nvPr>
            <p:ph type="title"/>
          </p:nvPr>
        </p:nvSpPr>
        <p:spPr/>
        <p:txBody>
          <a:bodyPr/>
          <a:lstStyle/>
          <a:p>
            <a:r>
              <a:rPr lang="en-US" dirty="0"/>
              <a:t>Manage Structures: </a:t>
            </a:r>
            <a:r>
              <a:rPr lang="en-US" b="1" dirty="0"/>
              <a:t>transfer</a:t>
            </a:r>
          </a:p>
        </p:txBody>
      </p:sp>
      <p:grpSp>
        <p:nvGrpSpPr>
          <p:cNvPr id="4" name="Groupe 3">
            <a:extLst>
              <a:ext uri="{FF2B5EF4-FFF2-40B4-BE49-F238E27FC236}">
                <a16:creationId xmlns:a16="http://schemas.microsoft.com/office/drawing/2014/main" id="{88B347EB-7885-C1C1-2ADE-123102BA45E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31E259D5-A49A-DB9D-BC97-86F11BB840FD}"/>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33A6EAA-D0E4-ACEB-5B9C-A3F83F0BD0D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F4E5DA63-25BE-0F74-F639-5EB19F7D39D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D229B9EC-0703-24D0-CFC0-8319139B688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12736CE1-120B-6AE8-61E0-43C3E26AED09}"/>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90CB4F82-E4FE-EE0D-8AA3-0C646C006066}"/>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0D67AAA4-3335-705C-27E7-8EE685057FB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15</a:t>
            </a:fld>
            <a:endParaRPr lang="en-AU" dirty="0"/>
          </a:p>
        </p:txBody>
      </p:sp>
      <p:sp>
        <p:nvSpPr>
          <p:cNvPr id="12" name="TextBox 11">
            <a:extLst>
              <a:ext uri="{FF2B5EF4-FFF2-40B4-BE49-F238E27FC236}">
                <a16:creationId xmlns:a16="http://schemas.microsoft.com/office/drawing/2014/main" id="{742AEAF0-9FB0-309A-1ED1-A395D1221DD2}"/>
              </a:ext>
            </a:extLst>
          </p:cNvPr>
          <p:cNvSpPr txBox="1"/>
          <p:nvPr/>
        </p:nvSpPr>
        <p:spPr>
          <a:xfrm>
            <a:off x="6248735" y="2733903"/>
            <a:ext cx="4312960" cy="1200329"/>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Transfer from one space to another.</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Useful if you define structures in staging and then deploy in production</a:t>
            </a:r>
          </a:p>
        </p:txBody>
      </p:sp>
      <p:sp>
        <p:nvSpPr>
          <p:cNvPr id="15" name="TextBox 14">
            <a:extLst>
              <a:ext uri="{FF2B5EF4-FFF2-40B4-BE49-F238E27FC236}">
                <a16:creationId xmlns:a16="http://schemas.microsoft.com/office/drawing/2014/main" id="{3775B1B1-430A-02A5-4212-AF11F7DCF158}"/>
              </a:ext>
            </a:extLst>
          </p:cNvPr>
          <p:cNvSpPr txBox="1"/>
          <p:nvPr/>
        </p:nvSpPr>
        <p:spPr>
          <a:xfrm>
            <a:off x="1438703" y="4499264"/>
            <a:ext cx="9620065" cy="646331"/>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all referenced structures:</a:t>
            </a:r>
          </a:p>
          <a:p>
            <a:pPr algn="l"/>
            <a:r>
              <a:rPr lang="en-AU" dirty="0">
                <a:solidFill>
                  <a:srgbClr val="686868"/>
                </a:solidFill>
                <a:latin typeface="Open sans" panose="020B0606030504020204" pitchFamily="34" charset="0"/>
              </a:rPr>
              <a:t>e.g.</a:t>
            </a:r>
            <a:r>
              <a:rPr lang="en-AU" b="0" i="1" dirty="0">
                <a:solidFill>
                  <a:srgbClr val="686868"/>
                </a:solidFill>
                <a:effectLst/>
                <a:latin typeface="Open sans" panose="020B0606030504020204" pitchFamily="34" charset="0"/>
              </a:rPr>
              <a:t> DSD with all referenced codelists, content constraint, dataflow, category scheme, etc, …</a:t>
            </a:r>
            <a:endParaRPr lang="en-AU" b="0" i="0" dirty="0">
              <a:solidFill>
                <a:srgbClr val="686868"/>
              </a:solidFill>
              <a:effectLst/>
              <a:latin typeface="Open sans" panose="020B0606030504020204" pitchFamily="34" charset="0"/>
            </a:endParaRPr>
          </a:p>
        </p:txBody>
      </p:sp>
      <p:pic>
        <p:nvPicPr>
          <p:cNvPr id="3074" name="Picture 2" descr="dlm copy data structures 2">
            <a:extLst>
              <a:ext uri="{FF2B5EF4-FFF2-40B4-BE49-F238E27FC236}">
                <a16:creationId xmlns:a16="http://schemas.microsoft.com/office/drawing/2014/main" id="{EB871FAD-A40F-AC38-547B-3B022E3E2B4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38703" y="2633785"/>
            <a:ext cx="4312960" cy="1400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87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D7673-2976-6E9D-B5B1-934FA92B233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C805356-4F6F-2309-E96A-F691F82A8195}"/>
              </a:ext>
            </a:extLst>
          </p:cNvPr>
          <p:cNvSpPr>
            <a:spLocks noGrp="1"/>
          </p:cNvSpPr>
          <p:nvPr>
            <p:ph type="title"/>
          </p:nvPr>
        </p:nvSpPr>
        <p:spPr/>
        <p:txBody>
          <a:bodyPr/>
          <a:lstStyle/>
          <a:p>
            <a:r>
              <a:rPr lang="en-US" dirty="0"/>
              <a:t>Manage Structures: </a:t>
            </a:r>
            <a:r>
              <a:rPr lang="en-US" b="1" dirty="0"/>
              <a:t>upload</a:t>
            </a:r>
          </a:p>
        </p:txBody>
      </p:sp>
      <p:grpSp>
        <p:nvGrpSpPr>
          <p:cNvPr id="4" name="Groupe 3">
            <a:extLst>
              <a:ext uri="{FF2B5EF4-FFF2-40B4-BE49-F238E27FC236}">
                <a16:creationId xmlns:a16="http://schemas.microsoft.com/office/drawing/2014/main" id="{A0F52016-61B6-530B-064A-1E98E69A656A}"/>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30CA7B4B-7838-9257-220B-D37E53D5D123}"/>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73A17FF6-66BE-8024-167A-D99A545DF8B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E6575150-591A-4B41-DE77-EA06A8A29260}"/>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2E65AAF4-A1E2-A41E-AED1-C6FC811364F8}"/>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EB1F203-5BC9-C890-B3FF-836A96655011}"/>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F92506C-60FB-3332-AA8C-CE68246F2DA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E3B71CF-4717-E7C6-5E80-7AA80CEF0345}"/>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16</a:t>
            </a:fld>
            <a:endParaRPr lang="en-AU" dirty="0"/>
          </a:p>
        </p:txBody>
      </p:sp>
      <p:pic>
        <p:nvPicPr>
          <p:cNvPr id="15" name="Picture 14">
            <a:extLst>
              <a:ext uri="{FF2B5EF4-FFF2-40B4-BE49-F238E27FC236}">
                <a16:creationId xmlns:a16="http://schemas.microsoft.com/office/drawing/2014/main" id="{2FCBAE52-8E9A-5088-EB03-C5DF8286E962}"/>
              </a:ext>
            </a:extLst>
          </p:cNvPr>
          <p:cNvPicPr>
            <a:picLocks noChangeAspect="1"/>
          </p:cNvPicPr>
          <p:nvPr/>
        </p:nvPicPr>
        <p:blipFill>
          <a:blip r:embed="rId7"/>
          <a:stretch>
            <a:fillRect/>
          </a:stretch>
        </p:blipFill>
        <p:spPr>
          <a:xfrm>
            <a:off x="1431582" y="1750645"/>
            <a:ext cx="3752083" cy="4169508"/>
          </a:xfrm>
          <a:prstGeom prst="rect">
            <a:avLst/>
          </a:prstGeom>
        </p:spPr>
      </p:pic>
      <p:sp>
        <p:nvSpPr>
          <p:cNvPr id="17" name="TextBox 16">
            <a:extLst>
              <a:ext uri="{FF2B5EF4-FFF2-40B4-BE49-F238E27FC236}">
                <a16:creationId xmlns:a16="http://schemas.microsoft.com/office/drawing/2014/main" id="{BD9418F0-FB50-C056-8F3C-C9DC2069CF6A}"/>
              </a:ext>
            </a:extLst>
          </p:cNvPr>
          <p:cNvSpPr txBox="1"/>
          <p:nvPr/>
        </p:nvSpPr>
        <p:spPr>
          <a:xfrm>
            <a:off x="5428444" y="2306712"/>
            <a:ext cx="4845001" cy="3416320"/>
          </a:xfrm>
          <a:prstGeom prst="rect">
            <a:avLst/>
          </a:prstGeom>
          <a:noFill/>
        </p:spPr>
        <p:txBody>
          <a:bodyPr wrap="square">
            <a:spAutoFit/>
          </a:bodyPr>
          <a:lstStyle/>
          <a:p>
            <a:r>
              <a:rPr lang="en-AU" dirty="0">
                <a:solidFill>
                  <a:srgbClr val="686868"/>
                </a:solidFill>
                <a:latin typeface="Open sans" panose="020B0606030504020204" pitchFamily="34" charset="0"/>
              </a:rPr>
              <a:t>Upload structures:</a:t>
            </a:r>
          </a:p>
          <a:p>
            <a:endParaRPr lang="en-AU" dirty="0">
              <a:solidFill>
                <a:srgbClr val="686868"/>
              </a:solidFill>
              <a:latin typeface="Open sans" panose="020B0606030504020204" pitchFamily="34" charset="0"/>
            </a:endParaRPr>
          </a:p>
          <a:p>
            <a:pPr marL="285750" indent="-285750">
              <a:buFontTx/>
              <a:buChar char="-"/>
            </a:pPr>
            <a:r>
              <a:rPr lang="en-AU" dirty="0">
                <a:solidFill>
                  <a:srgbClr val="686868"/>
                </a:solidFill>
                <a:latin typeface="Open sans" panose="020B0606030504020204" pitchFamily="34" charset="0"/>
              </a:rPr>
              <a:t>In </a:t>
            </a:r>
            <a:r>
              <a:rPr lang="en-AU" b="1" dirty="0">
                <a:solidFill>
                  <a:srgbClr val="686868"/>
                </a:solidFill>
                <a:latin typeface="Open sans" panose="020B0606030504020204" pitchFamily="34" charset="0"/>
              </a:rPr>
              <a:t>SDMX-ML</a:t>
            </a:r>
            <a:r>
              <a:rPr lang="en-AU" dirty="0">
                <a:solidFill>
                  <a:srgbClr val="686868"/>
                </a:solidFill>
                <a:latin typeface="Open sans" panose="020B0606030504020204" pitchFamily="34" charset="0"/>
              </a:rPr>
              <a:t> (XML) format</a:t>
            </a:r>
            <a:br>
              <a:rPr lang="en-AU" dirty="0">
                <a:solidFill>
                  <a:srgbClr val="686868"/>
                </a:solidFill>
                <a:latin typeface="Open sans" panose="020B0606030504020204" pitchFamily="34" charset="0"/>
              </a:rPr>
            </a:br>
            <a:r>
              <a:rPr lang="en-AU" dirty="0">
                <a:solidFill>
                  <a:srgbClr val="686868"/>
                </a:solidFill>
                <a:latin typeface="Open sans" panose="020B0606030504020204" pitchFamily="34" charset="0"/>
              </a:rPr>
              <a:t>and ready (tip: </a:t>
            </a:r>
            <a:r>
              <a:rPr lang="en-AU" i="1" dirty="0">
                <a:solidFill>
                  <a:srgbClr val="686868"/>
                </a:solidFill>
                <a:latin typeface="Open sans" panose="020B0606030504020204" pitchFamily="34" charset="0"/>
              </a:rPr>
              <a:t>peer review</a:t>
            </a:r>
            <a:r>
              <a:rPr lang="en-AU" dirty="0">
                <a:solidFill>
                  <a:srgbClr val="686868"/>
                </a:solidFill>
                <a:latin typeface="Open sans" panose="020B0606030504020204" pitchFamily="34" charset="0"/>
              </a:rPr>
              <a:t>!)</a:t>
            </a:r>
          </a:p>
          <a:p>
            <a:pPr marL="285750" indent="-285750">
              <a:buFontTx/>
              <a:buChar char="-"/>
            </a:pPr>
            <a:r>
              <a:rPr lang="en-AU" dirty="0">
                <a:solidFill>
                  <a:srgbClr val="686868"/>
                </a:solidFill>
                <a:latin typeface="Open sans" panose="020B0606030504020204" pitchFamily="34" charset="0"/>
              </a:rPr>
              <a:t>In </a:t>
            </a:r>
            <a:r>
              <a:rPr lang="en-AU" b="1" dirty="0">
                <a:solidFill>
                  <a:srgbClr val="686868"/>
                </a:solidFill>
                <a:latin typeface="Open sans" panose="020B0606030504020204" pitchFamily="34" charset="0"/>
              </a:rPr>
              <a:t>correct order</a:t>
            </a:r>
            <a:r>
              <a:rPr lang="en-AU" dirty="0">
                <a:solidFill>
                  <a:srgbClr val="686868"/>
                </a:solidFill>
                <a:latin typeface="Open sans" panose="020B0606030504020204" pitchFamily="34" charset="0"/>
              </a:rPr>
              <a:t>:</a:t>
            </a:r>
          </a:p>
          <a:p>
            <a:pPr marL="742950" lvl="1" indent="-285750">
              <a:buFontTx/>
              <a:buChar char="-"/>
            </a:pPr>
            <a:r>
              <a:rPr lang="en-AU" dirty="0">
                <a:solidFill>
                  <a:srgbClr val="686868"/>
                </a:solidFill>
                <a:latin typeface="Open sans" panose="020B0606030504020204" pitchFamily="34" charset="0"/>
              </a:rPr>
              <a:t>Concepts</a:t>
            </a:r>
          </a:p>
          <a:p>
            <a:pPr marL="742950" lvl="1" indent="-285750">
              <a:buFontTx/>
              <a:buChar char="-"/>
            </a:pPr>
            <a:r>
              <a:rPr lang="en-AU" dirty="0">
                <a:solidFill>
                  <a:srgbClr val="686868"/>
                </a:solidFill>
                <a:latin typeface="Open sans" panose="020B0606030504020204" pitchFamily="34" charset="0"/>
              </a:rPr>
              <a:t>Codelists</a:t>
            </a:r>
          </a:p>
          <a:p>
            <a:pPr marL="742950" lvl="1" indent="-285750">
              <a:buFontTx/>
              <a:buChar char="-"/>
            </a:pPr>
            <a:r>
              <a:rPr lang="en-AU" dirty="0">
                <a:solidFill>
                  <a:srgbClr val="686868"/>
                </a:solidFill>
                <a:latin typeface="Open sans" panose="020B0606030504020204" pitchFamily="34" charset="0"/>
              </a:rPr>
              <a:t>DSD</a:t>
            </a:r>
          </a:p>
          <a:p>
            <a:pPr marL="742950" lvl="1" indent="-285750">
              <a:buFontTx/>
              <a:buChar char="-"/>
            </a:pPr>
            <a:r>
              <a:rPr lang="en-AU" dirty="0">
                <a:solidFill>
                  <a:srgbClr val="686868"/>
                </a:solidFill>
                <a:latin typeface="Open sans" panose="020B0606030504020204" pitchFamily="34" charset="0"/>
              </a:rPr>
              <a:t>Dataflow</a:t>
            </a:r>
          </a:p>
          <a:p>
            <a:pPr marL="742950" lvl="1" indent="-285750">
              <a:buFontTx/>
              <a:buChar char="-"/>
            </a:pPr>
            <a:r>
              <a:rPr lang="en-AU" dirty="0">
                <a:solidFill>
                  <a:srgbClr val="686868"/>
                </a:solidFill>
                <a:latin typeface="Open sans" panose="020B0606030504020204" pitchFamily="34" charset="0"/>
              </a:rPr>
              <a:t>Constraints</a:t>
            </a:r>
          </a:p>
          <a:p>
            <a:pPr marL="742950" lvl="1" indent="-285750">
              <a:buFontTx/>
              <a:buChar char="-"/>
            </a:pPr>
            <a:r>
              <a:rPr lang="en-AU" dirty="0">
                <a:solidFill>
                  <a:srgbClr val="686868"/>
                </a:solidFill>
                <a:latin typeface="Open sans" panose="020B0606030504020204" pitchFamily="34" charset="0"/>
              </a:rPr>
              <a:t>Categorizations</a:t>
            </a:r>
          </a:p>
          <a:p>
            <a:pPr marL="285750" indent="-285750">
              <a:buFontTx/>
              <a:buChar char="-"/>
            </a:pPr>
            <a:r>
              <a:rPr lang="en-AU" b="1" dirty="0">
                <a:solidFill>
                  <a:srgbClr val="686868"/>
                </a:solidFill>
                <a:latin typeface="Open sans" panose="020B0606030504020204" pitchFamily="34" charset="0"/>
              </a:rPr>
              <a:t>One-at-a-time</a:t>
            </a:r>
            <a:r>
              <a:rPr lang="en-AU" dirty="0">
                <a:solidFill>
                  <a:srgbClr val="686868"/>
                </a:solidFill>
                <a:latin typeface="Open sans" panose="020B0606030504020204" pitchFamily="34" charset="0"/>
              </a:rPr>
              <a:t> (better for debugging)</a:t>
            </a:r>
            <a:endParaRPr lang="en-AU" dirty="0"/>
          </a:p>
        </p:txBody>
      </p:sp>
    </p:spTree>
    <p:extLst>
      <p:ext uri="{BB962C8B-B14F-4D97-AF65-F5344CB8AC3E}">
        <p14:creationId xmlns:p14="http://schemas.microsoft.com/office/powerpoint/2010/main" val="2820567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FBE74-72DF-732D-8505-8890115DE33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9F4F665-FEF1-2E2D-CF32-D8118E60048A}"/>
              </a:ext>
            </a:extLst>
          </p:cNvPr>
          <p:cNvSpPr>
            <a:spLocks noGrp="1"/>
          </p:cNvSpPr>
          <p:nvPr>
            <p:ph type="title"/>
          </p:nvPr>
        </p:nvSpPr>
        <p:spPr/>
        <p:txBody>
          <a:bodyPr/>
          <a:lstStyle/>
          <a:p>
            <a:r>
              <a:rPr lang="en-US" dirty="0"/>
              <a:t>Manage Structures: </a:t>
            </a:r>
            <a:r>
              <a:rPr lang="en-US" b="1" dirty="0"/>
              <a:t>upload</a:t>
            </a:r>
          </a:p>
        </p:txBody>
      </p:sp>
      <p:grpSp>
        <p:nvGrpSpPr>
          <p:cNvPr id="4" name="Groupe 3">
            <a:extLst>
              <a:ext uri="{FF2B5EF4-FFF2-40B4-BE49-F238E27FC236}">
                <a16:creationId xmlns:a16="http://schemas.microsoft.com/office/drawing/2014/main" id="{63DEB0F2-69A1-5CCF-BE5F-7B5B0E56EB1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9F1686B2-B6F9-0548-308B-42C41F41ED3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A829682-6D26-7EED-086D-C024C7C1EE8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7AE6047F-CBF5-87B0-296B-73363318ADF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485F6733-9CA4-97BB-0B89-E3846232CB2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8C1CA57-D7D1-D5FB-8E29-47F41C2D2056}"/>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A3489C0-49AE-EB41-42A0-A603F2481A21}"/>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B467E186-DCB5-7681-A944-345E32C981FE}"/>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17</a:t>
            </a:fld>
            <a:endParaRPr lang="en-AU" dirty="0"/>
          </a:p>
        </p:txBody>
      </p:sp>
      <p:pic>
        <p:nvPicPr>
          <p:cNvPr id="15" name="Picture 14">
            <a:extLst>
              <a:ext uri="{FF2B5EF4-FFF2-40B4-BE49-F238E27FC236}">
                <a16:creationId xmlns:a16="http://schemas.microsoft.com/office/drawing/2014/main" id="{347828AF-70F6-98EC-787D-13845638514F}"/>
              </a:ext>
            </a:extLst>
          </p:cNvPr>
          <p:cNvPicPr>
            <a:picLocks noChangeAspect="1"/>
          </p:cNvPicPr>
          <p:nvPr/>
        </p:nvPicPr>
        <p:blipFill>
          <a:blip r:embed="rId7"/>
          <a:stretch>
            <a:fillRect/>
          </a:stretch>
        </p:blipFill>
        <p:spPr>
          <a:xfrm>
            <a:off x="1431582" y="1750645"/>
            <a:ext cx="3752083" cy="4169508"/>
          </a:xfrm>
          <a:prstGeom prst="rect">
            <a:avLst/>
          </a:prstGeom>
        </p:spPr>
      </p:pic>
      <p:sp>
        <p:nvSpPr>
          <p:cNvPr id="17" name="TextBox 16">
            <a:extLst>
              <a:ext uri="{FF2B5EF4-FFF2-40B4-BE49-F238E27FC236}">
                <a16:creationId xmlns:a16="http://schemas.microsoft.com/office/drawing/2014/main" id="{D20FDBE3-75F2-0075-2791-843ACF896197}"/>
              </a:ext>
            </a:extLst>
          </p:cNvPr>
          <p:cNvSpPr txBox="1"/>
          <p:nvPr/>
        </p:nvSpPr>
        <p:spPr>
          <a:xfrm>
            <a:off x="5428444" y="2306712"/>
            <a:ext cx="4845001" cy="3416320"/>
          </a:xfrm>
          <a:prstGeom prst="rect">
            <a:avLst/>
          </a:prstGeom>
          <a:noFill/>
        </p:spPr>
        <p:txBody>
          <a:bodyPr wrap="square">
            <a:spAutoFit/>
          </a:bodyPr>
          <a:lstStyle/>
          <a:p>
            <a:r>
              <a:rPr lang="en-AU" dirty="0">
                <a:solidFill>
                  <a:srgbClr val="686868"/>
                </a:solidFill>
                <a:latin typeface="Open sans" panose="020B0606030504020204" pitchFamily="34" charset="0"/>
              </a:rPr>
              <a:t>Upload structures:</a:t>
            </a:r>
          </a:p>
          <a:p>
            <a:endParaRPr lang="en-AU" dirty="0">
              <a:solidFill>
                <a:srgbClr val="686868"/>
              </a:solidFill>
              <a:latin typeface="Open sans" panose="020B0606030504020204" pitchFamily="34" charset="0"/>
            </a:endParaRPr>
          </a:p>
          <a:p>
            <a:pPr marL="285750" indent="-285750">
              <a:buFontTx/>
              <a:buChar char="-"/>
            </a:pPr>
            <a:r>
              <a:rPr lang="en-AU" dirty="0">
                <a:solidFill>
                  <a:srgbClr val="686868"/>
                </a:solidFill>
                <a:latin typeface="Open sans" panose="020B0606030504020204" pitchFamily="34" charset="0"/>
              </a:rPr>
              <a:t>In </a:t>
            </a:r>
            <a:r>
              <a:rPr lang="en-AU" b="1" dirty="0">
                <a:solidFill>
                  <a:srgbClr val="686868"/>
                </a:solidFill>
                <a:latin typeface="Open sans" panose="020B0606030504020204" pitchFamily="34" charset="0"/>
              </a:rPr>
              <a:t>SDMX-ML</a:t>
            </a:r>
            <a:r>
              <a:rPr lang="en-AU" dirty="0">
                <a:solidFill>
                  <a:srgbClr val="686868"/>
                </a:solidFill>
                <a:latin typeface="Open sans" panose="020B0606030504020204" pitchFamily="34" charset="0"/>
              </a:rPr>
              <a:t> (XML) format</a:t>
            </a:r>
            <a:br>
              <a:rPr lang="en-AU" dirty="0">
                <a:solidFill>
                  <a:srgbClr val="686868"/>
                </a:solidFill>
                <a:latin typeface="Open sans" panose="020B0606030504020204" pitchFamily="34" charset="0"/>
              </a:rPr>
            </a:br>
            <a:r>
              <a:rPr lang="en-AU" dirty="0">
                <a:solidFill>
                  <a:srgbClr val="686868"/>
                </a:solidFill>
                <a:latin typeface="Open sans" panose="020B0606030504020204" pitchFamily="34" charset="0"/>
              </a:rPr>
              <a:t>and ready (tip: </a:t>
            </a:r>
            <a:r>
              <a:rPr lang="en-AU" i="1" dirty="0">
                <a:solidFill>
                  <a:srgbClr val="686868"/>
                </a:solidFill>
                <a:latin typeface="Open sans" panose="020B0606030504020204" pitchFamily="34" charset="0"/>
              </a:rPr>
              <a:t>peer review</a:t>
            </a:r>
            <a:r>
              <a:rPr lang="en-AU" dirty="0">
                <a:solidFill>
                  <a:srgbClr val="686868"/>
                </a:solidFill>
                <a:latin typeface="Open sans" panose="020B0606030504020204" pitchFamily="34" charset="0"/>
              </a:rPr>
              <a:t>!)</a:t>
            </a:r>
          </a:p>
          <a:p>
            <a:pPr marL="285750" indent="-285750">
              <a:buFontTx/>
              <a:buChar char="-"/>
            </a:pPr>
            <a:r>
              <a:rPr lang="en-AU" dirty="0">
                <a:solidFill>
                  <a:srgbClr val="686868"/>
                </a:solidFill>
                <a:latin typeface="Open sans" panose="020B0606030504020204" pitchFamily="34" charset="0"/>
              </a:rPr>
              <a:t>In </a:t>
            </a:r>
            <a:r>
              <a:rPr lang="en-AU" b="1" dirty="0">
                <a:solidFill>
                  <a:srgbClr val="686868"/>
                </a:solidFill>
                <a:latin typeface="Open sans" panose="020B0606030504020204" pitchFamily="34" charset="0"/>
              </a:rPr>
              <a:t>correct order</a:t>
            </a:r>
            <a:r>
              <a:rPr lang="en-AU" dirty="0">
                <a:solidFill>
                  <a:srgbClr val="686868"/>
                </a:solidFill>
                <a:latin typeface="Open sans" panose="020B0606030504020204" pitchFamily="34" charset="0"/>
              </a:rPr>
              <a:t>:</a:t>
            </a:r>
          </a:p>
          <a:p>
            <a:pPr marL="742950" lvl="1" indent="-285750">
              <a:buFontTx/>
              <a:buChar char="-"/>
            </a:pPr>
            <a:r>
              <a:rPr lang="en-AU" dirty="0">
                <a:solidFill>
                  <a:srgbClr val="686868"/>
                </a:solidFill>
                <a:latin typeface="Open sans" panose="020B0606030504020204" pitchFamily="34" charset="0"/>
              </a:rPr>
              <a:t>Concepts</a:t>
            </a:r>
          </a:p>
          <a:p>
            <a:pPr marL="742950" lvl="1" indent="-285750">
              <a:buFontTx/>
              <a:buChar char="-"/>
            </a:pPr>
            <a:r>
              <a:rPr lang="en-AU" dirty="0">
                <a:solidFill>
                  <a:srgbClr val="686868"/>
                </a:solidFill>
                <a:latin typeface="Open sans" panose="020B0606030504020204" pitchFamily="34" charset="0"/>
              </a:rPr>
              <a:t>Codelists</a:t>
            </a:r>
          </a:p>
          <a:p>
            <a:pPr marL="742950" lvl="1" indent="-285750">
              <a:buFontTx/>
              <a:buChar char="-"/>
            </a:pPr>
            <a:r>
              <a:rPr lang="en-AU" dirty="0">
                <a:solidFill>
                  <a:srgbClr val="686868"/>
                </a:solidFill>
                <a:latin typeface="Open sans" panose="020B0606030504020204" pitchFamily="34" charset="0"/>
              </a:rPr>
              <a:t>DSD</a:t>
            </a:r>
          </a:p>
          <a:p>
            <a:pPr marL="742950" lvl="1" indent="-285750">
              <a:buFontTx/>
              <a:buChar char="-"/>
            </a:pPr>
            <a:r>
              <a:rPr lang="en-AU" dirty="0">
                <a:solidFill>
                  <a:srgbClr val="686868"/>
                </a:solidFill>
                <a:latin typeface="Open sans" panose="020B0606030504020204" pitchFamily="34" charset="0"/>
              </a:rPr>
              <a:t>Dataflow</a:t>
            </a:r>
          </a:p>
          <a:p>
            <a:pPr marL="742950" lvl="1" indent="-285750">
              <a:buFontTx/>
              <a:buChar char="-"/>
            </a:pPr>
            <a:r>
              <a:rPr lang="en-AU" dirty="0">
                <a:solidFill>
                  <a:srgbClr val="686868"/>
                </a:solidFill>
                <a:latin typeface="Open sans" panose="020B0606030504020204" pitchFamily="34" charset="0"/>
              </a:rPr>
              <a:t>Constraints</a:t>
            </a:r>
          </a:p>
          <a:p>
            <a:pPr marL="742950" lvl="1" indent="-285750">
              <a:buFontTx/>
              <a:buChar char="-"/>
            </a:pPr>
            <a:r>
              <a:rPr lang="en-AU" dirty="0">
                <a:solidFill>
                  <a:srgbClr val="686868"/>
                </a:solidFill>
                <a:latin typeface="Open sans" panose="020B0606030504020204" pitchFamily="34" charset="0"/>
              </a:rPr>
              <a:t>Categorizations</a:t>
            </a:r>
          </a:p>
          <a:p>
            <a:pPr marL="285750" indent="-285750">
              <a:buFontTx/>
              <a:buChar char="-"/>
            </a:pPr>
            <a:r>
              <a:rPr lang="en-AU" b="1" dirty="0">
                <a:solidFill>
                  <a:srgbClr val="686868"/>
                </a:solidFill>
                <a:latin typeface="Open sans" panose="020B0606030504020204" pitchFamily="34" charset="0"/>
              </a:rPr>
              <a:t>One-at-a-time</a:t>
            </a:r>
            <a:r>
              <a:rPr lang="en-AU" dirty="0">
                <a:solidFill>
                  <a:srgbClr val="686868"/>
                </a:solidFill>
                <a:latin typeface="Open sans" panose="020B0606030504020204" pitchFamily="34" charset="0"/>
              </a:rPr>
              <a:t> (better for debugging)</a:t>
            </a:r>
            <a:endParaRPr lang="en-AU" dirty="0"/>
          </a:p>
        </p:txBody>
      </p:sp>
    </p:spTree>
    <p:extLst>
      <p:ext uri="{BB962C8B-B14F-4D97-AF65-F5344CB8AC3E}">
        <p14:creationId xmlns:p14="http://schemas.microsoft.com/office/powerpoint/2010/main" val="424441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CD276-2FE6-1290-F19B-8BF22B45A4A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3D147B7-36F3-1D11-4B60-F086DB5C8163}"/>
              </a:ext>
            </a:extLst>
          </p:cNvPr>
          <p:cNvSpPr>
            <a:spLocks noGrp="1"/>
          </p:cNvSpPr>
          <p:nvPr>
            <p:ph type="title"/>
          </p:nvPr>
        </p:nvSpPr>
        <p:spPr/>
        <p:txBody>
          <a:bodyPr/>
          <a:lstStyle/>
          <a:p>
            <a:r>
              <a:rPr lang="en-US" dirty="0"/>
              <a:t>Manage Structures: </a:t>
            </a:r>
            <a:r>
              <a:rPr lang="en-US" b="1" dirty="0"/>
              <a:t>upload</a:t>
            </a:r>
          </a:p>
        </p:txBody>
      </p:sp>
      <p:grpSp>
        <p:nvGrpSpPr>
          <p:cNvPr id="4" name="Groupe 3">
            <a:extLst>
              <a:ext uri="{FF2B5EF4-FFF2-40B4-BE49-F238E27FC236}">
                <a16:creationId xmlns:a16="http://schemas.microsoft.com/office/drawing/2014/main" id="{B82EE7B3-E730-C03A-2EC9-398155FA7184}"/>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3E83585-C654-CADD-1F87-AC384BD606A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CAEC3A2-10E0-621E-B743-D45D143B754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2A6389F4-411A-C890-95F3-B420A42A238D}"/>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9B6281AB-56E9-AF0D-DE81-FEEA3CB865B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FD3AAFB-CA89-C6D4-95E7-B426081AB69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D64D977-1098-0CC0-6BFD-0A6796EFFC2E}"/>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8F8526F-3898-5410-FD96-EBF539A15BCE}"/>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18</a:t>
            </a:fld>
            <a:endParaRPr lang="en-AU" dirty="0"/>
          </a:p>
        </p:txBody>
      </p:sp>
      <p:pic>
        <p:nvPicPr>
          <p:cNvPr id="15" name="Picture 14">
            <a:extLst>
              <a:ext uri="{FF2B5EF4-FFF2-40B4-BE49-F238E27FC236}">
                <a16:creationId xmlns:a16="http://schemas.microsoft.com/office/drawing/2014/main" id="{7BCB502F-0275-279C-C3A7-D47580A23519}"/>
              </a:ext>
            </a:extLst>
          </p:cNvPr>
          <p:cNvPicPr>
            <a:picLocks noChangeAspect="1"/>
          </p:cNvPicPr>
          <p:nvPr/>
        </p:nvPicPr>
        <p:blipFill>
          <a:blip r:embed="rId7"/>
          <a:stretch>
            <a:fillRect/>
          </a:stretch>
        </p:blipFill>
        <p:spPr>
          <a:xfrm>
            <a:off x="1431582" y="1750645"/>
            <a:ext cx="3752083" cy="4169508"/>
          </a:xfrm>
          <a:prstGeom prst="rect">
            <a:avLst/>
          </a:prstGeom>
        </p:spPr>
      </p:pic>
      <p:sp>
        <p:nvSpPr>
          <p:cNvPr id="17" name="TextBox 16">
            <a:extLst>
              <a:ext uri="{FF2B5EF4-FFF2-40B4-BE49-F238E27FC236}">
                <a16:creationId xmlns:a16="http://schemas.microsoft.com/office/drawing/2014/main" id="{F53B85C8-A53A-C3E1-95FD-82BAE6E9879A}"/>
              </a:ext>
            </a:extLst>
          </p:cNvPr>
          <p:cNvSpPr txBox="1"/>
          <p:nvPr/>
        </p:nvSpPr>
        <p:spPr>
          <a:xfrm>
            <a:off x="5428444" y="2306712"/>
            <a:ext cx="4845001" cy="2031325"/>
          </a:xfrm>
          <a:prstGeom prst="rect">
            <a:avLst/>
          </a:prstGeom>
          <a:noFill/>
        </p:spPr>
        <p:txBody>
          <a:bodyPr wrap="square">
            <a:spAutoFit/>
          </a:bodyPr>
          <a:lstStyle/>
          <a:p>
            <a:r>
              <a:rPr lang="en-AU" dirty="0">
                <a:solidFill>
                  <a:srgbClr val="686868"/>
                </a:solidFill>
                <a:latin typeface="Open sans" panose="020B0606030504020204" pitchFamily="34" charset="0"/>
              </a:rPr>
              <a:t>To check outcome:</a:t>
            </a: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 Logbook (we’ll see later)</a:t>
            </a:r>
          </a:p>
          <a:p>
            <a:r>
              <a:rPr lang="en-AU" dirty="0">
                <a:solidFill>
                  <a:srgbClr val="686868"/>
                </a:solidFill>
                <a:latin typeface="Open sans" panose="020B0606030504020204" pitchFamily="34" charset="0"/>
              </a:rPr>
              <a:t>- Email</a:t>
            </a:r>
          </a:p>
          <a:p>
            <a:r>
              <a:rPr lang="en-AU" dirty="0">
                <a:solidFill>
                  <a:srgbClr val="686868"/>
                </a:solidFill>
                <a:latin typeface="Open sans" panose="020B0606030504020204" pitchFamily="34" charset="0"/>
              </a:rPr>
              <a:t>- Notifications on screen (red, yellow, green)</a:t>
            </a:r>
            <a:br>
              <a:rPr lang="en-AU" dirty="0">
                <a:solidFill>
                  <a:srgbClr val="686868"/>
                </a:solidFill>
                <a:latin typeface="Open sans" panose="020B0606030504020204" pitchFamily="34" charset="0"/>
              </a:rPr>
            </a:br>
            <a:r>
              <a:rPr lang="en-AU" dirty="0">
                <a:solidFill>
                  <a:srgbClr val="686868"/>
                </a:solidFill>
                <a:latin typeface="Open sans" panose="020B0606030504020204" pitchFamily="34" charset="0"/>
              </a:rPr>
              <a:t>	</a:t>
            </a:r>
            <a:r>
              <a:rPr lang="en-AU" i="1" dirty="0">
                <a:solidFill>
                  <a:srgbClr val="686868"/>
                </a:solidFill>
                <a:latin typeface="Open sans" panose="020B0606030504020204" pitchFamily="34" charset="0"/>
              </a:rPr>
              <a:t>Errors are informative (sometime)</a:t>
            </a:r>
            <a:endParaRPr lang="en-AU" dirty="0">
              <a:solidFill>
                <a:srgbClr val="686868"/>
              </a:solidFill>
              <a:latin typeface="Open sans" panose="020B0606030504020204" pitchFamily="34" charset="0"/>
            </a:endParaRPr>
          </a:p>
          <a:p>
            <a:endParaRPr lang="en-AU" dirty="0"/>
          </a:p>
        </p:txBody>
      </p:sp>
    </p:spTree>
    <p:extLst>
      <p:ext uri="{BB962C8B-B14F-4D97-AF65-F5344CB8AC3E}">
        <p14:creationId xmlns:p14="http://schemas.microsoft.com/office/powerpoint/2010/main" val="195750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6AFE6-27BE-E960-3563-B60504D2ABE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E65F475-DB16-1C45-9518-66FD9E929E11}"/>
              </a:ext>
            </a:extLst>
          </p:cNvPr>
          <p:cNvSpPr>
            <a:spLocks noGrp="1"/>
          </p:cNvSpPr>
          <p:nvPr>
            <p:ph type="title"/>
          </p:nvPr>
        </p:nvSpPr>
        <p:spPr/>
        <p:txBody>
          <a:bodyPr/>
          <a:lstStyle/>
          <a:p>
            <a:r>
              <a:rPr lang="en-US" dirty="0"/>
              <a:t>Manage Structures: </a:t>
            </a:r>
            <a:r>
              <a:rPr lang="en-US" b="1" dirty="0"/>
              <a:t>delete</a:t>
            </a:r>
          </a:p>
        </p:txBody>
      </p:sp>
      <p:grpSp>
        <p:nvGrpSpPr>
          <p:cNvPr id="4" name="Groupe 3">
            <a:extLst>
              <a:ext uri="{FF2B5EF4-FFF2-40B4-BE49-F238E27FC236}">
                <a16:creationId xmlns:a16="http://schemas.microsoft.com/office/drawing/2014/main" id="{B735E965-FFC8-80FA-DBE2-5C456AF852F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02631347-A089-103A-6635-671BF4AA3BA2}"/>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29DD9E2B-E2BE-365C-2DD1-8BA8996FA62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8B2F49C2-4153-0F15-4684-75169DE31A55}"/>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98194D76-FEBE-B022-9A72-25E6B01F8DF5}"/>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3B79CD9-3365-70E5-5C32-8E3F6AB9A382}"/>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BA57B144-AF7E-94CF-5B57-AF0D829C79B4}"/>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E1F4D75-0DA6-A67B-8289-08DB45C2F62D}"/>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19</a:t>
            </a:fld>
            <a:endParaRPr lang="en-AU" dirty="0"/>
          </a:p>
        </p:txBody>
      </p:sp>
      <p:pic>
        <p:nvPicPr>
          <p:cNvPr id="12" name="Picture 11">
            <a:extLst>
              <a:ext uri="{FF2B5EF4-FFF2-40B4-BE49-F238E27FC236}">
                <a16:creationId xmlns:a16="http://schemas.microsoft.com/office/drawing/2014/main" id="{DEFF4B7D-CEB6-A5B0-C4D6-6BEA8B08ECA2}"/>
              </a:ext>
            </a:extLst>
          </p:cNvPr>
          <p:cNvPicPr>
            <a:picLocks noChangeAspect="1"/>
          </p:cNvPicPr>
          <p:nvPr/>
        </p:nvPicPr>
        <p:blipFill>
          <a:blip r:embed="rId7"/>
          <a:stretch>
            <a:fillRect/>
          </a:stretch>
        </p:blipFill>
        <p:spPr>
          <a:xfrm>
            <a:off x="2840747" y="1850911"/>
            <a:ext cx="6885354" cy="1153514"/>
          </a:xfrm>
          <a:prstGeom prst="rect">
            <a:avLst/>
          </a:prstGeom>
        </p:spPr>
      </p:pic>
      <p:sp>
        <p:nvSpPr>
          <p:cNvPr id="15" name="TextBox 14">
            <a:extLst>
              <a:ext uri="{FF2B5EF4-FFF2-40B4-BE49-F238E27FC236}">
                <a16:creationId xmlns:a16="http://schemas.microsoft.com/office/drawing/2014/main" id="{633F8002-5CF5-B9F1-5D24-3FE25AFE2878}"/>
              </a:ext>
            </a:extLst>
          </p:cNvPr>
          <p:cNvSpPr txBox="1"/>
          <p:nvPr/>
        </p:nvSpPr>
        <p:spPr>
          <a:xfrm>
            <a:off x="4078873" y="3744744"/>
            <a:ext cx="4779253" cy="1754326"/>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To change some structural definitions, it might be needed to delete the artefacts.</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When this happens, artefacts </a:t>
            </a:r>
            <a:r>
              <a:rPr lang="en-AU" b="1" i="0" dirty="0">
                <a:solidFill>
                  <a:srgbClr val="686868"/>
                </a:solidFill>
                <a:effectLst/>
                <a:latin typeface="Open sans" panose="020B0606030504020204" pitchFamily="34" charset="0"/>
              </a:rPr>
              <a:t>must</a:t>
            </a:r>
            <a:r>
              <a:rPr lang="en-AU" b="0" i="0" dirty="0">
                <a:solidFill>
                  <a:srgbClr val="686868"/>
                </a:solidFill>
                <a:effectLst/>
                <a:latin typeface="Open sans" panose="020B0606030504020204" pitchFamily="34" charset="0"/>
              </a:rPr>
              <a:t> be deleted in the appropriate order according to their dependency tree.</a:t>
            </a:r>
            <a:endParaRPr lang="en-AU" dirty="0"/>
          </a:p>
        </p:txBody>
      </p:sp>
    </p:spTree>
    <p:extLst>
      <p:ext uri="{BB962C8B-B14F-4D97-AF65-F5344CB8AC3E}">
        <p14:creationId xmlns:p14="http://schemas.microsoft.com/office/powerpoint/2010/main" val="188518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7B41A2-B232-E88E-60FF-2A017EE70308}"/>
              </a:ext>
            </a:extLst>
          </p:cNvPr>
          <p:cNvSpPr>
            <a:spLocks noGrp="1"/>
          </p:cNvSpPr>
          <p:nvPr>
            <p:ph idx="1"/>
          </p:nvPr>
        </p:nvSpPr>
        <p:spPr>
          <a:xfrm>
            <a:off x="1025624" y="1693580"/>
            <a:ext cx="10515600" cy="4791564"/>
          </a:xfrm>
        </p:spPr>
        <p:txBody>
          <a:bodyPr>
            <a:normAutofit/>
          </a:bodyPr>
          <a:lstStyle/>
          <a:p>
            <a:pPr marL="0" indent="0">
              <a:spcBef>
                <a:spcPts val="1800"/>
              </a:spcBef>
              <a:buNone/>
            </a:pPr>
            <a:r>
              <a:rPr lang="en-AU" dirty="0">
                <a:solidFill>
                  <a:schemeClr val="tx1">
                    <a:lumMod val="65000"/>
                    <a:lumOff val="35000"/>
                  </a:schemeClr>
                </a:solidFill>
              </a:rPr>
              <a:t>At the end of this session, you will be able to:</a:t>
            </a:r>
          </a:p>
          <a:p>
            <a:pPr>
              <a:spcBef>
                <a:spcPts val="1800"/>
              </a:spcBef>
            </a:pPr>
            <a:r>
              <a:rPr lang="en-AU" dirty="0">
                <a:solidFill>
                  <a:schemeClr val="tx1">
                    <a:lumMod val="65000"/>
                    <a:lumOff val="35000"/>
                  </a:schemeClr>
                </a:solidFill>
              </a:rPr>
              <a:t>Find the various components of the .Stat Suite Data Lifecyle Manager</a:t>
            </a:r>
          </a:p>
          <a:p>
            <a:pPr>
              <a:spcBef>
                <a:spcPts val="1800"/>
              </a:spcBef>
            </a:pPr>
            <a:r>
              <a:rPr lang="en-AU" dirty="0">
                <a:solidFill>
                  <a:schemeClr val="tx1">
                    <a:lumMod val="65000"/>
                    <a:lumOff val="35000"/>
                  </a:schemeClr>
                </a:solidFill>
              </a:rPr>
              <a:t>Explain what each component is designed for</a:t>
            </a:r>
          </a:p>
          <a:p>
            <a:pPr>
              <a:spcBef>
                <a:spcPts val="1800"/>
              </a:spcBef>
            </a:pPr>
            <a:r>
              <a:rPr lang="en-AU" dirty="0">
                <a:solidFill>
                  <a:schemeClr val="tx1">
                    <a:lumMod val="65000"/>
                    <a:lumOff val="35000"/>
                  </a:schemeClr>
                </a:solidFill>
              </a:rPr>
              <a:t>Find SDMX artefacts through the DLM</a:t>
            </a:r>
          </a:p>
          <a:p>
            <a:pPr>
              <a:spcBef>
                <a:spcPts val="1800"/>
              </a:spcBef>
            </a:pPr>
            <a:r>
              <a:rPr lang="en-AU" dirty="0">
                <a:solidFill>
                  <a:schemeClr val="tx1">
                    <a:lumMod val="65000"/>
                    <a:lumOff val="35000"/>
                  </a:schemeClr>
                </a:solidFill>
              </a:rPr>
              <a:t>Manage SDMX Data and Metadata through the DLM</a:t>
            </a:r>
          </a:p>
        </p:txBody>
      </p:sp>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Learning objectives</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a:t>
            </a:fld>
            <a:endParaRPr lang="en-AU" dirty="0"/>
          </a:p>
        </p:txBody>
      </p:sp>
    </p:spTree>
    <p:extLst>
      <p:ext uri="{BB962C8B-B14F-4D97-AF65-F5344CB8AC3E}">
        <p14:creationId xmlns:p14="http://schemas.microsoft.com/office/powerpoint/2010/main" val="872158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53738-516B-00B4-00A0-3A524B6B4A8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1578DE7-4E43-7B73-5C6A-B6811F732A17}"/>
              </a:ext>
            </a:extLst>
          </p:cNvPr>
          <p:cNvSpPr>
            <a:spLocks noGrp="1"/>
          </p:cNvSpPr>
          <p:nvPr>
            <p:ph type="title"/>
          </p:nvPr>
        </p:nvSpPr>
        <p:spPr/>
        <p:txBody>
          <a:bodyPr/>
          <a:lstStyle/>
          <a:p>
            <a:r>
              <a:rPr lang="en-US" dirty="0"/>
              <a:t>Manage Structures: </a:t>
            </a:r>
            <a:r>
              <a:rPr lang="en-US" b="1" dirty="0"/>
              <a:t>delete</a:t>
            </a:r>
          </a:p>
        </p:txBody>
      </p:sp>
      <p:grpSp>
        <p:nvGrpSpPr>
          <p:cNvPr id="4" name="Groupe 3">
            <a:extLst>
              <a:ext uri="{FF2B5EF4-FFF2-40B4-BE49-F238E27FC236}">
                <a16:creationId xmlns:a16="http://schemas.microsoft.com/office/drawing/2014/main" id="{5E38CF8A-8536-8957-4CD3-BDD5C602FE8A}"/>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AF7F9571-5075-BFEB-BED2-33A9CA84777C}"/>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A1A11F5-108C-3413-70D3-F70884446AA1}"/>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009EC01-ED4C-9CB5-BE09-7112C98135E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080B1D9-49A0-E627-989A-0CD7B4D5417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95B5B240-F025-C642-F24A-5EF39D4851B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2AC34FDC-8819-79EF-0224-D412939D0817}"/>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67FA1542-9A66-C577-E66E-A0812D9133B4}"/>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20</a:t>
            </a:fld>
            <a:endParaRPr lang="en-AU" dirty="0"/>
          </a:p>
        </p:txBody>
      </p:sp>
      <p:pic>
        <p:nvPicPr>
          <p:cNvPr id="12" name="Picture 11">
            <a:extLst>
              <a:ext uri="{FF2B5EF4-FFF2-40B4-BE49-F238E27FC236}">
                <a16:creationId xmlns:a16="http://schemas.microsoft.com/office/drawing/2014/main" id="{57BCB367-2181-5C26-EEBF-F6390346D89C}"/>
              </a:ext>
            </a:extLst>
          </p:cNvPr>
          <p:cNvPicPr>
            <a:picLocks noChangeAspect="1"/>
          </p:cNvPicPr>
          <p:nvPr/>
        </p:nvPicPr>
        <p:blipFill>
          <a:blip r:embed="rId7"/>
          <a:stretch>
            <a:fillRect/>
          </a:stretch>
        </p:blipFill>
        <p:spPr>
          <a:xfrm>
            <a:off x="2840747" y="1850911"/>
            <a:ext cx="6885354" cy="1153514"/>
          </a:xfrm>
          <a:prstGeom prst="rect">
            <a:avLst/>
          </a:prstGeom>
        </p:spPr>
      </p:pic>
      <p:sp>
        <p:nvSpPr>
          <p:cNvPr id="15" name="TextBox 14">
            <a:extLst>
              <a:ext uri="{FF2B5EF4-FFF2-40B4-BE49-F238E27FC236}">
                <a16:creationId xmlns:a16="http://schemas.microsoft.com/office/drawing/2014/main" id="{3F866117-6172-9F40-1169-25B861E7E864}"/>
              </a:ext>
            </a:extLst>
          </p:cNvPr>
          <p:cNvSpPr txBox="1"/>
          <p:nvPr/>
        </p:nvSpPr>
        <p:spPr>
          <a:xfrm>
            <a:off x="4078873" y="3744744"/>
            <a:ext cx="4779253" cy="1754326"/>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To change some structural definitions, it might be needed to delete the artefacts.</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When this happens, artefacts </a:t>
            </a:r>
            <a:r>
              <a:rPr lang="en-AU" b="1" i="0" dirty="0">
                <a:solidFill>
                  <a:srgbClr val="686868"/>
                </a:solidFill>
                <a:effectLst/>
                <a:latin typeface="Open sans" panose="020B0606030504020204" pitchFamily="34" charset="0"/>
              </a:rPr>
              <a:t>must</a:t>
            </a:r>
            <a:r>
              <a:rPr lang="en-AU" b="0" i="0" dirty="0">
                <a:solidFill>
                  <a:srgbClr val="686868"/>
                </a:solidFill>
                <a:effectLst/>
                <a:latin typeface="Open sans" panose="020B0606030504020204" pitchFamily="34" charset="0"/>
              </a:rPr>
              <a:t> be deleted in the appropriate order according to their dependency tree.</a:t>
            </a:r>
            <a:endParaRPr lang="en-AU" dirty="0"/>
          </a:p>
        </p:txBody>
      </p:sp>
    </p:spTree>
    <p:extLst>
      <p:ext uri="{BB962C8B-B14F-4D97-AF65-F5344CB8AC3E}">
        <p14:creationId xmlns:p14="http://schemas.microsoft.com/office/powerpoint/2010/main" val="1932187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C78DE-6C22-4438-214F-963CD6A1549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B843ADC-F4E8-288D-F67B-7BAE362A1CF0}"/>
              </a:ext>
            </a:extLst>
          </p:cNvPr>
          <p:cNvSpPr>
            <a:spLocks noGrp="1"/>
          </p:cNvSpPr>
          <p:nvPr>
            <p:ph type="title"/>
          </p:nvPr>
        </p:nvSpPr>
        <p:spPr/>
        <p:txBody>
          <a:bodyPr/>
          <a:lstStyle/>
          <a:p>
            <a:r>
              <a:rPr lang="en-US" dirty="0"/>
              <a:t>Manage Structures: </a:t>
            </a:r>
            <a:r>
              <a:rPr lang="en-US" b="1" dirty="0"/>
              <a:t>delete</a:t>
            </a:r>
          </a:p>
        </p:txBody>
      </p:sp>
      <p:grpSp>
        <p:nvGrpSpPr>
          <p:cNvPr id="4" name="Groupe 3">
            <a:extLst>
              <a:ext uri="{FF2B5EF4-FFF2-40B4-BE49-F238E27FC236}">
                <a16:creationId xmlns:a16="http://schemas.microsoft.com/office/drawing/2014/main" id="{B0A99D77-9F8F-BA30-65BE-B1A0D310263C}"/>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5C83C86-B03C-A12B-3135-AC0AE3700086}"/>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AC3176D8-A1FB-26D6-ADCF-B3D41D12394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2004C36A-D3F6-84D5-3D06-DCF89E6D2660}"/>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F2AF8591-FED9-B1B0-1177-B545E6C12C09}"/>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2C26A02-FF83-1F58-0945-9E8AE9E5E1E2}"/>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9C64101E-A29E-A545-3807-77182E06D2C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D9AF80FC-9EF8-70CB-A273-CE0ABBFD32B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21</a:t>
            </a:fld>
            <a:endParaRPr lang="en-AU" dirty="0"/>
          </a:p>
        </p:txBody>
      </p:sp>
      <p:sp>
        <p:nvSpPr>
          <p:cNvPr id="15" name="TextBox 14">
            <a:extLst>
              <a:ext uri="{FF2B5EF4-FFF2-40B4-BE49-F238E27FC236}">
                <a16:creationId xmlns:a16="http://schemas.microsoft.com/office/drawing/2014/main" id="{5D064B99-3199-65F5-E26A-9A7F3BD8767A}"/>
              </a:ext>
            </a:extLst>
          </p:cNvPr>
          <p:cNvSpPr txBox="1"/>
          <p:nvPr/>
        </p:nvSpPr>
        <p:spPr>
          <a:xfrm>
            <a:off x="4078873" y="3744744"/>
            <a:ext cx="4779253" cy="2031325"/>
          </a:xfrm>
          <a:prstGeom prst="rect">
            <a:avLst/>
          </a:prstGeom>
          <a:noFill/>
        </p:spPr>
        <p:txBody>
          <a:bodyPr wrap="square">
            <a:spAutoFit/>
          </a:bodyPr>
          <a:lstStyle/>
          <a:p>
            <a:endParaRPr lang="en-AU" b="0" i="0" dirty="0">
              <a:solidFill>
                <a:srgbClr val="686868"/>
              </a:solidFill>
              <a:effectLst/>
              <a:latin typeface="Open sans" panose="020B0606030504020204" pitchFamily="34" charset="0"/>
            </a:endParaRP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When this happens, artefacts </a:t>
            </a:r>
            <a:r>
              <a:rPr lang="en-AU" b="1" i="0" dirty="0">
                <a:solidFill>
                  <a:srgbClr val="686868"/>
                </a:solidFill>
                <a:effectLst/>
                <a:latin typeface="Open sans" panose="020B0606030504020204" pitchFamily="34" charset="0"/>
              </a:rPr>
              <a:t>must</a:t>
            </a:r>
            <a:r>
              <a:rPr lang="en-AU" b="0" i="0" dirty="0">
                <a:solidFill>
                  <a:srgbClr val="686868"/>
                </a:solidFill>
                <a:effectLst/>
                <a:latin typeface="Open sans" panose="020B0606030504020204" pitchFamily="34" charset="0"/>
              </a:rPr>
              <a:t> be deleted in the appropriate order according to their dependency tree</a:t>
            </a:r>
            <a:r>
              <a:rPr lang="en-AU" dirty="0">
                <a:solidFill>
                  <a:srgbClr val="686868"/>
                </a:solidFill>
                <a:latin typeface="Open sans" panose="020B0606030504020204" pitchFamily="34" charset="0"/>
              </a:rPr>
              <a:t>, as made available by </a:t>
            </a:r>
            <a:r>
              <a:rPr lang="en-AU" i="1" dirty="0">
                <a:solidFill>
                  <a:srgbClr val="686868"/>
                </a:solidFill>
                <a:latin typeface="Open sans" panose="020B0606030504020204" pitchFamily="34" charset="0"/>
              </a:rPr>
              <a:t>list related structures.</a:t>
            </a:r>
            <a:endParaRPr lang="en-AU" dirty="0">
              <a:solidFill>
                <a:srgbClr val="686868"/>
              </a:solidFill>
              <a:latin typeface="Open sans" panose="020B0606030504020204" pitchFamily="34" charset="0"/>
            </a:endParaRPr>
          </a:p>
        </p:txBody>
      </p:sp>
      <p:pic>
        <p:nvPicPr>
          <p:cNvPr id="13" name="Picture 12">
            <a:extLst>
              <a:ext uri="{FF2B5EF4-FFF2-40B4-BE49-F238E27FC236}">
                <a16:creationId xmlns:a16="http://schemas.microsoft.com/office/drawing/2014/main" id="{569694A1-62CC-3823-EB25-7F86F1F85464}"/>
              </a:ext>
            </a:extLst>
          </p:cNvPr>
          <p:cNvPicPr>
            <a:picLocks noChangeAspect="1"/>
          </p:cNvPicPr>
          <p:nvPr/>
        </p:nvPicPr>
        <p:blipFill>
          <a:blip r:embed="rId7"/>
          <a:stretch>
            <a:fillRect/>
          </a:stretch>
        </p:blipFill>
        <p:spPr>
          <a:xfrm>
            <a:off x="3549453" y="1234830"/>
            <a:ext cx="5838092" cy="3056477"/>
          </a:xfrm>
          <a:prstGeom prst="rect">
            <a:avLst/>
          </a:prstGeom>
        </p:spPr>
      </p:pic>
    </p:spTree>
    <p:extLst>
      <p:ext uri="{BB962C8B-B14F-4D97-AF65-F5344CB8AC3E}">
        <p14:creationId xmlns:p14="http://schemas.microsoft.com/office/powerpoint/2010/main" val="2965925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5E6C3-9228-6FCC-8BD8-5C9763B7E2F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EBCA10D-1FF0-C81A-1DAD-D00542496AA9}"/>
              </a:ext>
            </a:extLst>
          </p:cNvPr>
          <p:cNvSpPr>
            <a:spLocks noGrp="1"/>
          </p:cNvSpPr>
          <p:nvPr>
            <p:ph type="title"/>
          </p:nvPr>
        </p:nvSpPr>
        <p:spPr/>
        <p:txBody>
          <a:bodyPr/>
          <a:lstStyle/>
          <a:p>
            <a:r>
              <a:rPr lang="en-US" dirty="0"/>
              <a:t>Manage Structures: </a:t>
            </a:r>
            <a:r>
              <a:rPr lang="en-US" b="1" dirty="0"/>
              <a:t>delete</a:t>
            </a:r>
          </a:p>
        </p:txBody>
      </p:sp>
      <p:grpSp>
        <p:nvGrpSpPr>
          <p:cNvPr id="4" name="Groupe 3">
            <a:extLst>
              <a:ext uri="{FF2B5EF4-FFF2-40B4-BE49-F238E27FC236}">
                <a16:creationId xmlns:a16="http://schemas.microsoft.com/office/drawing/2014/main" id="{134E0F2E-A35A-7C5D-303B-5DCC57A4DDA8}"/>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2BC15964-4F37-4EA7-6219-3FD4598DB32D}"/>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49C9F64-2D0F-94DB-F220-E823C934665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88B9CBED-407C-3A0A-ECEE-79361BF64BA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6DA45BE-C691-7506-06CF-B314658B6EF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E220F44-5600-F564-224F-646A79BE1EE8}"/>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7A720D8F-2D58-88A2-0FE6-FFFDBCD3C30E}"/>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30C7488A-5440-E418-A241-4A5DF786F998}"/>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22</a:t>
            </a:fld>
            <a:endParaRPr lang="en-AU" dirty="0"/>
          </a:p>
        </p:txBody>
      </p:sp>
      <p:sp>
        <p:nvSpPr>
          <p:cNvPr id="15" name="TextBox 14">
            <a:extLst>
              <a:ext uri="{FF2B5EF4-FFF2-40B4-BE49-F238E27FC236}">
                <a16:creationId xmlns:a16="http://schemas.microsoft.com/office/drawing/2014/main" id="{E71EB913-251D-A5A7-358C-EEE5EF208847}"/>
              </a:ext>
            </a:extLst>
          </p:cNvPr>
          <p:cNvSpPr txBox="1"/>
          <p:nvPr/>
        </p:nvSpPr>
        <p:spPr>
          <a:xfrm>
            <a:off x="4078873" y="3744744"/>
            <a:ext cx="4779253" cy="2031325"/>
          </a:xfrm>
          <a:prstGeom prst="rect">
            <a:avLst/>
          </a:prstGeom>
          <a:noFill/>
        </p:spPr>
        <p:txBody>
          <a:bodyPr wrap="square">
            <a:spAutoFit/>
          </a:bodyPr>
          <a:lstStyle/>
          <a:p>
            <a:endParaRPr lang="en-AU" b="0" i="0" dirty="0">
              <a:solidFill>
                <a:srgbClr val="686868"/>
              </a:solidFill>
              <a:effectLst/>
              <a:latin typeface="Open sans" panose="020B0606030504020204" pitchFamily="34" charset="0"/>
            </a:endParaRP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DLM will inform us about what needs to go when we try to delete a structure. (and what we can’t delete </a:t>
            </a:r>
            <a:r>
              <a:rPr lang="en-AU" dirty="0">
                <a:solidFill>
                  <a:srgbClr val="686868"/>
                </a:solidFill>
                <a:latin typeface="Open sans" panose="020B0606030504020204" pitchFamily="34" charset="0"/>
              </a:rPr>
              <a:t>as it is a dependency for other structures)</a:t>
            </a:r>
          </a:p>
        </p:txBody>
      </p:sp>
      <p:pic>
        <p:nvPicPr>
          <p:cNvPr id="12" name="Picture 11">
            <a:extLst>
              <a:ext uri="{FF2B5EF4-FFF2-40B4-BE49-F238E27FC236}">
                <a16:creationId xmlns:a16="http://schemas.microsoft.com/office/drawing/2014/main" id="{2BE6F5BD-33FA-375D-B996-5F3EE7FBE047}"/>
              </a:ext>
            </a:extLst>
          </p:cNvPr>
          <p:cNvPicPr>
            <a:picLocks noChangeAspect="1"/>
          </p:cNvPicPr>
          <p:nvPr/>
        </p:nvPicPr>
        <p:blipFill>
          <a:blip r:embed="rId7"/>
          <a:stretch>
            <a:fillRect/>
          </a:stretch>
        </p:blipFill>
        <p:spPr>
          <a:xfrm>
            <a:off x="3921293" y="1422881"/>
            <a:ext cx="5094411" cy="2962511"/>
          </a:xfrm>
          <a:prstGeom prst="rect">
            <a:avLst/>
          </a:prstGeom>
        </p:spPr>
      </p:pic>
    </p:spTree>
    <p:extLst>
      <p:ext uri="{BB962C8B-B14F-4D97-AF65-F5344CB8AC3E}">
        <p14:creationId xmlns:p14="http://schemas.microsoft.com/office/powerpoint/2010/main" val="396868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FCFB8-2383-E422-27A4-3A3353728DB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A74DD1D-6ED2-6FE5-8630-3F48428ACB10}"/>
              </a:ext>
            </a:extLst>
          </p:cNvPr>
          <p:cNvSpPr>
            <a:spLocks noGrp="1"/>
          </p:cNvSpPr>
          <p:nvPr>
            <p:ph type="title"/>
          </p:nvPr>
        </p:nvSpPr>
        <p:spPr/>
        <p:txBody>
          <a:bodyPr/>
          <a:lstStyle/>
          <a:p>
            <a:r>
              <a:rPr lang="en-US" dirty="0"/>
              <a:t>Manage Structures: </a:t>
            </a:r>
            <a:r>
              <a:rPr lang="en-US" b="1" dirty="0"/>
              <a:t>link</a:t>
            </a:r>
          </a:p>
        </p:txBody>
      </p:sp>
      <p:grpSp>
        <p:nvGrpSpPr>
          <p:cNvPr id="4" name="Groupe 3">
            <a:extLst>
              <a:ext uri="{FF2B5EF4-FFF2-40B4-BE49-F238E27FC236}">
                <a16:creationId xmlns:a16="http://schemas.microsoft.com/office/drawing/2014/main" id="{4BB2EB5D-D029-2F05-F71F-DBF99C62B83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6B706844-F4E3-37E6-8299-DA3E5694C721}"/>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B5F4FA-AF7A-A103-ED07-5F2D8EF88B3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8CAF6325-6F4F-A3A8-4DAA-3EA25F7AD125}"/>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12D0905-30E7-5F29-8292-6457784BE9C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30A5B34-0949-82E8-2D19-02EF1F120986}"/>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380977B-AAF2-DAB1-F208-6B455BD3555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B411DD58-EE66-1D25-F46A-175DB6F898E1}"/>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23</a:t>
            </a:fld>
            <a:endParaRPr lang="en-AU" dirty="0"/>
          </a:p>
        </p:txBody>
      </p:sp>
      <p:pic>
        <p:nvPicPr>
          <p:cNvPr id="4098" name="Picture 2" descr="dlm DSD link MSD">
            <a:extLst>
              <a:ext uri="{FF2B5EF4-FFF2-40B4-BE49-F238E27FC236}">
                <a16:creationId xmlns:a16="http://schemas.microsoft.com/office/drawing/2014/main" id="{9EAE0D91-57CC-79EC-AAB5-A5C198EDCD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77983" r="654" b="39948"/>
          <a:stretch/>
        </p:blipFill>
        <p:spPr bwMode="auto">
          <a:xfrm>
            <a:off x="1498386" y="2424058"/>
            <a:ext cx="2604691" cy="290097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8D008ED-FAD9-4D34-1FE2-EF041C6A901B}"/>
              </a:ext>
            </a:extLst>
          </p:cNvPr>
          <p:cNvSpPr txBox="1"/>
          <p:nvPr/>
        </p:nvSpPr>
        <p:spPr>
          <a:xfrm>
            <a:off x="5452466" y="3023043"/>
            <a:ext cx="2746398" cy="1200329"/>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only available for DSDs in internal data space without an already existing MSD link</a:t>
            </a:r>
            <a:endParaRPr lang="en-AU" dirty="0"/>
          </a:p>
        </p:txBody>
      </p:sp>
    </p:spTree>
    <p:extLst>
      <p:ext uri="{BB962C8B-B14F-4D97-AF65-F5344CB8AC3E}">
        <p14:creationId xmlns:p14="http://schemas.microsoft.com/office/powerpoint/2010/main" val="4062715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2CAD4-616F-5301-6E5A-B98C5B18C49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7E7F4ED-E57B-BFE1-9BB5-F9393EFB9A9A}"/>
              </a:ext>
            </a:extLst>
          </p:cNvPr>
          <p:cNvSpPr>
            <a:spLocks noGrp="1"/>
          </p:cNvSpPr>
          <p:nvPr>
            <p:ph type="title"/>
          </p:nvPr>
        </p:nvSpPr>
        <p:spPr/>
        <p:txBody>
          <a:bodyPr/>
          <a:lstStyle/>
          <a:p>
            <a:r>
              <a:rPr lang="en-US" dirty="0"/>
              <a:t>Manage Data: </a:t>
            </a:r>
            <a:r>
              <a:rPr lang="en-US" b="1" dirty="0"/>
              <a:t>transfer</a:t>
            </a:r>
          </a:p>
        </p:txBody>
      </p:sp>
      <p:grpSp>
        <p:nvGrpSpPr>
          <p:cNvPr id="4" name="Groupe 3">
            <a:extLst>
              <a:ext uri="{FF2B5EF4-FFF2-40B4-BE49-F238E27FC236}">
                <a16:creationId xmlns:a16="http://schemas.microsoft.com/office/drawing/2014/main" id="{EFAE2379-A5EC-D367-0AE9-19ABCAEA8FA5}"/>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EF05D906-B9FC-E218-7F18-92AB6A101F98}"/>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34B5E35-7FE6-A577-FF48-921B9E3BF8AF}"/>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C00E782-1A29-EE14-15BC-BB2C7DCA103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D183ECBA-B1D7-6A12-1590-73ADA66BDA3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CDE558A-96ED-8398-B074-CFA853DEF0BB}"/>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33E034F8-2F5D-E78D-F2CA-19D3E5A71407}"/>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69E71D7-D9A1-6303-D96A-58FC05767403}"/>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24</a:t>
            </a:fld>
            <a:endParaRPr lang="en-AU" dirty="0"/>
          </a:p>
        </p:txBody>
      </p:sp>
      <p:pic>
        <p:nvPicPr>
          <p:cNvPr id="12" name="Picture 11">
            <a:extLst>
              <a:ext uri="{FF2B5EF4-FFF2-40B4-BE49-F238E27FC236}">
                <a16:creationId xmlns:a16="http://schemas.microsoft.com/office/drawing/2014/main" id="{8171FAE0-63E5-2150-EC32-3DA4AF8D9F3D}"/>
              </a:ext>
            </a:extLst>
          </p:cNvPr>
          <p:cNvPicPr>
            <a:picLocks noChangeAspect="1"/>
          </p:cNvPicPr>
          <p:nvPr/>
        </p:nvPicPr>
        <p:blipFill>
          <a:blip r:embed="rId7"/>
          <a:stretch>
            <a:fillRect/>
          </a:stretch>
        </p:blipFill>
        <p:spPr>
          <a:xfrm>
            <a:off x="2819400" y="1394129"/>
            <a:ext cx="6553200" cy="2386112"/>
          </a:xfrm>
          <a:prstGeom prst="rect">
            <a:avLst/>
          </a:prstGeom>
        </p:spPr>
      </p:pic>
      <p:grpSp>
        <p:nvGrpSpPr>
          <p:cNvPr id="18" name="Group 17">
            <a:extLst>
              <a:ext uri="{FF2B5EF4-FFF2-40B4-BE49-F238E27FC236}">
                <a16:creationId xmlns:a16="http://schemas.microsoft.com/office/drawing/2014/main" id="{10E9EB84-792A-4E71-9333-A34FD16DBBCA}"/>
              </a:ext>
            </a:extLst>
          </p:cNvPr>
          <p:cNvGrpSpPr/>
          <p:nvPr/>
        </p:nvGrpSpPr>
        <p:grpSpPr>
          <a:xfrm>
            <a:off x="7287861" y="1691259"/>
            <a:ext cx="2364840" cy="487440"/>
            <a:chOff x="7287861" y="1691259"/>
            <a:chExt cx="2364840" cy="487440"/>
          </a:xfrm>
        </p:grpSpPr>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8D9467E5-9C5C-DE5E-D0A6-83D5883643A7}"/>
                    </a:ext>
                  </a:extLst>
                </p14:cNvPr>
                <p14:cNvContentPartPr/>
                <p14:nvPr/>
              </p14:nvContentPartPr>
              <p14:xfrm>
                <a:off x="7287861" y="1918059"/>
                <a:ext cx="1766880" cy="260640"/>
              </p14:xfrm>
            </p:contentPart>
          </mc:Choice>
          <mc:Fallback xmlns="">
            <p:pic>
              <p:nvPicPr>
                <p:cNvPr id="13" name="Ink 12">
                  <a:extLst>
                    <a:ext uri="{FF2B5EF4-FFF2-40B4-BE49-F238E27FC236}">
                      <a16:creationId xmlns:a16="http://schemas.microsoft.com/office/drawing/2014/main" id="{8D9467E5-9C5C-DE5E-D0A6-83D5883643A7}"/>
                    </a:ext>
                  </a:extLst>
                </p:cNvPr>
                <p:cNvPicPr/>
                <p:nvPr/>
              </p:nvPicPr>
              <p:blipFill>
                <a:blip r:embed="rId9"/>
                <a:stretch>
                  <a:fillRect/>
                </a:stretch>
              </p:blipFill>
              <p:spPr>
                <a:xfrm>
                  <a:off x="7281741" y="1911939"/>
                  <a:ext cx="1779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38020C3C-5DCE-3FBA-F99E-5EAD0C0EB1D9}"/>
                    </a:ext>
                  </a:extLst>
                </p14:cNvPr>
                <p14:cNvContentPartPr/>
                <p14:nvPr/>
              </p14:nvContentPartPr>
              <p14:xfrm>
                <a:off x="9118461" y="1918419"/>
                <a:ext cx="213480" cy="118800"/>
              </p14:xfrm>
            </p:contentPart>
          </mc:Choice>
          <mc:Fallback xmlns="">
            <p:pic>
              <p:nvPicPr>
                <p:cNvPr id="15" name="Ink 14">
                  <a:extLst>
                    <a:ext uri="{FF2B5EF4-FFF2-40B4-BE49-F238E27FC236}">
                      <a16:creationId xmlns:a16="http://schemas.microsoft.com/office/drawing/2014/main" id="{38020C3C-5DCE-3FBA-F99E-5EAD0C0EB1D9}"/>
                    </a:ext>
                  </a:extLst>
                </p:cNvPr>
                <p:cNvPicPr/>
                <p:nvPr/>
              </p:nvPicPr>
              <p:blipFill>
                <a:blip r:embed="rId11"/>
                <a:stretch>
                  <a:fillRect/>
                </a:stretch>
              </p:blipFill>
              <p:spPr>
                <a:xfrm>
                  <a:off x="9112341" y="1912299"/>
                  <a:ext cx="2257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5690EF4E-22F3-3306-86BF-AB923F36F28E}"/>
                    </a:ext>
                  </a:extLst>
                </p14:cNvPr>
                <p14:cNvContentPartPr/>
                <p14:nvPr/>
              </p14:nvContentPartPr>
              <p14:xfrm>
                <a:off x="9144021" y="1691259"/>
                <a:ext cx="508680" cy="334800"/>
              </p14:xfrm>
            </p:contentPart>
          </mc:Choice>
          <mc:Fallback xmlns="">
            <p:pic>
              <p:nvPicPr>
                <p:cNvPr id="17" name="Ink 16">
                  <a:extLst>
                    <a:ext uri="{FF2B5EF4-FFF2-40B4-BE49-F238E27FC236}">
                      <a16:creationId xmlns:a16="http://schemas.microsoft.com/office/drawing/2014/main" id="{5690EF4E-22F3-3306-86BF-AB923F36F28E}"/>
                    </a:ext>
                  </a:extLst>
                </p:cNvPr>
                <p:cNvPicPr/>
                <p:nvPr/>
              </p:nvPicPr>
              <p:blipFill>
                <a:blip r:embed="rId13"/>
                <a:stretch>
                  <a:fillRect/>
                </a:stretch>
              </p:blipFill>
              <p:spPr>
                <a:xfrm>
                  <a:off x="9137901" y="1685139"/>
                  <a:ext cx="520920" cy="347040"/>
                </a:xfrm>
                <a:prstGeom prst="rect">
                  <a:avLst/>
                </a:prstGeom>
              </p:spPr>
            </p:pic>
          </mc:Fallback>
        </mc:AlternateContent>
      </p:grpSp>
      <p:sp>
        <p:nvSpPr>
          <p:cNvPr id="19" name="TextBox 18">
            <a:extLst>
              <a:ext uri="{FF2B5EF4-FFF2-40B4-BE49-F238E27FC236}">
                <a16:creationId xmlns:a16="http://schemas.microsoft.com/office/drawing/2014/main" id="{A7556972-835C-3FF9-0B51-80137ECD9BD1}"/>
              </a:ext>
            </a:extLst>
          </p:cNvPr>
          <p:cNvSpPr txBox="1"/>
          <p:nvPr/>
        </p:nvSpPr>
        <p:spPr>
          <a:xfrm>
            <a:off x="3982598" y="4304171"/>
            <a:ext cx="4312960" cy="1200329"/>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Transfer from one space to another.</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Useful if you define structures in staging and then deploy in production</a:t>
            </a:r>
          </a:p>
        </p:txBody>
      </p:sp>
    </p:spTree>
    <p:extLst>
      <p:ext uri="{BB962C8B-B14F-4D97-AF65-F5344CB8AC3E}">
        <p14:creationId xmlns:p14="http://schemas.microsoft.com/office/powerpoint/2010/main" val="1139941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6A70-3227-85DB-9955-67083AB9523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00DC87-E426-FD37-D561-4B810C6C1C83}"/>
              </a:ext>
            </a:extLst>
          </p:cNvPr>
          <p:cNvSpPr>
            <a:spLocks noGrp="1"/>
          </p:cNvSpPr>
          <p:nvPr>
            <p:ph type="title"/>
          </p:nvPr>
        </p:nvSpPr>
        <p:spPr/>
        <p:txBody>
          <a:bodyPr/>
          <a:lstStyle/>
          <a:p>
            <a:r>
              <a:rPr lang="en-US" dirty="0"/>
              <a:t>Manage Data: </a:t>
            </a:r>
            <a:r>
              <a:rPr lang="en-US" b="1" dirty="0"/>
              <a:t>transfer</a:t>
            </a:r>
          </a:p>
        </p:txBody>
      </p:sp>
      <p:grpSp>
        <p:nvGrpSpPr>
          <p:cNvPr id="4" name="Groupe 3">
            <a:extLst>
              <a:ext uri="{FF2B5EF4-FFF2-40B4-BE49-F238E27FC236}">
                <a16:creationId xmlns:a16="http://schemas.microsoft.com/office/drawing/2014/main" id="{8D33E36B-381A-8544-4C3B-5074B0EBAF6D}"/>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DE705EA0-B53A-9E75-56E4-C5FD83AA312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7A2B3A0-430F-EA63-C1A5-A1553A9FD4E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51FDBA0E-BE21-9733-7358-B35B05B34695}"/>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EAA7C3B-CAB8-05FC-3770-16FA5FF27BF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BFA1EB7-54FB-EB7B-6DFA-73832D341975}"/>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366B76FB-4937-0C2B-4B85-7F8CCC1D3EB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B7F1459D-B915-1A88-F661-8F6C1983036A}"/>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25</a:t>
            </a:fld>
            <a:endParaRPr lang="en-AU" dirty="0"/>
          </a:p>
        </p:txBody>
      </p:sp>
      <p:grpSp>
        <p:nvGrpSpPr>
          <p:cNvPr id="18" name="Group 17">
            <a:extLst>
              <a:ext uri="{FF2B5EF4-FFF2-40B4-BE49-F238E27FC236}">
                <a16:creationId xmlns:a16="http://schemas.microsoft.com/office/drawing/2014/main" id="{3C929A35-ABF3-3804-1C48-D2C5E026728C}"/>
              </a:ext>
            </a:extLst>
          </p:cNvPr>
          <p:cNvGrpSpPr/>
          <p:nvPr/>
        </p:nvGrpSpPr>
        <p:grpSpPr>
          <a:xfrm>
            <a:off x="7287861" y="1691259"/>
            <a:ext cx="2364840" cy="487440"/>
            <a:chOff x="7287861" y="1691259"/>
            <a:chExt cx="2364840" cy="487440"/>
          </a:xfrm>
        </p:grpSpPr>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64585392-8964-7C62-6FD6-D6537EBD93F2}"/>
                    </a:ext>
                  </a:extLst>
                </p14:cNvPr>
                <p14:cNvContentPartPr/>
                <p14:nvPr/>
              </p14:nvContentPartPr>
              <p14:xfrm>
                <a:off x="7287861" y="1918059"/>
                <a:ext cx="1766880" cy="260640"/>
              </p14:xfrm>
            </p:contentPart>
          </mc:Choice>
          <mc:Fallback xmlns="">
            <p:pic>
              <p:nvPicPr>
                <p:cNvPr id="13" name="Ink 12">
                  <a:extLst>
                    <a:ext uri="{FF2B5EF4-FFF2-40B4-BE49-F238E27FC236}">
                      <a16:creationId xmlns:a16="http://schemas.microsoft.com/office/drawing/2014/main" id="{64585392-8964-7C62-6FD6-D6537EBD93F2}"/>
                    </a:ext>
                  </a:extLst>
                </p:cNvPr>
                <p:cNvPicPr/>
                <p:nvPr/>
              </p:nvPicPr>
              <p:blipFill>
                <a:blip r:embed="rId8"/>
                <a:stretch>
                  <a:fillRect/>
                </a:stretch>
              </p:blipFill>
              <p:spPr>
                <a:xfrm>
                  <a:off x="7281741" y="1911939"/>
                  <a:ext cx="177912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C0E21C5F-C887-9822-D4A5-4CA166F7D273}"/>
                    </a:ext>
                  </a:extLst>
                </p14:cNvPr>
                <p14:cNvContentPartPr/>
                <p14:nvPr/>
              </p14:nvContentPartPr>
              <p14:xfrm>
                <a:off x="9118461" y="1918419"/>
                <a:ext cx="213480" cy="118800"/>
              </p14:xfrm>
            </p:contentPart>
          </mc:Choice>
          <mc:Fallback xmlns="">
            <p:pic>
              <p:nvPicPr>
                <p:cNvPr id="15" name="Ink 14">
                  <a:extLst>
                    <a:ext uri="{FF2B5EF4-FFF2-40B4-BE49-F238E27FC236}">
                      <a16:creationId xmlns:a16="http://schemas.microsoft.com/office/drawing/2014/main" id="{C0E21C5F-C887-9822-D4A5-4CA166F7D273}"/>
                    </a:ext>
                  </a:extLst>
                </p:cNvPr>
                <p:cNvPicPr/>
                <p:nvPr/>
              </p:nvPicPr>
              <p:blipFill>
                <a:blip r:embed="rId10"/>
                <a:stretch>
                  <a:fillRect/>
                </a:stretch>
              </p:blipFill>
              <p:spPr>
                <a:xfrm>
                  <a:off x="9112341" y="1912299"/>
                  <a:ext cx="22572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9B325A3F-5767-CC5E-06F0-DE861CC4610D}"/>
                    </a:ext>
                  </a:extLst>
                </p14:cNvPr>
                <p14:cNvContentPartPr/>
                <p14:nvPr/>
              </p14:nvContentPartPr>
              <p14:xfrm>
                <a:off x="9144021" y="1691259"/>
                <a:ext cx="508680" cy="334800"/>
              </p14:xfrm>
            </p:contentPart>
          </mc:Choice>
          <mc:Fallback xmlns="">
            <p:pic>
              <p:nvPicPr>
                <p:cNvPr id="17" name="Ink 16">
                  <a:extLst>
                    <a:ext uri="{FF2B5EF4-FFF2-40B4-BE49-F238E27FC236}">
                      <a16:creationId xmlns:a16="http://schemas.microsoft.com/office/drawing/2014/main" id="{9B325A3F-5767-CC5E-06F0-DE861CC4610D}"/>
                    </a:ext>
                  </a:extLst>
                </p:cNvPr>
                <p:cNvPicPr/>
                <p:nvPr/>
              </p:nvPicPr>
              <p:blipFill>
                <a:blip r:embed="rId12"/>
                <a:stretch>
                  <a:fillRect/>
                </a:stretch>
              </p:blipFill>
              <p:spPr>
                <a:xfrm>
                  <a:off x="9137901" y="1685139"/>
                  <a:ext cx="520920" cy="347040"/>
                </a:xfrm>
                <a:prstGeom prst="rect">
                  <a:avLst/>
                </a:prstGeom>
              </p:spPr>
            </p:pic>
          </mc:Fallback>
        </mc:AlternateContent>
      </p:grpSp>
      <p:sp>
        <p:nvSpPr>
          <p:cNvPr id="19" name="TextBox 18">
            <a:extLst>
              <a:ext uri="{FF2B5EF4-FFF2-40B4-BE49-F238E27FC236}">
                <a16:creationId xmlns:a16="http://schemas.microsoft.com/office/drawing/2014/main" id="{DAF1674B-3CA1-F8CC-DD96-35D6758A4D0E}"/>
              </a:ext>
            </a:extLst>
          </p:cNvPr>
          <p:cNvSpPr txBox="1"/>
          <p:nvPr/>
        </p:nvSpPr>
        <p:spPr>
          <a:xfrm>
            <a:off x="3982598" y="4304171"/>
            <a:ext cx="4312960" cy="1200329"/>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Transfer from one space to another.</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Partial data transfers are possible specifying a filtering SDMX query</a:t>
            </a:r>
          </a:p>
        </p:txBody>
      </p:sp>
      <p:pic>
        <p:nvPicPr>
          <p:cNvPr id="5122" name="Picture 2" descr="copy data">
            <a:extLst>
              <a:ext uri="{FF2B5EF4-FFF2-40B4-BE49-F238E27FC236}">
                <a16:creationId xmlns:a16="http://schemas.microsoft.com/office/drawing/2014/main" id="{B9D63B5E-91AF-3BEA-70D7-EC178ED31B7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85221" y="1722615"/>
            <a:ext cx="3665724" cy="209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789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44AA9-A23F-A4E1-D1A2-C485E160322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46E9EBB-BA7F-644A-B1E2-D401D0A1E6C2}"/>
              </a:ext>
            </a:extLst>
          </p:cNvPr>
          <p:cNvSpPr>
            <a:spLocks noGrp="1"/>
          </p:cNvSpPr>
          <p:nvPr>
            <p:ph type="title"/>
          </p:nvPr>
        </p:nvSpPr>
        <p:spPr/>
        <p:txBody>
          <a:bodyPr/>
          <a:lstStyle/>
          <a:p>
            <a:r>
              <a:rPr lang="en-US" dirty="0"/>
              <a:t>Manage Data: </a:t>
            </a:r>
            <a:r>
              <a:rPr lang="en-US" b="1" dirty="0"/>
              <a:t>transfer</a:t>
            </a:r>
          </a:p>
        </p:txBody>
      </p:sp>
      <p:grpSp>
        <p:nvGrpSpPr>
          <p:cNvPr id="4" name="Groupe 3">
            <a:extLst>
              <a:ext uri="{FF2B5EF4-FFF2-40B4-BE49-F238E27FC236}">
                <a16:creationId xmlns:a16="http://schemas.microsoft.com/office/drawing/2014/main" id="{E575689E-B053-F919-AD9B-C284496A68EA}"/>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EF25884F-18CA-B21A-5485-7AF0759423D2}"/>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768BA33B-8467-889C-0D1A-A7323549FCC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37DAD6A-850F-9A17-F0D8-E5F0898F915F}"/>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A581198-A859-E55B-CF1E-5A2650E63A8A}"/>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57152334-4355-0757-7386-9150328347E4}"/>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30E0A13-56BB-C808-C790-F13D82851CB3}"/>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B4892FC4-1FD5-8067-EDD3-ECBE545316A2}"/>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26</a:t>
            </a:fld>
            <a:endParaRPr lang="en-AU" dirty="0"/>
          </a:p>
        </p:txBody>
      </p:sp>
      <p:pic>
        <p:nvPicPr>
          <p:cNvPr id="7170" name="Picture 2" descr="dlm copy data validation ">
            <a:extLst>
              <a:ext uri="{FF2B5EF4-FFF2-40B4-BE49-F238E27FC236}">
                <a16:creationId xmlns:a16="http://schemas.microsoft.com/office/drawing/2014/main" id="{582117B0-E440-ACE5-CE9C-FBA8243D0D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61634" y="2357717"/>
            <a:ext cx="3819711" cy="322729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A3FA9A3-0BC8-0C04-0FBA-ED55C3034EA8}"/>
              </a:ext>
            </a:extLst>
          </p:cNvPr>
          <p:cNvSpPr txBox="1"/>
          <p:nvPr/>
        </p:nvSpPr>
        <p:spPr>
          <a:xfrm>
            <a:off x="5709719" y="2678702"/>
            <a:ext cx="6100482" cy="2585323"/>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Prefer </a:t>
            </a:r>
            <a:r>
              <a:rPr lang="en-AU" b="1" i="0" dirty="0">
                <a:solidFill>
                  <a:srgbClr val="686868"/>
                </a:solidFill>
                <a:effectLst/>
                <a:latin typeface="Open sans" panose="020B0606030504020204" pitchFamily="34" charset="0"/>
              </a:rPr>
              <a:t>advanced validations</a:t>
            </a:r>
            <a:r>
              <a:rPr lang="en-AU" dirty="0">
                <a:solidFill>
                  <a:srgbClr val="686868"/>
                </a:solidFill>
                <a:latin typeface="Open sans" panose="020B0606030504020204" pitchFamily="34" charset="0"/>
              </a:rPr>
              <a:t>:</a:t>
            </a:r>
          </a:p>
          <a:p>
            <a:r>
              <a:rPr lang="en-AU" b="0" i="1" dirty="0">
                <a:solidFill>
                  <a:srgbClr val="686868"/>
                </a:solidFill>
                <a:effectLst/>
                <a:latin typeface="Open sans" panose="020B0606030504020204" pitchFamily="34" charset="0"/>
              </a:rPr>
              <a:t>SDMX</a:t>
            </a:r>
            <a:r>
              <a:rPr lang="en-AU" b="0" i="0" dirty="0">
                <a:solidFill>
                  <a:srgbClr val="686868"/>
                </a:solidFill>
                <a:effectLst/>
                <a:latin typeface="Open sans" panose="020B0606030504020204" pitchFamily="34" charset="0"/>
              </a:rPr>
              <a:t> compliance</a:t>
            </a:r>
          </a:p>
          <a:p>
            <a:r>
              <a:rPr lang="en-AU" b="0" i="0" dirty="0">
                <a:solidFill>
                  <a:srgbClr val="686868"/>
                </a:solidFill>
                <a:effectLst/>
                <a:latin typeface="Open sans" panose="020B0606030504020204" pitchFamily="34" charset="0"/>
              </a:rPr>
              <a:t>allowed/complete dimensions values</a:t>
            </a:r>
          </a:p>
          <a:p>
            <a:r>
              <a:rPr lang="en-AU" b="0" i="0" dirty="0">
                <a:solidFill>
                  <a:srgbClr val="686868"/>
                </a:solidFill>
                <a:effectLst/>
                <a:latin typeface="Open sans" panose="020B0606030504020204" pitchFamily="34" charset="0"/>
              </a:rPr>
              <a:t>representation requirements</a:t>
            </a:r>
            <a:br>
              <a:rPr lang="en-AU" dirty="0">
                <a:solidFill>
                  <a:srgbClr val="686868"/>
                </a:solidFill>
                <a:latin typeface="Open sans" panose="020B0606030504020204" pitchFamily="34" charset="0"/>
              </a:rPr>
            </a:br>
            <a:r>
              <a:rPr lang="en-AU" b="0" i="0" dirty="0">
                <a:solidFill>
                  <a:srgbClr val="686868"/>
                </a:solidFill>
                <a:effectLst/>
                <a:latin typeface="Open sans" panose="020B0606030504020204" pitchFamily="34" charset="0"/>
              </a:rPr>
              <a:t>duplicated coordinates</a:t>
            </a:r>
          </a:p>
          <a:p>
            <a:r>
              <a:rPr lang="en-AU" b="0" i="0" dirty="0">
                <a:solidFill>
                  <a:srgbClr val="686868"/>
                </a:solidFill>
                <a:effectLst/>
                <a:latin typeface="Open sans" panose="020B0606030504020204" pitchFamily="34" charset="0"/>
              </a:rPr>
              <a:t>consistent non-observational values</a:t>
            </a:r>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mandatory attribute values.</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It provides detailed error explanations</a:t>
            </a:r>
            <a:endParaRPr lang="en-AU" dirty="0"/>
          </a:p>
        </p:txBody>
      </p:sp>
    </p:spTree>
    <p:extLst>
      <p:ext uri="{BB962C8B-B14F-4D97-AF65-F5344CB8AC3E}">
        <p14:creationId xmlns:p14="http://schemas.microsoft.com/office/powerpoint/2010/main" val="3726276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D7EB8-4303-77A2-0B68-FAF7BCC97F5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CC224C-1FB6-A0D5-4C95-2FDD409B0E06}"/>
              </a:ext>
            </a:extLst>
          </p:cNvPr>
          <p:cNvSpPr>
            <a:spLocks noGrp="1"/>
          </p:cNvSpPr>
          <p:nvPr>
            <p:ph type="title"/>
          </p:nvPr>
        </p:nvSpPr>
        <p:spPr/>
        <p:txBody>
          <a:bodyPr/>
          <a:lstStyle/>
          <a:p>
            <a:r>
              <a:rPr lang="en-US" dirty="0"/>
              <a:t>Manage Data: </a:t>
            </a:r>
            <a:r>
              <a:rPr lang="en-US" b="1" dirty="0"/>
              <a:t>transfer</a:t>
            </a:r>
          </a:p>
        </p:txBody>
      </p:sp>
      <p:grpSp>
        <p:nvGrpSpPr>
          <p:cNvPr id="4" name="Groupe 3">
            <a:extLst>
              <a:ext uri="{FF2B5EF4-FFF2-40B4-BE49-F238E27FC236}">
                <a16:creationId xmlns:a16="http://schemas.microsoft.com/office/drawing/2014/main" id="{A0DC9730-9779-D97E-42F2-374318E1DC2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5D010672-D5EC-AD19-36B0-3B290133A632}"/>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3D1B783-EB57-6CB4-DD0C-B9CFB48F401E}"/>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7DFD960-F86B-29D0-A047-BEDB5096AE58}"/>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8A579828-E36A-0AE3-38BD-DCEBBB9739D5}"/>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5226B4CE-01DF-3A00-8F09-4A6C4992653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31D4088E-B891-1E01-8742-DBD57CF7A387}"/>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08FB14A5-9951-D7F7-07B7-5A22A1332F6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27</a:t>
            </a:fld>
            <a:endParaRPr lang="en-AU" dirty="0"/>
          </a:p>
        </p:txBody>
      </p:sp>
      <p:sp>
        <p:nvSpPr>
          <p:cNvPr id="13" name="TextBox 12">
            <a:extLst>
              <a:ext uri="{FF2B5EF4-FFF2-40B4-BE49-F238E27FC236}">
                <a16:creationId xmlns:a16="http://schemas.microsoft.com/office/drawing/2014/main" id="{CDCA17F1-9942-76ED-986E-1554E1CCD245}"/>
              </a:ext>
            </a:extLst>
          </p:cNvPr>
          <p:cNvSpPr txBox="1"/>
          <p:nvPr/>
        </p:nvSpPr>
        <p:spPr>
          <a:xfrm>
            <a:off x="5428444" y="2306712"/>
            <a:ext cx="4845001" cy="2031325"/>
          </a:xfrm>
          <a:prstGeom prst="rect">
            <a:avLst/>
          </a:prstGeom>
          <a:noFill/>
        </p:spPr>
        <p:txBody>
          <a:bodyPr wrap="square">
            <a:spAutoFit/>
          </a:bodyPr>
          <a:lstStyle/>
          <a:p>
            <a:r>
              <a:rPr lang="en-AU" dirty="0">
                <a:solidFill>
                  <a:srgbClr val="686868"/>
                </a:solidFill>
                <a:latin typeface="Open sans" panose="020B0606030504020204" pitchFamily="34" charset="0"/>
              </a:rPr>
              <a:t>To check outcome:</a:t>
            </a: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 Logbook (we’ll see later)</a:t>
            </a:r>
          </a:p>
          <a:p>
            <a:r>
              <a:rPr lang="en-AU" dirty="0">
                <a:solidFill>
                  <a:srgbClr val="686868"/>
                </a:solidFill>
                <a:latin typeface="Open sans" panose="020B0606030504020204" pitchFamily="34" charset="0"/>
              </a:rPr>
              <a:t>- Email</a:t>
            </a:r>
          </a:p>
          <a:p>
            <a:r>
              <a:rPr lang="en-AU" dirty="0">
                <a:solidFill>
                  <a:srgbClr val="686868"/>
                </a:solidFill>
                <a:latin typeface="Open sans" panose="020B0606030504020204" pitchFamily="34" charset="0"/>
              </a:rPr>
              <a:t>- Notifications on screen (red, yellow, green)</a:t>
            </a:r>
            <a:br>
              <a:rPr lang="en-AU" dirty="0">
                <a:solidFill>
                  <a:srgbClr val="686868"/>
                </a:solidFill>
                <a:latin typeface="Open sans" panose="020B0606030504020204" pitchFamily="34" charset="0"/>
              </a:rPr>
            </a:br>
            <a:r>
              <a:rPr lang="en-AU" dirty="0">
                <a:solidFill>
                  <a:srgbClr val="686868"/>
                </a:solidFill>
                <a:latin typeface="Open sans" panose="020B0606030504020204" pitchFamily="34" charset="0"/>
              </a:rPr>
              <a:t>	</a:t>
            </a:r>
            <a:r>
              <a:rPr lang="en-AU" i="1" dirty="0">
                <a:solidFill>
                  <a:srgbClr val="686868"/>
                </a:solidFill>
                <a:latin typeface="Open sans" panose="020B0606030504020204" pitchFamily="34" charset="0"/>
              </a:rPr>
              <a:t>Errors are informative (sometime)</a:t>
            </a:r>
            <a:endParaRPr lang="en-AU" dirty="0">
              <a:solidFill>
                <a:srgbClr val="686868"/>
              </a:solidFill>
              <a:latin typeface="Open sans" panose="020B0606030504020204" pitchFamily="34" charset="0"/>
            </a:endParaRPr>
          </a:p>
          <a:p>
            <a:endParaRPr lang="en-AU" dirty="0"/>
          </a:p>
        </p:txBody>
      </p:sp>
    </p:spTree>
    <p:extLst>
      <p:ext uri="{BB962C8B-B14F-4D97-AF65-F5344CB8AC3E}">
        <p14:creationId xmlns:p14="http://schemas.microsoft.com/office/powerpoint/2010/main" val="1185543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04A23-EF3E-8B95-AAF2-05F1D8D38CA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7D085B-D10F-4FE5-8CC2-095857E23274}"/>
              </a:ext>
            </a:extLst>
          </p:cNvPr>
          <p:cNvSpPr>
            <a:spLocks noGrp="1"/>
          </p:cNvSpPr>
          <p:nvPr>
            <p:ph type="title"/>
          </p:nvPr>
        </p:nvSpPr>
        <p:spPr/>
        <p:txBody>
          <a:bodyPr/>
          <a:lstStyle/>
          <a:p>
            <a:r>
              <a:rPr lang="en-US" dirty="0"/>
              <a:t>Manage Data: </a:t>
            </a:r>
            <a:r>
              <a:rPr lang="en-US" b="1" dirty="0"/>
              <a:t>upload</a:t>
            </a:r>
          </a:p>
        </p:txBody>
      </p:sp>
      <p:grpSp>
        <p:nvGrpSpPr>
          <p:cNvPr id="4" name="Groupe 3">
            <a:extLst>
              <a:ext uri="{FF2B5EF4-FFF2-40B4-BE49-F238E27FC236}">
                <a16:creationId xmlns:a16="http://schemas.microsoft.com/office/drawing/2014/main" id="{072AD894-2D7A-C2A1-BEDF-9B22413A41E8}"/>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A18FA0E5-2B2A-A946-8B43-A209E93BA49F}"/>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B09D69C-D8BA-1361-6521-19CAB23CC560}"/>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E72DBE4-CEF7-8210-7008-10D1BCDEAA4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134E524-3A3D-A780-3266-B9C038CF8FE6}"/>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0C9BF2E-0509-2AAF-9D1C-42544054EBA5}"/>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4FABE302-7DE2-64EB-EE15-C21BD212F966}"/>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61C6C763-F056-7F3A-053F-5A48CDD72E3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28</a:t>
            </a:fld>
            <a:endParaRPr lang="en-AU" dirty="0"/>
          </a:p>
        </p:txBody>
      </p:sp>
      <p:sp>
        <p:nvSpPr>
          <p:cNvPr id="15" name="TextBox 14">
            <a:extLst>
              <a:ext uri="{FF2B5EF4-FFF2-40B4-BE49-F238E27FC236}">
                <a16:creationId xmlns:a16="http://schemas.microsoft.com/office/drawing/2014/main" id="{A76BE166-C6F3-02CA-98F2-7CA67E2C940C}"/>
              </a:ext>
            </a:extLst>
          </p:cNvPr>
          <p:cNvSpPr txBox="1"/>
          <p:nvPr/>
        </p:nvSpPr>
        <p:spPr>
          <a:xfrm>
            <a:off x="3130923" y="2561250"/>
            <a:ext cx="6100482" cy="3139321"/>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The DLM upload options:</a:t>
            </a:r>
          </a:p>
          <a:p>
            <a:pPr algn="l"/>
            <a:endParaRPr lang="en-AU" dirty="0">
              <a:solidFill>
                <a:srgbClr val="686868"/>
              </a:solidFill>
              <a:latin typeface="Open sans" panose="020B0606030504020204" pitchFamily="34" charset="0"/>
            </a:endParaRPr>
          </a:p>
          <a:p>
            <a:pPr algn="l"/>
            <a:r>
              <a:rPr lang="en-AU" dirty="0">
                <a:solidFill>
                  <a:srgbClr val="686868"/>
                </a:solidFill>
                <a:latin typeface="Open sans" panose="020B0606030504020204" pitchFamily="34" charset="0"/>
              </a:rPr>
              <a:t>CSVs as </a:t>
            </a:r>
            <a:r>
              <a:rPr lang="en-AU" b="0" i="0" u="none" strike="noStrike" dirty="0">
                <a:solidFill>
                  <a:srgbClr val="686868"/>
                </a:solidFill>
                <a:effectLst/>
                <a:latin typeface="Open sans" panose="020B0606030504020204" pitchFamily="34" charset="0"/>
                <a:hlinkClick r:id="rId7"/>
              </a:rPr>
              <a:t>SDMX data or referential metadata files</a:t>
            </a:r>
            <a:r>
              <a:rPr lang="en-AU" b="0" i="0" dirty="0">
                <a:solidFill>
                  <a:srgbClr val="686868"/>
                </a:solidFill>
                <a:effectLst/>
                <a:latin typeface="Open sans" panose="020B0606030504020204" pitchFamily="34" charset="0"/>
              </a:rPr>
              <a:t> for either observation and attribute values or for referential metadata attribute values</a:t>
            </a:r>
          </a:p>
          <a:p>
            <a:pPr algn="l"/>
            <a:endParaRPr lang="en-AU" b="0" i="0" dirty="0">
              <a:solidFill>
                <a:srgbClr val="686868"/>
              </a:solidFill>
              <a:effectLst/>
              <a:latin typeface="Open sans" panose="020B0606030504020204" pitchFamily="34" charset="0"/>
            </a:endParaRPr>
          </a:p>
          <a:p>
            <a:pPr algn="l"/>
            <a:r>
              <a:rPr lang="en-AU" b="0" i="0" u="none" strike="noStrike" dirty="0">
                <a:solidFill>
                  <a:srgbClr val="686868"/>
                </a:solidFill>
                <a:effectLst/>
                <a:latin typeface="Open sans" panose="020B0606030504020204" pitchFamily="34" charset="0"/>
                <a:hlinkClick r:id="rId8"/>
              </a:rPr>
              <a:t>Excel data files</a:t>
            </a:r>
            <a:r>
              <a:rPr lang="en-AU" b="0" i="0" dirty="0">
                <a:solidFill>
                  <a:srgbClr val="686868"/>
                </a:solidFill>
                <a:effectLst/>
                <a:latin typeface="Open sans" panose="020B0606030504020204" pitchFamily="34" charset="0"/>
              </a:rPr>
              <a:t> together with </a:t>
            </a:r>
            <a:r>
              <a:rPr lang="en-AU" b="0" i="1" dirty="0">
                <a:solidFill>
                  <a:srgbClr val="686868"/>
                </a:solidFill>
                <a:effectLst/>
                <a:latin typeface="Open sans" panose="020B0606030504020204" pitchFamily="34" charset="0"/>
              </a:rPr>
              <a:t>Excel </a:t>
            </a:r>
            <a:r>
              <a:rPr lang="en-AU" i="1" dirty="0">
                <a:solidFill>
                  <a:srgbClr val="686868"/>
                </a:solidFill>
                <a:latin typeface="Open sans" panose="020B0606030504020204" pitchFamily="34" charset="0"/>
              </a:rPr>
              <a:t>D</a:t>
            </a:r>
            <a:r>
              <a:rPr lang="en-AU" b="0" i="1" dirty="0">
                <a:solidFill>
                  <a:srgbClr val="686868"/>
                </a:solidFill>
                <a:effectLst/>
                <a:latin typeface="Open sans" panose="020B0606030504020204" pitchFamily="34" charset="0"/>
              </a:rPr>
              <a:t>ata </a:t>
            </a:r>
            <a:r>
              <a:rPr lang="en-AU" i="1" dirty="0">
                <a:solidFill>
                  <a:srgbClr val="686868"/>
                </a:solidFill>
                <a:latin typeface="Open sans" panose="020B0606030504020204" pitchFamily="34" charset="0"/>
              </a:rPr>
              <a:t>D</a:t>
            </a:r>
            <a:r>
              <a:rPr lang="en-AU" b="0" i="1" dirty="0">
                <a:solidFill>
                  <a:srgbClr val="686868"/>
                </a:solidFill>
                <a:effectLst/>
                <a:latin typeface="Open sans" panose="020B0606030504020204" pitchFamily="34" charset="0"/>
              </a:rPr>
              <a:t>efinition</a:t>
            </a:r>
            <a:r>
              <a:rPr lang="en-AU" b="0" i="0" dirty="0">
                <a:solidFill>
                  <a:srgbClr val="686868"/>
                </a:solidFill>
                <a:effectLst/>
                <a:latin typeface="Open sans" panose="020B0606030504020204" pitchFamily="34" charset="0"/>
              </a:rPr>
              <a:t> (in xml)</a:t>
            </a:r>
          </a:p>
          <a:p>
            <a:pPr algn="l"/>
            <a:endParaRPr lang="en-AU" dirty="0">
              <a:solidFill>
                <a:srgbClr val="686868"/>
              </a:solidFill>
              <a:latin typeface="Open sans" panose="020B0606030504020204" pitchFamily="34" charset="0"/>
            </a:endParaRPr>
          </a:p>
          <a:p>
            <a:pPr algn="l"/>
            <a:r>
              <a:rPr lang="en-AU" b="0" i="0" dirty="0">
                <a:solidFill>
                  <a:srgbClr val="686868"/>
                </a:solidFill>
                <a:effectLst/>
                <a:latin typeface="Open sans" panose="020B0606030504020204" pitchFamily="34" charset="0"/>
              </a:rPr>
              <a:t>data and referential metadata </a:t>
            </a:r>
            <a:r>
              <a:rPr lang="en-AU" b="1" i="0" dirty="0">
                <a:solidFill>
                  <a:srgbClr val="686868"/>
                </a:solidFill>
                <a:effectLst/>
                <a:latin typeface="Open sans" panose="020B0606030504020204" pitchFamily="34" charset="0"/>
              </a:rPr>
              <a:t>must</a:t>
            </a:r>
            <a:r>
              <a:rPr lang="en-AU" b="0" i="0" dirty="0">
                <a:solidFill>
                  <a:srgbClr val="686868"/>
                </a:solidFill>
                <a:effectLst/>
                <a:latin typeface="Open sans" panose="020B0606030504020204" pitchFamily="34" charset="0"/>
              </a:rPr>
              <a:t> be uploaded through separate import files</a:t>
            </a:r>
          </a:p>
        </p:txBody>
      </p:sp>
      <p:pic>
        <p:nvPicPr>
          <p:cNvPr id="11266" name="Picture 2" descr="dlm-upload-data-banner">
            <a:extLst>
              <a:ext uri="{FF2B5EF4-FFF2-40B4-BE49-F238E27FC236}">
                <a16:creationId xmlns:a16="http://schemas.microsoft.com/office/drawing/2014/main" id="{4042DEE5-8DC9-50BB-1102-EE1083343F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977" y="1677405"/>
            <a:ext cx="11166376" cy="5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8446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A1A5A-CD91-06B9-9BBA-B40ADAB7B3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6345724-3FF7-E36E-F3E0-936463B9E24F}"/>
              </a:ext>
            </a:extLst>
          </p:cNvPr>
          <p:cNvSpPr>
            <a:spLocks noGrp="1"/>
          </p:cNvSpPr>
          <p:nvPr>
            <p:ph type="title"/>
          </p:nvPr>
        </p:nvSpPr>
        <p:spPr/>
        <p:txBody>
          <a:bodyPr/>
          <a:lstStyle/>
          <a:p>
            <a:r>
              <a:rPr lang="en-US" dirty="0"/>
              <a:t>Manage Data: </a:t>
            </a:r>
            <a:r>
              <a:rPr lang="en-US" b="1" dirty="0"/>
              <a:t>upload</a:t>
            </a:r>
          </a:p>
        </p:txBody>
      </p:sp>
      <p:grpSp>
        <p:nvGrpSpPr>
          <p:cNvPr id="4" name="Groupe 3">
            <a:extLst>
              <a:ext uri="{FF2B5EF4-FFF2-40B4-BE49-F238E27FC236}">
                <a16:creationId xmlns:a16="http://schemas.microsoft.com/office/drawing/2014/main" id="{91BF39ED-F712-86CE-C05E-5C13AD69731B}"/>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06DEED3F-464E-7A10-C811-5A24F96F3EEC}"/>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5D894F3-54D5-5803-864E-AF7E4E36B891}"/>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B275F63D-48E7-1399-2A0A-166264D629D9}"/>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E226739F-95C4-4582-F22F-69852E51197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3CDC03A3-BA1F-23D6-0D5C-59DCA044EFEA}"/>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8BBAA1A-047C-C716-8FB3-CDD979E1DBFA}"/>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91F0D4E-FA10-0224-B54E-062BFB0B5CC1}"/>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29</a:t>
            </a:fld>
            <a:endParaRPr lang="en-AU" dirty="0"/>
          </a:p>
        </p:txBody>
      </p:sp>
      <p:sp>
        <p:nvSpPr>
          <p:cNvPr id="15" name="TextBox 14">
            <a:extLst>
              <a:ext uri="{FF2B5EF4-FFF2-40B4-BE49-F238E27FC236}">
                <a16:creationId xmlns:a16="http://schemas.microsoft.com/office/drawing/2014/main" id="{8834BBE7-B5AE-8356-DEB8-1E178F6C7314}"/>
              </a:ext>
            </a:extLst>
          </p:cNvPr>
          <p:cNvSpPr txBox="1"/>
          <p:nvPr/>
        </p:nvSpPr>
        <p:spPr>
          <a:xfrm>
            <a:off x="3130923" y="2561250"/>
            <a:ext cx="6100482" cy="2862322"/>
          </a:xfrm>
          <a:prstGeom prst="rect">
            <a:avLst/>
          </a:prstGeom>
          <a:noFill/>
        </p:spPr>
        <p:txBody>
          <a:bodyPr wrap="square">
            <a:spAutoFit/>
          </a:bodyPr>
          <a:lstStyle/>
          <a:p>
            <a:pPr algn="l"/>
            <a:endParaRPr lang="en-AU" b="0" i="0" dirty="0">
              <a:solidFill>
                <a:srgbClr val="686868"/>
              </a:solidFill>
              <a:effectLst/>
              <a:latin typeface="Open sans" panose="020B0606030504020204" pitchFamily="34" charset="0"/>
            </a:endParaRPr>
          </a:p>
          <a:p>
            <a:pPr algn="l"/>
            <a:endParaRPr lang="en-AU" dirty="0">
              <a:solidFill>
                <a:srgbClr val="686868"/>
              </a:solidFill>
              <a:latin typeface="Open sans" panose="020B0606030504020204" pitchFamily="34" charset="0"/>
            </a:endParaRPr>
          </a:p>
          <a:p>
            <a:pPr algn="l"/>
            <a:r>
              <a:rPr lang="en-AU" dirty="0">
                <a:solidFill>
                  <a:srgbClr val="686868"/>
                </a:solidFill>
                <a:latin typeface="Open sans" panose="020B0606030504020204" pitchFamily="34" charset="0"/>
              </a:rPr>
              <a:t>CSVs as </a:t>
            </a:r>
            <a:r>
              <a:rPr lang="en-AU" b="0" i="0" u="none" strike="noStrike" dirty="0">
                <a:solidFill>
                  <a:srgbClr val="686868"/>
                </a:solidFill>
                <a:effectLst/>
                <a:latin typeface="Open sans" panose="020B0606030504020204" pitchFamily="34" charset="0"/>
                <a:hlinkClick r:id="rId7"/>
              </a:rPr>
              <a:t>SDMX data or referential metadata files</a:t>
            </a:r>
            <a:r>
              <a:rPr lang="en-AU" b="0" i="0" dirty="0">
                <a:solidFill>
                  <a:srgbClr val="686868"/>
                </a:solidFill>
                <a:effectLst/>
                <a:latin typeface="Open sans" panose="020B0606030504020204" pitchFamily="34" charset="0"/>
              </a:rPr>
              <a:t> </a:t>
            </a:r>
          </a:p>
          <a:p>
            <a:pPr algn="l"/>
            <a:endParaRPr lang="en-AU" dirty="0">
              <a:solidFill>
                <a:srgbClr val="686868"/>
              </a:solidFill>
              <a:latin typeface="Open sans" panose="020B0606030504020204" pitchFamily="34" charset="0"/>
            </a:endParaRPr>
          </a:p>
          <a:p>
            <a:pPr algn="l"/>
            <a:endParaRPr lang="en-AU" b="0" i="0" dirty="0">
              <a:solidFill>
                <a:srgbClr val="686868"/>
              </a:solidFill>
              <a:effectLst/>
              <a:latin typeface="Open sans" panose="020B0606030504020204" pitchFamily="34" charset="0"/>
            </a:endParaRPr>
          </a:p>
          <a:p>
            <a:pPr algn="l"/>
            <a:endParaRPr lang="en-AU" b="0" i="0" dirty="0">
              <a:solidFill>
                <a:srgbClr val="686868"/>
              </a:solidFill>
              <a:effectLst/>
              <a:latin typeface="Open sans" panose="020B0606030504020204" pitchFamily="34" charset="0"/>
            </a:endParaRPr>
          </a:p>
          <a:p>
            <a:pPr algn="l"/>
            <a:r>
              <a:rPr lang="en-AU" b="1" i="0" dirty="0">
                <a:solidFill>
                  <a:srgbClr val="686868"/>
                </a:solidFill>
                <a:effectLst/>
                <a:latin typeface="Open sans" panose="020B0606030504020204" pitchFamily="34" charset="0"/>
              </a:rPr>
              <a:t>Referential metadata </a:t>
            </a:r>
            <a:r>
              <a:rPr lang="en-AU" b="0" i="0" dirty="0">
                <a:solidFill>
                  <a:srgbClr val="686868"/>
                </a:solidFill>
                <a:effectLst/>
                <a:latin typeface="Open sans" panose="020B0606030504020204" pitchFamily="34" charset="0"/>
              </a:rPr>
              <a:t>can be uploaded </a:t>
            </a:r>
            <a:r>
              <a:rPr lang="en-AU" b="1" i="0" dirty="0">
                <a:solidFill>
                  <a:srgbClr val="686868"/>
                </a:solidFill>
                <a:effectLst/>
                <a:latin typeface="Open sans" panose="020B0606030504020204" pitchFamily="34" charset="0"/>
              </a:rPr>
              <a:t>only after</a:t>
            </a:r>
            <a:r>
              <a:rPr lang="en-AU" b="0" i="0" dirty="0">
                <a:solidFill>
                  <a:srgbClr val="686868"/>
                </a:solidFill>
                <a:effectLst/>
                <a:latin typeface="Open sans" panose="020B0606030504020204" pitchFamily="34" charset="0"/>
              </a:rPr>
              <a:t> having uploaded the related </a:t>
            </a:r>
            <a:r>
              <a:rPr lang="en-AU" b="1" i="0" dirty="0">
                <a:solidFill>
                  <a:srgbClr val="686868"/>
                </a:solidFill>
                <a:effectLst/>
                <a:latin typeface="Open sans" panose="020B0606030504020204" pitchFamily="34" charset="0"/>
              </a:rPr>
              <a:t>Metadata Structure Definition</a:t>
            </a:r>
            <a:r>
              <a:rPr lang="en-AU" b="0" i="0" dirty="0">
                <a:solidFill>
                  <a:srgbClr val="686868"/>
                </a:solidFill>
                <a:effectLst/>
                <a:latin typeface="Open sans" panose="020B0606030504020204" pitchFamily="34" charset="0"/>
              </a:rPr>
              <a:t> (MSD) and its concepts (in one or more Concept Schemes)</a:t>
            </a:r>
          </a:p>
        </p:txBody>
      </p:sp>
      <p:pic>
        <p:nvPicPr>
          <p:cNvPr id="11266" name="Picture 2" descr="dlm-upload-data-banner">
            <a:extLst>
              <a:ext uri="{FF2B5EF4-FFF2-40B4-BE49-F238E27FC236}">
                <a16:creationId xmlns:a16="http://schemas.microsoft.com/office/drawing/2014/main" id="{5B89DAC1-8B7E-F8E9-67C6-5F1719CA77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977" y="1677405"/>
            <a:ext cx="11166376" cy="5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287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Outline</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a:t>
            </a:fld>
            <a:endParaRPr lang="en-AU" dirty="0"/>
          </a:p>
        </p:txBody>
      </p:sp>
      <p:sp>
        <p:nvSpPr>
          <p:cNvPr id="16" name="Content Placeholder 1">
            <a:extLst>
              <a:ext uri="{FF2B5EF4-FFF2-40B4-BE49-F238E27FC236}">
                <a16:creationId xmlns:a16="http://schemas.microsoft.com/office/drawing/2014/main" id="{5E1A4DE2-2059-5F9C-F0DE-A5992F527B24}"/>
              </a:ext>
            </a:extLst>
          </p:cNvPr>
          <p:cNvSpPr>
            <a:spLocks noGrp="1"/>
          </p:cNvSpPr>
          <p:nvPr>
            <p:ph idx="1"/>
          </p:nvPr>
        </p:nvSpPr>
        <p:spPr>
          <a:xfrm>
            <a:off x="1025623" y="1667621"/>
            <a:ext cx="5040000" cy="4791564"/>
          </a:xfrm>
        </p:spPr>
        <p:txBody>
          <a:bodyPr>
            <a:noAutofit/>
          </a:bodyPr>
          <a:lstStyle/>
          <a:p>
            <a:pPr>
              <a:buFont typeface="Wingdings" panose="05000000000000000000" pitchFamily="2" charset="2"/>
              <a:buChar char="v"/>
            </a:pPr>
            <a:r>
              <a:rPr lang="en-AU" sz="1600" dirty="0">
                <a:solidFill>
                  <a:schemeClr val="tx1">
                    <a:lumMod val="65000"/>
                    <a:lumOff val="35000"/>
                  </a:schemeClr>
                </a:solidFill>
              </a:rPr>
              <a:t>Find Structures</a:t>
            </a:r>
          </a:p>
          <a:p>
            <a:pPr>
              <a:buFont typeface="Wingdings" panose="05000000000000000000" pitchFamily="2" charset="2"/>
              <a:buChar char="v"/>
            </a:pPr>
            <a:r>
              <a:rPr lang="en-AU" sz="1600" dirty="0">
                <a:solidFill>
                  <a:schemeClr val="tx1">
                    <a:lumMod val="65000"/>
                    <a:lumOff val="35000"/>
                  </a:schemeClr>
                </a:solidFill>
              </a:rPr>
              <a:t>Manage Structure</a:t>
            </a:r>
          </a:p>
          <a:p>
            <a:pPr lvl="1">
              <a:buFont typeface="Wingdings" panose="05000000000000000000" pitchFamily="2" charset="2"/>
              <a:buChar char="v"/>
            </a:pPr>
            <a:r>
              <a:rPr lang="en-AU" sz="1200" dirty="0">
                <a:solidFill>
                  <a:schemeClr val="tx1">
                    <a:lumMod val="65000"/>
                    <a:lumOff val="35000"/>
                  </a:schemeClr>
                </a:solidFill>
              </a:rPr>
              <a:t>Export</a:t>
            </a:r>
          </a:p>
          <a:p>
            <a:pPr lvl="1">
              <a:buFont typeface="Wingdings" panose="05000000000000000000" pitchFamily="2" charset="2"/>
              <a:buChar char="v"/>
            </a:pPr>
            <a:r>
              <a:rPr lang="en-AU" sz="1200" dirty="0">
                <a:solidFill>
                  <a:schemeClr val="tx1">
                    <a:lumMod val="65000"/>
                    <a:lumOff val="35000"/>
                  </a:schemeClr>
                </a:solidFill>
              </a:rPr>
              <a:t>Transfer</a:t>
            </a:r>
          </a:p>
          <a:p>
            <a:pPr lvl="1">
              <a:buFont typeface="Wingdings" panose="05000000000000000000" pitchFamily="2" charset="2"/>
              <a:buChar char="v"/>
            </a:pPr>
            <a:r>
              <a:rPr lang="en-AU" sz="1200" dirty="0">
                <a:solidFill>
                  <a:schemeClr val="tx1">
                    <a:lumMod val="65000"/>
                    <a:lumOff val="35000"/>
                  </a:schemeClr>
                </a:solidFill>
              </a:rPr>
              <a:t>Upload</a:t>
            </a:r>
          </a:p>
          <a:p>
            <a:pPr lvl="1">
              <a:buFont typeface="Wingdings" panose="05000000000000000000" pitchFamily="2" charset="2"/>
              <a:buChar char="v"/>
            </a:pPr>
            <a:r>
              <a:rPr lang="en-AU" sz="1200" dirty="0">
                <a:solidFill>
                  <a:schemeClr val="tx1">
                    <a:lumMod val="65000"/>
                    <a:lumOff val="35000"/>
                  </a:schemeClr>
                </a:solidFill>
              </a:rPr>
              <a:t>Delete</a:t>
            </a:r>
          </a:p>
          <a:p>
            <a:pPr lvl="1">
              <a:buFont typeface="Wingdings" panose="05000000000000000000" pitchFamily="2" charset="2"/>
              <a:buChar char="v"/>
            </a:pPr>
            <a:r>
              <a:rPr lang="en-AU" sz="1200" dirty="0">
                <a:solidFill>
                  <a:schemeClr val="tx1">
                    <a:lumMod val="65000"/>
                    <a:lumOff val="35000"/>
                  </a:schemeClr>
                </a:solidFill>
              </a:rPr>
              <a:t>Link referential metadata</a:t>
            </a:r>
          </a:p>
          <a:p>
            <a:pPr>
              <a:buFont typeface="Wingdings" panose="05000000000000000000" pitchFamily="2" charset="2"/>
              <a:buChar char="v"/>
            </a:pPr>
            <a:r>
              <a:rPr lang="en-AU" sz="1600" dirty="0">
                <a:solidFill>
                  <a:schemeClr val="tx1">
                    <a:lumMod val="65000"/>
                    <a:lumOff val="35000"/>
                  </a:schemeClr>
                </a:solidFill>
              </a:rPr>
              <a:t>Manage Data</a:t>
            </a:r>
          </a:p>
          <a:p>
            <a:pPr lvl="1">
              <a:buFont typeface="Wingdings" panose="05000000000000000000" pitchFamily="2" charset="2"/>
              <a:buChar char="v"/>
            </a:pPr>
            <a:r>
              <a:rPr lang="en-AU" sz="1200" dirty="0">
                <a:solidFill>
                  <a:schemeClr val="tx1">
                    <a:lumMod val="65000"/>
                    <a:lumOff val="35000"/>
                  </a:schemeClr>
                </a:solidFill>
              </a:rPr>
              <a:t>Transfer</a:t>
            </a:r>
          </a:p>
          <a:p>
            <a:pPr lvl="1">
              <a:buFont typeface="Wingdings" panose="05000000000000000000" pitchFamily="2" charset="2"/>
              <a:buChar char="v"/>
            </a:pPr>
            <a:r>
              <a:rPr lang="en-AU" sz="1200" dirty="0">
                <a:solidFill>
                  <a:schemeClr val="tx1">
                    <a:lumMod val="65000"/>
                    <a:lumOff val="35000"/>
                  </a:schemeClr>
                </a:solidFill>
              </a:rPr>
              <a:t>Upload</a:t>
            </a:r>
          </a:p>
          <a:p>
            <a:pPr lvl="1">
              <a:buFont typeface="Wingdings" panose="05000000000000000000" pitchFamily="2" charset="2"/>
              <a:buChar char="v"/>
            </a:pPr>
            <a:r>
              <a:rPr lang="en-AU" sz="1200" dirty="0">
                <a:solidFill>
                  <a:schemeClr val="tx1">
                    <a:lumMod val="65000"/>
                    <a:lumOff val="35000"/>
                  </a:schemeClr>
                </a:solidFill>
              </a:rPr>
              <a:t>Delete</a:t>
            </a:r>
          </a:p>
          <a:p>
            <a:pPr>
              <a:buFont typeface="Wingdings" panose="05000000000000000000" pitchFamily="2" charset="2"/>
              <a:buChar char="v"/>
            </a:pPr>
            <a:r>
              <a:rPr lang="en-AU" sz="1600" dirty="0">
                <a:solidFill>
                  <a:schemeClr val="tx1">
                    <a:lumMod val="65000"/>
                    <a:lumOff val="35000"/>
                  </a:schemeClr>
                </a:solidFill>
              </a:rPr>
              <a:t>Export dump</a:t>
            </a:r>
          </a:p>
          <a:p>
            <a:pPr>
              <a:buFont typeface="Wingdings" panose="05000000000000000000" pitchFamily="2" charset="2"/>
              <a:buChar char="v"/>
            </a:pPr>
            <a:r>
              <a:rPr lang="en-AU" sz="1600" dirty="0">
                <a:solidFill>
                  <a:schemeClr val="tx1">
                    <a:lumMod val="65000"/>
                    <a:lumOff val="35000"/>
                  </a:schemeClr>
                </a:solidFill>
              </a:rPr>
              <a:t>Logbook</a:t>
            </a:r>
          </a:p>
          <a:p>
            <a:pPr>
              <a:buFont typeface="Wingdings" panose="05000000000000000000" pitchFamily="2" charset="2"/>
              <a:buChar char="v"/>
            </a:pPr>
            <a:r>
              <a:rPr lang="en-AU" sz="1600" dirty="0">
                <a:solidFill>
                  <a:schemeClr val="tx1">
                    <a:lumMod val="65000"/>
                    <a:lumOff val="35000"/>
                  </a:schemeClr>
                </a:solidFill>
              </a:rPr>
              <a:t>Manage user access</a:t>
            </a:r>
          </a:p>
          <a:p>
            <a:pPr lvl="1">
              <a:buFont typeface="Wingdings" panose="05000000000000000000" pitchFamily="2" charset="2"/>
              <a:buChar char="v"/>
            </a:pPr>
            <a:endParaRPr lang="en-AU" sz="1200" dirty="0">
              <a:solidFill>
                <a:schemeClr val="tx1">
                  <a:lumMod val="65000"/>
                  <a:lumOff val="35000"/>
                </a:schemeClr>
              </a:solidFill>
            </a:endParaRPr>
          </a:p>
        </p:txBody>
      </p:sp>
    </p:spTree>
    <p:extLst>
      <p:ext uri="{BB962C8B-B14F-4D97-AF65-F5344CB8AC3E}">
        <p14:creationId xmlns:p14="http://schemas.microsoft.com/office/powerpoint/2010/main" val="3501715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5E126-8F6C-C83D-2CA8-F4930BDF42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546DB07-B3B0-70A4-D434-2A2D3875892A}"/>
              </a:ext>
            </a:extLst>
          </p:cNvPr>
          <p:cNvSpPr>
            <a:spLocks noGrp="1"/>
          </p:cNvSpPr>
          <p:nvPr>
            <p:ph type="title"/>
          </p:nvPr>
        </p:nvSpPr>
        <p:spPr/>
        <p:txBody>
          <a:bodyPr/>
          <a:lstStyle/>
          <a:p>
            <a:r>
              <a:rPr lang="en-US" dirty="0"/>
              <a:t>Manage Data: </a:t>
            </a:r>
            <a:r>
              <a:rPr lang="en-US" b="1" dirty="0"/>
              <a:t>upload</a:t>
            </a:r>
          </a:p>
        </p:txBody>
      </p:sp>
      <p:grpSp>
        <p:nvGrpSpPr>
          <p:cNvPr id="4" name="Groupe 3">
            <a:extLst>
              <a:ext uri="{FF2B5EF4-FFF2-40B4-BE49-F238E27FC236}">
                <a16:creationId xmlns:a16="http://schemas.microsoft.com/office/drawing/2014/main" id="{EE8F5AE6-04F0-2537-8D03-BB732CD5546F}"/>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D8212BCB-69DA-9B4A-C922-AE2264797C3D}"/>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E38A017-E4FC-A029-88E4-0DADCCE37E10}"/>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ED3A8DE4-5993-5BCE-F660-30E6E63FB16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9DAFFD74-4F15-A24F-E132-BEE7C9306B5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15975B5D-A658-0D5B-58E8-F658CC2AC9BE}"/>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7E6373D-2EDE-FAD6-356F-28F83FA308A5}"/>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75C42F1-0636-4727-DF88-8045FFF17114}"/>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30</a:t>
            </a:fld>
            <a:endParaRPr lang="en-AU" dirty="0"/>
          </a:p>
        </p:txBody>
      </p:sp>
      <p:sp>
        <p:nvSpPr>
          <p:cNvPr id="15" name="TextBox 14">
            <a:extLst>
              <a:ext uri="{FF2B5EF4-FFF2-40B4-BE49-F238E27FC236}">
                <a16:creationId xmlns:a16="http://schemas.microsoft.com/office/drawing/2014/main" id="{5679A510-4BED-580A-0825-74B635DA5B05}"/>
              </a:ext>
            </a:extLst>
          </p:cNvPr>
          <p:cNvSpPr txBox="1"/>
          <p:nvPr/>
        </p:nvSpPr>
        <p:spPr>
          <a:xfrm>
            <a:off x="3130923" y="2561250"/>
            <a:ext cx="6100482" cy="2031325"/>
          </a:xfrm>
          <a:prstGeom prst="rect">
            <a:avLst/>
          </a:prstGeom>
          <a:noFill/>
        </p:spPr>
        <p:txBody>
          <a:bodyPr wrap="square">
            <a:spAutoFit/>
          </a:bodyPr>
          <a:lstStyle/>
          <a:p>
            <a:pPr algn="l"/>
            <a:endParaRPr lang="en-AU" b="0" i="0" dirty="0">
              <a:solidFill>
                <a:srgbClr val="686868"/>
              </a:solidFill>
              <a:effectLst/>
              <a:latin typeface="Open sans" panose="020B0606030504020204" pitchFamily="34" charset="0"/>
            </a:endParaRPr>
          </a:p>
          <a:p>
            <a:pPr algn="l"/>
            <a:endParaRPr lang="en-AU" dirty="0">
              <a:solidFill>
                <a:srgbClr val="686868"/>
              </a:solidFill>
              <a:latin typeface="Open sans" panose="020B0606030504020204" pitchFamily="34" charset="0"/>
            </a:endParaRPr>
          </a:p>
          <a:p>
            <a:pPr algn="l"/>
            <a:r>
              <a:rPr lang="en-AU" dirty="0">
                <a:solidFill>
                  <a:srgbClr val="686868"/>
                </a:solidFill>
                <a:latin typeface="Open sans" panose="020B0606030504020204" pitchFamily="34" charset="0"/>
              </a:rPr>
              <a:t>CSVs as </a:t>
            </a:r>
            <a:r>
              <a:rPr lang="en-AU" b="0" i="0" u="none" strike="noStrike" dirty="0">
                <a:solidFill>
                  <a:srgbClr val="686868"/>
                </a:solidFill>
                <a:effectLst/>
                <a:latin typeface="Open sans" panose="020B0606030504020204" pitchFamily="34" charset="0"/>
                <a:hlinkClick r:id="rId7"/>
              </a:rPr>
              <a:t>SDMX data or referential metadata files</a:t>
            </a:r>
            <a:r>
              <a:rPr lang="en-AU" b="0" i="0" dirty="0">
                <a:solidFill>
                  <a:srgbClr val="686868"/>
                </a:solidFill>
                <a:effectLst/>
                <a:latin typeface="Open sans" panose="020B0606030504020204" pitchFamily="34" charset="0"/>
              </a:rPr>
              <a:t> </a:t>
            </a:r>
          </a:p>
          <a:p>
            <a:pPr algn="l"/>
            <a:endParaRPr lang="en-AU" dirty="0">
              <a:solidFill>
                <a:srgbClr val="686868"/>
              </a:solidFill>
              <a:latin typeface="Open sans" panose="020B0606030504020204" pitchFamily="34" charset="0"/>
            </a:endParaRPr>
          </a:p>
          <a:p>
            <a:pPr algn="l"/>
            <a:endParaRPr lang="en-AU" b="0" i="0" dirty="0">
              <a:solidFill>
                <a:srgbClr val="686868"/>
              </a:solidFill>
              <a:effectLst/>
              <a:latin typeface="Open sans" panose="020B0606030504020204" pitchFamily="34" charset="0"/>
            </a:endParaRPr>
          </a:p>
          <a:p>
            <a:pPr algn="l"/>
            <a:endParaRPr lang="en-AU" b="0" i="0" dirty="0">
              <a:solidFill>
                <a:srgbClr val="686868"/>
              </a:solidFill>
              <a:effectLst/>
              <a:latin typeface="Open sans" panose="020B0606030504020204" pitchFamily="34" charset="0"/>
              <a:hlinkClick r:id="rId8"/>
            </a:endParaRPr>
          </a:p>
          <a:p>
            <a:pPr algn="l"/>
            <a:r>
              <a:rPr lang="en-AU" b="1" i="0" dirty="0">
                <a:solidFill>
                  <a:srgbClr val="686868"/>
                </a:solidFill>
                <a:effectLst/>
                <a:latin typeface="Open sans" panose="020B0606030504020204" pitchFamily="34" charset="0"/>
                <a:hlinkClick r:id="rId8"/>
              </a:rPr>
              <a:t>Definition for CSV format</a:t>
            </a:r>
            <a:endParaRPr lang="en-AU" b="0" i="0" dirty="0">
              <a:solidFill>
                <a:srgbClr val="686868"/>
              </a:solidFill>
              <a:effectLst/>
              <a:latin typeface="Open sans" panose="020B0606030504020204" pitchFamily="34" charset="0"/>
            </a:endParaRPr>
          </a:p>
        </p:txBody>
      </p:sp>
      <p:pic>
        <p:nvPicPr>
          <p:cNvPr id="11266" name="Picture 2" descr="dlm-upload-data-banner">
            <a:extLst>
              <a:ext uri="{FF2B5EF4-FFF2-40B4-BE49-F238E27FC236}">
                <a16:creationId xmlns:a16="http://schemas.microsoft.com/office/drawing/2014/main" id="{25884F1D-96C4-F3B9-9E6E-3335C1A09B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977" y="1677405"/>
            <a:ext cx="11166376" cy="5568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DF668C23-300F-5403-203C-643F038E493E}"/>
              </a:ext>
            </a:extLst>
          </p:cNvPr>
          <p:cNvPicPr>
            <a:picLocks noChangeAspect="1"/>
          </p:cNvPicPr>
          <p:nvPr/>
        </p:nvPicPr>
        <p:blipFill>
          <a:blip r:embed="rId10"/>
          <a:stretch>
            <a:fillRect/>
          </a:stretch>
        </p:blipFill>
        <p:spPr>
          <a:xfrm>
            <a:off x="0" y="4629150"/>
            <a:ext cx="12192000" cy="2228850"/>
          </a:xfrm>
          <a:prstGeom prst="rect">
            <a:avLst/>
          </a:prstGeom>
        </p:spPr>
      </p:pic>
    </p:spTree>
    <p:extLst>
      <p:ext uri="{BB962C8B-B14F-4D97-AF65-F5344CB8AC3E}">
        <p14:creationId xmlns:p14="http://schemas.microsoft.com/office/powerpoint/2010/main" val="512242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22F93-2AEC-4D43-A20F-1BABB24C5D8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4932398-4B1A-0C02-7335-7F5B31114CD8}"/>
              </a:ext>
            </a:extLst>
          </p:cNvPr>
          <p:cNvSpPr>
            <a:spLocks noGrp="1"/>
          </p:cNvSpPr>
          <p:nvPr>
            <p:ph type="title"/>
          </p:nvPr>
        </p:nvSpPr>
        <p:spPr/>
        <p:txBody>
          <a:bodyPr/>
          <a:lstStyle/>
          <a:p>
            <a:r>
              <a:rPr lang="en-US" dirty="0"/>
              <a:t>Manage Data: </a:t>
            </a:r>
            <a:r>
              <a:rPr lang="en-US" b="1" dirty="0"/>
              <a:t>upload</a:t>
            </a:r>
          </a:p>
        </p:txBody>
      </p:sp>
      <p:grpSp>
        <p:nvGrpSpPr>
          <p:cNvPr id="4" name="Groupe 3">
            <a:extLst>
              <a:ext uri="{FF2B5EF4-FFF2-40B4-BE49-F238E27FC236}">
                <a16:creationId xmlns:a16="http://schemas.microsoft.com/office/drawing/2014/main" id="{0F3524BF-EA0D-130A-7BB2-95603CF838B4}"/>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C2154-01BD-6FA4-386A-84FC7BF7789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9A6718B-F870-3D09-9A21-06D9043BDE6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07AF469-5FA7-B289-E5E6-A42C45530D37}"/>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F5812981-EDE8-20AD-FE81-6693E04EA40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89FFC24-0524-CF32-DD3E-1157799E486F}"/>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738DB42E-88F3-BC9B-CB72-83F5C79882A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E89E1387-6C85-A9F0-A4FF-37E426B57264}"/>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31</a:t>
            </a:fld>
            <a:endParaRPr lang="en-AU" dirty="0"/>
          </a:p>
        </p:txBody>
      </p:sp>
      <p:sp>
        <p:nvSpPr>
          <p:cNvPr id="15" name="TextBox 14">
            <a:extLst>
              <a:ext uri="{FF2B5EF4-FFF2-40B4-BE49-F238E27FC236}">
                <a16:creationId xmlns:a16="http://schemas.microsoft.com/office/drawing/2014/main" id="{5A5E12D2-0185-3E24-729D-A5C5CB6B061E}"/>
              </a:ext>
            </a:extLst>
          </p:cNvPr>
          <p:cNvSpPr txBox="1"/>
          <p:nvPr/>
        </p:nvSpPr>
        <p:spPr>
          <a:xfrm>
            <a:off x="3130923" y="2561250"/>
            <a:ext cx="6100482" cy="1477328"/>
          </a:xfrm>
          <a:prstGeom prst="rect">
            <a:avLst/>
          </a:prstGeom>
          <a:noFill/>
        </p:spPr>
        <p:txBody>
          <a:bodyPr wrap="square">
            <a:spAutoFit/>
          </a:bodyPr>
          <a:lstStyle/>
          <a:p>
            <a:pPr algn="l"/>
            <a:endParaRPr lang="en-AU" b="0" i="0" dirty="0">
              <a:solidFill>
                <a:srgbClr val="686868"/>
              </a:solidFill>
              <a:effectLst/>
              <a:latin typeface="Open sans" panose="020B0606030504020204" pitchFamily="34" charset="0"/>
            </a:endParaRPr>
          </a:p>
          <a:p>
            <a:pPr algn="l"/>
            <a:endParaRPr lang="en-AU" dirty="0">
              <a:solidFill>
                <a:srgbClr val="686868"/>
              </a:solidFill>
              <a:latin typeface="Open sans" panose="020B0606030504020204" pitchFamily="34" charset="0"/>
            </a:endParaRPr>
          </a:p>
          <a:p>
            <a:pPr algn="l"/>
            <a:r>
              <a:rPr lang="en-AU" dirty="0">
                <a:solidFill>
                  <a:srgbClr val="686868"/>
                </a:solidFill>
                <a:latin typeface="Open sans" panose="020B0606030504020204" pitchFamily="34" charset="0"/>
              </a:rPr>
              <a:t>CSVs as </a:t>
            </a:r>
            <a:r>
              <a:rPr lang="en-AU" b="0" i="0" u="none" strike="noStrike" dirty="0">
                <a:solidFill>
                  <a:srgbClr val="686868"/>
                </a:solidFill>
                <a:effectLst/>
                <a:latin typeface="Open sans" panose="020B0606030504020204" pitchFamily="34" charset="0"/>
                <a:hlinkClick r:id="rId7"/>
              </a:rPr>
              <a:t>SDMX data or referential metadata files</a:t>
            </a:r>
            <a:r>
              <a:rPr lang="en-AU" b="0" i="0" dirty="0">
                <a:solidFill>
                  <a:srgbClr val="686868"/>
                </a:solidFill>
                <a:effectLst/>
                <a:latin typeface="Open sans" panose="020B0606030504020204" pitchFamily="34" charset="0"/>
              </a:rPr>
              <a:t> </a:t>
            </a:r>
          </a:p>
          <a:p>
            <a:pPr algn="l"/>
            <a:endParaRPr lang="en-AU" dirty="0">
              <a:solidFill>
                <a:srgbClr val="686868"/>
              </a:solidFill>
              <a:latin typeface="Open sans" panose="020B0606030504020204" pitchFamily="34" charset="0"/>
            </a:endParaRPr>
          </a:p>
          <a:p>
            <a:pPr algn="l"/>
            <a:endParaRPr lang="en-AU" b="0" i="0" dirty="0">
              <a:solidFill>
                <a:srgbClr val="686868"/>
              </a:solidFill>
              <a:effectLst/>
              <a:latin typeface="Open sans" panose="020B0606030504020204" pitchFamily="34" charset="0"/>
            </a:endParaRPr>
          </a:p>
        </p:txBody>
      </p:sp>
      <p:pic>
        <p:nvPicPr>
          <p:cNvPr id="11266" name="Picture 2" descr="dlm-upload-data-banner">
            <a:extLst>
              <a:ext uri="{FF2B5EF4-FFF2-40B4-BE49-F238E27FC236}">
                <a16:creationId xmlns:a16="http://schemas.microsoft.com/office/drawing/2014/main" id="{AFD47156-F89A-16BD-A31A-48DA924DB6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977" y="1677405"/>
            <a:ext cx="11166376" cy="5568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B0793D0B-2C1C-13F4-8DDD-BC8F3A3D302F}"/>
              </a:ext>
            </a:extLst>
          </p:cNvPr>
          <p:cNvPicPr>
            <a:picLocks noChangeAspect="1"/>
          </p:cNvPicPr>
          <p:nvPr/>
        </p:nvPicPr>
        <p:blipFill>
          <a:blip r:embed="rId9"/>
          <a:stretch>
            <a:fillRect/>
          </a:stretch>
        </p:blipFill>
        <p:spPr>
          <a:xfrm>
            <a:off x="0" y="4629150"/>
            <a:ext cx="12192000" cy="2228850"/>
          </a:xfrm>
          <a:prstGeom prst="rect">
            <a:avLst/>
          </a:prstGeom>
        </p:spPr>
      </p:pic>
      <p:grpSp>
        <p:nvGrpSpPr>
          <p:cNvPr id="14" name="Group 13">
            <a:extLst>
              <a:ext uri="{FF2B5EF4-FFF2-40B4-BE49-F238E27FC236}">
                <a16:creationId xmlns:a16="http://schemas.microsoft.com/office/drawing/2014/main" id="{FD3F2FB0-8962-6559-2BE8-B8D5F156A9A2}"/>
              </a:ext>
            </a:extLst>
          </p:cNvPr>
          <p:cNvGrpSpPr/>
          <p:nvPr/>
        </p:nvGrpSpPr>
        <p:grpSpPr>
          <a:xfrm>
            <a:off x="331581" y="3962139"/>
            <a:ext cx="672840" cy="603000"/>
            <a:chOff x="331581" y="3962139"/>
            <a:chExt cx="672840" cy="603000"/>
          </a:xfrm>
        </p:grpSpPr>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3F989115-6E72-BE42-825A-47397CA3A56D}"/>
                    </a:ext>
                  </a:extLst>
                </p14:cNvPr>
                <p14:cNvContentPartPr/>
                <p14:nvPr/>
              </p14:nvContentPartPr>
              <p14:xfrm>
                <a:off x="430581" y="3962139"/>
                <a:ext cx="573840" cy="564120"/>
              </p14:xfrm>
            </p:contentPart>
          </mc:Choice>
          <mc:Fallback xmlns="">
            <p:pic>
              <p:nvPicPr>
                <p:cNvPr id="2" name="Ink 1">
                  <a:extLst>
                    <a:ext uri="{FF2B5EF4-FFF2-40B4-BE49-F238E27FC236}">
                      <a16:creationId xmlns:a16="http://schemas.microsoft.com/office/drawing/2014/main" id="{3F989115-6E72-BE42-825A-47397CA3A56D}"/>
                    </a:ext>
                  </a:extLst>
                </p:cNvPr>
                <p:cNvPicPr/>
                <p:nvPr/>
              </p:nvPicPr>
              <p:blipFill>
                <a:blip r:embed="rId11"/>
                <a:stretch>
                  <a:fillRect/>
                </a:stretch>
              </p:blipFill>
              <p:spPr>
                <a:xfrm>
                  <a:off x="424461" y="3956019"/>
                  <a:ext cx="58608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CCEB3A42-3489-15FA-B103-9DBE239B2819}"/>
                    </a:ext>
                  </a:extLst>
                </p14:cNvPr>
                <p14:cNvContentPartPr/>
                <p14:nvPr/>
              </p14:nvContentPartPr>
              <p14:xfrm>
                <a:off x="331581" y="4401699"/>
                <a:ext cx="214560" cy="163440"/>
              </p14:xfrm>
            </p:contentPart>
          </mc:Choice>
          <mc:Fallback xmlns="">
            <p:pic>
              <p:nvPicPr>
                <p:cNvPr id="12" name="Ink 11">
                  <a:extLst>
                    <a:ext uri="{FF2B5EF4-FFF2-40B4-BE49-F238E27FC236}">
                      <a16:creationId xmlns:a16="http://schemas.microsoft.com/office/drawing/2014/main" id="{CCEB3A42-3489-15FA-B103-9DBE239B2819}"/>
                    </a:ext>
                  </a:extLst>
                </p:cNvPr>
                <p:cNvPicPr/>
                <p:nvPr/>
              </p:nvPicPr>
              <p:blipFill>
                <a:blip r:embed="rId13"/>
                <a:stretch>
                  <a:fillRect/>
                </a:stretch>
              </p:blipFill>
              <p:spPr>
                <a:xfrm>
                  <a:off x="325461" y="4395579"/>
                  <a:ext cx="226800" cy="175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8155995F-6AB6-12B0-C5C5-EC6F4F8A98E3}"/>
                  </a:ext>
                </a:extLst>
              </p14:cNvPr>
              <p14:cNvContentPartPr/>
              <p14:nvPr/>
            </p14:nvContentPartPr>
            <p14:xfrm>
              <a:off x="3549981" y="4777539"/>
              <a:ext cx="3199680" cy="82800"/>
            </p14:xfrm>
          </p:contentPart>
        </mc:Choice>
        <mc:Fallback xmlns="">
          <p:pic>
            <p:nvPicPr>
              <p:cNvPr id="16" name="Ink 15">
                <a:extLst>
                  <a:ext uri="{FF2B5EF4-FFF2-40B4-BE49-F238E27FC236}">
                    <a16:creationId xmlns:a16="http://schemas.microsoft.com/office/drawing/2014/main" id="{8155995F-6AB6-12B0-C5C5-EC6F4F8A98E3}"/>
                  </a:ext>
                </a:extLst>
              </p:cNvPr>
              <p:cNvPicPr/>
              <p:nvPr/>
            </p:nvPicPr>
            <p:blipFill>
              <a:blip r:embed="rId15"/>
              <a:stretch>
                <a:fillRect/>
              </a:stretch>
            </p:blipFill>
            <p:spPr>
              <a:xfrm>
                <a:off x="3543861" y="4771419"/>
                <a:ext cx="3211920" cy="95040"/>
              </a:xfrm>
              <a:prstGeom prst="rect">
                <a:avLst/>
              </a:prstGeom>
            </p:spPr>
          </p:pic>
        </mc:Fallback>
      </mc:AlternateContent>
      <p:grpSp>
        <p:nvGrpSpPr>
          <p:cNvPr id="25" name="Group 24">
            <a:extLst>
              <a:ext uri="{FF2B5EF4-FFF2-40B4-BE49-F238E27FC236}">
                <a16:creationId xmlns:a16="http://schemas.microsoft.com/office/drawing/2014/main" id="{E4F5CE98-18DF-3EF6-4FAA-40D44F71A0B5}"/>
              </a:ext>
            </a:extLst>
          </p:cNvPr>
          <p:cNvGrpSpPr/>
          <p:nvPr/>
        </p:nvGrpSpPr>
        <p:grpSpPr>
          <a:xfrm>
            <a:off x="1890381" y="4238979"/>
            <a:ext cx="1087200" cy="1229760"/>
            <a:chOff x="1890381" y="4238979"/>
            <a:chExt cx="1087200" cy="1229760"/>
          </a:xfrm>
        </p:grpSpPr>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924B37AC-B051-0153-E8DE-890105D78AB9}"/>
                    </a:ext>
                  </a:extLst>
                </p14:cNvPr>
                <p14:cNvContentPartPr/>
                <p14:nvPr/>
              </p14:nvContentPartPr>
              <p14:xfrm>
                <a:off x="1890381" y="5019459"/>
                <a:ext cx="1087200" cy="449280"/>
              </p14:xfrm>
            </p:contentPart>
          </mc:Choice>
          <mc:Fallback xmlns="">
            <p:pic>
              <p:nvPicPr>
                <p:cNvPr id="22" name="Ink 21">
                  <a:extLst>
                    <a:ext uri="{FF2B5EF4-FFF2-40B4-BE49-F238E27FC236}">
                      <a16:creationId xmlns:a16="http://schemas.microsoft.com/office/drawing/2014/main" id="{924B37AC-B051-0153-E8DE-890105D78AB9}"/>
                    </a:ext>
                  </a:extLst>
                </p:cNvPr>
                <p:cNvPicPr/>
                <p:nvPr/>
              </p:nvPicPr>
              <p:blipFill>
                <a:blip r:embed="rId17"/>
                <a:stretch>
                  <a:fillRect/>
                </a:stretch>
              </p:blipFill>
              <p:spPr>
                <a:xfrm>
                  <a:off x="1884261" y="5013339"/>
                  <a:ext cx="10994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41850428-70A7-7C62-7394-B8B393F88A6A}"/>
                    </a:ext>
                  </a:extLst>
                </p14:cNvPr>
                <p14:cNvContentPartPr/>
                <p14:nvPr/>
              </p14:nvContentPartPr>
              <p14:xfrm>
                <a:off x="2097741" y="4330419"/>
                <a:ext cx="521280" cy="699120"/>
              </p14:xfrm>
            </p:contentPart>
          </mc:Choice>
          <mc:Fallback xmlns="">
            <p:pic>
              <p:nvPicPr>
                <p:cNvPr id="23" name="Ink 22">
                  <a:extLst>
                    <a:ext uri="{FF2B5EF4-FFF2-40B4-BE49-F238E27FC236}">
                      <a16:creationId xmlns:a16="http://schemas.microsoft.com/office/drawing/2014/main" id="{41850428-70A7-7C62-7394-B8B393F88A6A}"/>
                    </a:ext>
                  </a:extLst>
                </p:cNvPr>
                <p:cNvPicPr/>
                <p:nvPr/>
              </p:nvPicPr>
              <p:blipFill>
                <a:blip r:embed="rId19"/>
                <a:stretch>
                  <a:fillRect/>
                </a:stretch>
              </p:blipFill>
              <p:spPr>
                <a:xfrm>
                  <a:off x="2091621" y="4324299"/>
                  <a:ext cx="53352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65BFE7E7-257E-68E8-B719-1F2BBF0F573A}"/>
                    </a:ext>
                  </a:extLst>
                </p14:cNvPr>
                <p14:cNvContentPartPr/>
                <p14:nvPr/>
              </p14:nvContentPartPr>
              <p14:xfrm>
                <a:off x="2402301" y="4238979"/>
                <a:ext cx="348480" cy="138960"/>
              </p14:xfrm>
            </p:contentPart>
          </mc:Choice>
          <mc:Fallback xmlns="">
            <p:pic>
              <p:nvPicPr>
                <p:cNvPr id="24" name="Ink 23">
                  <a:extLst>
                    <a:ext uri="{FF2B5EF4-FFF2-40B4-BE49-F238E27FC236}">
                      <a16:creationId xmlns:a16="http://schemas.microsoft.com/office/drawing/2014/main" id="{65BFE7E7-257E-68E8-B719-1F2BBF0F573A}"/>
                    </a:ext>
                  </a:extLst>
                </p:cNvPr>
                <p:cNvPicPr/>
                <p:nvPr/>
              </p:nvPicPr>
              <p:blipFill>
                <a:blip r:embed="rId21"/>
                <a:stretch>
                  <a:fillRect/>
                </a:stretch>
              </p:blipFill>
              <p:spPr>
                <a:xfrm>
                  <a:off x="2396181" y="4232859"/>
                  <a:ext cx="360720" cy="151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67DE64D4-3B3E-E9FA-8DD5-AB4E1A56DDA2}"/>
                  </a:ext>
                </a:extLst>
              </p14:cNvPr>
              <p14:cNvContentPartPr/>
              <p14:nvPr/>
            </p14:nvContentPartPr>
            <p14:xfrm>
              <a:off x="6311181" y="5531019"/>
              <a:ext cx="1379880" cy="360"/>
            </p14:xfrm>
          </p:contentPart>
        </mc:Choice>
        <mc:Fallback xmlns="">
          <p:pic>
            <p:nvPicPr>
              <p:cNvPr id="26" name="Ink 25">
                <a:extLst>
                  <a:ext uri="{FF2B5EF4-FFF2-40B4-BE49-F238E27FC236}">
                    <a16:creationId xmlns:a16="http://schemas.microsoft.com/office/drawing/2014/main" id="{67DE64D4-3B3E-E9FA-8DD5-AB4E1A56DDA2}"/>
                  </a:ext>
                </a:extLst>
              </p:cNvPr>
              <p:cNvPicPr/>
              <p:nvPr/>
            </p:nvPicPr>
            <p:blipFill>
              <a:blip r:embed="rId23"/>
              <a:stretch>
                <a:fillRect/>
              </a:stretch>
            </p:blipFill>
            <p:spPr>
              <a:xfrm>
                <a:off x="6305061" y="5524899"/>
                <a:ext cx="13921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7" name="Ink 26">
                <a:extLst>
                  <a:ext uri="{FF2B5EF4-FFF2-40B4-BE49-F238E27FC236}">
                    <a16:creationId xmlns:a16="http://schemas.microsoft.com/office/drawing/2014/main" id="{65F03F58-3DC7-0DBD-4612-A9A6E126FD34}"/>
                  </a:ext>
                </a:extLst>
              </p14:cNvPr>
              <p14:cNvContentPartPr/>
              <p14:nvPr/>
            </p14:nvContentPartPr>
            <p14:xfrm>
              <a:off x="5055861" y="5530659"/>
              <a:ext cx="393480" cy="9720"/>
            </p14:xfrm>
          </p:contentPart>
        </mc:Choice>
        <mc:Fallback xmlns="">
          <p:pic>
            <p:nvPicPr>
              <p:cNvPr id="27" name="Ink 26">
                <a:extLst>
                  <a:ext uri="{FF2B5EF4-FFF2-40B4-BE49-F238E27FC236}">
                    <a16:creationId xmlns:a16="http://schemas.microsoft.com/office/drawing/2014/main" id="{65F03F58-3DC7-0DBD-4612-A9A6E126FD34}"/>
                  </a:ext>
                </a:extLst>
              </p:cNvPr>
              <p:cNvPicPr/>
              <p:nvPr/>
            </p:nvPicPr>
            <p:blipFill>
              <a:blip r:embed="rId25"/>
              <a:stretch>
                <a:fillRect/>
              </a:stretch>
            </p:blipFill>
            <p:spPr>
              <a:xfrm>
                <a:off x="5049741" y="5524539"/>
                <a:ext cx="405720" cy="21960"/>
              </a:xfrm>
              <a:prstGeom prst="rect">
                <a:avLst/>
              </a:prstGeom>
            </p:spPr>
          </p:pic>
        </mc:Fallback>
      </mc:AlternateContent>
      <p:grpSp>
        <p:nvGrpSpPr>
          <p:cNvPr id="34" name="Group 33">
            <a:extLst>
              <a:ext uri="{FF2B5EF4-FFF2-40B4-BE49-F238E27FC236}">
                <a16:creationId xmlns:a16="http://schemas.microsoft.com/office/drawing/2014/main" id="{0F2B6355-2F60-85CB-0850-4C3E9203384A}"/>
              </a:ext>
            </a:extLst>
          </p:cNvPr>
          <p:cNvGrpSpPr/>
          <p:nvPr/>
        </p:nvGrpSpPr>
        <p:grpSpPr>
          <a:xfrm>
            <a:off x="4894581" y="4087059"/>
            <a:ext cx="3847680" cy="1471320"/>
            <a:chOff x="4894581" y="4087059"/>
            <a:chExt cx="3847680" cy="1471320"/>
          </a:xfrm>
        </p:grpSpPr>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9C1145C1-EE09-3614-8267-FE2D50C855DB}"/>
                    </a:ext>
                  </a:extLst>
                </p14:cNvPr>
                <p14:cNvContentPartPr/>
                <p14:nvPr/>
              </p14:nvContentPartPr>
              <p14:xfrm>
                <a:off x="4894581" y="4277139"/>
                <a:ext cx="592920" cy="528480"/>
              </p14:xfrm>
            </p:contentPart>
          </mc:Choice>
          <mc:Fallback xmlns="">
            <p:pic>
              <p:nvPicPr>
                <p:cNvPr id="17" name="Ink 16">
                  <a:extLst>
                    <a:ext uri="{FF2B5EF4-FFF2-40B4-BE49-F238E27FC236}">
                      <a16:creationId xmlns:a16="http://schemas.microsoft.com/office/drawing/2014/main" id="{9C1145C1-EE09-3614-8267-FE2D50C855DB}"/>
                    </a:ext>
                  </a:extLst>
                </p:cNvPr>
                <p:cNvPicPr/>
                <p:nvPr/>
              </p:nvPicPr>
              <p:blipFill>
                <a:blip r:embed="rId27"/>
                <a:stretch>
                  <a:fillRect/>
                </a:stretch>
              </p:blipFill>
              <p:spPr>
                <a:xfrm>
                  <a:off x="4888461" y="4271019"/>
                  <a:ext cx="605160" cy="5407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0491887D-D071-F4BD-C9C2-B2BA85C65419}"/>
                    </a:ext>
                  </a:extLst>
                </p14:cNvPr>
                <p14:cNvContentPartPr/>
                <p14:nvPr/>
              </p14:nvContentPartPr>
              <p14:xfrm>
                <a:off x="5423781" y="4204419"/>
                <a:ext cx="360" cy="360"/>
              </p14:xfrm>
            </p:contentPart>
          </mc:Choice>
          <mc:Fallback xmlns="">
            <p:pic>
              <p:nvPicPr>
                <p:cNvPr id="18" name="Ink 17">
                  <a:extLst>
                    <a:ext uri="{FF2B5EF4-FFF2-40B4-BE49-F238E27FC236}">
                      <a16:creationId xmlns:a16="http://schemas.microsoft.com/office/drawing/2014/main" id="{0491887D-D071-F4BD-C9C2-B2BA85C65419}"/>
                    </a:ext>
                  </a:extLst>
                </p:cNvPr>
                <p:cNvPicPr/>
                <p:nvPr/>
              </p:nvPicPr>
              <p:blipFill>
                <a:blip r:embed="rId29"/>
                <a:stretch>
                  <a:fillRect/>
                </a:stretch>
              </p:blipFill>
              <p:spPr>
                <a:xfrm>
                  <a:off x="5417661" y="419829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12EB2FBA-C5BF-29B0-4A81-23165C118DF3}"/>
                    </a:ext>
                  </a:extLst>
                </p14:cNvPr>
                <p14:cNvContentPartPr/>
                <p14:nvPr/>
              </p14:nvContentPartPr>
              <p14:xfrm>
                <a:off x="5333781" y="4087059"/>
                <a:ext cx="510480" cy="327240"/>
              </p14:xfrm>
            </p:contentPart>
          </mc:Choice>
          <mc:Fallback xmlns="">
            <p:pic>
              <p:nvPicPr>
                <p:cNvPr id="20" name="Ink 19">
                  <a:extLst>
                    <a:ext uri="{FF2B5EF4-FFF2-40B4-BE49-F238E27FC236}">
                      <a16:creationId xmlns:a16="http://schemas.microsoft.com/office/drawing/2014/main" id="{12EB2FBA-C5BF-29B0-4A81-23165C118DF3}"/>
                    </a:ext>
                  </a:extLst>
                </p:cNvPr>
                <p:cNvPicPr/>
                <p:nvPr/>
              </p:nvPicPr>
              <p:blipFill>
                <a:blip r:embed="rId31"/>
                <a:stretch>
                  <a:fillRect/>
                </a:stretch>
              </p:blipFill>
              <p:spPr>
                <a:xfrm>
                  <a:off x="5327661" y="4080939"/>
                  <a:ext cx="52272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8" name="Ink 27">
                  <a:extLst>
                    <a:ext uri="{FF2B5EF4-FFF2-40B4-BE49-F238E27FC236}">
                      <a16:creationId xmlns:a16="http://schemas.microsoft.com/office/drawing/2014/main" id="{6B2B5BDD-F7C1-E70E-B5A9-F5CA068AD926}"/>
                    </a:ext>
                  </a:extLst>
                </p14:cNvPr>
                <p14:cNvContentPartPr/>
                <p14:nvPr/>
              </p14:nvContentPartPr>
              <p14:xfrm>
                <a:off x="5271141" y="4322139"/>
                <a:ext cx="3158280" cy="1236240"/>
              </p14:xfrm>
            </p:contentPart>
          </mc:Choice>
          <mc:Fallback xmlns="">
            <p:pic>
              <p:nvPicPr>
                <p:cNvPr id="28" name="Ink 27">
                  <a:extLst>
                    <a:ext uri="{FF2B5EF4-FFF2-40B4-BE49-F238E27FC236}">
                      <a16:creationId xmlns:a16="http://schemas.microsoft.com/office/drawing/2014/main" id="{6B2B5BDD-F7C1-E70E-B5A9-F5CA068AD926}"/>
                    </a:ext>
                  </a:extLst>
                </p:cNvPr>
                <p:cNvPicPr/>
                <p:nvPr/>
              </p:nvPicPr>
              <p:blipFill>
                <a:blip r:embed="rId33"/>
                <a:stretch>
                  <a:fillRect/>
                </a:stretch>
              </p:blipFill>
              <p:spPr>
                <a:xfrm>
                  <a:off x="5265021" y="4316019"/>
                  <a:ext cx="3170520" cy="12484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0205C22E-3431-3A28-B09D-3272F832F42B}"/>
                    </a:ext>
                  </a:extLst>
                </p14:cNvPr>
                <p14:cNvContentPartPr/>
                <p14:nvPr/>
              </p14:nvContentPartPr>
              <p14:xfrm>
                <a:off x="8247261" y="4283979"/>
                <a:ext cx="262080" cy="100440"/>
              </p14:xfrm>
            </p:contentPart>
          </mc:Choice>
          <mc:Fallback xmlns="">
            <p:pic>
              <p:nvPicPr>
                <p:cNvPr id="29" name="Ink 28">
                  <a:extLst>
                    <a:ext uri="{FF2B5EF4-FFF2-40B4-BE49-F238E27FC236}">
                      <a16:creationId xmlns:a16="http://schemas.microsoft.com/office/drawing/2014/main" id="{0205C22E-3431-3A28-B09D-3272F832F42B}"/>
                    </a:ext>
                  </a:extLst>
                </p:cNvPr>
                <p:cNvPicPr/>
                <p:nvPr/>
              </p:nvPicPr>
              <p:blipFill>
                <a:blip r:embed="rId35"/>
                <a:stretch>
                  <a:fillRect/>
                </a:stretch>
              </p:blipFill>
              <p:spPr>
                <a:xfrm>
                  <a:off x="8241141" y="4277859"/>
                  <a:ext cx="27432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 name="Ink 30">
                  <a:extLst>
                    <a:ext uri="{FF2B5EF4-FFF2-40B4-BE49-F238E27FC236}">
                      <a16:creationId xmlns:a16="http://schemas.microsoft.com/office/drawing/2014/main" id="{863647AF-0E5B-284F-BF51-CCB0733D9A25}"/>
                    </a:ext>
                  </a:extLst>
                </p14:cNvPr>
                <p14:cNvContentPartPr/>
                <p14:nvPr/>
              </p14:nvContentPartPr>
              <p14:xfrm>
                <a:off x="7530141" y="4314939"/>
                <a:ext cx="1116360" cy="1216800"/>
              </p14:xfrm>
            </p:contentPart>
          </mc:Choice>
          <mc:Fallback xmlns="">
            <p:pic>
              <p:nvPicPr>
                <p:cNvPr id="31" name="Ink 30">
                  <a:extLst>
                    <a:ext uri="{FF2B5EF4-FFF2-40B4-BE49-F238E27FC236}">
                      <a16:creationId xmlns:a16="http://schemas.microsoft.com/office/drawing/2014/main" id="{863647AF-0E5B-284F-BF51-CCB0733D9A25}"/>
                    </a:ext>
                  </a:extLst>
                </p:cNvPr>
                <p:cNvPicPr/>
                <p:nvPr/>
              </p:nvPicPr>
              <p:blipFill>
                <a:blip r:embed="rId37"/>
                <a:stretch>
                  <a:fillRect/>
                </a:stretch>
              </p:blipFill>
              <p:spPr>
                <a:xfrm>
                  <a:off x="7524021" y="4308819"/>
                  <a:ext cx="1128600" cy="1229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38B248A5-5987-39A0-E250-E24E73B0BF10}"/>
                    </a:ext>
                  </a:extLst>
                </p14:cNvPr>
                <p14:cNvContentPartPr/>
                <p14:nvPr/>
              </p14:nvContentPartPr>
              <p14:xfrm>
                <a:off x="8552181" y="4276419"/>
                <a:ext cx="190080" cy="140760"/>
              </p14:xfrm>
            </p:contentPart>
          </mc:Choice>
          <mc:Fallback xmlns="">
            <p:pic>
              <p:nvPicPr>
                <p:cNvPr id="33" name="Ink 32">
                  <a:extLst>
                    <a:ext uri="{FF2B5EF4-FFF2-40B4-BE49-F238E27FC236}">
                      <a16:creationId xmlns:a16="http://schemas.microsoft.com/office/drawing/2014/main" id="{38B248A5-5987-39A0-E250-E24E73B0BF10}"/>
                    </a:ext>
                  </a:extLst>
                </p:cNvPr>
                <p:cNvPicPr/>
                <p:nvPr/>
              </p:nvPicPr>
              <p:blipFill>
                <a:blip r:embed="rId39"/>
                <a:stretch>
                  <a:fillRect/>
                </a:stretch>
              </p:blipFill>
              <p:spPr>
                <a:xfrm>
                  <a:off x="8546061" y="4270299"/>
                  <a:ext cx="202320" cy="153000"/>
                </a:xfrm>
                <a:prstGeom prst="rect">
                  <a:avLst/>
                </a:prstGeom>
              </p:spPr>
            </p:pic>
          </mc:Fallback>
        </mc:AlternateContent>
      </p:grpSp>
      <p:sp>
        <p:nvSpPr>
          <p:cNvPr id="36" name="TextBox 35">
            <a:extLst>
              <a:ext uri="{FF2B5EF4-FFF2-40B4-BE49-F238E27FC236}">
                <a16:creationId xmlns:a16="http://schemas.microsoft.com/office/drawing/2014/main" id="{05774532-1B2B-B714-B68C-1E99B65463C1}"/>
              </a:ext>
            </a:extLst>
          </p:cNvPr>
          <p:cNvSpPr txBox="1"/>
          <p:nvPr/>
        </p:nvSpPr>
        <p:spPr>
          <a:xfrm>
            <a:off x="547937" y="3651868"/>
            <a:ext cx="1810444" cy="369332"/>
          </a:xfrm>
          <a:prstGeom prst="rect">
            <a:avLst/>
          </a:prstGeom>
          <a:noFill/>
        </p:spPr>
        <p:txBody>
          <a:bodyPr wrap="square">
            <a:spAutoFit/>
          </a:bodyPr>
          <a:lstStyle/>
          <a:p>
            <a:r>
              <a:rPr lang="en-AU" dirty="0">
                <a:solidFill>
                  <a:srgbClr val="686868"/>
                </a:solidFill>
                <a:latin typeface="Open sans" panose="020B0606030504020204" pitchFamily="34" charset="0"/>
              </a:rPr>
              <a:t>DF identifier</a:t>
            </a:r>
            <a:endParaRPr lang="en-AU" dirty="0"/>
          </a:p>
        </p:txBody>
      </p:sp>
      <p:sp>
        <p:nvSpPr>
          <p:cNvPr id="38" name="TextBox 37">
            <a:extLst>
              <a:ext uri="{FF2B5EF4-FFF2-40B4-BE49-F238E27FC236}">
                <a16:creationId xmlns:a16="http://schemas.microsoft.com/office/drawing/2014/main" id="{9EE4B834-0214-92F9-2F8C-27C3AB06DF0C}"/>
              </a:ext>
            </a:extLst>
          </p:cNvPr>
          <p:cNvSpPr txBox="1"/>
          <p:nvPr/>
        </p:nvSpPr>
        <p:spPr>
          <a:xfrm>
            <a:off x="2475737" y="3867232"/>
            <a:ext cx="655186" cy="369332"/>
          </a:xfrm>
          <a:prstGeom prst="rect">
            <a:avLst/>
          </a:prstGeom>
          <a:noFill/>
        </p:spPr>
        <p:txBody>
          <a:bodyPr wrap="square">
            <a:spAutoFit/>
          </a:bodyPr>
          <a:lstStyle/>
          <a:p>
            <a:r>
              <a:rPr lang="en-AU" dirty="0">
                <a:solidFill>
                  <a:srgbClr val="686868"/>
                </a:solidFill>
                <a:latin typeface="Open sans" panose="020B0606030504020204" pitchFamily="34" charset="0"/>
              </a:rPr>
              <a:t>IDs</a:t>
            </a:r>
            <a:endParaRPr lang="en-AU" dirty="0"/>
          </a:p>
        </p:txBody>
      </p:sp>
      <p:sp>
        <p:nvSpPr>
          <p:cNvPr id="39" name="TextBox 38">
            <a:extLst>
              <a:ext uri="{FF2B5EF4-FFF2-40B4-BE49-F238E27FC236}">
                <a16:creationId xmlns:a16="http://schemas.microsoft.com/office/drawing/2014/main" id="{6E0956B2-FD47-B4EC-0FB3-B41F37326854}"/>
              </a:ext>
            </a:extLst>
          </p:cNvPr>
          <p:cNvSpPr txBox="1"/>
          <p:nvPr/>
        </p:nvSpPr>
        <p:spPr>
          <a:xfrm>
            <a:off x="5449341" y="3740047"/>
            <a:ext cx="655186" cy="369332"/>
          </a:xfrm>
          <a:prstGeom prst="rect">
            <a:avLst/>
          </a:prstGeom>
          <a:noFill/>
        </p:spPr>
        <p:txBody>
          <a:bodyPr wrap="square">
            <a:spAutoFit/>
          </a:bodyPr>
          <a:lstStyle/>
          <a:p>
            <a:r>
              <a:rPr lang="en-AU" dirty="0">
                <a:solidFill>
                  <a:srgbClr val="686868"/>
                </a:solidFill>
                <a:latin typeface="Open sans" panose="020B0606030504020204" pitchFamily="34" charset="0"/>
              </a:rPr>
              <a:t>IDs</a:t>
            </a:r>
            <a:endParaRPr lang="en-AU" dirty="0"/>
          </a:p>
        </p:txBody>
      </p:sp>
      <p:sp>
        <p:nvSpPr>
          <p:cNvPr id="40" name="TextBox 39">
            <a:extLst>
              <a:ext uri="{FF2B5EF4-FFF2-40B4-BE49-F238E27FC236}">
                <a16:creationId xmlns:a16="http://schemas.microsoft.com/office/drawing/2014/main" id="{09A33F12-0A9D-E3D8-90F5-DCC69E430A5D}"/>
              </a:ext>
            </a:extLst>
          </p:cNvPr>
          <p:cNvSpPr txBox="1"/>
          <p:nvPr/>
        </p:nvSpPr>
        <p:spPr>
          <a:xfrm>
            <a:off x="8162679" y="3895194"/>
            <a:ext cx="1184286" cy="369332"/>
          </a:xfrm>
          <a:prstGeom prst="rect">
            <a:avLst/>
          </a:prstGeom>
          <a:noFill/>
        </p:spPr>
        <p:txBody>
          <a:bodyPr wrap="square">
            <a:spAutoFit/>
          </a:bodyPr>
          <a:lstStyle/>
          <a:p>
            <a:r>
              <a:rPr lang="en-AU" dirty="0">
                <a:solidFill>
                  <a:srgbClr val="686868"/>
                </a:solidFill>
                <a:latin typeface="Open sans" panose="020B0606030504020204" pitchFamily="34" charset="0"/>
              </a:rPr>
              <a:t>Values</a:t>
            </a:r>
            <a:endParaRPr lang="en-AU" dirty="0"/>
          </a:p>
        </p:txBody>
      </p:sp>
    </p:spTree>
    <p:extLst>
      <p:ext uri="{BB962C8B-B14F-4D97-AF65-F5344CB8AC3E}">
        <p14:creationId xmlns:p14="http://schemas.microsoft.com/office/powerpoint/2010/main" val="1022558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CEA26-A9CE-8A42-4035-AC6625A28D8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DD4BEF4-E1B1-58A2-DEAB-5D050CA60A5C}"/>
              </a:ext>
            </a:extLst>
          </p:cNvPr>
          <p:cNvSpPr>
            <a:spLocks noGrp="1"/>
          </p:cNvSpPr>
          <p:nvPr>
            <p:ph type="title"/>
          </p:nvPr>
        </p:nvSpPr>
        <p:spPr/>
        <p:txBody>
          <a:bodyPr/>
          <a:lstStyle/>
          <a:p>
            <a:r>
              <a:rPr lang="en-US" dirty="0"/>
              <a:t>Manage Data: </a:t>
            </a:r>
            <a:r>
              <a:rPr lang="en-US" b="1" dirty="0"/>
              <a:t>upload</a:t>
            </a:r>
          </a:p>
        </p:txBody>
      </p:sp>
      <p:grpSp>
        <p:nvGrpSpPr>
          <p:cNvPr id="4" name="Groupe 3">
            <a:extLst>
              <a:ext uri="{FF2B5EF4-FFF2-40B4-BE49-F238E27FC236}">
                <a16:creationId xmlns:a16="http://schemas.microsoft.com/office/drawing/2014/main" id="{0B3580BF-BAD3-27B2-0EA4-567D34B6C7E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DB031C5F-91B8-C2EE-2FDE-AEAC0A13EFD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812812D-BFE5-0327-0EAD-524FA559EE9B}"/>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8AC962DD-4AC3-4123-D7F1-FF7E60C26632}"/>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E11445AD-F553-97AF-7DFB-9E0FB747986A}"/>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F23E3BE-F8BD-5EA2-DFD2-ED53CF5394D0}"/>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558BBCD-CC9C-C2D3-F106-F438607E15A8}"/>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BE4E1DD-4716-AA25-77B9-A8ECAAFFE2A4}"/>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32</a:t>
            </a:fld>
            <a:endParaRPr lang="en-AU" dirty="0"/>
          </a:p>
        </p:txBody>
      </p:sp>
      <p:sp>
        <p:nvSpPr>
          <p:cNvPr id="15" name="TextBox 14">
            <a:extLst>
              <a:ext uri="{FF2B5EF4-FFF2-40B4-BE49-F238E27FC236}">
                <a16:creationId xmlns:a16="http://schemas.microsoft.com/office/drawing/2014/main" id="{331F1E67-C3EE-FBE4-0FBF-7D552ECC0702}"/>
              </a:ext>
            </a:extLst>
          </p:cNvPr>
          <p:cNvSpPr txBox="1"/>
          <p:nvPr/>
        </p:nvSpPr>
        <p:spPr>
          <a:xfrm>
            <a:off x="3130923" y="2561250"/>
            <a:ext cx="8182536" cy="1477328"/>
          </a:xfrm>
          <a:prstGeom prst="rect">
            <a:avLst/>
          </a:prstGeom>
          <a:noFill/>
        </p:spPr>
        <p:txBody>
          <a:bodyPr wrap="square">
            <a:spAutoFit/>
          </a:bodyPr>
          <a:lstStyle/>
          <a:p>
            <a:pPr algn="l"/>
            <a:r>
              <a:rPr lang="en-AU" b="0" i="0" u="none" strike="noStrike" dirty="0">
                <a:solidFill>
                  <a:srgbClr val="686868"/>
                </a:solidFill>
                <a:effectLst/>
                <a:latin typeface="Open sans" panose="020B0606030504020204" pitchFamily="34" charset="0"/>
                <a:hlinkClick r:id="rId7"/>
              </a:rPr>
              <a:t>Excel data files</a:t>
            </a:r>
            <a:r>
              <a:rPr lang="en-AU" b="0" i="0" dirty="0">
                <a:solidFill>
                  <a:srgbClr val="686868"/>
                </a:solidFill>
                <a:effectLst/>
                <a:latin typeface="Open sans" panose="020B0606030504020204" pitchFamily="34" charset="0"/>
              </a:rPr>
              <a:t> </a:t>
            </a:r>
          </a:p>
          <a:p>
            <a:pPr algn="l"/>
            <a:endParaRPr lang="en-AU" dirty="0">
              <a:solidFill>
                <a:srgbClr val="686868"/>
              </a:solidFill>
              <a:latin typeface="Open sans" panose="020B0606030504020204" pitchFamily="34" charset="0"/>
            </a:endParaRPr>
          </a:p>
          <a:p>
            <a:pPr algn="l"/>
            <a:r>
              <a:rPr lang="en-AU" b="0" i="0" dirty="0">
                <a:solidFill>
                  <a:srgbClr val="686868"/>
                </a:solidFill>
                <a:effectLst/>
                <a:latin typeface="Open sans" panose="020B0606030504020204" pitchFamily="34" charset="0"/>
              </a:rPr>
              <a:t>data organised in spreadsheet tables according to a table description</a:t>
            </a:r>
          </a:p>
          <a:p>
            <a:pPr algn="l"/>
            <a:r>
              <a:rPr lang="en-AU" b="0" i="0" dirty="0">
                <a:solidFill>
                  <a:srgbClr val="686868"/>
                </a:solidFill>
                <a:effectLst/>
                <a:latin typeface="Open sans" panose="020B0606030504020204" pitchFamily="34" charset="0"/>
              </a:rPr>
              <a:t>provided with the Excel file through an additional Excel Data Descriptor</a:t>
            </a:r>
          </a:p>
          <a:p>
            <a:pPr algn="l"/>
            <a:r>
              <a:rPr lang="en-AU" i="1" dirty="0">
                <a:solidFill>
                  <a:srgbClr val="686868"/>
                </a:solidFill>
                <a:latin typeface="Open sans" panose="020B0606030504020204" pitchFamily="34" charset="0"/>
              </a:rPr>
              <a:t>It’s rather complex!</a:t>
            </a:r>
          </a:p>
        </p:txBody>
      </p:sp>
      <p:pic>
        <p:nvPicPr>
          <p:cNvPr id="11266" name="Picture 2" descr="dlm-upload-data-banner">
            <a:extLst>
              <a:ext uri="{FF2B5EF4-FFF2-40B4-BE49-F238E27FC236}">
                <a16:creationId xmlns:a16="http://schemas.microsoft.com/office/drawing/2014/main" id="{BE53F861-661B-43D8-A442-E07AEE45B08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5977" y="1677405"/>
            <a:ext cx="11166376" cy="556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319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01CAC-24C7-43CD-A7AE-3FE55D6C0B1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711BC7-E544-18BD-2DDA-63942D35E474}"/>
              </a:ext>
            </a:extLst>
          </p:cNvPr>
          <p:cNvSpPr>
            <a:spLocks noGrp="1"/>
          </p:cNvSpPr>
          <p:nvPr>
            <p:ph type="title"/>
          </p:nvPr>
        </p:nvSpPr>
        <p:spPr/>
        <p:txBody>
          <a:bodyPr/>
          <a:lstStyle/>
          <a:p>
            <a:r>
              <a:rPr lang="en-US" dirty="0"/>
              <a:t>Manage Data: </a:t>
            </a:r>
            <a:r>
              <a:rPr lang="en-US" b="1" dirty="0"/>
              <a:t>delete</a:t>
            </a:r>
          </a:p>
        </p:txBody>
      </p:sp>
      <p:grpSp>
        <p:nvGrpSpPr>
          <p:cNvPr id="4" name="Groupe 3">
            <a:extLst>
              <a:ext uri="{FF2B5EF4-FFF2-40B4-BE49-F238E27FC236}">
                <a16:creationId xmlns:a16="http://schemas.microsoft.com/office/drawing/2014/main" id="{5E4007C0-BB18-4B9F-7BF1-EB5FB076BA8E}"/>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C9F3ED03-D58A-753D-F1F4-946C45E415F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F2021A6-BFDA-16DA-4A3F-DA8AC27AFE91}"/>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04779F5C-80F6-652F-0CAF-4607EE931159}"/>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10ABCF1E-C211-7795-6E88-520D2EF25D8B}"/>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B6F1307-4538-9259-841C-A4B553CF69FE}"/>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4F55BFF-42E4-F4D6-EC13-279E168E99B7}"/>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B1B102CC-9946-1538-E9B2-4FB0287B33C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33</a:t>
            </a:fld>
            <a:endParaRPr lang="en-AU" dirty="0"/>
          </a:p>
        </p:txBody>
      </p:sp>
      <p:sp>
        <p:nvSpPr>
          <p:cNvPr id="2" name="TextBox 1">
            <a:extLst>
              <a:ext uri="{FF2B5EF4-FFF2-40B4-BE49-F238E27FC236}">
                <a16:creationId xmlns:a16="http://schemas.microsoft.com/office/drawing/2014/main" id="{AAA73E3D-F425-0669-1DAF-556A9B7D0D72}"/>
              </a:ext>
            </a:extLst>
          </p:cNvPr>
          <p:cNvSpPr txBox="1"/>
          <p:nvPr/>
        </p:nvSpPr>
        <p:spPr>
          <a:xfrm>
            <a:off x="3870348" y="1671935"/>
            <a:ext cx="7174879" cy="3139321"/>
          </a:xfrm>
          <a:prstGeom prst="rect">
            <a:avLst/>
          </a:prstGeom>
          <a:noFill/>
        </p:spPr>
        <p:txBody>
          <a:bodyPr wrap="square">
            <a:spAutoFit/>
          </a:bodyPr>
          <a:lstStyle/>
          <a:p>
            <a:r>
              <a:rPr lang="en-AU" b="1" dirty="0">
                <a:solidFill>
                  <a:srgbClr val="686868"/>
                </a:solidFill>
                <a:latin typeface="Open sans" panose="020B0606030504020204" pitchFamily="34" charset="0"/>
              </a:rPr>
              <a:t>possible Actions on upload:</a:t>
            </a:r>
          </a:p>
          <a:p>
            <a:r>
              <a:rPr lang="en-AU" b="1" dirty="0">
                <a:solidFill>
                  <a:srgbClr val="686868"/>
                </a:solidFill>
                <a:latin typeface="Open sans" panose="020B0606030504020204" pitchFamily="34" charset="0"/>
              </a:rPr>
              <a:t>I</a:t>
            </a:r>
            <a:r>
              <a:rPr lang="en-AU" dirty="0">
                <a:solidFill>
                  <a:srgbClr val="686868"/>
                </a:solidFill>
                <a:latin typeface="Open sans" panose="020B0606030504020204" pitchFamily="34" charset="0"/>
              </a:rPr>
              <a:t>nformation</a:t>
            </a:r>
          </a:p>
          <a:p>
            <a:r>
              <a:rPr lang="en-AU" b="1" dirty="0">
                <a:solidFill>
                  <a:srgbClr val="686868"/>
                </a:solidFill>
                <a:latin typeface="Open sans" panose="020B0606030504020204" pitchFamily="34" charset="0"/>
              </a:rPr>
              <a:t>M</a:t>
            </a:r>
            <a:r>
              <a:rPr lang="en-AU" dirty="0">
                <a:solidFill>
                  <a:srgbClr val="686868"/>
                </a:solidFill>
                <a:latin typeface="Open sans" panose="020B0606030504020204" pitchFamily="34" charset="0"/>
              </a:rPr>
              <a:t>erge: d</a:t>
            </a:r>
            <a:r>
              <a:rPr lang="en-AU" b="0" i="0" dirty="0">
                <a:solidFill>
                  <a:srgbClr val="686868"/>
                </a:solidFill>
                <a:effectLst/>
                <a:latin typeface="Open sans" panose="020B0606030504020204" pitchFamily="34" charset="0"/>
              </a:rPr>
              <a:t>ata for incremental update</a:t>
            </a:r>
            <a:endParaRPr lang="en-AU" dirty="0">
              <a:solidFill>
                <a:srgbClr val="686868"/>
              </a:solidFill>
              <a:latin typeface="Open sans" panose="020B0606030504020204" pitchFamily="34" charset="0"/>
            </a:endParaRPr>
          </a:p>
          <a:p>
            <a:r>
              <a:rPr lang="en-AU" b="1" dirty="0">
                <a:solidFill>
                  <a:srgbClr val="686868"/>
                </a:solidFill>
                <a:latin typeface="Open sans" panose="020B0606030504020204" pitchFamily="34" charset="0"/>
              </a:rPr>
              <a:t>R</a:t>
            </a:r>
            <a:r>
              <a:rPr lang="en-AU" dirty="0">
                <a:solidFill>
                  <a:srgbClr val="686868"/>
                </a:solidFill>
                <a:latin typeface="Open sans" panose="020B0606030504020204" pitchFamily="34" charset="0"/>
              </a:rPr>
              <a:t>eplace: d</a:t>
            </a:r>
            <a:r>
              <a:rPr lang="en-AU" b="0" i="0" dirty="0">
                <a:solidFill>
                  <a:srgbClr val="686868"/>
                </a:solidFill>
                <a:effectLst/>
                <a:latin typeface="Open sans" panose="020B0606030504020204" pitchFamily="34" charset="0"/>
              </a:rPr>
              <a:t>ata for replacement</a:t>
            </a:r>
            <a:br>
              <a:rPr lang="en-AU" dirty="0">
                <a:solidFill>
                  <a:srgbClr val="686868"/>
                </a:solidFill>
                <a:latin typeface="Open sans" panose="020B0606030504020204" pitchFamily="34" charset="0"/>
              </a:rPr>
            </a:br>
            <a:r>
              <a:rPr lang="en-AU" b="1" dirty="0">
                <a:solidFill>
                  <a:srgbClr val="686868"/>
                </a:solidFill>
                <a:latin typeface="Open sans" panose="020B0606030504020204" pitchFamily="34" charset="0"/>
              </a:rPr>
              <a:t>D</a:t>
            </a:r>
            <a:r>
              <a:rPr lang="en-AU" dirty="0">
                <a:solidFill>
                  <a:srgbClr val="686868"/>
                </a:solidFill>
                <a:latin typeface="Open sans" panose="020B0606030504020204" pitchFamily="34" charset="0"/>
              </a:rPr>
              <a:t>elete: d</a:t>
            </a:r>
            <a:r>
              <a:rPr lang="en-AU" b="0" i="0" dirty="0">
                <a:solidFill>
                  <a:srgbClr val="686868"/>
                </a:solidFill>
                <a:effectLst/>
                <a:latin typeface="Open sans" panose="020B0606030504020204" pitchFamily="34" charset="0"/>
              </a:rPr>
              <a:t>ata to be deleted</a:t>
            </a:r>
            <a:endParaRPr lang="en-AU" dirty="0">
              <a:solidFill>
                <a:srgbClr val="686868"/>
              </a:solidFill>
              <a:latin typeface="Open sans" panose="020B0606030504020204" pitchFamily="34" charset="0"/>
            </a:endParaRPr>
          </a:p>
          <a:p>
            <a:endParaRPr lang="en-AU" b="1" dirty="0">
              <a:solidFill>
                <a:srgbClr val="686868"/>
              </a:solidFill>
              <a:latin typeface="Open sans" panose="020B0606030504020204" pitchFamily="34" charset="0"/>
            </a:endParaRPr>
          </a:p>
          <a:p>
            <a:r>
              <a:rPr lang="en-AU" b="1"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SDMX-CSV 2.0 </a:t>
            </a:r>
            <a:r>
              <a:rPr lang="en-AU" b="0" i="0" dirty="0">
                <a:solidFill>
                  <a:srgbClr val="686868"/>
                </a:solidFill>
                <a:effectLst/>
                <a:latin typeface="Open sans" panose="020B0606030504020204" pitchFamily="34" charset="0"/>
              </a:rPr>
              <a:t>an </a:t>
            </a:r>
            <a:r>
              <a:rPr lang="en-AU" b="1" i="0" dirty="0">
                <a:solidFill>
                  <a:srgbClr val="686868"/>
                </a:solidFill>
                <a:effectLst/>
                <a:latin typeface="Open sans" panose="020B0606030504020204" pitchFamily="34" charset="0"/>
              </a:rPr>
              <a:t>ACTION</a:t>
            </a:r>
            <a:r>
              <a:rPr lang="en-AU" b="0" i="0" dirty="0">
                <a:solidFill>
                  <a:srgbClr val="686868"/>
                </a:solidFill>
                <a:effectLst/>
                <a:latin typeface="Open sans" panose="020B0606030504020204" pitchFamily="34" charset="0"/>
              </a:rPr>
              <a:t> column (after the structure identification column) defines which action for each individual row (observation or attribute(s)). If absent,</a:t>
            </a:r>
            <a:r>
              <a:rPr lang="en-AU" dirty="0">
                <a:solidFill>
                  <a:srgbClr val="686868"/>
                </a:solidFill>
                <a:latin typeface="Open sans" panose="020B0606030504020204" pitchFamily="34" charset="0"/>
              </a:rPr>
              <a:t> then </a:t>
            </a:r>
            <a:r>
              <a:rPr lang="en-AU" b="1" dirty="0">
                <a:solidFill>
                  <a:srgbClr val="686868"/>
                </a:solidFill>
                <a:latin typeface="Open sans" panose="020B0606030504020204" pitchFamily="34" charset="0"/>
              </a:rPr>
              <a:t>M</a:t>
            </a:r>
            <a:r>
              <a:rPr lang="en-AU" dirty="0">
                <a:solidFill>
                  <a:srgbClr val="686868"/>
                </a:solidFill>
                <a:latin typeface="Open sans" panose="020B0606030504020204" pitchFamily="34" charset="0"/>
              </a:rPr>
              <a:t>erge.</a:t>
            </a:r>
            <a:endParaRPr lang="en-AU" b="1"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endParaRPr>
          </a:p>
          <a:p>
            <a:endParaRPr lang="en-AU"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endParaRPr>
          </a:p>
          <a:p>
            <a:r>
              <a:rPr lang="en-AU" b="1"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SDMX-ML </a:t>
            </a:r>
            <a:r>
              <a:rPr lang="en-AU" b="0" i="0" dirty="0">
                <a:solidFill>
                  <a:srgbClr val="686868"/>
                </a:solidFill>
                <a:effectLst/>
                <a:latin typeface="Open sans" panose="020B0606030504020204" pitchFamily="34" charset="0"/>
              </a:rPr>
              <a:t>Delete action is provided per dataset</a:t>
            </a:r>
            <a:endParaRPr lang="en-AU" dirty="0"/>
          </a:p>
        </p:txBody>
      </p:sp>
    </p:spTree>
    <p:extLst>
      <p:ext uri="{BB962C8B-B14F-4D97-AF65-F5344CB8AC3E}">
        <p14:creationId xmlns:p14="http://schemas.microsoft.com/office/powerpoint/2010/main" val="2042554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51364-7D56-B07C-3861-61E929AB933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3BF7B9-61E9-DF4E-2CC8-ABC6FB3A723C}"/>
              </a:ext>
            </a:extLst>
          </p:cNvPr>
          <p:cNvSpPr>
            <a:spLocks noGrp="1"/>
          </p:cNvSpPr>
          <p:nvPr>
            <p:ph type="title"/>
          </p:nvPr>
        </p:nvSpPr>
        <p:spPr/>
        <p:txBody>
          <a:bodyPr/>
          <a:lstStyle/>
          <a:p>
            <a:r>
              <a:rPr lang="en-US" dirty="0"/>
              <a:t>Manage Data: </a:t>
            </a:r>
            <a:r>
              <a:rPr lang="en-US" b="1" dirty="0"/>
              <a:t>delete</a:t>
            </a:r>
          </a:p>
        </p:txBody>
      </p:sp>
      <p:grpSp>
        <p:nvGrpSpPr>
          <p:cNvPr id="4" name="Groupe 3">
            <a:extLst>
              <a:ext uri="{FF2B5EF4-FFF2-40B4-BE49-F238E27FC236}">
                <a16:creationId xmlns:a16="http://schemas.microsoft.com/office/drawing/2014/main" id="{99B86F70-5E33-FD6E-757C-0F91218A4184}"/>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6FA54E56-FF8D-827C-4578-F4E46EA22A9B}"/>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1A207767-650E-A89C-FDC0-D2FDAB126761}"/>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75168D3B-5F90-6C66-D79D-C4FA65FCD643}"/>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A73D0EB3-647A-B547-CA63-1514CB65574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27183AF7-54B6-8304-5E76-25522F26CABB}"/>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62B6067D-B736-05D4-0173-0E948CD57198}"/>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F8F3D62-B1E1-434E-6F96-B0D3FF272A7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34</a:t>
            </a:fld>
            <a:endParaRPr lang="en-AU" dirty="0"/>
          </a:p>
        </p:txBody>
      </p:sp>
      <p:sp>
        <p:nvSpPr>
          <p:cNvPr id="2" name="TextBox 1">
            <a:extLst>
              <a:ext uri="{FF2B5EF4-FFF2-40B4-BE49-F238E27FC236}">
                <a16:creationId xmlns:a16="http://schemas.microsoft.com/office/drawing/2014/main" id="{462C94E1-5AE5-67B2-4D9A-57C52D6B341D}"/>
              </a:ext>
            </a:extLst>
          </p:cNvPr>
          <p:cNvSpPr txBox="1"/>
          <p:nvPr/>
        </p:nvSpPr>
        <p:spPr>
          <a:xfrm>
            <a:off x="3870349" y="1671935"/>
            <a:ext cx="4451302" cy="1754326"/>
          </a:xfrm>
          <a:prstGeom prst="rect">
            <a:avLst/>
          </a:prstGeom>
          <a:noFill/>
        </p:spPr>
        <p:txBody>
          <a:bodyPr wrap="square">
            <a:spAutoFit/>
          </a:bodyPr>
          <a:lstStyle/>
          <a:p>
            <a:r>
              <a:rPr lang="en-AU" b="1" dirty="0">
                <a:solidFill>
                  <a:srgbClr val="686868"/>
                </a:solidFill>
                <a:latin typeface="Open sans" panose="020B0606030504020204" pitchFamily="34" charset="0"/>
              </a:rPr>
              <a:t>Delete everything</a:t>
            </a:r>
            <a:r>
              <a:rPr lang="en-AU" dirty="0">
                <a:solidFill>
                  <a:srgbClr val="686868"/>
                </a:solidFill>
                <a:latin typeface="Open sans" panose="020B0606030504020204" pitchFamily="34" charset="0"/>
              </a:rPr>
              <a:t>: through DLM, drop and reload DF</a:t>
            </a:r>
          </a:p>
          <a:p>
            <a:endParaRPr lang="en-AU" dirty="0">
              <a:solidFill>
                <a:srgbClr val="686868"/>
              </a:solidFill>
              <a:latin typeface="Open sans" panose="020B0606030504020204" pitchFamily="34" charset="0"/>
            </a:endParaRPr>
          </a:p>
          <a:p>
            <a:r>
              <a:rPr lang="en-AU" b="1" dirty="0">
                <a:solidFill>
                  <a:srgbClr val="686868"/>
                </a:solidFill>
                <a:latin typeface="Open sans" panose="020B0606030504020204" pitchFamily="34" charset="0"/>
              </a:rPr>
              <a:t>Delete something</a:t>
            </a:r>
            <a:r>
              <a:rPr lang="en-AU" dirty="0">
                <a:solidFill>
                  <a:srgbClr val="686868"/>
                </a:solidFill>
                <a:latin typeface="Open sans" panose="020B0606030504020204" pitchFamily="34" charset="0"/>
              </a:rPr>
              <a:t>: Delicate operation, as it is necessary to specify what data to download</a:t>
            </a:r>
            <a:endParaRPr lang="en-AU" dirty="0"/>
          </a:p>
        </p:txBody>
      </p:sp>
    </p:spTree>
    <p:extLst>
      <p:ext uri="{BB962C8B-B14F-4D97-AF65-F5344CB8AC3E}">
        <p14:creationId xmlns:p14="http://schemas.microsoft.com/office/powerpoint/2010/main" val="186330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2DEE3-4BE5-8FE0-9240-D9CFF32B0C3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3928577-01FA-1C4A-974A-18EE45C49573}"/>
              </a:ext>
            </a:extLst>
          </p:cNvPr>
          <p:cNvSpPr>
            <a:spLocks noGrp="1"/>
          </p:cNvSpPr>
          <p:nvPr>
            <p:ph type="title"/>
          </p:nvPr>
        </p:nvSpPr>
        <p:spPr/>
        <p:txBody>
          <a:bodyPr/>
          <a:lstStyle/>
          <a:p>
            <a:r>
              <a:rPr lang="en-US" dirty="0"/>
              <a:t>Manage Data: </a:t>
            </a:r>
            <a:r>
              <a:rPr lang="en-US" b="1" dirty="0"/>
              <a:t>delete</a:t>
            </a:r>
          </a:p>
        </p:txBody>
      </p:sp>
      <p:grpSp>
        <p:nvGrpSpPr>
          <p:cNvPr id="4" name="Groupe 3">
            <a:extLst>
              <a:ext uri="{FF2B5EF4-FFF2-40B4-BE49-F238E27FC236}">
                <a16:creationId xmlns:a16="http://schemas.microsoft.com/office/drawing/2014/main" id="{41A44944-D3C9-9DF7-7E93-9402F5D024E5}"/>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1EDF23F-48FF-A0AC-579C-8E6B1A790F34}"/>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15DA4CB-6032-E6FC-DFBE-528AFB1FB96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F63B088C-903E-C092-3916-47A1D08977B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4E8D8163-5E7F-114A-8BA2-3304E90F974B}"/>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14F9308C-CE8A-CF4D-5AC4-0DD7B5250A47}"/>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D53DAAD-9779-C189-1777-CF7467ACEA3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E7E2E7EA-1587-1221-6ECA-63540C176F8B}"/>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35</a:t>
            </a:fld>
            <a:endParaRPr lang="en-AU" dirty="0"/>
          </a:p>
        </p:txBody>
      </p:sp>
      <p:sp>
        <p:nvSpPr>
          <p:cNvPr id="2" name="TextBox 1">
            <a:extLst>
              <a:ext uri="{FF2B5EF4-FFF2-40B4-BE49-F238E27FC236}">
                <a16:creationId xmlns:a16="http://schemas.microsoft.com/office/drawing/2014/main" id="{67C20092-E710-1C12-BDC5-A3D9D00AFF24}"/>
              </a:ext>
            </a:extLst>
          </p:cNvPr>
          <p:cNvSpPr txBox="1"/>
          <p:nvPr/>
        </p:nvSpPr>
        <p:spPr>
          <a:xfrm>
            <a:off x="1046945" y="1380872"/>
            <a:ext cx="10628768" cy="5078313"/>
          </a:xfrm>
          <a:prstGeom prst="rect">
            <a:avLst/>
          </a:prstGeom>
          <a:noFill/>
        </p:spPr>
        <p:txBody>
          <a:bodyPr wrap="square">
            <a:spAutoFit/>
          </a:bodyPr>
          <a:lstStyle/>
          <a:p>
            <a:r>
              <a:rPr lang="en-AU" dirty="0">
                <a:solidFill>
                  <a:srgbClr val="686868"/>
                </a:solidFill>
                <a:latin typeface="Open sans" panose="020B0606030504020204" pitchFamily="34" charset="0"/>
              </a:rPr>
              <a:t>D</a:t>
            </a:r>
            <a:r>
              <a:rPr lang="en-AU" b="0" i="0" dirty="0">
                <a:solidFill>
                  <a:srgbClr val="686868"/>
                </a:solidFill>
                <a:effectLst/>
                <a:latin typeface="Open sans" panose="020B0606030504020204" pitchFamily="34" charset="0"/>
              </a:rPr>
              <a:t>eletion happens at the lowest level of detail provided.</a:t>
            </a:r>
            <a:endParaRPr lang="en-AU" dirty="0">
              <a:solidFill>
                <a:srgbClr val="686868"/>
              </a:solidFill>
              <a:latin typeface="Open sans" panose="020B0606030504020204" pitchFamily="34" charset="0"/>
            </a:endParaRPr>
          </a:p>
          <a:p>
            <a:endParaRPr lang="en-AU" b="0" i="0" dirty="0">
              <a:solidFill>
                <a:srgbClr val="686868"/>
              </a:solidFill>
              <a:effectLst/>
              <a:latin typeface="Open sans" panose="020B0606030504020204" pitchFamily="34" charset="0"/>
            </a:endParaRPr>
          </a:p>
          <a:p>
            <a:r>
              <a:rPr lang="en-AU" b="0" i="0" dirty="0">
                <a:solidFill>
                  <a:srgbClr val="686868"/>
                </a:solidFill>
                <a:effectLst/>
                <a:latin typeface="Open sans" panose="020B0606030504020204" pitchFamily="34" charset="0"/>
              </a:rPr>
              <a:t>If a row contains:</a:t>
            </a:r>
          </a:p>
          <a:p>
            <a:endParaRPr lang="en-AU" b="0" i="0" dirty="0">
              <a:solidFill>
                <a:srgbClr val="686868"/>
              </a:solidFill>
              <a:effectLst/>
              <a:latin typeface="Open sans" panose="020B0606030504020204" pitchFamily="34" charset="0"/>
            </a:endParaRPr>
          </a:p>
          <a:p>
            <a:r>
              <a:rPr lang="en-AU" dirty="0">
                <a:solidFill>
                  <a:srgbClr val="686868"/>
                </a:solidFill>
                <a:latin typeface="Open sans" panose="020B0606030504020204" pitchFamily="34" charset="0"/>
              </a:rPr>
              <a:t>only</a:t>
            </a:r>
            <a:r>
              <a:rPr lang="en-AU" b="0" i="0" dirty="0">
                <a:solidFill>
                  <a:srgbClr val="686868"/>
                </a:solidFill>
                <a:effectLst/>
                <a:latin typeface="Open sans" panose="020B0606030504020204" pitchFamily="34" charset="0"/>
              </a:rPr>
              <a:t> the identification information of the structural artefact (dataflow, data structure definition, …)</a:t>
            </a:r>
            <a:br>
              <a:rPr lang="en-AU" b="0" i="0" dirty="0">
                <a:solidFill>
                  <a:srgbClr val="686868"/>
                </a:solidFill>
                <a:effectLst/>
                <a:latin typeface="Open sans" panose="020B0606030504020204" pitchFamily="34" charset="0"/>
              </a:rPr>
            </a:br>
            <a:r>
              <a:rPr lang="en-AU" b="0" i="0" dirty="0">
                <a:solidFill>
                  <a:srgbClr val="686868"/>
                </a:solidFill>
                <a:effectLst/>
                <a:latin typeface="Open sans" panose="020B0606030504020204" pitchFamily="34" charset="0"/>
              </a:rPr>
              <a:t>then all data for the given artefact will be deleted</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the structure identification and only partial dimension values</a:t>
            </a:r>
            <a:br>
              <a:rPr lang="en-AU" b="0" i="0" dirty="0">
                <a:solidFill>
                  <a:srgbClr val="686868"/>
                </a:solidFill>
                <a:effectLst/>
                <a:latin typeface="Open sans" panose="020B0606030504020204" pitchFamily="34" charset="0"/>
              </a:rPr>
            </a:br>
            <a:r>
              <a:rPr lang="en-AU" b="0" i="0" dirty="0">
                <a:solidFill>
                  <a:srgbClr val="686868"/>
                </a:solidFill>
                <a:effectLst/>
                <a:latin typeface="Open sans" panose="020B0606030504020204" pitchFamily="34" charset="0"/>
              </a:rPr>
              <a:t>then all observations and all attribute values relating to those dimension values will be deleted</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the structure identification, partial dimension values </a:t>
            </a:r>
            <a:r>
              <a:rPr lang="en-AU" dirty="0">
                <a:solidFill>
                  <a:srgbClr val="686868"/>
                </a:solidFill>
                <a:latin typeface="Open sans" panose="020B0606030504020204" pitchFamily="34" charset="0"/>
              </a:rPr>
              <a:t>and </a:t>
            </a:r>
            <a:r>
              <a:rPr lang="en-AU" b="0" i="0" dirty="0">
                <a:solidFill>
                  <a:srgbClr val="686868"/>
                </a:solidFill>
                <a:effectLst/>
                <a:latin typeface="Open sans" panose="020B0606030504020204" pitchFamily="34" charset="0"/>
              </a:rPr>
              <a:t>values for some of the related attributes</a:t>
            </a:r>
            <a:br>
              <a:rPr lang="en-AU" b="0" i="0" dirty="0">
                <a:solidFill>
                  <a:srgbClr val="686868"/>
                </a:solidFill>
                <a:effectLst/>
                <a:latin typeface="Open sans" panose="020B0606030504020204" pitchFamily="34" charset="0"/>
              </a:rPr>
            </a:br>
            <a:r>
              <a:rPr lang="en-AU" b="0" i="0" dirty="0">
                <a:solidFill>
                  <a:srgbClr val="686868"/>
                </a:solidFill>
                <a:effectLst/>
                <a:latin typeface="Open sans" panose="020B0606030504020204" pitchFamily="34" charset="0"/>
              </a:rPr>
              <a:t>then only these attribute values will be deleted</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the structure identification and full dimension values</a:t>
            </a:r>
            <a:br>
              <a:rPr lang="en-AU" b="0" i="0" dirty="0">
                <a:solidFill>
                  <a:srgbClr val="686868"/>
                </a:solidFill>
                <a:effectLst/>
                <a:latin typeface="Open sans" panose="020B0606030504020204" pitchFamily="34" charset="0"/>
              </a:rPr>
            </a:br>
            <a:r>
              <a:rPr lang="en-AU" b="0" i="0" dirty="0">
                <a:solidFill>
                  <a:srgbClr val="686868"/>
                </a:solidFill>
                <a:effectLst/>
                <a:latin typeface="Open sans" panose="020B0606030504020204" pitchFamily="34" charset="0"/>
              </a:rPr>
              <a:t>then the related observation and all its observation-level attribute values will be deleted</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structure identification, full dimension values as well as values for some of the related measures and attributes then only these measure and observation-level attribute values will be deleted</a:t>
            </a:r>
            <a:endParaRPr lang="en-AU" dirty="0"/>
          </a:p>
        </p:txBody>
      </p:sp>
    </p:spTree>
    <p:extLst>
      <p:ext uri="{BB962C8B-B14F-4D97-AF65-F5344CB8AC3E}">
        <p14:creationId xmlns:p14="http://schemas.microsoft.com/office/powerpoint/2010/main" val="2595025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21C84-78F0-7148-21B6-6E33E62C88A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6B5DCCE-A6E6-D0BC-39CE-638489F3E0BB}"/>
              </a:ext>
            </a:extLst>
          </p:cNvPr>
          <p:cNvSpPr>
            <a:spLocks noGrp="1"/>
          </p:cNvSpPr>
          <p:nvPr>
            <p:ph type="title"/>
          </p:nvPr>
        </p:nvSpPr>
        <p:spPr/>
        <p:txBody>
          <a:bodyPr/>
          <a:lstStyle/>
          <a:p>
            <a:r>
              <a:rPr lang="en-US" dirty="0"/>
              <a:t>Manage Data: </a:t>
            </a:r>
            <a:r>
              <a:rPr lang="en-US" b="1" dirty="0"/>
              <a:t>delete</a:t>
            </a:r>
          </a:p>
        </p:txBody>
      </p:sp>
      <p:grpSp>
        <p:nvGrpSpPr>
          <p:cNvPr id="4" name="Groupe 3">
            <a:extLst>
              <a:ext uri="{FF2B5EF4-FFF2-40B4-BE49-F238E27FC236}">
                <a16:creationId xmlns:a16="http://schemas.microsoft.com/office/drawing/2014/main" id="{7491D61E-919E-5752-720E-7D8B770F16A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075AFE9C-B054-1CCE-1551-661A64CFB73E}"/>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47930D2-0B58-157D-9748-F902BBA1CED6}"/>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334251BA-E12C-0E26-8FF8-898920A114AD}"/>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4772C5E6-9253-6FC1-D06C-7C3A533B76E2}"/>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6503AA07-5D3E-C267-4C70-0BBBDA46DB10}"/>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D532EAA-190A-FEB7-2067-5509DD371ECB}"/>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242DF8ED-A627-681F-6119-B9AD35192F8D}"/>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36</a:t>
            </a:fld>
            <a:endParaRPr lang="en-AU" dirty="0"/>
          </a:p>
        </p:txBody>
      </p:sp>
      <p:sp>
        <p:nvSpPr>
          <p:cNvPr id="2" name="TextBox 1">
            <a:extLst>
              <a:ext uri="{FF2B5EF4-FFF2-40B4-BE49-F238E27FC236}">
                <a16:creationId xmlns:a16="http://schemas.microsoft.com/office/drawing/2014/main" id="{33C3DDB0-84A9-39E0-26A9-29F45823C4F9}"/>
              </a:ext>
            </a:extLst>
          </p:cNvPr>
          <p:cNvSpPr txBox="1"/>
          <p:nvPr/>
        </p:nvSpPr>
        <p:spPr>
          <a:xfrm>
            <a:off x="1046945" y="1380872"/>
            <a:ext cx="10628768" cy="1200329"/>
          </a:xfrm>
          <a:prstGeom prst="rect">
            <a:avLst/>
          </a:prstGeom>
          <a:noFill/>
        </p:spPr>
        <p:txBody>
          <a:bodyPr wrap="square">
            <a:spAutoFit/>
          </a:bodyPr>
          <a:lstStyle/>
          <a:p>
            <a:r>
              <a:rPr lang="en-AU" dirty="0">
                <a:solidFill>
                  <a:srgbClr val="686868"/>
                </a:solidFill>
                <a:latin typeface="Open sans" panose="020B0606030504020204" pitchFamily="34" charset="0"/>
              </a:rPr>
              <a:t>D</a:t>
            </a:r>
            <a:r>
              <a:rPr lang="en-AU" b="0" i="0" dirty="0">
                <a:solidFill>
                  <a:srgbClr val="686868"/>
                </a:solidFill>
                <a:effectLst/>
                <a:latin typeface="Open sans" panose="020B0606030504020204" pitchFamily="34" charset="0"/>
              </a:rPr>
              <a:t>eletion happens at the lowest level of detail provided.</a:t>
            </a:r>
            <a:endParaRPr lang="en-AU" dirty="0">
              <a:solidFill>
                <a:srgbClr val="686868"/>
              </a:solidFill>
              <a:latin typeface="Open sans" panose="020B0606030504020204" pitchFamily="34" charset="0"/>
            </a:endParaRPr>
          </a:p>
          <a:p>
            <a:pPr algn="l"/>
            <a:endParaRPr lang="en-AU" b="1" i="0" dirty="0">
              <a:solidFill>
                <a:srgbClr val="686868"/>
              </a:solidFill>
              <a:effectLst/>
              <a:latin typeface="Open sans" panose="020B0606030504020204" pitchFamily="34" charset="0"/>
            </a:endParaRPr>
          </a:p>
          <a:p>
            <a:pPr algn="l"/>
            <a:r>
              <a:rPr lang="en-AU" b="1" i="0" dirty="0">
                <a:solidFill>
                  <a:srgbClr val="686868"/>
                </a:solidFill>
                <a:effectLst/>
                <a:latin typeface="Open sans" panose="020B0606030504020204" pitchFamily="34" charset="0"/>
              </a:rPr>
              <a:t>measures and attribute values to be deleted must be non-empty</a:t>
            </a:r>
          </a:p>
          <a:p>
            <a:pPr algn="l"/>
            <a:r>
              <a:rPr lang="en-AU" b="1" i="0" dirty="0">
                <a:solidFill>
                  <a:srgbClr val="686868"/>
                </a:solidFill>
                <a:effectLst/>
                <a:latin typeface="Open sans" panose="020B0606030504020204" pitchFamily="34" charset="0"/>
              </a:rPr>
              <a:t>OR all measure and attribute values must be empty</a:t>
            </a:r>
            <a:endParaRPr lang="en-AU" b="0" i="0" dirty="0">
              <a:solidFill>
                <a:srgbClr val="686868"/>
              </a:solidFill>
              <a:effectLst/>
              <a:latin typeface="Open sans" panose="020B0606030504020204" pitchFamily="34" charset="0"/>
            </a:endParaRPr>
          </a:p>
        </p:txBody>
      </p:sp>
    </p:spTree>
    <p:extLst>
      <p:ext uri="{BB962C8B-B14F-4D97-AF65-F5344CB8AC3E}">
        <p14:creationId xmlns:p14="http://schemas.microsoft.com/office/powerpoint/2010/main" val="32569007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7C0BA-00D2-15E5-776A-21D1741A10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8576524-BF20-6AF4-B5DA-39D7D04AF025}"/>
              </a:ext>
            </a:extLst>
          </p:cNvPr>
          <p:cNvSpPr>
            <a:spLocks noGrp="1"/>
          </p:cNvSpPr>
          <p:nvPr>
            <p:ph type="title"/>
          </p:nvPr>
        </p:nvSpPr>
        <p:spPr/>
        <p:txBody>
          <a:bodyPr/>
          <a:lstStyle/>
          <a:p>
            <a:r>
              <a:rPr lang="en-US" dirty="0"/>
              <a:t>Manage Data: </a:t>
            </a:r>
            <a:r>
              <a:rPr lang="en-US" b="1" dirty="0"/>
              <a:t>delete</a:t>
            </a:r>
          </a:p>
        </p:txBody>
      </p:sp>
      <p:grpSp>
        <p:nvGrpSpPr>
          <p:cNvPr id="4" name="Groupe 3">
            <a:extLst>
              <a:ext uri="{FF2B5EF4-FFF2-40B4-BE49-F238E27FC236}">
                <a16:creationId xmlns:a16="http://schemas.microsoft.com/office/drawing/2014/main" id="{9C00302E-59C4-0650-CE14-6B9B1ECD7B98}"/>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98F84107-EC17-1535-BA25-F12A52FA2CDD}"/>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33FE75C0-81DA-2997-DB98-1DCE0053F17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5EE503C-2CAD-1F31-D238-C397831C0687}"/>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A0A08B92-372D-80F2-0840-26A874DB65DA}"/>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F7D55C5-25F5-3BE2-2252-9EEB904DB982}"/>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57B9832-8F4D-DAA8-D0F3-93D387295C6A}"/>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0F3CC0E2-EBE9-658E-BD51-6E2D3DDA96E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37</a:t>
            </a:fld>
            <a:endParaRPr lang="en-AU" dirty="0"/>
          </a:p>
        </p:txBody>
      </p:sp>
      <p:sp>
        <p:nvSpPr>
          <p:cNvPr id="2" name="TextBox 1">
            <a:extLst>
              <a:ext uri="{FF2B5EF4-FFF2-40B4-BE49-F238E27FC236}">
                <a16:creationId xmlns:a16="http://schemas.microsoft.com/office/drawing/2014/main" id="{0D517573-B73B-B040-4B79-0113F3426F7E}"/>
              </a:ext>
            </a:extLst>
          </p:cNvPr>
          <p:cNvSpPr txBox="1"/>
          <p:nvPr/>
        </p:nvSpPr>
        <p:spPr>
          <a:xfrm>
            <a:off x="1046945" y="1380872"/>
            <a:ext cx="10628768" cy="4524315"/>
          </a:xfrm>
          <a:prstGeom prst="rect">
            <a:avLst/>
          </a:prstGeom>
          <a:noFill/>
        </p:spPr>
        <p:txBody>
          <a:bodyPr wrap="square">
            <a:spAutoFit/>
          </a:bodyPr>
          <a:lstStyle/>
          <a:p>
            <a:r>
              <a:rPr lang="en-AU" dirty="0">
                <a:solidFill>
                  <a:srgbClr val="686868"/>
                </a:solidFill>
                <a:latin typeface="Open sans" panose="020B0606030504020204" pitchFamily="34" charset="0"/>
              </a:rPr>
              <a:t>Delete whole dataflow:</a:t>
            </a: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Delete all observations (values and attributes):</a:t>
            </a: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Delete all observation values</a:t>
            </a: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Delete all attributes</a:t>
            </a: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r>
              <a:rPr lang="en-AU" dirty="0">
                <a:solidFill>
                  <a:srgbClr val="686868"/>
                </a:solidFill>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D</a:t>
            </a:r>
            <a:r>
              <a:rPr lang="en-AU"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elete whole time series DIM_1=A, DIM_2=B</a:t>
            </a:r>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endParaRPr lang="en-AU" dirty="0">
              <a:solidFill>
                <a:srgbClr val="686868"/>
              </a:solidFill>
              <a:latin typeface="Open sans" panose="020B0606030504020204" pitchFamily="34" charset="0"/>
            </a:endParaRPr>
          </a:p>
          <a:p>
            <a:pPr algn="l"/>
            <a:r>
              <a:rPr lang="en-AU" dirty="0">
                <a:solidFill>
                  <a:srgbClr val="686868"/>
                </a:solidFill>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D</a:t>
            </a:r>
            <a:r>
              <a:rPr lang="en-AU" i="0" dirty="0">
                <a:solidFill>
                  <a:srgbClr val="686868"/>
                </a:solidFill>
                <a:effectLst/>
                <a:latin typeface="var(--custom-font-family-headings, -apple-system,BlinkMacSystemFont,&quot;游ゴシック体&quot;,YuGothic,&quot;メイリオ&quot;,Meiryo,&quot;Helvetica Neue&quot;,HelveticaNeue,Helvetica,Arial,sans-serif,&quot;Apple Color Emoji&quot;,&quot;Segoe UI Emoji&quot;,&quot;Segoe UI Symbol&quot;,&quot;Noto Color Emoji&quot;)"/>
              </a:rPr>
              <a:t>elete observation and observation-level attributes attached to DIM_1=A, DIM_2=B, TIME_PERIOD=2021</a:t>
            </a:r>
          </a:p>
        </p:txBody>
      </p:sp>
      <p:pic>
        <p:nvPicPr>
          <p:cNvPr id="13" name="Picture 12">
            <a:extLst>
              <a:ext uri="{FF2B5EF4-FFF2-40B4-BE49-F238E27FC236}">
                <a16:creationId xmlns:a16="http://schemas.microsoft.com/office/drawing/2014/main" id="{88DC04CC-1C3A-5E6E-B029-21D9B38C183A}"/>
              </a:ext>
            </a:extLst>
          </p:cNvPr>
          <p:cNvPicPr>
            <a:picLocks noChangeAspect="1"/>
          </p:cNvPicPr>
          <p:nvPr/>
        </p:nvPicPr>
        <p:blipFill>
          <a:blip r:embed="rId7"/>
          <a:stretch>
            <a:fillRect/>
          </a:stretch>
        </p:blipFill>
        <p:spPr>
          <a:xfrm>
            <a:off x="1118507" y="1675990"/>
            <a:ext cx="8211523" cy="471630"/>
          </a:xfrm>
          <a:prstGeom prst="rect">
            <a:avLst/>
          </a:prstGeom>
        </p:spPr>
      </p:pic>
      <p:pic>
        <p:nvPicPr>
          <p:cNvPr id="15" name="Picture 14">
            <a:extLst>
              <a:ext uri="{FF2B5EF4-FFF2-40B4-BE49-F238E27FC236}">
                <a16:creationId xmlns:a16="http://schemas.microsoft.com/office/drawing/2014/main" id="{D5541AF6-8E58-24D4-D2CF-CB9033F72AF3}"/>
              </a:ext>
            </a:extLst>
          </p:cNvPr>
          <p:cNvPicPr>
            <a:picLocks noChangeAspect="1"/>
          </p:cNvPicPr>
          <p:nvPr/>
        </p:nvPicPr>
        <p:blipFill>
          <a:blip r:embed="rId8"/>
          <a:stretch>
            <a:fillRect/>
          </a:stretch>
        </p:blipFill>
        <p:spPr>
          <a:xfrm>
            <a:off x="1118506" y="2477507"/>
            <a:ext cx="8211523" cy="514023"/>
          </a:xfrm>
          <a:prstGeom prst="rect">
            <a:avLst/>
          </a:prstGeom>
        </p:spPr>
      </p:pic>
      <p:pic>
        <p:nvPicPr>
          <p:cNvPr id="17" name="Picture 16">
            <a:extLst>
              <a:ext uri="{FF2B5EF4-FFF2-40B4-BE49-F238E27FC236}">
                <a16:creationId xmlns:a16="http://schemas.microsoft.com/office/drawing/2014/main" id="{9EAD2508-5A37-7E6D-08C6-93D47A8119FE}"/>
              </a:ext>
            </a:extLst>
          </p:cNvPr>
          <p:cNvPicPr>
            <a:picLocks noChangeAspect="1"/>
          </p:cNvPicPr>
          <p:nvPr/>
        </p:nvPicPr>
        <p:blipFill>
          <a:blip r:embed="rId9"/>
          <a:stretch>
            <a:fillRect/>
          </a:stretch>
        </p:blipFill>
        <p:spPr>
          <a:xfrm>
            <a:off x="1118506" y="3299541"/>
            <a:ext cx="8211523" cy="555430"/>
          </a:xfrm>
          <a:prstGeom prst="rect">
            <a:avLst/>
          </a:prstGeom>
        </p:spPr>
      </p:pic>
      <p:pic>
        <p:nvPicPr>
          <p:cNvPr id="19" name="Picture 18">
            <a:extLst>
              <a:ext uri="{FF2B5EF4-FFF2-40B4-BE49-F238E27FC236}">
                <a16:creationId xmlns:a16="http://schemas.microsoft.com/office/drawing/2014/main" id="{ADA9024A-6346-A7A7-46F5-705BF35ED9D5}"/>
              </a:ext>
            </a:extLst>
          </p:cNvPr>
          <p:cNvPicPr>
            <a:picLocks noChangeAspect="1"/>
          </p:cNvPicPr>
          <p:nvPr/>
        </p:nvPicPr>
        <p:blipFill>
          <a:blip r:embed="rId10"/>
          <a:stretch>
            <a:fillRect/>
          </a:stretch>
        </p:blipFill>
        <p:spPr>
          <a:xfrm>
            <a:off x="1118506" y="4149524"/>
            <a:ext cx="8211523" cy="512819"/>
          </a:xfrm>
          <a:prstGeom prst="rect">
            <a:avLst/>
          </a:prstGeom>
        </p:spPr>
      </p:pic>
      <p:pic>
        <p:nvPicPr>
          <p:cNvPr id="21" name="Picture 20">
            <a:extLst>
              <a:ext uri="{FF2B5EF4-FFF2-40B4-BE49-F238E27FC236}">
                <a16:creationId xmlns:a16="http://schemas.microsoft.com/office/drawing/2014/main" id="{7BE271A6-8787-0EF4-C8C5-C5056EAD5D91}"/>
              </a:ext>
            </a:extLst>
          </p:cNvPr>
          <p:cNvPicPr>
            <a:picLocks noChangeAspect="1"/>
          </p:cNvPicPr>
          <p:nvPr/>
        </p:nvPicPr>
        <p:blipFill>
          <a:blip r:embed="rId11"/>
          <a:stretch>
            <a:fillRect/>
          </a:stretch>
        </p:blipFill>
        <p:spPr>
          <a:xfrm>
            <a:off x="1118506" y="5005181"/>
            <a:ext cx="8211523" cy="472513"/>
          </a:xfrm>
          <a:prstGeom prst="rect">
            <a:avLst/>
          </a:prstGeom>
        </p:spPr>
      </p:pic>
      <p:pic>
        <p:nvPicPr>
          <p:cNvPr id="23" name="Picture 22">
            <a:extLst>
              <a:ext uri="{FF2B5EF4-FFF2-40B4-BE49-F238E27FC236}">
                <a16:creationId xmlns:a16="http://schemas.microsoft.com/office/drawing/2014/main" id="{76242845-E91F-21A1-DBDD-A8B2444A002F}"/>
              </a:ext>
            </a:extLst>
          </p:cNvPr>
          <p:cNvPicPr>
            <a:picLocks noChangeAspect="1"/>
          </p:cNvPicPr>
          <p:nvPr/>
        </p:nvPicPr>
        <p:blipFill>
          <a:blip r:embed="rId12"/>
          <a:stretch>
            <a:fillRect/>
          </a:stretch>
        </p:blipFill>
        <p:spPr>
          <a:xfrm>
            <a:off x="1118506" y="5799399"/>
            <a:ext cx="8211523" cy="482274"/>
          </a:xfrm>
          <a:prstGeom prst="rect">
            <a:avLst/>
          </a:prstGeom>
        </p:spPr>
      </p:pic>
    </p:spTree>
    <p:extLst>
      <p:ext uri="{BB962C8B-B14F-4D97-AF65-F5344CB8AC3E}">
        <p14:creationId xmlns:p14="http://schemas.microsoft.com/office/powerpoint/2010/main" val="32214290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48B7C-C28D-08BA-3542-61A8C8DFEAD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CA23F1C-89BE-F85A-6814-0E05AFA04B94}"/>
              </a:ext>
            </a:extLst>
          </p:cNvPr>
          <p:cNvSpPr>
            <a:spLocks noGrp="1"/>
          </p:cNvSpPr>
          <p:nvPr>
            <p:ph type="title"/>
          </p:nvPr>
        </p:nvSpPr>
        <p:spPr/>
        <p:txBody>
          <a:bodyPr/>
          <a:lstStyle/>
          <a:p>
            <a:r>
              <a:rPr lang="en-US" dirty="0"/>
              <a:t>Manage Data: </a:t>
            </a:r>
            <a:r>
              <a:rPr lang="en-US" b="1" dirty="0"/>
              <a:t>delete</a:t>
            </a:r>
          </a:p>
        </p:txBody>
      </p:sp>
      <p:grpSp>
        <p:nvGrpSpPr>
          <p:cNvPr id="4" name="Groupe 3">
            <a:extLst>
              <a:ext uri="{FF2B5EF4-FFF2-40B4-BE49-F238E27FC236}">
                <a16:creationId xmlns:a16="http://schemas.microsoft.com/office/drawing/2014/main" id="{2F0178A3-C55C-01D9-ED50-DFCB3861A37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2717716A-0323-0194-070E-B3AEC9F59B7B}"/>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4EF4A83-5207-367F-DA00-A1E2B6BE3DA6}"/>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9FF9812F-92CE-C619-5682-19671EC2360D}"/>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570B08BF-9C8A-344C-ACCD-C6B3F85393FB}"/>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99CA694D-A41E-B630-CC49-2DE698102658}"/>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77CFFB1A-D3E4-E41E-7859-96D5C3CDE6F9}"/>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7B092E06-2EFC-C29B-95AB-D015A6685043}"/>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38</a:t>
            </a:fld>
            <a:endParaRPr lang="en-AU" dirty="0"/>
          </a:p>
        </p:txBody>
      </p:sp>
      <p:sp>
        <p:nvSpPr>
          <p:cNvPr id="13" name="TextBox 12">
            <a:extLst>
              <a:ext uri="{FF2B5EF4-FFF2-40B4-BE49-F238E27FC236}">
                <a16:creationId xmlns:a16="http://schemas.microsoft.com/office/drawing/2014/main" id="{667B9487-59C1-7626-1CB0-540137A3CCAD}"/>
              </a:ext>
            </a:extLst>
          </p:cNvPr>
          <p:cNvSpPr txBox="1"/>
          <p:nvPr/>
        </p:nvSpPr>
        <p:spPr>
          <a:xfrm>
            <a:off x="4925444" y="3244334"/>
            <a:ext cx="2341111" cy="369332"/>
          </a:xfrm>
          <a:prstGeom prst="rect">
            <a:avLst/>
          </a:prstGeom>
          <a:noFill/>
        </p:spPr>
        <p:txBody>
          <a:bodyPr wrap="square">
            <a:spAutoFit/>
          </a:bodyPr>
          <a:lstStyle/>
          <a:p>
            <a:r>
              <a:rPr lang="en-AU" dirty="0">
                <a:hlinkClick r:id="rId7"/>
              </a:rPr>
              <a:t>here for the details</a:t>
            </a:r>
            <a:endParaRPr lang="en-AU" dirty="0"/>
          </a:p>
        </p:txBody>
      </p:sp>
    </p:spTree>
    <p:extLst>
      <p:ext uri="{BB962C8B-B14F-4D97-AF65-F5344CB8AC3E}">
        <p14:creationId xmlns:p14="http://schemas.microsoft.com/office/powerpoint/2010/main" val="824890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96592-5FFB-112B-E740-C79EEFD2733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EE5199-9DD0-816B-8648-1DB28F5AF2D5}"/>
              </a:ext>
            </a:extLst>
          </p:cNvPr>
          <p:cNvSpPr>
            <a:spLocks noGrp="1"/>
          </p:cNvSpPr>
          <p:nvPr>
            <p:ph type="title"/>
          </p:nvPr>
        </p:nvSpPr>
        <p:spPr/>
        <p:txBody>
          <a:bodyPr/>
          <a:lstStyle/>
          <a:p>
            <a:r>
              <a:rPr lang="en-US" dirty="0"/>
              <a:t>Manage Data: </a:t>
            </a:r>
            <a:r>
              <a:rPr lang="en-US" b="1" dirty="0"/>
              <a:t>indexing</a:t>
            </a:r>
          </a:p>
        </p:txBody>
      </p:sp>
      <p:grpSp>
        <p:nvGrpSpPr>
          <p:cNvPr id="4" name="Groupe 3">
            <a:extLst>
              <a:ext uri="{FF2B5EF4-FFF2-40B4-BE49-F238E27FC236}">
                <a16:creationId xmlns:a16="http://schemas.microsoft.com/office/drawing/2014/main" id="{D6628FEB-EA55-B96A-C0E1-8462EBD12E0B}"/>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416BD04F-0773-D02F-9545-226706560973}"/>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E0255A7-9E85-90C6-F437-BA2689D0D3FE}"/>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41057E26-D315-1310-E609-7BE5F9AEDCC0}"/>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F50ECFB2-F4F6-5480-8D24-80986BC60B3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39C87B24-CC7D-30FE-4C29-611C6F76B518}"/>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E6CA5DDA-6C25-9F05-AF6B-6614C48DFE1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18BEE561-6F46-FBCD-9087-B86929864C5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39</a:t>
            </a:fld>
            <a:endParaRPr lang="en-AU" dirty="0"/>
          </a:p>
        </p:txBody>
      </p:sp>
      <p:pic>
        <p:nvPicPr>
          <p:cNvPr id="9218" name="Picture 2" descr="index a dataflow">
            <a:extLst>
              <a:ext uri="{FF2B5EF4-FFF2-40B4-BE49-F238E27FC236}">
                <a16:creationId xmlns:a16="http://schemas.microsoft.com/office/drawing/2014/main" id="{C21264DA-3557-4B5A-A42D-C290B10232A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6255"/>
          <a:stretch/>
        </p:blipFill>
        <p:spPr bwMode="auto">
          <a:xfrm>
            <a:off x="1337915" y="1966912"/>
            <a:ext cx="3410298" cy="292417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7677848-D1B9-F06E-9BD9-90234BD7D176}"/>
              </a:ext>
            </a:extLst>
          </p:cNvPr>
          <p:cNvSpPr txBox="1"/>
          <p:nvPr/>
        </p:nvSpPr>
        <p:spPr>
          <a:xfrm>
            <a:off x="5338157" y="2398076"/>
            <a:ext cx="4451302" cy="646331"/>
          </a:xfrm>
          <a:prstGeom prst="rect">
            <a:avLst/>
          </a:prstGeom>
          <a:noFill/>
        </p:spPr>
        <p:txBody>
          <a:bodyPr wrap="square">
            <a:spAutoFit/>
          </a:bodyPr>
          <a:lstStyle/>
          <a:p>
            <a:r>
              <a:rPr lang="en-AU">
                <a:solidFill>
                  <a:srgbClr val="686868"/>
                </a:solidFill>
                <a:latin typeface="Open sans" panose="020B0606030504020204" pitchFamily="34" charset="0"/>
              </a:rPr>
              <a:t>(</a:t>
            </a:r>
            <a:r>
              <a:rPr lang="en-AU" b="0" i="0">
                <a:solidFill>
                  <a:srgbClr val="686868"/>
                </a:solidFill>
                <a:effectLst/>
                <a:latin typeface="Open sans" panose="020B0606030504020204" pitchFamily="34" charset="0"/>
              </a:rPr>
              <a:t>re</a:t>
            </a:r>
            <a:r>
              <a:rPr lang="en-AU">
                <a:solidFill>
                  <a:srgbClr val="686868"/>
                </a:solidFill>
                <a:latin typeface="Open sans" panose="020B0606030504020204" pitchFamily="34" charset="0"/>
              </a:rPr>
              <a:t>)</a:t>
            </a:r>
            <a:r>
              <a:rPr lang="en-AU" b="0" i="0">
                <a:solidFill>
                  <a:srgbClr val="686868"/>
                </a:solidFill>
                <a:effectLst/>
                <a:latin typeface="Open sans" panose="020B0606030504020204" pitchFamily="34" charset="0"/>
              </a:rPr>
              <a:t>indexing a dataflow is necessary for</a:t>
            </a:r>
          </a:p>
          <a:p>
            <a:r>
              <a:rPr lang="en-AU" b="1" i="0">
                <a:solidFill>
                  <a:srgbClr val="686868"/>
                </a:solidFill>
                <a:effectLst/>
                <a:latin typeface="Open sans" panose="020B0606030504020204" pitchFamily="34" charset="0"/>
              </a:rPr>
              <a:t>searchability and browsability</a:t>
            </a:r>
            <a:r>
              <a:rPr lang="en-AU" b="0" i="0">
                <a:solidFill>
                  <a:srgbClr val="686868"/>
                </a:solidFill>
                <a:effectLst/>
                <a:latin typeface="Open sans" panose="020B0606030504020204" pitchFamily="34" charset="0"/>
              </a:rPr>
              <a:t> </a:t>
            </a:r>
            <a:endParaRPr lang="en-AU" dirty="0"/>
          </a:p>
        </p:txBody>
      </p:sp>
      <p:sp>
        <p:nvSpPr>
          <p:cNvPr id="15" name="TextBox 14">
            <a:extLst>
              <a:ext uri="{FF2B5EF4-FFF2-40B4-BE49-F238E27FC236}">
                <a16:creationId xmlns:a16="http://schemas.microsoft.com/office/drawing/2014/main" id="{74BBB042-7614-7D11-9357-9E4E11D42E2B}"/>
              </a:ext>
            </a:extLst>
          </p:cNvPr>
          <p:cNvSpPr txBox="1"/>
          <p:nvPr/>
        </p:nvSpPr>
        <p:spPr>
          <a:xfrm>
            <a:off x="5023010" y="3311168"/>
            <a:ext cx="6100482" cy="1754326"/>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DF needs to</a:t>
            </a:r>
          </a:p>
          <a:p>
            <a:pPr algn="l"/>
            <a:endParaRPr lang="en-AU" dirty="0">
              <a:solidFill>
                <a:srgbClr val="686868"/>
              </a:solidFill>
              <a:latin typeface="Open sans" panose="020B0606030504020204" pitchFamily="34" charset="0"/>
            </a:endParaRPr>
          </a:p>
          <a:p>
            <a:pPr algn="l"/>
            <a:r>
              <a:rPr lang="en-AU" b="0" i="0" dirty="0">
                <a:solidFill>
                  <a:srgbClr val="686868"/>
                </a:solidFill>
                <a:effectLst/>
                <a:latin typeface="Open sans" panose="020B0606030504020204" pitchFamily="34" charset="0"/>
              </a:rPr>
              <a:t>be </a:t>
            </a:r>
            <a:r>
              <a:rPr lang="en-AU" b="1" i="0" dirty="0">
                <a:solidFill>
                  <a:srgbClr val="686868"/>
                </a:solidFill>
                <a:effectLst/>
                <a:latin typeface="Open sans" panose="020B0606030504020204" pitchFamily="34" charset="0"/>
              </a:rPr>
              <a:t>categorised</a:t>
            </a:r>
            <a:r>
              <a:rPr lang="en-AU" b="0" i="0" dirty="0">
                <a:solidFill>
                  <a:srgbClr val="686868"/>
                </a:solidFill>
                <a:effectLst/>
                <a:latin typeface="Open sans" panose="020B0606030504020204" pitchFamily="34" charset="0"/>
              </a:rPr>
              <a:t> (under an </a:t>
            </a:r>
            <a:r>
              <a:rPr lang="en-AU" b="0" i="1" dirty="0">
                <a:solidFill>
                  <a:srgbClr val="686868"/>
                </a:solidFill>
                <a:effectLst/>
                <a:latin typeface="Open sans" panose="020B0606030504020204" pitchFamily="34" charset="0"/>
              </a:rPr>
              <a:t>SDMX</a:t>
            </a:r>
            <a:r>
              <a:rPr lang="en-AU" b="0" i="0" dirty="0">
                <a:solidFill>
                  <a:srgbClr val="686868"/>
                </a:solidFill>
                <a:effectLst/>
                <a:latin typeface="Open sans" panose="020B0606030504020204" pitchFamily="34" charset="0"/>
              </a:rPr>
              <a:t> </a:t>
            </a:r>
            <a:r>
              <a:rPr lang="en-AU" b="0" i="0" dirty="0" err="1">
                <a:solidFill>
                  <a:srgbClr val="686868"/>
                </a:solidFill>
                <a:effectLst/>
                <a:latin typeface="Open sans" panose="020B0606030504020204" pitchFamily="34" charset="0"/>
              </a:rPr>
              <a:t>CategoryScheme</a:t>
            </a:r>
            <a:r>
              <a:rPr lang="en-AU" b="0" i="0" dirty="0">
                <a:solidFill>
                  <a:srgbClr val="686868"/>
                </a:solidFill>
                <a:effectLst/>
                <a:latin typeface="Open sans" panose="020B0606030504020204" pitchFamily="34" charset="0"/>
              </a:rPr>
              <a:t>)</a:t>
            </a:r>
          </a:p>
          <a:p>
            <a:pPr algn="l"/>
            <a:r>
              <a:rPr lang="en-AU" b="0" i="0" dirty="0">
                <a:solidFill>
                  <a:srgbClr val="686868"/>
                </a:solidFill>
                <a:effectLst/>
                <a:latin typeface="Open sans" panose="020B0606030504020204" pitchFamily="34" charset="0"/>
              </a:rPr>
              <a:t>have </a:t>
            </a:r>
            <a:r>
              <a:rPr lang="en-AU" b="1" i="0" dirty="0">
                <a:solidFill>
                  <a:srgbClr val="686868"/>
                </a:solidFill>
                <a:effectLst/>
                <a:latin typeface="Open sans" panose="020B0606030504020204" pitchFamily="34" charset="0"/>
              </a:rPr>
              <a:t>data associated to it</a:t>
            </a:r>
            <a:endParaRPr lang="en-AU" dirty="0">
              <a:solidFill>
                <a:srgbClr val="686868"/>
              </a:solidFill>
              <a:latin typeface="Open sans" panose="020B0606030504020204" pitchFamily="34" charset="0"/>
            </a:endParaRPr>
          </a:p>
          <a:p>
            <a:pPr algn="l"/>
            <a:r>
              <a:rPr lang="en-AU" dirty="0">
                <a:solidFill>
                  <a:srgbClr val="686868"/>
                </a:solidFill>
                <a:latin typeface="Open sans" panose="020B0606030504020204" pitchFamily="34" charset="0"/>
              </a:rPr>
              <a:t>have</a:t>
            </a:r>
            <a:r>
              <a:rPr lang="en-AU" b="0" i="0" dirty="0">
                <a:solidFill>
                  <a:srgbClr val="686868"/>
                </a:solidFill>
                <a:effectLst/>
                <a:latin typeface="Open sans" panose="020B0606030504020204" pitchFamily="34" charset="0"/>
              </a:rPr>
              <a:t> </a:t>
            </a:r>
            <a:r>
              <a:rPr lang="en-AU" b="1" i="0" dirty="0">
                <a:solidFill>
                  <a:srgbClr val="686868"/>
                </a:solidFill>
                <a:effectLst/>
                <a:latin typeface="Open sans" panose="020B0606030504020204" pitchFamily="34" charset="0"/>
              </a:rPr>
              <a:t>publicly accessible</a:t>
            </a:r>
            <a:r>
              <a:rPr lang="en-AU" b="0" i="0" dirty="0">
                <a:solidFill>
                  <a:srgbClr val="686868"/>
                </a:solidFill>
                <a:effectLst/>
                <a:latin typeface="Open sans" panose="020B0606030504020204" pitchFamily="34" charset="0"/>
              </a:rPr>
              <a:t> structures and data</a:t>
            </a:r>
            <a:br>
              <a:rPr lang="en-AU" dirty="0"/>
            </a:br>
            <a:endParaRPr lang="en-AU" dirty="0"/>
          </a:p>
        </p:txBody>
      </p:sp>
    </p:spTree>
    <p:extLst>
      <p:ext uri="{BB962C8B-B14F-4D97-AF65-F5344CB8AC3E}">
        <p14:creationId xmlns:p14="http://schemas.microsoft.com/office/powerpoint/2010/main" val="4238335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F5730-1D2F-98FE-96D1-78DCC726B22D}"/>
            </a:ext>
          </a:extLst>
        </p:cNvPr>
        <p:cNvGrpSpPr/>
        <p:nvPr/>
      </p:nvGrpSpPr>
      <p:grpSpPr>
        <a:xfrm>
          <a:off x="0" y="0"/>
          <a:ext cx="0" cy="0"/>
          <a:chOff x="0" y="0"/>
          <a:chExt cx="0" cy="0"/>
        </a:xfrm>
      </p:grpSpPr>
      <p:grpSp>
        <p:nvGrpSpPr>
          <p:cNvPr id="4" name="Groupe 3">
            <a:extLst>
              <a:ext uri="{FF2B5EF4-FFF2-40B4-BE49-F238E27FC236}">
                <a16:creationId xmlns:a16="http://schemas.microsoft.com/office/drawing/2014/main" id="{D0E071B0-6034-C935-39A0-52D24C342C1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CE610AC-B7AB-5910-04B1-C1B49D8F3E6F}"/>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F5B68B9-4BF7-94FB-82B6-8ABA505D051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C819F57-9DAF-6A71-3FBE-EB001A15003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25078ECE-B211-D25F-DBDD-7977884B0C1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331263B-60A8-3603-28BC-F41FDE0015A8}"/>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EC49ABE-C9B0-B039-6D32-8AFD7190ED6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6BF9B66A-AB98-E1A7-2489-FA3FD111EE36}"/>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a:t>
            </a:fld>
            <a:endParaRPr lang="en-AU" dirty="0"/>
          </a:p>
        </p:txBody>
      </p:sp>
      <p:sp>
        <p:nvSpPr>
          <p:cNvPr id="2" name="TextBox 1">
            <a:extLst>
              <a:ext uri="{FF2B5EF4-FFF2-40B4-BE49-F238E27FC236}">
                <a16:creationId xmlns:a16="http://schemas.microsoft.com/office/drawing/2014/main" id="{741B9870-3FE7-5913-2FEE-364A10D31C2B}"/>
              </a:ext>
            </a:extLst>
          </p:cNvPr>
          <p:cNvSpPr txBox="1"/>
          <p:nvPr/>
        </p:nvSpPr>
        <p:spPr>
          <a:xfrm>
            <a:off x="1607128" y="3045869"/>
            <a:ext cx="897774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t>https://stats-test-dlm.pacificdata.org/</a:t>
            </a:r>
          </a:p>
        </p:txBody>
      </p:sp>
    </p:spTree>
    <p:extLst>
      <p:ext uri="{BB962C8B-B14F-4D97-AF65-F5344CB8AC3E}">
        <p14:creationId xmlns:p14="http://schemas.microsoft.com/office/powerpoint/2010/main" val="33196439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5E12C-6414-77FC-9ECF-41340FC699C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7DA106-BBB2-B5D0-742B-DB1DFD38AF06}"/>
              </a:ext>
            </a:extLst>
          </p:cNvPr>
          <p:cNvSpPr>
            <a:spLocks noGrp="1"/>
          </p:cNvSpPr>
          <p:nvPr>
            <p:ph type="title"/>
          </p:nvPr>
        </p:nvSpPr>
        <p:spPr/>
        <p:txBody>
          <a:bodyPr/>
          <a:lstStyle/>
          <a:p>
            <a:r>
              <a:rPr lang="en-US" dirty="0"/>
              <a:t>Export</a:t>
            </a:r>
          </a:p>
        </p:txBody>
      </p:sp>
      <p:grpSp>
        <p:nvGrpSpPr>
          <p:cNvPr id="4" name="Groupe 3">
            <a:extLst>
              <a:ext uri="{FF2B5EF4-FFF2-40B4-BE49-F238E27FC236}">
                <a16:creationId xmlns:a16="http://schemas.microsoft.com/office/drawing/2014/main" id="{00283F7D-F819-6090-5B9A-2F52D9766E91}"/>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EAA10E5E-8540-23A0-37E0-0FA1518729E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037F985-A354-C3FE-63A3-3F844ED34DD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6675229E-4329-C71B-686E-FE2C6DCEF12D}"/>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160998E0-3055-F825-17EF-8B6BA5116C9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5587544C-0625-2445-32FE-7874C1FB23F9}"/>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9657521B-4D92-20D7-33E5-FA768A7F5058}"/>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F3324024-3C11-F84A-9E27-BC2AED14A7D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40</a:t>
            </a:fld>
            <a:endParaRPr lang="en-AU" dirty="0"/>
          </a:p>
        </p:txBody>
      </p:sp>
      <p:pic>
        <p:nvPicPr>
          <p:cNvPr id="12" name="Picture 11">
            <a:extLst>
              <a:ext uri="{FF2B5EF4-FFF2-40B4-BE49-F238E27FC236}">
                <a16:creationId xmlns:a16="http://schemas.microsoft.com/office/drawing/2014/main" id="{FD52E2EB-BF6F-1A59-30E6-0A247CEA79B8}"/>
              </a:ext>
            </a:extLst>
          </p:cNvPr>
          <p:cNvPicPr>
            <a:picLocks noChangeAspect="1"/>
          </p:cNvPicPr>
          <p:nvPr/>
        </p:nvPicPr>
        <p:blipFill>
          <a:blip r:embed="rId7"/>
          <a:stretch>
            <a:fillRect/>
          </a:stretch>
        </p:blipFill>
        <p:spPr>
          <a:xfrm>
            <a:off x="1274554" y="1581508"/>
            <a:ext cx="6172100" cy="3881862"/>
          </a:xfrm>
          <a:prstGeom prst="rect">
            <a:avLst/>
          </a:prstGeom>
        </p:spPr>
      </p:pic>
      <p:sp>
        <p:nvSpPr>
          <p:cNvPr id="13" name="TextBox 12">
            <a:extLst>
              <a:ext uri="{FF2B5EF4-FFF2-40B4-BE49-F238E27FC236}">
                <a16:creationId xmlns:a16="http://schemas.microsoft.com/office/drawing/2014/main" id="{E564B0DF-D6DC-DF70-86B4-4966D6F277E3}"/>
              </a:ext>
            </a:extLst>
          </p:cNvPr>
          <p:cNvSpPr txBox="1"/>
          <p:nvPr/>
        </p:nvSpPr>
        <p:spPr>
          <a:xfrm>
            <a:off x="6091518" y="2856183"/>
            <a:ext cx="6100482" cy="2031325"/>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one-click extraction of the whole content of a data space.</a:t>
            </a:r>
          </a:p>
          <a:p>
            <a:endParaRPr lang="en-AU" dirty="0">
              <a:solidFill>
                <a:srgbClr val="686868"/>
              </a:solidFill>
              <a:latin typeface="Open sans" panose="020B0606030504020204" pitchFamily="34" charset="0"/>
            </a:endParaRPr>
          </a:p>
          <a:p>
            <a:r>
              <a:rPr lang="en-AU" b="0" i="0" dirty="0">
                <a:solidFill>
                  <a:srgbClr val="686868"/>
                </a:solidFill>
                <a:effectLst/>
                <a:latin typeface="Open sans" panose="020B0606030504020204" pitchFamily="34" charset="0"/>
              </a:rPr>
              <a:t>All structure objects (artefacts), data and referential metadata of the selected data spaces are downloaded and saved in files in the download folder defined by the web browser settings of the user</a:t>
            </a:r>
            <a:endParaRPr lang="en-AU" dirty="0"/>
          </a:p>
        </p:txBody>
      </p:sp>
    </p:spTree>
    <p:extLst>
      <p:ext uri="{BB962C8B-B14F-4D97-AF65-F5344CB8AC3E}">
        <p14:creationId xmlns:p14="http://schemas.microsoft.com/office/powerpoint/2010/main" val="1240816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60E0A-6461-C0FA-B0F3-1F2BDA5502B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A59B529-6655-24EA-3037-B728BEEBA740}"/>
              </a:ext>
            </a:extLst>
          </p:cNvPr>
          <p:cNvSpPr>
            <a:spLocks noGrp="1"/>
          </p:cNvSpPr>
          <p:nvPr>
            <p:ph type="title"/>
          </p:nvPr>
        </p:nvSpPr>
        <p:spPr/>
        <p:txBody>
          <a:bodyPr/>
          <a:lstStyle/>
          <a:p>
            <a:r>
              <a:rPr lang="en-US" dirty="0"/>
              <a:t>Log</a:t>
            </a:r>
          </a:p>
        </p:txBody>
      </p:sp>
      <p:grpSp>
        <p:nvGrpSpPr>
          <p:cNvPr id="4" name="Groupe 3">
            <a:extLst>
              <a:ext uri="{FF2B5EF4-FFF2-40B4-BE49-F238E27FC236}">
                <a16:creationId xmlns:a16="http://schemas.microsoft.com/office/drawing/2014/main" id="{E6E3911A-E11A-CB4B-4D89-D320D541221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849488C-556B-606E-C1E1-3EFE637F289B}"/>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296C5BB-ED0A-F5A8-ED7A-6DBD8D4DD60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E9D7BF88-B9E4-CE1E-A4B4-4F1D54415A74}"/>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F89BF60E-3009-C084-35BF-AE5A3E7D15F2}"/>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BA843D45-C7B3-3F93-8E1D-FAA316871E14}"/>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D806F0C5-4D34-96A8-7B72-5F3CB6C098B8}"/>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28DF42DF-32CC-E9E1-C7F6-1537F08470AD}"/>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41</a:t>
            </a:fld>
            <a:endParaRPr lang="en-AU" dirty="0"/>
          </a:p>
        </p:txBody>
      </p:sp>
      <p:pic>
        <p:nvPicPr>
          <p:cNvPr id="10242" name="Picture 2" descr="DLM Logbook overview">
            <a:extLst>
              <a:ext uri="{FF2B5EF4-FFF2-40B4-BE49-F238E27FC236}">
                <a16:creationId xmlns:a16="http://schemas.microsoft.com/office/drawing/2014/main" id="{A33E1CFF-778C-2873-B62D-3766992A878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7575"/>
          <a:stretch/>
        </p:blipFill>
        <p:spPr bwMode="auto">
          <a:xfrm>
            <a:off x="3119717" y="1891552"/>
            <a:ext cx="8998901" cy="409687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8E20DC3-D0EF-A502-9A65-BF2EFEE0E0EB}"/>
              </a:ext>
            </a:extLst>
          </p:cNvPr>
          <p:cNvSpPr txBox="1"/>
          <p:nvPr/>
        </p:nvSpPr>
        <p:spPr>
          <a:xfrm>
            <a:off x="6283424" y="4680798"/>
            <a:ext cx="6100482"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logbook presents one action log per line</a:t>
            </a:r>
            <a:endParaRPr lang="en-AU" dirty="0"/>
          </a:p>
        </p:txBody>
      </p:sp>
      <p:sp>
        <p:nvSpPr>
          <p:cNvPr id="15" name="TextBox 14">
            <a:extLst>
              <a:ext uri="{FF2B5EF4-FFF2-40B4-BE49-F238E27FC236}">
                <a16:creationId xmlns:a16="http://schemas.microsoft.com/office/drawing/2014/main" id="{6CD27677-CACE-EDDB-3DDF-A3FB2F1E1D6A}"/>
              </a:ext>
            </a:extLst>
          </p:cNvPr>
          <p:cNvSpPr txBox="1"/>
          <p:nvPr/>
        </p:nvSpPr>
        <p:spPr>
          <a:xfrm>
            <a:off x="510989" y="3025947"/>
            <a:ext cx="6100482" cy="369332"/>
          </a:xfrm>
          <a:prstGeom prst="rect">
            <a:avLst/>
          </a:prstGeom>
          <a:noFill/>
        </p:spPr>
        <p:txBody>
          <a:bodyPr wrap="square">
            <a:spAutoFit/>
          </a:bodyPr>
          <a:lstStyle/>
          <a:p>
            <a:r>
              <a:rPr lang="en-AU" b="0" i="0" dirty="0">
                <a:solidFill>
                  <a:srgbClr val="686868"/>
                </a:solidFill>
                <a:effectLst/>
                <a:latin typeface="Open sans" panose="020B0606030504020204" pitchFamily="34" charset="0"/>
              </a:rPr>
              <a:t>logbook can be filtered</a:t>
            </a:r>
            <a:endParaRPr lang="en-AU" dirty="0"/>
          </a:p>
        </p:txBody>
      </p:sp>
    </p:spTree>
    <p:extLst>
      <p:ext uri="{BB962C8B-B14F-4D97-AF65-F5344CB8AC3E}">
        <p14:creationId xmlns:p14="http://schemas.microsoft.com/office/powerpoint/2010/main" val="3971262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21D3E-7C68-6BAC-C92F-EAC6F1B8595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76A2FA3-A84F-09C7-1962-60A1C133AC10}"/>
              </a:ext>
            </a:extLst>
          </p:cNvPr>
          <p:cNvSpPr>
            <a:spLocks noGrp="1"/>
          </p:cNvSpPr>
          <p:nvPr>
            <p:ph type="title"/>
          </p:nvPr>
        </p:nvSpPr>
        <p:spPr/>
        <p:txBody>
          <a:bodyPr/>
          <a:lstStyle/>
          <a:p>
            <a:r>
              <a:rPr lang="en-US" dirty="0"/>
              <a:t>Manage Access</a:t>
            </a:r>
          </a:p>
        </p:txBody>
      </p:sp>
      <p:grpSp>
        <p:nvGrpSpPr>
          <p:cNvPr id="4" name="Groupe 3">
            <a:extLst>
              <a:ext uri="{FF2B5EF4-FFF2-40B4-BE49-F238E27FC236}">
                <a16:creationId xmlns:a16="http://schemas.microsoft.com/office/drawing/2014/main" id="{AD258E0B-BB8E-912F-EABF-5C7222155E0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60D30B04-C2AD-E0B0-B94C-70E99453FC4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C6800948-CBDD-EB38-652C-9480DB0CB3F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26426F28-A304-EEF2-0BE1-16A17EC56170}"/>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85E4CCC2-83DB-FFFE-18BA-D351C7F81CE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CF3A5B26-D26A-AC8C-2D1E-A9EE86F6D1D2}"/>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B4217511-2B9F-1FB4-6F2A-0C7830618ED6}"/>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5B5C35BF-8802-4E5E-8CD6-2F756BEECCB0}"/>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42</a:t>
            </a:fld>
            <a:endParaRPr lang="en-AU" dirty="0"/>
          </a:p>
        </p:txBody>
      </p:sp>
      <p:pic>
        <p:nvPicPr>
          <p:cNvPr id="12" name="Picture 11">
            <a:extLst>
              <a:ext uri="{FF2B5EF4-FFF2-40B4-BE49-F238E27FC236}">
                <a16:creationId xmlns:a16="http://schemas.microsoft.com/office/drawing/2014/main" id="{8DD6CE12-EF49-20AC-3ED6-526FBD716D94}"/>
              </a:ext>
            </a:extLst>
          </p:cNvPr>
          <p:cNvPicPr>
            <a:picLocks noChangeAspect="1"/>
          </p:cNvPicPr>
          <p:nvPr/>
        </p:nvPicPr>
        <p:blipFill>
          <a:blip r:embed="rId7"/>
          <a:stretch>
            <a:fillRect/>
          </a:stretch>
        </p:blipFill>
        <p:spPr>
          <a:xfrm>
            <a:off x="2026222" y="1677250"/>
            <a:ext cx="8732863" cy="4781935"/>
          </a:xfrm>
          <a:prstGeom prst="rect">
            <a:avLst/>
          </a:prstGeom>
        </p:spPr>
      </p:pic>
    </p:spTree>
    <p:extLst>
      <p:ext uri="{BB962C8B-B14F-4D97-AF65-F5344CB8AC3E}">
        <p14:creationId xmlns:p14="http://schemas.microsoft.com/office/powerpoint/2010/main" val="1931049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5E441-33BD-2AC8-DFA6-7B6C89432B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52EEE8F-7DE9-A6C1-A1AF-2AA78AC7392A}"/>
              </a:ext>
            </a:extLst>
          </p:cNvPr>
          <p:cNvSpPr>
            <a:spLocks noGrp="1"/>
          </p:cNvSpPr>
          <p:nvPr>
            <p:ph type="title"/>
          </p:nvPr>
        </p:nvSpPr>
        <p:spPr/>
        <p:txBody>
          <a:bodyPr/>
          <a:lstStyle/>
          <a:p>
            <a:r>
              <a:rPr lang="en-US" dirty="0"/>
              <a:t>Manage Access</a:t>
            </a:r>
          </a:p>
        </p:txBody>
      </p:sp>
      <p:grpSp>
        <p:nvGrpSpPr>
          <p:cNvPr id="4" name="Groupe 3">
            <a:extLst>
              <a:ext uri="{FF2B5EF4-FFF2-40B4-BE49-F238E27FC236}">
                <a16:creationId xmlns:a16="http://schemas.microsoft.com/office/drawing/2014/main" id="{CE5BFAE9-6C2E-A218-08D1-AE83399F8203}"/>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5069DCC3-6CC2-94FB-CFB4-5844D3D5CD3B}"/>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F88AA71-6134-782C-1E5A-4675DAC0B3EA}"/>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FA650A05-4264-EE9A-2E88-A580F20BEED6}"/>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698C19B3-DD1B-3652-F7B4-58C47C4225D1}"/>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898C404C-BC99-0E07-2D7F-0A19B54D89D8}"/>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875B8CE1-0714-DCC6-CB6C-D28776927CF1}"/>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8F3201E0-8375-D674-F3B0-438BFF651713}"/>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43</a:t>
            </a:fld>
            <a:endParaRPr lang="en-AU" dirty="0"/>
          </a:p>
        </p:txBody>
      </p:sp>
      <p:pic>
        <p:nvPicPr>
          <p:cNvPr id="12" name="Picture 11">
            <a:extLst>
              <a:ext uri="{FF2B5EF4-FFF2-40B4-BE49-F238E27FC236}">
                <a16:creationId xmlns:a16="http://schemas.microsoft.com/office/drawing/2014/main" id="{46AB32AB-28BD-9504-5E04-5DF909646CC6}"/>
              </a:ext>
            </a:extLst>
          </p:cNvPr>
          <p:cNvPicPr>
            <a:picLocks noChangeAspect="1"/>
          </p:cNvPicPr>
          <p:nvPr/>
        </p:nvPicPr>
        <p:blipFill>
          <a:blip r:embed="rId7"/>
          <a:srcRect r="80335"/>
          <a:stretch/>
        </p:blipFill>
        <p:spPr>
          <a:xfrm>
            <a:off x="2026222" y="1677250"/>
            <a:ext cx="1717347" cy="4781935"/>
          </a:xfrm>
          <a:prstGeom prst="rect">
            <a:avLst/>
          </a:prstGeom>
        </p:spPr>
      </p:pic>
      <p:sp>
        <p:nvSpPr>
          <p:cNvPr id="13" name="TextBox 12">
            <a:extLst>
              <a:ext uri="{FF2B5EF4-FFF2-40B4-BE49-F238E27FC236}">
                <a16:creationId xmlns:a16="http://schemas.microsoft.com/office/drawing/2014/main" id="{A4676A9B-11BA-C575-0D19-AEFF5DF3AB4D}"/>
              </a:ext>
            </a:extLst>
          </p:cNvPr>
          <p:cNvSpPr txBox="1"/>
          <p:nvPr/>
        </p:nvSpPr>
        <p:spPr>
          <a:xfrm>
            <a:off x="5128846" y="3210731"/>
            <a:ext cx="5335954" cy="1754326"/>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multi-selection filters by:</a:t>
            </a:r>
          </a:p>
          <a:p>
            <a:pPr algn="l"/>
            <a:r>
              <a:rPr lang="en-AU" b="0" i="0" dirty="0">
                <a:solidFill>
                  <a:srgbClr val="686868"/>
                </a:solidFill>
                <a:effectLst/>
                <a:latin typeface="Open sans" panose="020B0606030504020204" pitchFamily="34" charset="0"/>
              </a:rPr>
              <a:t>- space</a:t>
            </a:r>
          </a:p>
          <a:p>
            <a:pPr algn="l"/>
            <a:r>
              <a:rPr lang="en-AU" b="0" i="0" dirty="0">
                <a:solidFill>
                  <a:srgbClr val="686868"/>
                </a:solidFill>
                <a:effectLst/>
                <a:latin typeface="Open sans" panose="020B0606030504020204" pitchFamily="34" charset="0"/>
              </a:rPr>
              <a:t>- group/user</a:t>
            </a:r>
          </a:p>
          <a:p>
            <a:pPr algn="l"/>
            <a:r>
              <a:rPr lang="en-AU" b="0" i="0" dirty="0">
                <a:solidFill>
                  <a:srgbClr val="686868"/>
                </a:solidFill>
                <a:effectLst/>
                <a:latin typeface="Open sans" panose="020B0606030504020204" pitchFamily="34" charset="0"/>
              </a:rPr>
              <a:t>- agency</a:t>
            </a:r>
          </a:p>
          <a:p>
            <a:pPr algn="l"/>
            <a:r>
              <a:rPr lang="en-AU" b="0" i="0" dirty="0">
                <a:solidFill>
                  <a:srgbClr val="686868"/>
                </a:solidFill>
                <a:effectLst/>
                <a:latin typeface="Open sans" panose="020B0606030504020204" pitchFamily="34" charset="0"/>
              </a:rPr>
              <a:t>- permission type</a:t>
            </a:r>
          </a:p>
          <a:p>
            <a:pPr algn="l"/>
            <a:r>
              <a:rPr lang="en-AU" b="1" i="0" dirty="0">
                <a:solidFill>
                  <a:srgbClr val="686868"/>
                </a:solidFill>
                <a:effectLst/>
                <a:latin typeface="Open sans" panose="020B0606030504020204" pitchFamily="34" charset="0"/>
              </a:rPr>
              <a:t>- artefact</a:t>
            </a:r>
            <a:r>
              <a:rPr lang="en-AU" i="0" dirty="0">
                <a:solidFill>
                  <a:srgbClr val="686868"/>
                </a:solidFill>
                <a:effectLst/>
                <a:latin typeface="Open sans" panose="020B0606030504020204" pitchFamily="34" charset="0"/>
              </a:rPr>
              <a:t> (permission can be artefact specific)</a:t>
            </a:r>
            <a:endParaRPr lang="en-AU" b="1" i="0" dirty="0">
              <a:solidFill>
                <a:srgbClr val="686868"/>
              </a:solidFill>
              <a:effectLst/>
              <a:latin typeface="Open sans" panose="020B0606030504020204" pitchFamily="34" charset="0"/>
            </a:endParaRPr>
          </a:p>
        </p:txBody>
      </p:sp>
    </p:spTree>
    <p:extLst>
      <p:ext uri="{BB962C8B-B14F-4D97-AF65-F5344CB8AC3E}">
        <p14:creationId xmlns:p14="http://schemas.microsoft.com/office/powerpoint/2010/main" val="4163169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12324-95B4-4C18-ACD9-34AB15628F1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1CDF5F6-25FF-FA35-87D5-68A7EC14B4C3}"/>
              </a:ext>
            </a:extLst>
          </p:cNvPr>
          <p:cNvSpPr>
            <a:spLocks noGrp="1"/>
          </p:cNvSpPr>
          <p:nvPr>
            <p:ph type="title"/>
          </p:nvPr>
        </p:nvSpPr>
        <p:spPr/>
        <p:txBody>
          <a:bodyPr/>
          <a:lstStyle/>
          <a:p>
            <a:r>
              <a:rPr lang="en-US" dirty="0"/>
              <a:t>Manage Access</a:t>
            </a:r>
          </a:p>
        </p:txBody>
      </p:sp>
      <p:grpSp>
        <p:nvGrpSpPr>
          <p:cNvPr id="4" name="Groupe 3">
            <a:extLst>
              <a:ext uri="{FF2B5EF4-FFF2-40B4-BE49-F238E27FC236}">
                <a16:creationId xmlns:a16="http://schemas.microsoft.com/office/drawing/2014/main" id="{B5DAA81D-B28F-720C-B0B6-87082443385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6B57AA2A-2C5E-28C1-8666-28FAD43344AB}"/>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0C488EC9-7E06-9999-4B08-3AF739ADF98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94AD885-81BA-6FDD-94FB-BCCF30DC1721}"/>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F4D26855-F12D-6060-A2B7-09C5081ACC4B}"/>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61644A7C-DBA6-4A33-F2B9-86B411EF4391}"/>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4B4EEE1F-588C-3CE2-DE0A-0677C26B6D20}"/>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ECA0D028-E033-4659-C683-8DF0FB3C156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44</a:t>
            </a:fld>
            <a:endParaRPr lang="en-AU" dirty="0"/>
          </a:p>
        </p:txBody>
      </p:sp>
      <p:pic>
        <p:nvPicPr>
          <p:cNvPr id="12" name="Picture 11">
            <a:extLst>
              <a:ext uri="{FF2B5EF4-FFF2-40B4-BE49-F238E27FC236}">
                <a16:creationId xmlns:a16="http://schemas.microsoft.com/office/drawing/2014/main" id="{31AE0CBA-9AE2-AF24-4BD0-D55BF5227FA8}"/>
              </a:ext>
            </a:extLst>
          </p:cNvPr>
          <p:cNvPicPr>
            <a:picLocks noChangeAspect="1"/>
          </p:cNvPicPr>
          <p:nvPr/>
        </p:nvPicPr>
        <p:blipFill>
          <a:blip r:embed="rId7"/>
          <a:srcRect l="19666" t="10524" b="37177"/>
          <a:stretch/>
        </p:blipFill>
        <p:spPr>
          <a:xfrm>
            <a:off x="3743569" y="2180492"/>
            <a:ext cx="7015516" cy="2500923"/>
          </a:xfrm>
          <a:prstGeom prst="rect">
            <a:avLst/>
          </a:prstGeom>
        </p:spPr>
      </p:pic>
      <p:sp>
        <p:nvSpPr>
          <p:cNvPr id="2" name="TextBox 1">
            <a:extLst>
              <a:ext uri="{FF2B5EF4-FFF2-40B4-BE49-F238E27FC236}">
                <a16:creationId xmlns:a16="http://schemas.microsoft.com/office/drawing/2014/main" id="{60A66019-B947-F6B1-1B1E-9F3576F96E2F}"/>
              </a:ext>
            </a:extLst>
          </p:cNvPr>
          <p:cNvSpPr txBox="1"/>
          <p:nvPr/>
        </p:nvSpPr>
        <p:spPr>
          <a:xfrm>
            <a:off x="760046" y="2257254"/>
            <a:ext cx="1967523" cy="369332"/>
          </a:xfrm>
          <a:prstGeom prst="rect">
            <a:avLst/>
          </a:prstGeom>
          <a:noFill/>
        </p:spPr>
        <p:txBody>
          <a:bodyPr wrap="square">
            <a:spAutoFit/>
          </a:bodyPr>
          <a:lstStyle/>
          <a:p>
            <a:pPr algn="l"/>
            <a:r>
              <a:rPr lang="en-AU" b="0" i="0" dirty="0">
                <a:solidFill>
                  <a:srgbClr val="686868"/>
                </a:solidFill>
                <a:effectLst/>
                <a:latin typeface="Open sans" panose="020B0606030504020204" pitchFamily="34" charset="0"/>
              </a:rPr>
              <a:t>List o</a:t>
            </a:r>
            <a:r>
              <a:rPr lang="en-AU" b="0" dirty="0">
                <a:solidFill>
                  <a:srgbClr val="686868"/>
                </a:solidFill>
                <a:latin typeface="Open sans" panose="020B0606030504020204" pitchFamily="34" charset="0"/>
              </a:rPr>
              <a:t>f </a:t>
            </a:r>
            <a:r>
              <a:rPr lang="en-AU" dirty="0">
                <a:solidFill>
                  <a:srgbClr val="686868"/>
                </a:solidFill>
                <a:latin typeface="Open sans" panose="020B0606030504020204" pitchFamily="34" charset="0"/>
              </a:rPr>
              <a:t>roles</a:t>
            </a:r>
            <a:endParaRPr lang="en-AU" b="1" i="0" dirty="0">
              <a:solidFill>
                <a:srgbClr val="686868"/>
              </a:solidFill>
              <a:effectLst/>
              <a:latin typeface="Open sans" panose="020B0606030504020204" pitchFamily="34" charset="0"/>
            </a:endParaRPr>
          </a:p>
        </p:txBody>
      </p:sp>
    </p:spTree>
    <p:extLst>
      <p:ext uri="{BB962C8B-B14F-4D97-AF65-F5344CB8AC3E}">
        <p14:creationId xmlns:p14="http://schemas.microsoft.com/office/powerpoint/2010/main" val="4294089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0672F-9846-DEAB-1CE8-F83B8631A48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B1A64F6-7544-31F0-21B8-4FD4243AE612}"/>
              </a:ext>
            </a:extLst>
          </p:cNvPr>
          <p:cNvSpPr>
            <a:spLocks noGrp="1"/>
          </p:cNvSpPr>
          <p:nvPr>
            <p:ph type="title"/>
          </p:nvPr>
        </p:nvSpPr>
        <p:spPr/>
        <p:txBody>
          <a:bodyPr/>
          <a:lstStyle/>
          <a:p>
            <a:r>
              <a:rPr lang="en-US" dirty="0"/>
              <a:t>Manage Access</a:t>
            </a:r>
          </a:p>
        </p:txBody>
      </p:sp>
      <p:grpSp>
        <p:nvGrpSpPr>
          <p:cNvPr id="4" name="Groupe 3">
            <a:extLst>
              <a:ext uri="{FF2B5EF4-FFF2-40B4-BE49-F238E27FC236}">
                <a16:creationId xmlns:a16="http://schemas.microsoft.com/office/drawing/2014/main" id="{8BBF72E5-4F61-159A-6D6E-B38D3E3DAFA2}"/>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53A2C2BE-C437-62D2-EA1A-CB6214BF98F3}"/>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A2682B8-D8E6-6024-4C65-9B9A23D3065D}"/>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CE0F62C6-D1ED-936A-24A1-7DFE6B0CA7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34D5F290-0104-A8D5-61ED-0C707937DBC4}"/>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87B4F0D-CFEC-C4B7-355E-E53129B7309C}"/>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61FAB1CF-1E4C-524D-EC1C-189B4C610A5E}"/>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E291B7A5-1AA2-4CFC-7BB9-DB542B9C31EC}"/>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45</a:t>
            </a:fld>
            <a:endParaRPr lang="en-AU" dirty="0"/>
          </a:p>
        </p:txBody>
      </p:sp>
      <p:sp>
        <p:nvSpPr>
          <p:cNvPr id="2" name="TextBox 1">
            <a:extLst>
              <a:ext uri="{FF2B5EF4-FFF2-40B4-BE49-F238E27FC236}">
                <a16:creationId xmlns:a16="http://schemas.microsoft.com/office/drawing/2014/main" id="{DB037970-2698-363F-B2E7-7ED0273AD45B}"/>
              </a:ext>
            </a:extLst>
          </p:cNvPr>
          <p:cNvSpPr txBox="1"/>
          <p:nvPr/>
        </p:nvSpPr>
        <p:spPr>
          <a:xfrm>
            <a:off x="1174262" y="3101315"/>
            <a:ext cx="1967523" cy="1200329"/>
          </a:xfrm>
          <a:prstGeom prst="rect">
            <a:avLst/>
          </a:prstGeom>
          <a:noFill/>
        </p:spPr>
        <p:txBody>
          <a:bodyPr wrap="square">
            <a:spAutoFit/>
          </a:bodyPr>
          <a:lstStyle/>
          <a:p>
            <a:pPr algn="l"/>
            <a:r>
              <a:rPr lang="en-AU" b="1" i="0" dirty="0">
                <a:solidFill>
                  <a:srgbClr val="686868"/>
                </a:solidFill>
                <a:effectLst/>
                <a:latin typeface="Open sans" panose="020B0606030504020204" pitchFamily="34" charset="0"/>
              </a:rPr>
              <a:t>If you are admin</a:t>
            </a:r>
            <a:r>
              <a:rPr lang="en-AU" b="0" i="0" dirty="0">
                <a:solidFill>
                  <a:srgbClr val="686868"/>
                </a:solidFill>
                <a:effectLst/>
                <a:latin typeface="Open sans" panose="020B0606030504020204" pitchFamily="34" charset="0"/>
              </a:rPr>
              <a:t>, you can modify these permissions</a:t>
            </a:r>
            <a:endParaRPr lang="en-AU" b="1" i="0" dirty="0">
              <a:solidFill>
                <a:srgbClr val="686868"/>
              </a:solidFill>
              <a:effectLst/>
              <a:latin typeface="Open sans" panose="020B0606030504020204" pitchFamily="34" charset="0"/>
            </a:endParaRPr>
          </a:p>
        </p:txBody>
      </p:sp>
      <p:pic>
        <p:nvPicPr>
          <p:cNvPr id="2050" name="Picture 2" descr="DLM permissions view">
            <a:extLst>
              <a:ext uri="{FF2B5EF4-FFF2-40B4-BE49-F238E27FC236}">
                <a16:creationId xmlns:a16="http://schemas.microsoft.com/office/drawing/2014/main" id="{C356DB4E-7A15-F5E8-C564-4BD2E06982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2691" y="1799270"/>
            <a:ext cx="6195278" cy="459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539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C82BB-07DE-75FA-2257-18CCE476FC0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D73ABF-996D-B5BB-6BA1-6A0D5E5899D7}"/>
              </a:ext>
            </a:extLst>
          </p:cNvPr>
          <p:cNvSpPr>
            <a:spLocks noGrp="1"/>
          </p:cNvSpPr>
          <p:nvPr>
            <p:ph type="title"/>
          </p:nvPr>
        </p:nvSpPr>
        <p:spPr/>
        <p:txBody>
          <a:bodyPr/>
          <a:lstStyle/>
          <a:p>
            <a:r>
              <a:rPr lang="en-US" dirty="0"/>
              <a:t>Exercise</a:t>
            </a:r>
          </a:p>
        </p:txBody>
      </p:sp>
      <p:grpSp>
        <p:nvGrpSpPr>
          <p:cNvPr id="4" name="Groupe 3">
            <a:extLst>
              <a:ext uri="{FF2B5EF4-FFF2-40B4-BE49-F238E27FC236}">
                <a16:creationId xmlns:a16="http://schemas.microsoft.com/office/drawing/2014/main" id="{38BEC84F-6014-09BE-F5F9-50559ABA8BDB}"/>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4B5FAB4C-AE18-001D-4D5B-59D6968E376E}"/>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0CD2AB2-823B-A740-7FA5-0869498BCF25}"/>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856DE451-53F8-A6D8-8515-BEA2D0977E1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9CCD3EB4-FF08-9907-43AC-1F8FD06F7B52}"/>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EA033734-F9D3-79F3-6F56-A596672131E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010611F-C1B0-0460-A66E-ADA6B25DED65}"/>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39DF63C-4ACD-209D-CFC7-467F1619EFE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46</a:t>
            </a:fld>
            <a:endParaRPr lang="en-AU" dirty="0"/>
          </a:p>
        </p:txBody>
      </p:sp>
      <p:sp>
        <p:nvSpPr>
          <p:cNvPr id="14" name="Espace réservé du contenu 1">
            <a:extLst>
              <a:ext uri="{FF2B5EF4-FFF2-40B4-BE49-F238E27FC236}">
                <a16:creationId xmlns:a16="http://schemas.microsoft.com/office/drawing/2014/main" id="{948BFFC3-BCA4-12F9-F556-E54BE3AE79CD}"/>
              </a:ext>
            </a:extLst>
          </p:cNvPr>
          <p:cNvSpPr>
            <a:spLocks noGrp="1"/>
          </p:cNvSpPr>
          <p:nvPr>
            <p:ph idx="1"/>
          </p:nvPr>
        </p:nvSpPr>
        <p:spPr>
          <a:xfrm>
            <a:off x="1025624" y="1440000"/>
            <a:ext cx="10515600" cy="5093114"/>
          </a:xfrm>
        </p:spPr>
        <p:txBody>
          <a:bodyPr>
            <a:normAutofit/>
          </a:bodyPr>
          <a:lstStyle/>
          <a:p>
            <a:pPr marL="0" indent="0">
              <a:lnSpc>
                <a:spcPct val="100000"/>
              </a:lnSpc>
              <a:spcBef>
                <a:spcPts val="0"/>
              </a:spcBef>
              <a:spcAft>
                <a:spcPts val="1200"/>
              </a:spcAft>
              <a:buNone/>
            </a:pPr>
            <a:r>
              <a:rPr lang="en-AU" sz="4000" dirty="0"/>
              <a:t>Have fun!</a:t>
            </a:r>
            <a:br>
              <a:rPr lang="en-AU" sz="4000" dirty="0"/>
            </a:br>
            <a:r>
              <a:rPr lang="en-AU" sz="4000" dirty="0"/>
              <a:t>Go to SPC’s test environment.</a:t>
            </a:r>
          </a:p>
          <a:p>
            <a:pPr>
              <a:lnSpc>
                <a:spcPct val="100000"/>
              </a:lnSpc>
              <a:spcBef>
                <a:spcPts val="0"/>
              </a:spcBef>
              <a:spcAft>
                <a:spcPts val="1200"/>
              </a:spcAft>
              <a:buFontTx/>
              <a:buChar char="-"/>
            </a:pPr>
            <a:r>
              <a:rPr lang="en-AU" sz="4000" dirty="0"/>
              <a:t>Copy, modify, and re-upload some structures (change their name to something you can remember!).</a:t>
            </a:r>
          </a:p>
          <a:p>
            <a:pPr>
              <a:lnSpc>
                <a:spcPct val="100000"/>
              </a:lnSpc>
              <a:spcBef>
                <a:spcPts val="0"/>
              </a:spcBef>
              <a:spcAft>
                <a:spcPts val="1200"/>
              </a:spcAft>
              <a:buFontTx/>
              <a:buChar char="-"/>
            </a:pPr>
            <a:r>
              <a:rPr lang="en-AU" sz="4000" dirty="0"/>
              <a:t>Delete the structures </a:t>
            </a:r>
            <a:r>
              <a:rPr lang="en-AU" sz="4000"/>
              <a:t>you created.</a:t>
            </a:r>
            <a:endParaRPr lang="en-AU" sz="4000" dirty="0"/>
          </a:p>
        </p:txBody>
      </p:sp>
    </p:spTree>
    <p:extLst>
      <p:ext uri="{BB962C8B-B14F-4D97-AF65-F5344CB8AC3E}">
        <p14:creationId xmlns:p14="http://schemas.microsoft.com/office/powerpoint/2010/main" val="5880818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Discussion and Q&amp;A</a:t>
            </a:r>
          </a:p>
        </p:txBody>
      </p:sp>
      <p:grpSp>
        <p:nvGrpSpPr>
          <p:cNvPr id="4" name="Groupe 3">
            <a:extLst>
              <a:ext uri="{FF2B5EF4-FFF2-40B4-BE49-F238E27FC236}">
                <a16:creationId xmlns:a16="http://schemas.microsoft.com/office/drawing/2014/main" id="{DB80977D-CDCC-655A-ECE3-0E9B2C34A06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080128F-4128-85F8-AC68-59529597C76A}"/>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24D28C91-C5D5-366A-CDB1-6A15922F61CC}"/>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C63EA515-F970-F051-F073-41F9DFD120CC}"/>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08A1872-B216-39F4-C914-DCE3E3016E8F}"/>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056096B1-1718-37C5-867F-C28154EB997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03172899-D423-DC0A-70AD-69717501B69D}"/>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3" name="Espace réservé du numéro de diapositive 3">
            <a:extLst>
              <a:ext uri="{FF2B5EF4-FFF2-40B4-BE49-F238E27FC236}">
                <a16:creationId xmlns:a16="http://schemas.microsoft.com/office/drawing/2014/main" id="{7959DEC0-945E-C88A-751D-725EB2E151FF}"/>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47</a:t>
            </a:fld>
            <a:endParaRPr lang="en-AU" dirty="0"/>
          </a:p>
        </p:txBody>
      </p:sp>
    </p:spTree>
    <p:extLst>
      <p:ext uri="{BB962C8B-B14F-4D97-AF65-F5344CB8AC3E}">
        <p14:creationId xmlns:p14="http://schemas.microsoft.com/office/powerpoint/2010/main" val="3434478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F5730-1D2F-98FE-96D1-78DCC726B22D}"/>
            </a:ext>
          </a:extLst>
        </p:cNvPr>
        <p:cNvGrpSpPr/>
        <p:nvPr/>
      </p:nvGrpSpPr>
      <p:grpSpPr>
        <a:xfrm>
          <a:off x="0" y="0"/>
          <a:ext cx="0" cy="0"/>
          <a:chOff x="0" y="0"/>
          <a:chExt cx="0" cy="0"/>
        </a:xfrm>
      </p:grpSpPr>
      <p:grpSp>
        <p:nvGrpSpPr>
          <p:cNvPr id="4" name="Groupe 3">
            <a:extLst>
              <a:ext uri="{FF2B5EF4-FFF2-40B4-BE49-F238E27FC236}">
                <a16:creationId xmlns:a16="http://schemas.microsoft.com/office/drawing/2014/main" id="{D0E071B0-6034-C935-39A0-52D24C342C16}"/>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BCE610AC-B7AB-5910-04B1-C1B49D8F3E6F}"/>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EF5B68B9-4BF7-94FB-82B6-8ABA505D051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C819F57-9DAF-6A71-3FBE-EB001A15003A}"/>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25078ECE-B211-D25F-DBDD-7977884B0C17}"/>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F331263B-60A8-3603-28BC-F41FDE0015A8}"/>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5EC49ABE-C9B0-B039-6D32-8AFD7190ED6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6BF9B66A-AB98-E1A7-2489-FA3FD111EE36}"/>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5</a:t>
            </a:fld>
            <a:endParaRPr lang="en-AU" dirty="0"/>
          </a:p>
        </p:txBody>
      </p:sp>
      <p:pic>
        <p:nvPicPr>
          <p:cNvPr id="15" name="Picture 14">
            <a:extLst>
              <a:ext uri="{FF2B5EF4-FFF2-40B4-BE49-F238E27FC236}">
                <a16:creationId xmlns:a16="http://schemas.microsoft.com/office/drawing/2014/main" id="{A5D05566-7D9B-4645-38DD-DF14C9BAA2A7}"/>
              </a:ext>
            </a:extLst>
          </p:cNvPr>
          <p:cNvPicPr>
            <a:picLocks noChangeAspect="1"/>
          </p:cNvPicPr>
          <p:nvPr/>
        </p:nvPicPr>
        <p:blipFill>
          <a:blip r:embed="rId7"/>
          <a:stretch>
            <a:fillRect/>
          </a:stretch>
        </p:blipFill>
        <p:spPr>
          <a:xfrm>
            <a:off x="1713888" y="2338235"/>
            <a:ext cx="8764223" cy="2181529"/>
          </a:xfrm>
          <a:prstGeom prst="rect">
            <a:avLst/>
          </a:prstGeom>
        </p:spPr>
      </p:pic>
      <p:sp>
        <p:nvSpPr>
          <p:cNvPr id="19" name="TextBox 18">
            <a:extLst>
              <a:ext uri="{FF2B5EF4-FFF2-40B4-BE49-F238E27FC236}">
                <a16:creationId xmlns:a16="http://schemas.microsoft.com/office/drawing/2014/main" id="{2EA621E3-3C40-AB27-955C-8B7C805693EA}"/>
              </a:ext>
            </a:extLst>
          </p:cNvPr>
          <p:cNvSpPr txBox="1"/>
          <p:nvPr/>
        </p:nvSpPr>
        <p:spPr>
          <a:xfrm>
            <a:off x="4171569" y="1741826"/>
            <a:ext cx="4216829" cy="369332"/>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not accessible in anonymous mode</a:t>
            </a:r>
            <a:endParaRPr lang="en-AU" dirty="0"/>
          </a:p>
        </p:txBody>
      </p:sp>
    </p:spTree>
    <p:extLst>
      <p:ext uri="{BB962C8B-B14F-4D97-AF65-F5344CB8AC3E}">
        <p14:creationId xmlns:p14="http://schemas.microsoft.com/office/powerpoint/2010/main" val="422571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Overview</a:t>
            </a:r>
          </a:p>
        </p:txBody>
      </p:sp>
      <p:grpSp>
        <p:nvGrpSpPr>
          <p:cNvPr id="4" name="Groupe 3">
            <a:extLst>
              <a:ext uri="{FF2B5EF4-FFF2-40B4-BE49-F238E27FC236}">
                <a16:creationId xmlns:a16="http://schemas.microsoft.com/office/drawing/2014/main" id="{6DB79306-CA7C-9049-72C6-46829E73125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CDA69F-5146-6A31-9959-90FEAFDFF5F0}"/>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5BC5C345-F479-D5F1-787F-206C05642BE7}"/>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1660E51-94CC-BC01-1715-ED1E4016E64B}"/>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B23C6ECD-6F0B-318D-2BFC-33D7A0893C53}"/>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D481FE1-0FDF-E4BB-5FE7-A44864595943}"/>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C8E8E1E2-57E7-D8B0-156C-E27BC01940E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A09E4314-7B0E-0B69-C475-11E1A51527F7}"/>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6</a:t>
            </a:fld>
            <a:endParaRPr lang="en-AU" dirty="0"/>
          </a:p>
        </p:txBody>
      </p:sp>
      <p:pic>
        <p:nvPicPr>
          <p:cNvPr id="12" name="Picture 11">
            <a:extLst>
              <a:ext uri="{FF2B5EF4-FFF2-40B4-BE49-F238E27FC236}">
                <a16:creationId xmlns:a16="http://schemas.microsoft.com/office/drawing/2014/main" id="{E9ABDA13-D9B4-43B1-BE49-AE05B06055DE}"/>
              </a:ext>
            </a:extLst>
          </p:cNvPr>
          <p:cNvPicPr>
            <a:picLocks noChangeAspect="1"/>
          </p:cNvPicPr>
          <p:nvPr/>
        </p:nvPicPr>
        <p:blipFill>
          <a:blip r:embed="rId7"/>
          <a:stretch>
            <a:fillRect/>
          </a:stretch>
        </p:blipFill>
        <p:spPr>
          <a:xfrm>
            <a:off x="743299" y="1382148"/>
            <a:ext cx="11253185" cy="5475852"/>
          </a:xfrm>
          <a:prstGeom prst="rect">
            <a:avLst/>
          </a:prstGeom>
        </p:spPr>
      </p:pic>
    </p:spTree>
    <p:extLst>
      <p:ext uri="{BB962C8B-B14F-4D97-AF65-F5344CB8AC3E}">
        <p14:creationId xmlns:p14="http://schemas.microsoft.com/office/powerpoint/2010/main" val="340818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DA297-8883-29E5-2B18-E16F712A254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9CA5A4-D015-ADB5-DBC5-1DB62568C9E5}"/>
              </a:ext>
            </a:extLst>
          </p:cNvPr>
          <p:cNvSpPr>
            <a:spLocks noGrp="1"/>
          </p:cNvSpPr>
          <p:nvPr>
            <p:ph type="title"/>
          </p:nvPr>
        </p:nvSpPr>
        <p:spPr/>
        <p:txBody>
          <a:bodyPr/>
          <a:lstStyle/>
          <a:p>
            <a:r>
              <a:rPr lang="en-US" dirty="0"/>
              <a:t>Overview</a:t>
            </a:r>
          </a:p>
        </p:txBody>
      </p:sp>
      <p:grpSp>
        <p:nvGrpSpPr>
          <p:cNvPr id="4" name="Groupe 3">
            <a:extLst>
              <a:ext uri="{FF2B5EF4-FFF2-40B4-BE49-F238E27FC236}">
                <a16:creationId xmlns:a16="http://schemas.microsoft.com/office/drawing/2014/main" id="{9CF28BD0-C020-21A4-DD08-B8811DC8F071}"/>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90DA1399-41C4-7648-CDB5-E88227A8D746}"/>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44E169D4-2617-09F3-0D32-25BB9EF91F49}"/>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079B155-E616-9959-1598-6AA6AB649D7E}"/>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EAE4F883-BFDC-12DA-7DF2-26F7AAD5A0B8}"/>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7881964E-99C2-C662-3B5F-D6EAF4F5CE4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F23CC6A1-3441-5082-4765-61065743F982}"/>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176DFE9B-943C-B51C-52DA-5664799393A2}"/>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7</a:t>
            </a:fld>
            <a:endParaRPr lang="en-AU" dirty="0"/>
          </a:p>
        </p:txBody>
      </p:sp>
      <p:pic>
        <p:nvPicPr>
          <p:cNvPr id="12" name="Picture 11">
            <a:extLst>
              <a:ext uri="{FF2B5EF4-FFF2-40B4-BE49-F238E27FC236}">
                <a16:creationId xmlns:a16="http://schemas.microsoft.com/office/drawing/2014/main" id="{4CE257FF-A3CC-1D93-2374-7B25F6158756}"/>
              </a:ext>
            </a:extLst>
          </p:cNvPr>
          <p:cNvPicPr>
            <a:picLocks noChangeAspect="1"/>
          </p:cNvPicPr>
          <p:nvPr/>
        </p:nvPicPr>
        <p:blipFill>
          <a:blip r:embed="rId7"/>
          <a:srcRect b="93842"/>
          <a:stretch/>
        </p:blipFill>
        <p:spPr>
          <a:xfrm>
            <a:off x="743299" y="1382148"/>
            <a:ext cx="11253185" cy="337188"/>
          </a:xfrm>
          <a:prstGeom prst="rect">
            <a:avLst/>
          </a:prstGeom>
        </p:spPr>
      </p:pic>
      <p:sp>
        <p:nvSpPr>
          <p:cNvPr id="14" name="TextBox 13">
            <a:extLst>
              <a:ext uri="{FF2B5EF4-FFF2-40B4-BE49-F238E27FC236}">
                <a16:creationId xmlns:a16="http://schemas.microsoft.com/office/drawing/2014/main" id="{594171C6-BF74-ACC2-0FB5-78B3389862E1}"/>
              </a:ext>
            </a:extLst>
          </p:cNvPr>
          <p:cNvSpPr txBox="1"/>
          <p:nvPr/>
        </p:nvSpPr>
        <p:spPr>
          <a:xfrm>
            <a:off x="4171569" y="1741826"/>
            <a:ext cx="4216829" cy="2862322"/>
          </a:xfrm>
          <a:prstGeom prst="rect">
            <a:avLst/>
          </a:prstGeom>
          <a:noFill/>
        </p:spPr>
        <p:txBody>
          <a:bodyPr wrap="square">
            <a:spAutoFit/>
          </a:bodyPr>
          <a:lstStyle/>
          <a:p>
            <a:r>
              <a:rPr lang="en-AU" b="1" i="0" dirty="0">
                <a:solidFill>
                  <a:srgbClr val="686868"/>
                </a:solidFill>
                <a:effectLst/>
                <a:latin typeface="Open sans" panose="020B0606030504020204" pitchFamily="34" charset="0"/>
              </a:rPr>
              <a:t>header</a:t>
            </a:r>
          </a:p>
          <a:p>
            <a:endParaRPr lang="en-AU" b="1"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Navigation menu:</a:t>
            </a:r>
          </a:p>
          <a:p>
            <a:r>
              <a:rPr lang="en-AU" dirty="0">
                <a:solidFill>
                  <a:srgbClr val="686868"/>
                </a:solidFill>
                <a:latin typeface="Open sans" panose="020B0606030504020204" pitchFamily="34" charset="0"/>
              </a:rPr>
              <a:t>	upload structures</a:t>
            </a:r>
          </a:p>
          <a:p>
            <a:r>
              <a:rPr lang="en-AU" dirty="0">
                <a:solidFill>
                  <a:srgbClr val="686868"/>
                </a:solidFill>
                <a:latin typeface="Open sans" panose="020B0606030504020204" pitchFamily="34" charset="0"/>
              </a:rPr>
              <a:t>	upload data &amp; metadata</a:t>
            </a:r>
          </a:p>
          <a:p>
            <a:r>
              <a:rPr lang="en-AU" dirty="0">
                <a:solidFill>
                  <a:srgbClr val="686868"/>
                </a:solidFill>
                <a:latin typeface="Open sans" panose="020B0606030504020204" pitchFamily="34" charset="0"/>
              </a:rPr>
              <a:t>	logbook</a:t>
            </a:r>
          </a:p>
          <a:p>
            <a:r>
              <a:rPr lang="en-AU" dirty="0">
                <a:solidFill>
                  <a:srgbClr val="686868"/>
                </a:solidFill>
                <a:latin typeface="Open sans" panose="020B0606030504020204" pitchFamily="34" charset="0"/>
              </a:rPr>
              <a:t>	manage permissions</a:t>
            </a:r>
          </a:p>
          <a:p>
            <a:r>
              <a:rPr lang="en-AU" dirty="0">
                <a:solidFill>
                  <a:srgbClr val="686868"/>
                </a:solidFill>
                <a:latin typeface="Open sans" panose="020B0606030504020204" pitchFamily="34" charset="0"/>
              </a:rPr>
              <a:t>	dump</a:t>
            </a:r>
          </a:p>
          <a:p>
            <a:r>
              <a:rPr lang="en-AU" dirty="0">
                <a:solidFill>
                  <a:srgbClr val="686868"/>
                </a:solidFill>
                <a:latin typeface="Open sans" panose="020B0606030504020204" pitchFamily="34" charset="0"/>
              </a:rPr>
              <a:t>	account</a:t>
            </a:r>
          </a:p>
          <a:p>
            <a:r>
              <a:rPr lang="en-AU" dirty="0">
                <a:solidFill>
                  <a:srgbClr val="686868"/>
                </a:solidFill>
                <a:latin typeface="Open sans" panose="020B0606030504020204" pitchFamily="34" charset="0"/>
              </a:rPr>
              <a:t>	locale</a:t>
            </a:r>
            <a:endParaRPr lang="en-AU" dirty="0"/>
          </a:p>
        </p:txBody>
      </p:sp>
    </p:spTree>
    <p:extLst>
      <p:ext uri="{BB962C8B-B14F-4D97-AF65-F5344CB8AC3E}">
        <p14:creationId xmlns:p14="http://schemas.microsoft.com/office/powerpoint/2010/main" val="1838012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7CC28-43CB-3CEA-5E8E-1C8A7C8825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3350495-9404-4F85-4218-84F7DD0DD10F}"/>
              </a:ext>
            </a:extLst>
          </p:cNvPr>
          <p:cNvSpPr>
            <a:spLocks noGrp="1"/>
          </p:cNvSpPr>
          <p:nvPr>
            <p:ph type="title"/>
          </p:nvPr>
        </p:nvSpPr>
        <p:spPr/>
        <p:txBody>
          <a:bodyPr/>
          <a:lstStyle/>
          <a:p>
            <a:r>
              <a:rPr lang="en-US" dirty="0"/>
              <a:t>Overview</a:t>
            </a:r>
          </a:p>
        </p:txBody>
      </p:sp>
      <p:grpSp>
        <p:nvGrpSpPr>
          <p:cNvPr id="4" name="Groupe 3">
            <a:extLst>
              <a:ext uri="{FF2B5EF4-FFF2-40B4-BE49-F238E27FC236}">
                <a16:creationId xmlns:a16="http://schemas.microsoft.com/office/drawing/2014/main" id="{355E033C-096F-0E92-E393-CAE94724EBA9}"/>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38400249-32B5-79BA-D4CD-58FFF5900F15}"/>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668F6D64-7F5F-CD6D-2A74-1AD4411BE173}"/>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EFC14088-30DE-DB8A-4924-4FC3E93F3338}"/>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C37423C7-2319-1B96-15B4-1029C9BC8F16}"/>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1537660F-516B-2DCD-5B37-4829F1257CBD}"/>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8D34D137-2835-A367-872E-B010E42B172F}"/>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4D6B3913-04B7-DC03-2DA6-EDC2FA0B0DAC}"/>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8</a:t>
            </a:fld>
            <a:endParaRPr lang="en-AU" dirty="0"/>
          </a:p>
        </p:txBody>
      </p:sp>
      <p:pic>
        <p:nvPicPr>
          <p:cNvPr id="12" name="Picture 11">
            <a:extLst>
              <a:ext uri="{FF2B5EF4-FFF2-40B4-BE49-F238E27FC236}">
                <a16:creationId xmlns:a16="http://schemas.microsoft.com/office/drawing/2014/main" id="{E1767DCD-4F91-46F9-BAF8-FACAF5D9AF2D}"/>
              </a:ext>
            </a:extLst>
          </p:cNvPr>
          <p:cNvPicPr>
            <a:picLocks noChangeAspect="1"/>
          </p:cNvPicPr>
          <p:nvPr/>
        </p:nvPicPr>
        <p:blipFill>
          <a:blip r:embed="rId7"/>
          <a:srcRect r="74658" b="15482"/>
          <a:stretch/>
        </p:blipFill>
        <p:spPr>
          <a:xfrm>
            <a:off x="743300" y="1382147"/>
            <a:ext cx="2851778" cy="4627883"/>
          </a:xfrm>
          <a:prstGeom prst="rect">
            <a:avLst/>
          </a:prstGeom>
        </p:spPr>
      </p:pic>
      <p:sp>
        <p:nvSpPr>
          <p:cNvPr id="14" name="TextBox 13">
            <a:extLst>
              <a:ext uri="{FF2B5EF4-FFF2-40B4-BE49-F238E27FC236}">
                <a16:creationId xmlns:a16="http://schemas.microsoft.com/office/drawing/2014/main" id="{7CF3E348-9D43-F61E-FA4E-64E89244602F}"/>
              </a:ext>
            </a:extLst>
          </p:cNvPr>
          <p:cNvSpPr txBox="1"/>
          <p:nvPr/>
        </p:nvSpPr>
        <p:spPr>
          <a:xfrm>
            <a:off x="3987585" y="2195168"/>
            <a:ext cx="4216829" cy="2031325"/>
          </a:xfrm>
          <a:prstGeom prst="rect">
            <a:avLst/>
          </a:prstGeom>
          <a:noFill/>
        </p:spPr>
        <p:txBody>
          <a:bodyPr wrap="square">
            <a:spAutoFit/>
          </a:bodyPr>
          <a:lstStyle/>
          <a:p>
            <a:r>
              <a:rPr lang="en-AU" b="1" dirty="0">
                <a:solidFill>
                  <a:srgbClr val="686868"/>
                </a:solidFill>
                <a:latin typeface="Open sans" panose="020B0606030504020204" pitchFamily="34" charset="0"/>
              </a:rPr>
              <a:t>s</a:t>
            </a:r>
            <a:r>
              <a:rPr lang="en-AU" b="1" i="0" dirty="0">
                <a:solidFill>
                  <a:srgbClr val="686868"/>
                </a:solidFill>
                <a:effectLst/>
                <a:latin typeface="Open sans" panose="020B0606030504020204" pitchFamily="34" charset="0"/>
              </a:rPr>
              <a:t>electors </a:t>
            </a:r>
            <a:r>
              <a:rPr lang="en-AU" b="1" dirty="0">
                <a:solidFill>
                  <a:srgbClr val="686868"/>
                </a:solidFill>
                <a:latin typeface="Open sans" panose="020B0606030504020204" pitchFamily="34" charset="0"/>
              </a:rPr>
              <a:t>and f</a:t>
            </a:r>
            <a:r>
              <a:rPr lang="en-AU" b="1" i="0" dirty="0">
                <a:solidFill>
                  <a:srgbClr val="686868"/>
                </a:solidFill>
                <a:effectLst/>
                <a:latin typeface="Open sans" panose="020B0606030504020204" pitchFamily="34" charset="0"/>
              </a:rPr>
              <a:t>ilters</a:t>
            </a:r>
          </a:p>
          <a:p>
            <a:endParaRPr lang="en-AU" b="1"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s</a:t>
            </a:r>
            <a:r>
              <a:rPr lang="en-AU" i="0" dirty="0">
                <a:solidFill>
                  <a:srgbClr val="686868"/>
                </a:solidFill>
                <a:effectLst/>
                <a:latin typeface="Open sans" panose="020B0606030504020204" pitchFamily="34" charset="0"/>
              </a:rPr>
              <a:t>pace</a:t>
            </a:r>
          </a:p>
          <a:p>
            <a:r>
              <a:rPr lang="en-AU" dirty="0">
                <a:solidFill>
                  <a:srgbClr val="686868"/>
                </a:solidFill>
                <a:latin typeface="Open sans" panose="020B0606030504020204" pitchFamily="34" charset="0"/>
              </a:rPr>
              <a:t>type</a:t>
            </a:r>
          </a:p>
          <a:p>
            <a:r>
              <a:rPr lang="en-AU" dirty="0">
                <a:solidFill>
                  <a:srgbClr val="686868"/>
                </a:solidFill>
                <a:latin typeface="Open sans" panose="020B0606030504020204" pitchFamily="34" charset="0"/>
              </a:rPr>
              <a:t>c</a:t>
            </a:r>
            <a:r>
              <a:rPr lang="en-AU" i="0" dirty="0">
                <a:solidFill>
                  <a:srgbClr val="686868"/>
                </a:solidFill>
                <a:effectLst/>
                <a:latin typeface="Open sans" panose="020B0606030504020204" pitchFamily="34" charset="0"/>
              </a:rPr>
              <a:t>ategory</a:t>
            </a:r>
          </a:p>
          <a:p>
            <a:r>
              <a:rPr lang="en-AU" dirty="0">
                <a:solidFill>
                  <a:srgbClr val="686868"/>
                </a:solidFill>
                <a:latin typeface="Open sans" panose="020B0606030504020204" pitchFamily="34" charset="0"/>
              </a:rPr>
              <a:t>owner</a:t>
            </a:r>
          </a:p>
          <a:p>
            <a:r>
              <a:rPr lang="en-AU" dirty="0">
                <a:solidFill>
                  <a:srgbClr val="686868"/>
                </a:solidFill>
                <a:latin typeface="Open sans" panose="020B0606030504020204" pitchFamily="34" charset="0"/>
              </a:rPr>
              <a:t>v</a:t>
            </a:r>
            <a:r>
              <a:rPr lang="en-AU" i="0" dirty="0">
                <a:solidFill>
                  <a:srgbClr val="686868"/>
                </a:solidFill>
                <a:effectLst/>
                <a:latin typeface="Open sans" panose="020B0606030504020204" pitchFamily="34" charset="0"/>
              </a:rPr>
              <a:t>ersion</a:t>
            </a:r>
          </a:p>
        </p:txBody>
      </p:sp>
    </p:spTree>
    <p:extLst>
      <p:ext uri="{BB962C8B-B14F-4D97-AF65-F5344CB8AC3E}">
        <p14:creationId xmlns:p14="http://schemas.microsoft.com/office/powerpoint/2010/main" val="279325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E7A36-D2D8-2A70-3DB3-6A513BA8EB1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AFF052-4062-E42C-5CB8-16ECA0B30403}"/>
              </a:ext>
            </a:extLst>
          </p:cNvPr>
          <p:cNvSpPr>
            <a:spLocks noGrp="1"/>
          </p:cNvSpPr>
          <p:nvPr>
            <p:ph type="title"/>
          </p:nvPr>
        </p:nvSpPr>
        <p:spPr/>
        <p:txBody>
          <a:bodyPr/>
          <a:lstStyle/>
          <a:p>
            <a:r>
              <a:rPr lang="en-US" dirty="0"/>
              <a:t>Overview</a:t>
            </a:r>
          </a:p>
        </p:txBody>
      </p:sp>
      <p:grpSp>
        <p:nvGrpSpPr>
          <p:cNvPr id="4" name="Groupe 3">
            <a:extLst>
              <a:ext uri="{FF2B5EF4-FFF2-40B4-BE49-F238E27FC236}">
                <a16:creationId xmlns:a16="http://schemas.microsoft.com/office/drawing/2014/main" id="{94BEFA49-0713-1E0B-F901-BA7DC5C47960}"/>
              </a:ext>
            </a:extLst>
          </p:cNvPr>
          <p:cNvGrpSpPr/>
          <p:nvPr/>
        </p:nvGrpSpPr>
        <p:grpSpPr>
          <a:xfrm>
            <a:off x="7738715" y="199242"/>
            <a:ext cx="4071486" cy="697510"/>
            <a:chOff x="2011680" y="4523873"/>
            <a:chExt cx="6593305" cy="1129538"/>
          </a:xfrm>
        </p:grpSpPr>
        <p:sp>
          <p:nvSpPr>
            <p:cNvPr id="5" name="Rectangle 4">
              <a:extLst>
                <a:ext uri="{FF2B5EF4-FFF2-40B4-BE49-F238E27FC236}">
                  <a16:creationId xmlns:a16="http://schemas.microsoft.com/office/drawing/2014/main" id="{1D5D8F01-0192-E409-1789-9C41CA343183}"/>
                </a:ext>
              </a:extLst>
            </p:cNvPr>
            <p:cNvSpPr/>
            <p:nvPr/>
          </p:nvSpPr>
          <p:spPr>
            <a:xfrm>
              <a:off x="2011680" y="4523873"/>
              <a:ext cx="6593305" cy="11295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2BD69852-2BC5-9FD7-4EE0-CEE7237D1418}"/>
                </a:ext>
              </a:extLst>
            </p:cNvPr>
            <p:cNvPicPr>
              <a:picLocks noChangeAspect="1"/>
            </p:cNvPicPr>
            <p:nvPr/>
          </p:nvPicPr>
          <p:blipFill>
            <a:blip r:embed="rId2"/>
            <a:stretch>
              <a:fillRect/>
            </a:stretch>
          </p:blipFill>
          <p:spPr>
            <a:xfrm>
              <a:off x="2193423" y="4739059"/>
              <a:ext cx="720000" cy="720000"/>
            </a:xfrm>
            <a:prstGeom prst="rect">
              <a:avLst/>
            </a:prstGeom>
            <a:ln>
              <a:noFill/>
            </a:ln>
          </p:spPr>
        </p:pic>
        <p:pic>
          <p:nvPicPr>
            <p:cNvPr id="7" name="Image 6">
              <a:extLst>
                <a:ext uri="{FF2B5EF4-FFF2-40B4-BE49-F238E27FC236}">
                  <a16:creationId xmlns:a16="http://schemas.microsoft.com/office/drawing/2014/main" id="{1FCCB2F4-7E77-BF1B-EC26-7444054A3ED9}"/>
                </a:ext>
              </a:extLst>
            </p:cNvPr>
            <p:cNvPicPr>
              <a:picLocks noChangeAspect="1"/>
            </p:cNvPicPr>
            <p:nvPr/>
          </p:nvPicPr>
          <p:blipFill>
            <a:blip r:embed="rId3"/>
            <a:stretch>
              <a:fillRect/>
            </a:stretch>
          </p:blipFill>
          <p:spPr>
            <a:xfrm>
              <a:off x="3063767" y="4739059"/>
              <a:ext cx="925200" cy="720000"/>
            </a:xfrm>
            <a:prstGeom prst="rect">
              <a:avLst/>
            </a:prstGeom>
            <a:ln>
              <a:noFill/>
            </a:ln>
          </p:spPr>
        </p:pic>
        <p:pic>
          <p:nvPicPr>
            <p:cNvPr id="8" name="Image 7">
              <a:extLst>
                <a:ext uri="{FF2B5EF4-FFF2-40B4-BE49-F238E27FC236}">
                  <a16:creationId xmlns:a16="http://schemas.microsoft.com/office/drawing/2014/main" id="{79CD6336-0635-D0C2-3620-5F53328FBB7B}"/>
                </a:ext>
              </a:extLst>
            </p:cNvPr>
            <p:cNvPicPr>
              <a:picLocks noChangeAspect="1"/>
            </p:cNvPicPr>
            <p:nvPr/>
          </p:nvPicPr>
          <p:blipFill>
            <a:blip r:embed="rId4"/>
            <a:stretch>
              <a:fillRect/>
            </a:stretch>
          </p:blipFill>
          <p:spPr>
            <a:xfrm>
              <a:off x="4139311" y="4793059"/>
              <a:ext cx="1404001" cy="612000"/>
            </a:xfrm>
            <a:prstGeom prst="rect">
              <a:avLst/>
            </a:prstGeom>
            <a:ln>
              <a:noFill/>
            </a:ln>
          </p:spPr>
        </p:pic>
        <p:pic>
          <p:nvPicPr>
            <p:cNvPr id="9" name="Image 8">
              <a:extLst>
                <a:ext uri="{FF2B5EF4-FFF2-40B4-BE49-F238E27FC236}">
                  <a16:creationId xmlns:a16="http://schemas.microsoft.com/office/drawing/2014/main" id="{A412B8AF-3302-E208-7643-2146BB5F0C0B}"/>
                </a:ext>
              </a:extLst>
            </p:cNvPr>
            <p:cNvPicPr>
              <a:picLocks noChangeAspect="1"/>
            </p:cNvPicPr>
            <p:nvPr/>
          </p:nvPicPr>
          <p:blipFill>
            <a:blip r:embed="rId5"/>
            <a:stretch>
              <a:fillRect/>
            </a:stretch>
          </p:blipFill>
          <p:spPr>
            <a:xfrm>
              <a:off x="5693656" y="4739059"/>
              <a:ext cx="1058824" cy="720000"/>
            </a:xfrm>
            <a:prstGeom prst="rect">
              <a:avLst/>
            </a:prstGeom>
            <a:ln>
              <a:noFill/>
            </a:ln>
          </p:spPr>
        </p:pic>
        <p:pic>
          <p:nvPicPr>
            <p:cNvPr id="10" name="Image 9">
              <a:extLst>
                <a:ext uri="{FF2B5EF4-FFF2-40B4-BE49-F238E27FC236}">
                  <a16:creationId xmlns:a16="http://schemas.microsoft.com/office/drawing/2014/main" id="{82A989D2-01C1-BC6F-D017-AB16D2D57A39}"/>
                </a:ext>
              </a:extLst>
            </p:cNvPr>
            <p:cNvPicPr>
              <a:picLocks noChangeAspect="1"/>
            </p:cNvPicPr>
            <p:nvPr/>
          </p:nvPicPr>
          <p:blipFill>
            <a:blip r:embed="rId6"/>
            <a:stretch>
              <a:fillRect/>
            </a:stretch>
          </p:blipFill>
          <p:spPr>
            <a:xfrm>
              <a:off x="6902823" y="4847059"/>
              <a:ext cx="1590604" cy="504000"/>
            </a:xfrm>
            <a:prstGeom prst="rect">
              <a:avLst/>
            </a:prstGeom>
            <a:ln>
              <a:noFill/>
            </a:ln>
          </p:spPr>
        </p:pic>
      </p:grpSp>
      <p:sp>
        <p:nvSpPr>
          <p:cNvPr id="11" name="Espace réservé du numéro de diapositive 3">
            <a:extLst>
              <a:ext uri="{FF2B5EF4-FFF2-40B4-BE49-F238E27FC236}">
                <a16:creationId xmlns:a16="http://schemas.microsoft.com/office/drawing/2014/main" id="{061C1B96-CB29-455A-D24B-66706A6A9C53}"/>
              </a:ext>
            </a:extLst>
          </p:cNvPr>
          <p:cNvSpPr>
            <a:spLocks noGrp="1"/>
          </p:cNvSpPr>
          <p:nvPr>
            <p:ph type="sldNum" sz="quarter" idx="12"/>
          </p:nvPr>
        </p:nvSpPr>
        <p:spPr>
          <a:xfrm>
            <a:off x="11729990" y="6534073"/>
            <a:ext cx="464975" cy="365125"/>
          </a:xfrm>
        </p:spPr>
        <p:txBody>
          <a:bodyPr/>
          <a:lstStyle/>
          <a:p>
            <a:fld id="{A37A59DA-F944-4B5E-899A-C0E0AB73DC02}" type="slidenum">
              <a:rPr lang="en-AU" smtClean="0"/>
              <a:t>9</a:t>
            </a:fld>
            <a:endParaRPr lang="en-AU" dirty="0"/>
          </a:p>
        </p:txBody>
      </p:sp>
      <p:pic>
        <p:nvPicPr>
          <p:cNvPr id="12" name="Picture 11">
            <a:extLst>
              <a:ext uri="{FF2B5EF4-FFF2-40B4-BE49-F238E27FC236}">
                <a16:creationId xmlns:a16="http://schemas.microsoft.com/office/drawing/2014/main" id="{10519B05-9EE4-A8FD-ECC1-71E6F03C1A6F}"/>
              </a:ext>
            </a:extLst>
          </p:cNvPr>
          <p:cNvPicPr>
            <a:picLocks noChangeAspect="1"/>
          </p:cNvPicPr>
          <p:nvPr/>
        </p:nvPicPr>
        <p:blipFill>
          <a:blip r:embed="rId7"/>
          <a:srcRect l="24509" t="7015" r="623" b="1922"/>
          <a:stretch/>
        </p:blipFill>
        <p:spPr>
          <a:xfrm>
            <a:off x="3501291" y="1766277"/>
            <a:ext cx="8424985" cy="4986215"/>
          </a:xfrm>
          <a:prstGeom prst="rect">
            <a:avLst/>
          </a:prstGeom>
        </p:spPr>
      </p:pic>
      <p:sp>
        <p:nvSpPr>
          <p:cNvPr id="14" name="TextBox 13">
            <a:extLst>
              <a:ext uri="{FF2B5EF4-FFF2-40B4-BE49-F238E27FC236}">
                <a16:creationId xmlns:a16="http://schemas.microsoft.com/office/drawing/2014/main" id="{64713952-FF6E-223D-4D34-84D4835A2BE1}"/>
              </a:ext>
            </a:extLst>
          </p:cNvPr>
          <p:cNvSpPr txBox="1"/>
          <p:nvPr/>
        </p:nvSpPr>
        <p:spPr>
          <a:xfrm>
            <a:off x="1025624" y="2312399"/>
            <a:ext cx="4216829" cy="1477328"/>
          </a:xfrm>
          <a:prstGeom prst="rect">
            <a:avLst/>
          </a:prstGeom>
          <a:noFill/>
        </p:spPr>
        <p:txBody>
          <a:bodyPr wrap="square">
            <a:spAutoFit/>
          </a:bodyPr>
          <a:lstStyle/>
          <a:p>
            <a:r>
              <a:rPr lang="en-AU" b="1" dirty="0">
                <a:solidFill>
                  <a:srgbClr val="686868"/>
                </a:solidFill>
                <a:latin typeface="Open sans" panose="020B0606030504020204" pitchFamily="34" charset="0"/>
              </a:rPr>
              <a:t>artefacts</a:t>
            </a:r>
            <a:endParaRPr lang="en-AU" b="1" i="0" dirty="0">
              <a:solidFill>
                <a:srgbClr val="686868"/>
              </a:solidFill>
              <a:effectLst/>
              <a:latin typeface="Open sans" panose="020B0606030504020204" pitchFamily="34" charset="0"/>
            </a:endParaRPr>
          </a:p>
          <a:p>
            <a:endParaRPr lang="en-AU" b="1" dirty="0">
              <a:solidFill>
                <a:srgbClr val="686868"/>
              </a:solidFill>
              <a:latin typeface="Open sans" panose="020B0606030504020204" pitchFamily="34" charset="0"/>
            </a:endParaRPr>
          </a:p>
          <a:p>
            <a:r>
              <a:rPr lang="en-AU" dirty="0">
                <a:solidFill>
                  <a:srgbClr val="686868"/>
                </a:solidFill>
                <a:latin typeface="Open sans" panose="020B0606030504020204" pitchFamily="34" charset="0"/>
              </a:rPr>
              <a:t>k</a:t>
            </a:r>
            <a:r>
              <a:rPr lang="en-AU" i="0" dirty="0">
                <a:solidFill>
                  <a:srgbClr val="686868"/>
                </a:solidFill>
                <a:effectLst/>
                <a:latin typeface="Open sans" panose="020B0606030504020204" pitchFamily="34" charset="0"/>
              </a:rPr>
              <a:t>eyword search</a:t>
            </a:r>
          </a:p>
          <a:p>
            <a:r>
              <a:rPr lang="en-AU" dirty="0">
                <a:solidFill>
                  <a:srgbClr val="686868"/>
                </a:solidFill>
                <a:latin typeface="Open sans" panose="020B0606030504020204" pitchFamily="34" charset="0"/>
              </a:rPr>
              <a:t>display options</a:t>
            </a:r>
          </a:p>
          <a:p>
            <a:r>
              <a:rPr lang="en-AU" dirty="0">
                <a:solidFill>
                  <a:srgbClr val="686868"/>
                </a:solidFill>
                <a:latin typeface="Open sans" panose="020B0606030504020204" pitchFamily="34" charset="0"/>
              </a:rPr>
              <a:t>artefact menu</a:t>
            </a:r>
            <a:endParaRPr lang="en-AU" i="0" dirty="0">
              <a:solidFill>
                <a:srgbClr val="686868"/>
              </a:solidFill>
              <a:effectLst/>
              <a:latin typeface="Open sans" panose="020B0606030504020204" pitchFamily="34" charset="0"/>
            </a:endParaRPr>
          </a:p>
        </p:txBody>
      </p:sp>
    </p:spTree>
    <p:extLst>
      <p:ext uri="{BB962C8B-B14F-4D97-AF65-F5344CB8AC3E}">
        <p14:creationId xmlns:p14="http://schemas.microsoft.com/office/powerpoint/2010/main" val="137637542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2" id="{D6266FE2-2F15-2D4C-9C69-08CD112CF84C}" vid="{2C19B3E1-288E-0B47-B6F6-9F73CBD08D9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4014526-2270-40c2-b716-3057ef1d1854">
      <Terms xmlns="http://schemas.microsoft.com/office/infopath/2007/PartnerControls"/>
    </lcf76f155ced4ddcb4097134ff3c332f>
    <TaxCatchAll xmlns="5a829547-5c02-46a6-8e62-b2fae5cfed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D6E793D14F4C4787FB0C23C755C645" ma:contentTypeVersion="12" ma:contentTypeDescription="Create a new document." ma:contentTypeScope="" ma:versionID="49a88deb6a61079c26fed16eb921f794">
  <xsd:schema xmlns:xsd="http://www.w3.org/2001/XMLSchema" xmlns:xs="http://www.w3.org/2001/XMLSchema" xmlns:p="http://schemas.microsoft.com/office/2006/metadata/properties" xmlns:ns2="a4014526-2270-40c2-b716-3057ef1d1854" xmlns:ns3="5a829547-5c02-46a6-8e62-b2fae5cfedce" targetNamespace="http://schemas.microsoft.com/office/2006/metadata/properties" ma:root="true" ma:fieldsID="5225b7508313682f7ef33860d7793671" ns2:_="" ns3:_="">
    <xsd:import namespace="a4014526-2270-40c2-b716-3057ef1d1854"/>
    <xsd:import namespace="5a829547-5c02-46a6-8e62-b2fae5cfedc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014526-2270-40c2-b716-3057ef1d18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e002d73-fcbf-44f2-bb02-7941846832bf"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829547-5c02-46a6-8e62-b2fae5cfedc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ae791b-6a56-437f-b436-e563aaee2f64}" ma:internalName="TaxCatchAll" ma:showField="CatchAllData" ma:web="5a829547-5c02-46a6-8e62-b2fae5cfed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D86592-F64F-4784-9AC1-23AEE8436EED}">
  <ds:schemaRefs>
    <ds:schemaRef ds:uri="http://schemas.microsoft.com/sharepoint/v3/contenttype/forms"/>
  </ds:schemaRefs>
</ds:datastoreItem>
</file>

<file path=customXml/itemProps2.xml><?xml version="1.0" encoding="utf-8"?>
<ds:datastoreItem xmlns:ds="http://schemas.openxmlformats.org/officeDocument/2006/customXml" ds:itemID="{B3A39C41-8802-4B40-BC66-25A6D9B1EFAE}">
  <ds:schemaRefs>
    <ds:schemaRef ds:uri="1644aaaf-76d5-4a97-8df4-1ac44f24cfd9"/>
    <ds:schemaRef ds:uri="286ae341-454f-41ed-96c8-9fa7238e7bf6"/>
    <ds:schemaRef ds:uri="3260a97e-35b8-4654-866b-2d63a319b8f9"/>
    <ds:schemaRef ds:uri="514aaa0c-ce47-45ed-9aa6-2a303c2a9fad"/>
    <ds:schemaRef ds:uri="5a829547-5c02-46a6-8e62-b2fae5cfedce"/>
    <ds:schemaRef ds:uri="8429cdef-8c4a-4b4f-a5bd-9a657e45f834"/>
    <ds:schemaRef ds:uri="913ae733-a28c-4770-b89c-4b997e994982"/>
    <ds:schemaRef ds:uri="a4014526-2270-40c2-b716-3057ef1d185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EEF15121-0306-4ED3-89E3-B45C17FFA5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014526-2270-40c2-b716-3057ef1d1854"/>
    <ds:schemaRef ds:uri="5a829547-5c02-46a6-8e62-b2fae5cfed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WS-FJ data portals PID_20240718</Template>
  <TotalTime>800</TotalTime>
  <Words>1417</Words>
  <Application>Microsoft Office PowerPoint</Application>
  <PresentationFormat>Widescreen</PresentationFormat>
  <Paragraphs>315</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Thème Office</vt:lpstr>
      <vt:lpstr>PowerPoint Presentation</vt:lpstr>
      <vt:lpstr>Learning objectives</vt:lpstr>
      <vt:lpstr>Outline</vt:lpstr>
      <vt:lpstr>PowerPoint Presentation</vt:lpstr>
      <vt:lpstr>PowerPoint Presentation</vt:lpstr>
      <vt:lpstr>Overview</vt:lpstr>
      <vt:lpstr>Overview</vt:lpstr>
      <vt:lpstr>Overview</vt:lpstr>
      <vt:lpstr>Overview</vt:lpstr>
      <vt:lpstr>Find</vt:lpstr>
      <vt:lpstr>Find</vt:lpstr>
      <vt:lpstr>Find</vt:lpstr>
      <vt:lpstr>Find</vt:lpstr>
      <vt:lpstr>Manage Structures: export</vt:lpstr>
      <vt:lpstr>Manage Structures: transfer</vt:lpstr>
      <vt:lpstr>Manage Structures: upload</vt:lpstr>
      <vt:lpstr>Manage Structures: upload</vt:lpstr>
      <vt:lpstr>Manage Structures: upload</vt:lpstr>
      <vt:lpstr>Manage Structures: delete</vt:lpstr>
      <vt:lpstr>Manage Structures: delete</vt:lpstr>
      <vt:lpstr>Manage Structures: delete</vt:lpstr>
      <vt:lpstr>Manage Structures: delete</vt:lpstr>
      <vt:lpstr>Manage Structures: link</vt:lpstr>
      <vt:lpstr>Manage Data: transfer</vt:lpstr>
      <vt:lpstr>Manage Data: transfer</vt:lpstr>
      <vt:lpstr>Manage Data: transfer</vt:lpstr>
      <vt:lpstr>Manage Data: transfer</vt:lpstr>
      <vt:lpstr>Manage Data: upload</vt:lpstr>
      <vt:lpstr>Manage Data: upload</vt:lpstr>
      <vt:lpstr>Manage Data: upload</vt:lpstr>
      <vt:lpstr>Manage Data: upload</vt:lpstr>
      <vt:lpstr>Manage Data: upload</vt:lpstr>
      <vt:lpstr>Manage Data: delete</vt:lpstr>
      <vt:lpstr>Manage Data: delete</vt:lpstr>
      <vt:lpstr>Manage Data: delete</vt:lpstr>
      <vt:lpstr>Manage Data: delete</vt:lpstr>
      <vt:lpstr>Manage Data: delete</vt:lpstr>
      <vt:lpstr>Manage Data: delete</vt:lpstr>
      <vt:lpstr>Manage Data: indexing</vt:lpstr>
      <vt:lpstr>Export</vt:lpstr>
      <vt:lpstr>Log</vt:lpstr>
      <vt:lpstr>Manage Access</vt:lpstr>
      <vt:lpstr>Manage Access</vt:lpstr>
      <vt:lpstr>Manage Access</vt:lpstr>
      <vt:lpstr>Manage Access</vt:lpstr>
      <vt:lpstr>Exercise</vt:lpstr>
      <vt:lpstr>Discussion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Data Portals in Samoa and Fiji</dc:title>
  <dc:creator>Giulio Dalla Riva</dc:creator>
  <cp:lastModifiedBy>Giulio Dalla Riva</cp:lastModifiedBy>
  <cp:revision>192</cp:revision>
  <dcterms:created xsi:type="dcterms:W3CDTF">2024-07-17T22:02:07Z</dcterms:created>
  <dcterms:modified xsi:type="dcterms:W3CDTF">2025-01-27T21:00:02Z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0x0101001CD6E793D14F4C4787FB0C23C755C645</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Order">
    <vt:r8>150900</vt:r8>
  </property>
  <property fmtid="{D5CDD505-2E9C-101B-9397-08002B2CF9AE}" pid="11" name="_SourceUrl">
    <vt:lpwstr/>
  </property>
  <property fmtid="{D5CDD505-2E9C-101B-9397-08002B2CF9AE}" pid="12" name="_SharedFileIndex">
    <vt:lpwstr/>
  </property>
</Properties>
</file>