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50" r:id="rId5"/>
    <p:sldId id="277" r:id="rId6"/>
    <p:sldId id="294" r:id="rId7"/>
    <p:sldId id="293" r:id="rId8"/>
    <p:sldId id="351"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31" r:id="rId26"/>
    <p:sldId id="321" r:id="rId27"/>
    <p:sldId id="333" r:id="rId28"/>
    <p:sldId id="334" r:id="rId29"/>
    <p:sldId id="322" r:id="rId30"/>
    <p:sldId id="335" r:id="rId31"/>
    <p:sldId id="336" r:id="rId32"/>
    <p:sldId id="332" r:id="rId33"/>
    <p:sldId id="323" r:id="rId34"/>
    <p:sldId id="324" r:id="rId35"/>
    <p:sldId id="325" r:id="rId36"/>
    <p:sldId id="338" r:id="rId37"/>
    <p:sldId id="339" r:id="rId38"/>
    <p:sldId id="337" r:id="rId39"/>
    <p:sldId id="326" r:id="rId40"/>
    <p:sldId id="327" r:id="rId41"/>
    <p:sldId id="304" r:id="rId42"/>
    <p:sldId id="292" r:id="rId4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524A903-79A9-9700-DD65-A67C193D8C7B}" name="Phil Bright" initials="PB" userId="S::philb@spc.int::3470cc23-8157-450c-bdd2-1567c26bda4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5496"/>
    <a:srgbClr val="0046AD"/>
    <a:srgbClr val="00B0CA"/>
    <a:srgbClr val="DEF3FE"/>
    <a:srgbClr val="D5FA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942F3A-5796-BF53-08B2-A10FE7940AE4}" v="7" dt="2025-01-26T04:45:05.029"/>
    <p1510:client id="{7BA16F93-7DE0-0FCB-F7D5-5C0AB3A79142}" v="444" dt="2025-01-27T04:39:17.07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p:cViewPr varScale="1">
        <p:scale>
          <a:sx n="122" d="100"/>
          <a:sy n="122" d="100"/>
        </p:scale>
        <p:origin x="96" y="52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50"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is Grofils" userId="8cba4eb1-3bbc-4f93-b18a-0aed8639e9ee" providerId="ADAL" clId="{D24BC9A3-686F-4A10-AD79-5FE6878DB3D5}"/>
    <pc:docChg chg="undo redo custSel addSld modSld">
      <pc:chgData name="Denis Grofils" userId="8cba4eb1-3bbc-4f93-b18a-0aed8639e9ee" providerId="ADAL" clId="{D24BC9A3-686F-4A10-AD79-5FE6878DB3D5}" dt="2024-08-12T00:44:03.560" v="228"/>
      <pc:docMkLst>
        <pc:docMk/>
      </pc:docMkLst>
      <pc:sldChg chg="modSp mod">
        <pc:chgData name="Denis Grofils" userId="8cba4eb1-3bbc-4f93-b18a-0aed8639e9ee" providerId="ADAL" clId="{D24BC9A3-686F-4A10-AD79-5FE6878DB3D5}" dt="2024-08-11T23:55:03.836" v="59" actId="20577"/>
        <pc:sldMkLst>
          <pc:docMk/>
          <pc:sldMk cId="3803590264" sldId="276"/>
        </pc:sldMkLst>
        <pc:spChg chg="mod">
          <ac:chgData name="Denis Grofils" userId="8cba4eb1-3bbc-4f93-b18a-0aed8639e9ee" providerId="ADAL" clId="{D24BC9A3-686F-4A10-AD79-5FE6878DB3D5}" dt="2024-08-11T23:55:03.836" v="59" actId="20577"/>
          <ac:spMkLst>
            <pc:docMk/>
            <pc:sldMk cId="3803590264" sldId="276"/>
            <ac:spMk id="3" creationId="{292B86ED-6453-C4AE-D0E8-475C8BDF3127}"/>
          </ac:spMkLst>
        </pc:spChg>
      </pc:sldChg>
      <pc:sldChg chg="modSp mod">
        <pc:chgData name="Denis Grofils" userId="8cba4eb1-3bbc-4f93-b18a-0aed8639e9ee" providerId="ADAL" clId="{D24BC9A3-686F-4A10-AD79-5FE6878DB3D5}" dt="2024-08-12T00:06:14.342" v="223" actId="20577"/>
        <pc:sldMkLst>
          <pc:docMk/>
          <pc:sldMk cId="3501715572" sldId="277"/>
        </pc:sldMkLst>
        <pc:spChg chg="mod">
          <ac:chgData name="Denis Grofils" userId="8cba4eb1-3bbc-4f93-b18a-0aed8639e9ee" providerId="ADAL" clId="{D24BC9A3-686F-4A10-AD79-5FE6878DB3D5}" dt="2024-08-12T00:06:14.342" v="223" actId="20577"/>
          <ac:spMkLst>
            <pc:docMk/>
            <pc:sldMk cId="3501715572" sldId="277"/>
            <ac:spMk id="2" creationId="{B07B41A2-B232-E88E-60FF-2A017EE70308}"/>
          </ac:spMkLst>
        </pc:spChg>
        <pc:spChg chg="mod">
          <ac:chgData name="Denis Grofils" userId="8cba4eb1-3bbc-4f93-b18a-0aed8639e9ee" providerId="ADAL" clId="{D24BC9A3-686F-4A10-AD79-5FE6878DB3D5}" dt="2024-08-12T00:03:28.557" v="99" actId="20577"/>
          <ac:spMkLst>
            <pc:docMk/>
            <pc:sldMk cId="3501715572" sldId="277"/>
            <ac:spMk id="3" creationId="{477A1F0F-4F99-16AF-7DCD-B66E9FCEC0CA}"/>
          </ac:spMkLst>
        </pc:spChg>
      </pc:sldChg>
      <pc:sldChg chg="addSp delSp modSp mod">
        <pc:chgData name="Denis Grofils" userId="8cba4eb1-3bbc-4f93-b18a-0aed8639e9ee" providerId="ADAL" clId="{D24BC9A3-686F-4A10-AD79-5FE6878DB3D5}" dt="2024-08-12T00:44:03.560" v="228"/>
        <pc:sldMkLst>
          <pc:docMk/>
          <pc:sldMk cId="1541991105" sldId="281"/>
        </pc:sldMkLst>
        <pc:picChg chg="add mod">
          <ac:chgData name="Denis Grofils" userId="8cba4eb1-3bbc-4f93-b18a-0aed8639e9ee" providerId="ADAL" clId="{D24BC9A3-686F-4A10-AD79-5FE6878DB3D5}" dt="2024-08-12T00:44:00.709" v="227" actId="1076"/>
          <ac:picMkLst>
            <pc:docMk/>
            <pc:sldMk cId="1541991105" sldId="281"/>
            <ac:picMk id="2" creationId="{FAD8C7A4-741D-B6CB-47E3-3DFF21B4C761}"/>
          </ac:picMkLst>
        </pc:picChg>
        <pc:picChg chg="add">
          <ac:chgData name="Denis Grofils" userId="8cba4eb1-3bbc-4f93-b18a-0aed8639e9ee" providerId="ADAL" clId="{D24BC9A3-686F-4A10-AD79-5FE6878DB3D5}" dt="2024-08-12T00:44:03.560" v="228"/>
          <ac:picMkLst>
            <pc:docMk/>
            <pc:sldMk cId="1541991105" sldId="281"/>
            <ac:picMk id="12" creationId="{7C7D47DD-6915-7867-50BB-7D0643CD1628}"/>
          </ac:picMkLst>
        </pc:picChg>
        <pc:picChg chg="del">
          <ac:chgData name="Denis Grofils" userId="8cba4eb1-3bbc-4f93-b18a-0aed8639e9ee" providerId="ADAL" clId="{D24BC9A3-686F-4A10-AD79-5FE6878DB3D5}" dt="2024-08-12T00:43:51.363" v="224" actId="478"/>
          <ac:picMkLst>
            <pc:docMk/>
            <pc:sldMk cId="1541991105" sldId="281"/>
            <ac:picMk id="18" creationId="{77883FCF-0ED6-7ED4-13AA-FD21142CF90D}"/>
          </ac:picMkLst>
        </pc:picChg>
      </pc:sldChg>
      <pc:sldChg chg="modSp mod">
        <pc:chgData name="Denis Grofils" userId="8cba4eb1-3bbc-4f93-b18a-0aed8639e9ee" providerId="ADAL" clId="{D24BC9A3-686F-4A10-AD79-5FE6878DB3D5}" dt="2024-08-11T23:59:40.967" v="93" actId="20577"/>
        <pc:sldMkLst>
          <pc:docMk/>
          <pc:sldMk cId="251318097" sldId="285"/>
        </pc:sldMkLst>
        <pc:spChg chg="mod">
          <ac:chgData name="Denis Grofils" userId="8cba4eb1-3bbc-4f93-b18a-0aed8639e9ee" providerId="ADAL" clId="{D24BC9A3-686F-4A10-AD79-5FE6878DB3D5}" dt="2024-08-11T23:59:40.967" v="93" actId="20577"/>
          <ac:spMkLst>
            <pc:docMk/>
            <pc:sldMk cId="251318097" sldId="285"/>
            <ac:spMk id="3" creationId="{477A1F0F-4F99-16AF-7DCD-B66E9FCEC0CA}"/>
          </ac:spMkLst>
        </pc:spChg>
      </pc:sldChg>
      <pc:sldChg chg="modSp mod">
        <pc:chgData name="Denis Grofils" userId="8cba4eb1-3bbc-4f93-b18a-0aed8639e9ee" providerId="ADAL" clId="{D24BC9A3-686F-4A10-AD79-5FE6878DB3D5}" dt="2024-08-11T23:57:39.366" v="77" actId="6549"/>
        <pc:sldMkLst>
          <pc:docMk/>
          <pc:sldMk cId="2612183229" sldId="286"/>
        </pc:sldMkLst>
        <pc:spChg chg="mod">
          <ac:chgData name="Denis Grofils" userId="8cba4eb1-3bbc-4f93-b18a-0aed8639e9ee" providerId="ADAL" clId="{D24BC9A3-686F-4A10-AD79-5FE6878DB3D5}" dt="2024-08-11T23:57:39.366" v="77" actId="6549"/>
          <ac:spMkLst>
            <pc:docMk/>
            <pc:sldMk cId="2612183229" sldId="286"/>
            <ac:spMk id="3" creationId="{477A1F0F-4F99-16AF-7DCD-B66E9FCEC0CA}"/>
          </ac:spMkLst>
        </pc:spChg>
      </pc:sldChg>
      <pc:sldChg chg="delSp modSp add mod">
        <pc:chgData name="Denis Grofils" userId="8cba4eb1-3bbc-4f93-b18a-0aed8639e9ee" providerId="ADAL" clId="{D24BC9A3-686F-4A10-AD79-5FE6878DB3D5}" dt="2024-08-11T23:56:11.888" v="72" actId="20577"/>
        <pc:sldMkLst>
          <pc:docMk/>
          <pc:sldMk cId="2634646726" sldId="291"/>
        </pc:sldMkLst>
        <pc:spChg chg="mod">
          <ac:chgData name="Denis Grofils" userId="8cba4eb1-3bbc-4f93-b18a-0aed8639e9ee" providerId="ADAL" clId="{D24BC9A3-686F-4A10-AD79-5FE6878DB3D5}" dt="2024-08-11T23:56:11.888" v="72" actId="20577"/>
          <ac:spMkLst>
            <pc:docMk/>
            <pc:sldMk cId="2634646726" sldId="291"/>
            <ac:spMk id="3" creationId="{477A1F0F-4F99-16AF-7DCD-B66E9FCEC0CA}"/>
          </ac:spMkLst>
        </pc:spChg>
        <pc:picChg chg="del">
          <ac:chgData name="Denis Grofils" userId="8cba4eb1-3bbc-4f93-b18a-0aed8639e9ee" providerId="ADAL" clId="{D24BC9A3-686F-4A10-AD79-5FE6878DB3D5}" dt="2024-08-11T23:56:07.524" v="61" actId="478"/>
          <ac:picMkLst>
            <pc:docMk/>
            <pc:sldMk cId="2634646726" sldId="291"/>
            <ac:picMk id="14" creationId="{9DA04B2D-7330-E654-8EAA-E9F601418CF8}"/>
          </ac:picMkLst>
        </pc:picChg>
      </pc:sldChg>
    </pc:docChg>
  </pc:docChgLst>
  <pc:docChgLst>
    <pc:chgData name="Denis Grofils" userId="8cba4eb1-3bbc-4f93-b18a-0aed8639e9ee" providerId="ADAL" clId="{5810A8DA-7435-4116-BCDF-D1274123A7E8}"/>
    <pc:docChg chg="undo custSel delSld modSld">
      <pc:chgData name="Denis Grofils" userId="8cba4eb1-3bbc-4f93-b18a-0aed8639e9ee" providerId="ADAL" clId="{5810A8DA-7435-4116-BCDF-D1274123A7E8}" dt="2024-11-11T19:27:23.317" v="66" actId="20577"/>
      <pc:docMkLst>
        <pc:docMk/>
      </pc:docMkLst>
      <pc:sldChg chg="modSp mod">
        <pc:chgData name="Denis Grofils" userId="8cba4eb1-3bbc-4f93-b18a-0aed8639e9ee" providerId="ADAL" clId="{5810A8DA-7435-4116-BCDF-D1274123A7E8}" dt="2024-11-11T19:26:30.155" v="11" actId="20577"/>
        <pc:sldMkLst>
          <pc:docMk/>
          <pc:sldMk cId="3803590264" sldId="276"/>
        </pc:sldMkLst>
        <pc:spChg chg="mod">
          <ac:chgData name="Denis Grofils" userId="8cba4eb1-3bbc-4f93-b18a-0aed8639e9ee" providerId="ADAL" clId="{5810A8DA-7435-4116-BCDF-D1274123A7E8}" dt="2024-11-11T19:26:30.155" v="11" actId="20577"/>
          <ac:spMkLst>
            <pc:docMk/>
            <pc:sldMk cId="3803590264" sldId="276"/>
            <ac:spMk id="3" creationId="{292B86ED-6453-C4AE-D0E8-475C8BDF3127}"/>
          </ac:spMkLst>
        </pc:spChg>
      </pc:sldChg>
      <pc:sldChg chg="modSp mod">
        <pc:chgData name="Denis Grofils" userId="8cba4eb1-3bbc-4f93-b18a-0aed8639e9ee" providerId="ADAL" clId="{5810A8DA-7435-4116-BCDF-D1274123A7E8}" dt="2024-11-11T19:26:24.543" v="8" actId="20577"/>
        <pc:sldMkLst>
          <pc:docMk/>
          <pc:sldMk cId="3501715572" sldId="277"/>
        </pc:sldMkLst>
        <pc:spChg chg="mod">
          <ac:chgData name="Denis Grofils" userId="8cba4eb1-3bbc-4f93-b18a-0aed8639e9ee" providerId="ADAL" clId="{5810A8DA-7435-4116-BCDF-D1274123A7E8}" dt="2024-11-11T19:26:24.543" v="8" actId="20577"/>
          <ac:spMkLst>
            <pc:docMk/>
            <pc:sldMk cId="3501715572" sldId="277"/>
            <ac:spMk id="2" creationId="{B07B41A2-B232-E88E-60FF-2A017EE70308}"/>
          </ac:spMkLst>
        </pc:spChg>
      </pc:sldChg>
      <pc:sldChg chg="modSp mod">
        <pc:chgData name="Denis Grofils" userId="8cba4eb1-3bbc-4f93-b18a-0aed8639e9ee" providerId="ADAL" clId="{5810A8DA-7435-4116-BCDF-D1274123A7E8}" dt="2024-11-11T19:27:08.206" v="34" actId="20577"/>
        <pc:sldMkLst>
          <pc:docMk/>
          <pc:sldMk cId="294184834" sldId="293"/>
        </pc:sldMkLst>
        <pc:spChg chg="mod">
          <ac:chgData name="Denis Grofils" userId="8cba4eb1-3bbc-4f93-b18a-0aed8639e9ee" providerId="ADAL" clId="{5810A8DA-7435-4116-BCDF-D1274123A7E8}" dt="2024-11-11T19:27:05.454" v="31" actId="6549"/>
          <ac:spMkLst>
            <pc:docMk/>
            <pc:sldMk cId="294184834" sldId="293"/>
            <ac:spMk id="2" creationId="{C072CA0A-BAE0-58F9-133F-D39896665C76}"/>
          </ac:spMkLst>
        </pc:spChg>
        <pc:spChg chg="mod">
          <ac:chgData name="Denis Grofils" userId="8cba4eb1-3bbc-4f93-b18a-0aed8639e9ee" providerId="ADAL" clId="{5810A8DA-7435-4116-BCDF-D1274123A7E8}" dt="2024-11-11T19:27:08.206" v="34" actId="20577"/>
          <ac:spMkLst>
            <pc:docMk/>
            <pc:sldMk cId="294184834" sldId="293"/>
            <ac:spMk id="3" creationId="{477A1F0F-4F99-16AF-7DCD-B66E9FCEC0CA}"/>
          </ac:spMkLst>
        </pc:spChg>
      </pc:sldChg>
      <pc:sldChg chg="modSp mod">
        <pc:chgData name="Denis Grofils" userId="8cba4eb1-3bbc-4f93-b18a-0aed8639e9ee" providerId="ADAL" clId="{5810A8DA-7435-4116-BCDF-D1274123A7E8}" dt="2024-11-11T19:26:42.826" v="25" actId="20577"/>
        <pc:sldMkLst>
          <pc:docMk/>
          <pc:sldMk cId="3161313460" sldId="294"/>
        </pc:sldMkLst>
        <pc:spChg chg="mod">
          <ac:chgData name="Denis Grofils" userId="8cba4eb1-3bbc-4f93-b18a-0aed8639e9ee" providerId="ADAL" clId="{5810A8DA-7435-4116-BCDF-D1274123A7E8}" dt="2024-11-11T19:26:38.121" v="21" actId="20577"/>
          <ac:spMkLst>
            <pc:docMk/>
            <pc:sldMk cId="3161313460" sldId="294"/>
            <ac:spMk id="2" creationId="{B07B41A2-B232-E88E-60FF-2A017EE70308}"/>
          </ac:spMkLst>
        </pc:spChg>
        <pc:spChg chg="mod">
          <ac:chgData name="Denis Grofils" userId="8cba4eb1-3bbc-4f93-b18a-0aed8639e9ee" providerId="ADAL" clId="{5810A8DA-7435-4116-BCDF-D1274123A7E8}" dt="2024-11-11T19:26:42.826" v="25" actId="20577"/>
          <ac:spMkLst>
            <pc:docMk/>
            <pc:sldMk cId="3161313460" sldId="294"/>
            <ac:spMk id="12" creationId="{3D06BA06-7CDE-F6A8-439A-71D50D2DAB42}"/>
          </ac:spMkLst>
        </pc:spChg>
      </pc:sldChg>
      <pc:sldChg chg="del">
        <pc:chgData name="Denis Grofils" userId="8cba4eb1-3bbc-4f93-b18a-0aed8639e9ee" providerId="ADAL" clId="{5810A8DA-7435-4116-BCDF-D1274123A7E8}" dt="2024-11-11T19:27:13.085" v="44" actId="47"/>
        <pc:sldMkLst>
          <pc:docMk/>
          <pc:sldMk cId="2851026133" sldId="295"/>
        </pc:sldMkLst>
      </pc:sldChg>
      <pc:sldChg chg="del">
        <pc:chgData name="Denis Grofils" userId="8cba4eb1-3bbc-4f93-b18a-0aed8639e9ee" providerId="ADAL" clId="{5810A8DA-7435-4116-BCDF-D1274123A7E8}" dt="2024-11-11T19:27:11.706" v="38" actId="47"/>
        <pc:sldMkLst>
          <pc:docMk/>
          <pc:sldMk cId="3080210723" sldId="296"/>
        </pc:sldMkLst>
      </pc:sldChg>
      <pc:sldChg chg="del">
        <pc:chgData name="Denis Grofils" userId="8cba4eb1-3bbc-4f93-b18a-0aed8639e9ee" providerId="ADAL" clId="{5810A8DA-7435-4116-BCDF-D1274123A7E8}" dt="2024-11-11T19:27:14.187" v="49" actId="47"/>
        <pc:sldMkLst>
          <pc:docMk/>
          <pc:sldMk cId="1052634764" sldId="297"/>
        </pc:sldMkLst>
      </pc:sldChg>
      <pc:sldChg chg="del">
        <pc:chgData name="Denis Grofils" userId="8cba4eb1-3bbc-4f93-b18a-0aed8639e9ee" providerId="ADAL" clId="{5810A8DA-7435-4116-BCDF-D1274123A7E8}" dt="2024-11-11T19:27:15.020" v="52" actId="47"/>
        <pc:sldMkLst>
          <pc:docMk/>
          <pc:sldMk cId="2829129707" sldId="298"/>
        </pc:sldMkLst>
      </pc:sldChg>
      <pc:sldChg chg="del">
        <pc:chgData name="Denis Grofils" userId="8cba4eb1-3bbc-4f93-b18a-0aed8639e9ee" providerId="ADAL" clId="{5810A8DA-7435-4116-BCDF-D1274123A7E8}" dt="2024-11-11T19:27:14.498" v="50" actId="47"/>
        <pc:sldMkLst>
          <pc:docMk/>
          <pc:sldMk cId="3639814409" sldId="300"/>
        </pc:sldMkLst>
      </pc:sldChg>
      <pc:sldChg chg="del">
        <pc:chgData name="Denis Grofils" userId="8cba4eb1-3bbc-4f93-b18a-0aed8639e9ee" providerId="ADAL" clId="{5810A8DA-7435-4116-BCDF-D1274123A7E8}" dt="2024-11-11T19:27:16.953" v="58" actId="47"/>
        <pc:sldMkLst>
          <pc:docMk/>
          <pc:sldMk cId="2983064827" sldId="301"/>
        </pc:sldMkLst>
      </pc:sldChg>
      <pc:sldChg chg="del">
        <pc:chgData name="Denis Grofils" userId="8cba4eb1-3bbc-4f93-b18a-0aed8639e9ee" providerId="ADAL" clId="{5810A8DA-7435-4116-BCDF-D1274123A7E8}" dt="2024-11-11T19:27:18.569" v="61" actId="47"/>
        <pc:sldMkLst>
          <pc:docMk/>
          <pc:sldMk cId="1868198043" sldId="302"/>
        </pc:sldMkLst>
      </pc:sldChg>
      <pc:sldChg chg="del">
        <pc:chgData name="Denis Grofils" userId="8cba4eb1-3bbc-4f93-b18a-0aed8639e9ee" providerId="ADAL" clId="{5810A8DA-7435-4116-BCDF-D1274123A7E8}" dt="2024-11-11T19:27:19.664" v="63" actId="47"/>
        <pc:sldMkLst>
          <pc:docMk/>
          <pc:sldMk cId="2158448935" sldId="303"/>
        </pc:sldMkLst>
      </pc:sldChg>
      <pc:sldChg chg="modSp mod">
        <pc:chgData name="Denis Grofils" userId="8cba4eb1-3bbc-4f93-b18a-0aed8639e9ee" providerId="ADAL" clId="{5810A8DA-7435-4116-BCDF-D1274123A7E8}" dt="2024-11-11T19:27:23.317" v="66" actId="20577"/>
        <pc:sldMkLst>
          <pc:docMk/>
          <pc:sldMk cId="3962925430" sldId="304"/>
        </pc:sldMkLst>
        <pc:spChg chg="mod">
          <ac:chgData name="Denis Grofils" userId="8cba4eb1-3bbc-4f93-b18a-0aed8639e9ee" providerId="ADAL" clId="{5810A8DA-7435-4116-BCDF-D1274123A7E8}" dt="2024-11-11T19:27:23.317" v="66" actId="20577"/>
          <ac:spMkLst>
            <pc:docMk/>
            <pc:sldMk cId="3962925430" sldId="304"/>
            <ac:spMk id="2" creationId="{E4D3325B-E9C9-25AA-47CF-BAFCF8E7877A}"/>
          </ac:spMkLst>
        </pc:spChg>
      </pc:sldChg>
      <pc:sldChg chg="del">
        <pc:chgData name="Denis Grofils" userId="8cba4eb1-3bbc-4f93-b18a-0aed8639e9ee" providerId="ADAL" clId="{5810A8DA-7435-4116-BCDF-D1274123A7E8}" dt="2024-11-11T19:27:10.845" v="35" actId="47"/>
        <pc:sldMkLst>
          <pc:docMk/>
          <pc:sldMk cId="696869272" sldId="305"/>
        </pc:sldMkLst>
      </pc:sldChg>
      <pc:sldChg chg="del">
        <pc:chgData name="Denis Grofils" userId="8cba4eb1-3bbc-4f93-b18a-0aed8639e9ee" providerId="ADAL" clId="{5810A8DA-7435-4116-BCDF-D1274123A7E8}" dt="2024-11-11T19:27:11.254" v="36" actId="47"/>
        <pc:sldMkLst>
          <pc:docMk/>
          <pc:sldMk cId="154811464" sldId="306"/>
        </pc:sldMkLst>
      </pc:sldChg>
      <pc:sldChg chg="del">
        <pc:chgData name="Denis Grofils" userId="8cba4eb1-3bbc-4f93-b18a-0aed8639e9ee" providerId="ADAL" clId="{5810A8DA-7435-4116-BCDF-D1274123A7E8}" dt="2024-11-11T19:27:11.484" v="37" actId="47"/>
        <pc:sldMkLst>
          <pc:docMk/>
          <pc:sldMk cId="2663555037" sldId="307"/>
        </pc:sldMkLst>
      </pc:sldChg>
      <pc:sldChg chg="del">
        <pc:chgData name="Denis Grofils" userId="8cba4eb1-3bbc-4f93-b18a-0aed8639e9ee" providerId="ADAL" clId="{5810A8DA-7435-4116-BCDF-D1274123A7E8}" dt="2024-11-11T19:27:11.921" v="39" actId="47"/>
        <pc:sldMkLst>
          <pc:docMk/>
          <pc:sldMk cId="1589203510" sldId="308"/>
        </pc:sldMkLst>
      </pc:sldChg>
      <pc:sldChg chg="del">
        <pc:chgData name="Denis Grofils" userId="8cba4eb1-3bbc-4f93-b18a-0aed8639e9ee" providerId="ADAL" clId="{5810A8DA-7435-4116-BCDF-D1274123A7E8}" dt="2024-11-11T19:27:12.164" v="40" actId="47"/>
        <pc:sldMkLst>
          <pc:docMk/>
          <pc:sldMk cId="3421267328" sldId="309"/>
        </pc:sldMkLst>
      </pc:sldChg>
      <pc:sldChg chg="del">
        <pc:chgData name="Denis Grofils" userId="8cba4eb1-3bbc-4f93-b18a-0aed8639e9ee" providerId="ADAL" clId="{5810A8DA-7435-4116-BCDF-D1274123A7E8}" dt="2024-11-11T19:27:12.592" v="41" actId="47"/>
        <pc:sldMkLst>
          <pc:docMk/>
          <pc:sldMk cId="2772078572" sldId="310"/>
        </pc:sldMkLst>
      </pc:sldChg>
      <pc:sldChg chg="del">
        <pc:chgData name="Denis Grofils" userId="8cba4eb1-3bbc-4f93-b18a-0aed8639e9ee" providerId="ADAL" clId="{5810A8DA-7435-4116-BCDF-D1274123A7E8}" dt="2024-11-11T19:27:12.772" v="42" actId="47"/>
        <pc:sldMkLst>
          <pc:docMk/>
          <pc:sldMk cId="1658474016" sldId="311"/>
        </pc:sldMkLst>
      </pc:sldChg>
      <pc:sldChg chg="del">
        <pc:chgData name="Denis Grofils" userId="8cba4eb1-3bbc-4f93-b18a-0aed8639e9ee" providerId="ADAL" clId="{5810A8DA-7435-4116-BCDF-D1274123A7E8}" dt="2024-11-11T19:27:12.929" v="43" actId="47"/>
        <pc:sldMkLst>
          <pc:docMk/>
          <pc:sldMk cId="2925030830" sldId="312"/>
        </pc:sldMkLst>
      </pc:sldChg>
      <pc:sldChg chg="del">
        <pc:chgData name="Denis Grofils" userId="8cba4eb1-3bbc-4f93-b18a-0aed8639e9ee" providerId="ADAL" clId="{5810A8DA-7435-4116-BCDF-D1274123A7E8}" dt="2024-11-11T19:27:13.234" v="45" actId="47"/>
        <pc:sldMkLst>
          <pc:docMk/>
          <pc:sldMk cId="1099611602" sldId="313"/>
        </pc:sldMkLst>
      </pc:sldChg>
      <pc:sldChg chg="del">
        <pc:chgData name="Denis Grofils" userId="8cba4eb1-3bbc-4f93-b18a-0aed8639e9ee" providerId="ADAL" clId="{5810A8DA-7435-4116-BCDF-D1274123A7E8}" dt="2024-11-11T19:27:13.381" v="46" actId="47"/>
        <pc:sldMkLst>
          <pc:docMk/>
          <pc:sldMk cId="597014635" sldId="314"/>
        </pc:sldMkLst>
      </pc:sldChg>
      <pc:sldChg chg="del">
        <pc:chgData name="Denis Grofils" userId="8cba4eb1-3bbc-4f93-b18a-0aed8639e9ee" providerId="ADAL" clId="{5810A8DA-7435-4116-BCDF-D1274123A7E8}" dt="2024-11-11T19:27:13.523" v="47" actId="47"/>
        <pc:sldMkLst>
          <pc:docMk/>
          <pc:sldMk cId="2037434972" sldId="315"/>
        </pc:sldMkLst>
      </pc:sldChg>
      <pc:sldChg chg="del">
        <pc:chgData name="Denis Grofils" userId="8cba4eb1-3bbc-4f93-b18a-0aed8639e9ee" providerId="ADAL" clId="{5810A8DA-7435-4116-BCDF-D1274123A7E8}" dt="2024-11-11T19:27:13.867" v="48" actId="47"/>
        <pc:sldMkLst>
          <pc:docMk/>
          <pc:sldMk cId="2756907143" sldId="316"/>
        </pc:sldMkLst>
      </pc:sldChg>
      <pc:sldChg chg="del">
        <pc:chgData name="Denis Grofils" userId="8cba4eb1-3bbc-4f93-b18a-0aed8639e9ee" providerId="ADAL" clId="{5810A8DA-7435-4116-BCDF-D1274123A7E8}" dt="2024-11-11T19:27:15.368" v="54" actId="47"/>
        <pc:sldMkLst>
          <pc:docMk/>
          <pc:sldMk cId="1317793626" sldId="317"/>
        </pc:sldMkLst>
      </pc:sldChg>
      <pc:sldChg chg="del">
        <pc:chgData name="Denis Grofils" userId="8cba4eb1-3bbc-4f93-b18a-0aed8639e9ee" providerId="ADAL" clId="{5810A8DA-7435-4116-BCDF-D1274123A7E8}" dt="2024-11-11T19:27:16.228" v="56" actId="47"/>
        <pc:sldMkLst>
          <pc:docMk/>
          <pc:sldMk cId="3984808273" sldId="318"/>
        </pc:sldMkLst>
      </pc:sldChg>
      <pc:sldChg chg="del">
        <pc:chgData name="Denis Grofils" userId="8cba4eb1-3bbc-4f93-b18a-0aed8639e9ee" providerId="ADAL" clId="{5810A8DA-7435-4116-BCDF-D1274123A7E8}" dt="2024-11-11T19:27:17.621" v="59" actId="47"/>
        <pc:sldMkLst>
          <pc:docMk/>
          <pc:sldMk cId="2421282336" sldId="319"/>
        </pc:sldMkLst>
      </pc:sldChg>
      <pc:sldChg chg="del">
        <pc:chgData name="Denis Grofils" userId="8cba4eb1-3bbc-4f93-b18a-0aed8639e9ee" providerId="ADAL" clId="{5810A8DA-7435-4116-BCDF-D1274123A7E8}" dt="2024-11-11T19:27:15.192" v="53" actId="47"/>
        <pc:sldMkLst>
          <pc:docMk/>
          <pc:sldMk cId="165840178" sldId="320"/>
        </pc:sldMkLst>
      </pc:sldChg>
      <pc:sldChg chg="del">
        <pc:chgData name="Denis Grofils" userId="8cba4eb1-3bbc-4f93-b18a-0aed8639e9ee" providerId="ADAL" clId="{5810A8DA-7435-4116-BCDF-D1274123A7E8}" dt="2024-11-11T19:27:14.824" v="51" actId="47"/>
        <pc:sldMkLst>
          <pc:docMk/>
          <pc:sldMk cId="3972428083" sldId="321"/>
        </pc:sldMkLst>
      </pc:sldChg>
      <pc:sldChg chg="del">
        <pc:chgData name="Denis Grofils" userId="8cba4eb1-3bbc-4f93-b18a-0aed8639e9ee" providerId="ADAL" clId="{5810A8DA-7435-4116-BCDF-D1274123A7E8}" dt="2024-11-11T19:27:16.607" v="57" actId="47"/>
        <pc:sldMkLst>
          <pc:docMk/>
          <pc:sldMk cId="198158748" sldId="322"/>
        </pc:sldMkLst>
      </pc:sldChg>
      <pc:sldChg chg="del">
        <pc:chgData name="Denis Grofils" userId="8cba4eb1-3bbc-4f93-b18a-0aed8639e9ee" providerId="ADAL" clId="{5810A8DA-7435-4116-BCDF-D1274123A7E8}" dt="2024-11-11T19:27:15.884" v="55" actId="47"/>
        <pc:sldMkLst>
          <pc:docMk/>
          <pc:sldMk cId="659001182" sldId="323"/>
        </pc:sldMkLst>
      </pc:sldChg>
      <pc:sldChg chg="del">
        <pc:chgData name="Denis Grofils" userId="8cba4eb1-3bbc-4f93-b18a-0aed8639e9ee" providerId="ADAL" clId="{5810A8DA-7435-4116-BCDF-D1274123A7E8}" dt="2024-11-11T19:27:19.040" v="62" actId="47"/>
        <pc:sldMkLst>
          <pc:docMk/>
          <pc:sldMk cId="3828321121" sldId="324"/>
        </pc:sldMkLst>
      </pc:sldChg>
      <pc:sldChg chg="del">
        <pc:chgData name="Denis Grofils" userId="8cba4eb1-3bbc-4f93-b18a-0aed8639e9ee" providerId="ADAL" clId="{5810A8DA-7435-4116-BCDF-D1274123A7E8}" dt="2024-11-11T19:27:17.962" v="60" actId="47"/>
        <pc:sldMkLst>
          <pc:docMk/>
          <pc:sldMk cId="1398100959" sldId="325"/>
        </pc:sldMkLst>
      </pc:sldChg>
    </pc:docChg>
  </pc:docChgLst>
  <pc:docChgLst>
    <pc:chgData name="Giulio Dalla Riva" userId="S::giuliodr@spc.int::4c03dd33-81af-496f-8af9-2f9658920131" providerId="AD" clId="Web-{7BA16F93-7DE0-0FCB-F7D5-5C0AB3A79142}"/>
    <pc:docChg chg="addSld modSld">
      <pc:chgData name="Giulio Dalla Riva" userId="S::giuliodr@spc.int::4c03dd33-81af-496f-8af9-2f9658920131" providerId="AD" clId="Web-{7BA16F93-7DE0-0FCB-F7D5-5C0AB3A79142}" dt="2025-01-27T04:39:16.234" v="244" actId="20577"/>
      <pc:docMkLst>
        <pc:docMk/>
      </pc:docMkLst>
      <pc:sldChg chg="modSp">
        <pc:chgData name="Giulio Dalla Riva" userId="S::giuliodr@spc.int::4c03dd33-81af-496f-8af9-2f9658920131" providerId="AD" clId="Web-{7BA16F93-7DE0-0FCB-F7D5-5C0AB3A79142}" dt="2025-01-27T04:39:16.234" v="244" actId="20577"/>
        <pc:sldMkLst>
          <pc:docMk/>
          <pc:sldMk cId="4029076546" sldId="292"/>
        </pc:sldMkLst>
        <pc:spChg chg="mod">
          <ac:chgData name="Giulio Dalla Riva" userId="S::giuliodr@spc.int::4c03dd33-81af-496f-8af9-2f9658920131" providerId="AD" clId="Web-{7BA16F93-7DE0-0FCB-F7D5-5C0AB3A79142}" dt="2025-01-27T04:39:16.234" v="244" actId="20577"/>
          <ac:spMkLst>
            <pc:docMk/>
            <pc:sldMk cId="4029076546" sldId="292"/>
            <ac:spMk id="3" creationId="{477A1F0F-4F99-16AF-7DCD-B66E9FCEC0CA}"/>
          </ac:spMkLst>
        </pc:spChg>
      </pc:sldChg>
      <pc:sldChg chg="modSp add replId">
        <pc:chgData name="Giulio Dalla Riva" userId="S::giuliodr@spc.int::4c03dd33-81af-496f-8af9-2f9658920131" providerId="AD" clId="Web-{7BA16F93-7DE0-0FCB-F7D5-5C0AB3A79142}" dt="2025-01-27T03:46:23.403" v="236" actId="20577"/>
        <pc:sldMkLst>
          <pc:docMk/>
          <pc:sldMk cId="88820964" sldId="351"/>
        </pc:sldMkLst>
        <pc:spChg chg="mod">
          <ac:chgData name="Giulio Dalla Riva" userId="S::giuliodr@spc.int::4c03dd33-81af-496f-8af9-2f9658920131" providerId="AD" clId="Web-{7BA16F93-7DE0-0FCB-F7D5-5C0AB3A79142}" dt="2025-01-27T03:46:23.403" v="236" actId="20577"/>
          <ac:spMkLst>
            <pc:docMk/>
            <pc:sldMk cId="88820964" sldId="351"/>
            <ac:spMk id="2" creationId="{C072CA0A-BAE0-58F9-133F-D39896665C76}"/>
          </ac:spMkLst>
        </pc:spChg>
      </pc:sldChg>
    </pc:docChg>
  </pc:docChgLst>
  <pc:docChgLst>
    <pc:chgData name="Denis Grofils" userId="S::denisg@spc.int::8cba4eb1-3bbc-4f93-b18a-0aed8639e9ee" providerId="AD" clId="Web-{497A6A15-6E17-F35B-57DD-A493249D09D1}"/>
    <pc:docChg chg="delSld modSld">
      <pc:chgData name="Denis Grofils" userId="S::denisg@spc.int::8cba4eb1-3bbc-4f93-b18a-0aed8639e9ee" providerId="AD" clId="Web-{497A6A15-6E17-F35B-57DD-A493249D09D1}" dt="2024-07-18T23:47:16.802" v="5" actId="14100"/>
      <pc:docMkLst>
        <pc:docMk/>
      </pc:docMkLst>
      <pc:sldChg chg="modSp delCm">
        <pc:chgData name="Denis Grofils" userId="S::denisg@spc.int::8cba4eb1-3bbc-4f93-b18a-0aed8639e9ee" providerId="AD" clId="Web-{497A6A15-6E17-F35B-57DD-A493249D09D1}" dt="2024-07-18T23:47:16.802" v="5" actId="14100"/>
        <pc:sldMkLst>
          <pc:docMk/>
          <pc:sldMk cId="1480645012" sldId="290"/>
        </pc:sldMkLst>
        <pc:spChg chg="mod">
          <ac:chgData name="Denis Grofils" userId="S::denisg@spc.int::8cba4eb1-3bbc-4f93-b18a-0aed8639e9ee" providerId="AD" clId="Web-{497A6A15-6E17-F35B-57DD-A493249D09D1}" dt="2024-07-18T23:47:16.802" v="5" actId="14100"/>
          <ac:spMkLst>
            <pc:docMk/>
            <pc:sldMk cId="1480645012" sldId="290"/>
            <ac:spMk id="38" creationId="{180EE54C-9564-E726-DD90-B4CAEE565C65}"/>
          </ac:spMkLst>
        </pc:spChg>
        <pc:extLst>
          <p:ext xmlns:p="http://schemas.openxmlformats.org/presentationml/2006/main" uri="{D6D511B9-2390-475A-947B-AFAB55BFBCF1}">
            <pc226:cmChg xmlns:pc226="http://schemas.microsoft.com/office/powerpoint/2022/06/main/command" chg="del">
              <pc226:chgData name="Denis Grofils" userId="S::denisg@spc.int::8cba4eb1-3bbc-4f93-b18a-0aed8639e9ee" providerId="AD" clId="Web-{497A6A15-6E17-F35B-57DD-A493249D09D1}" dt="2024-07-18T23:45:45.580" v="0"/>
              <pc2:cmMkLst xmlns:pc2="http://schemas.microsoft.com/office/powerpoint/2019/9/main/command">
                <pc:docMk/>
                <pc:sldMk cId="1480645012" sldId="290"/>
                <pc2:cmMk id="{0146AB4E-5FA4-4B51-89A6-381B465D31B0}"/>
              </pc2:cmMkLst>
            </pc226:cmChg>
          </p:ext>
        </pc:extLst>
      </pc:sldChg>
      <pc:sldChg chg="del">
        <pc:chgData name="Denis Grofils" userId="S::denisg@spc.int::8cba4eb1-3bbc-4f93-b18a-0aed8639e9ee" providerId="AD" clId="Web-{497A6A15-6E17-F35B-57DD-A493249D09D1}" dt="2024-07-18T23:46:42.004" v="3"/>
        <pc:sldMkLst>
          <pc:docMk/>
          <pc:sldMk cId="2915448494" sldId="291"/>
        </pc:sldMkLst>
      </pc:sldChg>
    </pc:docChg>
  </pc:docChgLst>
  <pc:docChgLst>
    <pc:chgData name="Phil Bright" userId="S::philb@spc.int::3470cc23-8157-450c-bdd2-1567c26bda46" providerId="AD" clId="Web-{3A759536-A3A3-C0B2-DF28-91973E6EEE95}"/>
    <pc:docChg chg="mod">
      <pc:chgData name="Phil Bright" userId="S::philb@spc.int::3470cc23-8157-450c-bdd2-1567c26bda46" providerId="AD" clId="Web-{3A759536-A3A3-C0B2-DF28-91973E6EEE95}" dt="2024-07-18T23:36:37.430" v="2"/>
      <pc:docMkLst>
        <pc:docMk/>
      </pc:docMkLst>
      <pc:sldChg chg="addCm">
        <pc:chgData name="Phil Bright" userId="S::philb@spc.int::3470cc23-8157-450c-bdd2-1567c26bda46" providerId="AD" clId="Web-{3A759536-A3A3-C0B2-DF28-91973E6EEE95}" dt="2024-07-18T23:36:37.430" v="2"/>
        <pc:sldMkLst>
          <pc:docMk/>
          <pc:sldMk cId="1480645012" sldId="290"/>
        </pc:sldMkLst>
        <pc:extLst>
          <p:ext xmlns:p="http://schemas.openxmlformats.org/presentationml/2006/main" uri="{D6D511B9-2390-475A-947B-AFAB55BFBCF1}">
            <pc226:cmChg xmlns:pc226="http://schemas.microsoft.com/office/powerpoint/2022/06/main/command" chg="add">
              <pc226:chgData name="Phil Bright" userId="S::philb@spc.int::3470cc23-8157-450c-bdd2-1567c26bda46" providerId="AD" clId="Web-{3A759536-A3A3-C0B2-DF28-91973E6EEE95}" dt="2024-07-18T23:36:37.430" v="2"/>
              <pc2:cmMkLst xmlns:pc2="http://schemas.microsoft.com/office/powerpoint/2019/9/main/command">
                <pc:docMk/>
                <pc:sldMk cId="1480645012" sldId="290"/>
                <pc2:cmMk id="{0146AB4E-5FA4-4B51-89A6-381B465D31B0}"/>
              </pc2:cmMkLst>
            </pc226:cmChg>
          </p:ext>
        </pc:extLst>
      </pc:sldChg>
      <pc:sldChg chg="addCm">
        <pc:chgData name="Phil Bright" userId="S::philb@spc.int::3470cc23-8157-450c-bdd2-1567c26bda46" providerId="AD" clId="Web-{3A759536-A3A3-C0B2-DF28-91973E6EEE95}" dt="2024-07-18T23:35:52.773" v="1"/>
        <pc:sldMkLst>
          <pc:docMk/>
          <pc:sldMk cId="2915448494" sldId="291"/>
        </pc:sldMkLst>
        <pc:extLst>
          <p:ext xmlns:p="http://schemas.openxmlformats.org/presentationml/2006/main" uri="{D6D511B9-2390-475A-947B-AFAB55BFBCF1}">
            <pc226:cmChg xmlns:pc226="http://schemas.microsoft.com/office/powerpoint/2022/06/main/command" chg="add">
              <pc226:chgData name="Phil Bright" userId="S::philb@spc.int::3470cc23-8157-450c-bdd2-1567c26bda46" providerId="AD" clId="Web-{3A759536-A3A3-C0B2-DF28-91973E6EEE95}" dt="2024-07-18T23:35:52.773" v="1"/>
              <pc2:cmMkLst xmlns:pc2="http://schemas.microsoft.com/office/powerpoint/2019/9/main/command">
                <pc:docMk/>
                <pc:sldMk cId="2915448494" sldId="291"/>
                <pc2:cmMk id="{B2715E76-F13C-4059-A1D6-F9C83AB8A518}"/>
              </pc2:cmMkLst>
            </pc226:cmChg>
          </p:ext>
        </pc:extLst>
      </pc:sldChg>
    </pc:docChg>
  </pc:docChgLst>
  <pc:docChgLst>
    <pc:chgData name="Denis Grofils" userId="8cba4eb1-3bbc-4f93-b18a-0aed8639e9ee" providerId="ADAL" clId="{7B642A5C-ECAB-4B6E-A722-44E236D7DBFC}"/>
    <pc:docChg chg="undo custSel addSld modSld">
      <pc:chgData name="Denis Grofils" userId="8cba4eb1-3bbc-4f93-b18a-0aed8639e9ee" providerId="ADAL" clId="{7B642A5C-ECAB-4B6E-A722-44E236D7DBFC}" dt="2024-07-17T22:19:54.264" v="174"/>
      <pc:docMkLst>
        <pc:docMk/>
      </pc:docMkLst>
      <pc:sldChg chg="addSp delSp modSp mod">
        <pc:chgData name="Denis Grofils" userId="8cba4eb1-3bbc-4f93-b18a-0aed8639e9ee" providerId="ADAL" clId="{7B642A5C-ECAB-4B6E-A722-44E236D7DBFC}" dt="2024-07-17T22:18:40.760" v="59" actId="22"/>
        <pc:sldMkLst>
          <pc:docMk/>
          <pc:sldMk cId="3803590264" sldId="276"/>
        </pc:sldMkLst>
        <pc:spChg chg="mod">
          <ac:chgData name="Denis Grofils" userId="8cba4eb1-3bbc-4f93-b18a-0aed8639e9ee" providerId="ADAL" clId="{7B642A5C-ECAB-4B6E-A722-44E236D7DBFC}" dt="2024-07-17T22:18:39.836" v="54" actId="20577"/>
          <ac:spMkLst>
            <pc:docMk/>
            <pc:sldMk cId="3803590264" sldId="276"/>
            <ac:spMk id="2" creationId="{FCFD8122-EE5A-ABF2-CB13-A8301986A845}"/>
          </ac:spMkLst>
        </pc:spChg>
        <pc:spChg chg="add del">
          <ac:chgData name="Denis Grofils" userId="8cba4eb1-3bbc-4f93-b18a-0aed8639e9ee" providerId="ADAL" clId="{7B642A5C-ECAB-4B6E-A722-44E236D7DBFC}" dt="2024-07-17T22:18:38.797" v="52" actId="478"/>
          <ac:spMkLst>
            <pc:docMk/>
            <pc:sldMk cId="3803590264" sldId="276"/>
            <ac:spMk id="3" creationId="{292B86ED-6453-C4AE-D0E8-475C8BDF3127}"/>
          </ac:spMkLst>
        </pc:spChg>
        <pc:picChg chg="add del mod">
          <ac:chgData name="Denis Grofils" userId="8cba4eb1-3bbc-4f93-b18a-0aed8639e9ee" providerId="ADAL" clId="{7B642A5C-ECAB-4B6E-A722-44E236D7DBFC}" dt="2024-07-17T22:18:40.760" v="59" actId="22"/>
          <ac:picMkLst>
            <pc:docMk/>
            <pc:sldMk cId="3803590264" sldId="276"/>
            <ac:picMk id="5" creationId="{6EA3D9C8-9FE7-1879-F596-F6307F70310D}"/>
          </ac:picMkLst>
        </pc:picChg>
      </pc:sldChg>
      <pc:sldChg chg="modSp mod">
        <pc:chgData name="Denis Grofils" userId="8cba4eb1-3bbc-4f93-b18a-0aed8639e9ee" providerId="ADAL" clId="{7B642A5C-ECAB-4B6E-A722-44E236D7DBFC}" dt="2024-07-17T22:18:56.364" v="80" actId="20577"/>
        <pc:sldMkLst>
          <pc:docMk/>
          <pc:sldMk cId="3501715572" sldId="277"/>
        </pc:sldMkLst>
        <pc:spChg chg="mod">
          <ac:chgData name="Denis Grofils" userId="8cba4eb1-3bbc-4f93-b18a-0aed8639e9ee" providerId="ADAL" clId="{7B642A5C-ECAB-4B6E-A722-44E236D7DBFC}" dt="2024-07-17T22:18:56.364" v="80" actId="20577"/>
          <ac:spMkLst>
            <pc:docMk/>
            <pc:sldMk cId="3501715572" sldId="277"/>
            <ac:spMk id="3" creationId="{477A1F0F-4F99-16AF-7DCD-B66E9FCEC0CA}"/>
          </ac:spMkLst>
        </pc:spChg>
      </pc:sldChg>
      <pc:sldChg chg="addSp delSp modSp add mod">
        <pc:chgData name="Denis Grofils" userId="8cba4eb1-3bbc-4f93-b18a-0aed8639e9ee" providerId="ADAL" clId="{7B642A5C-ECAB-4B6E-A722-44E236D7DBFC}" dt="2024-07-17T22:19:13.173" v="105" actId="20577"/>
        <pc:sldMkLst>
          <pc:docMk/>
          <pc:sldMk cId="1788940610" sldId="278"/>
        </pc:sldMkLst>
        <pc:spChg chg="add del mod">
          <ac:chgData name="Denis Grofils" userId="8cba4eb1-3bbc-4f93-b18a-0aed8639e9ee" providerId="ADAL" clId="{7B642A5C-ECAB-4B6E-A722-44E236D7DBFC}" dt="2024-07-17T22:19:13.173" v="105" actId="20577"/>
          <ac:spMkLst>
            <pc:docMk/>
            <pc:sldMk cId="1788940610" sldId="278"/>
            <ac:spMk id="3" creationId="{477A1F0F-4F99-16AF-7DCD-B66E9FCEC0CA}"/>
          </ac:spMkLst>
        </pc:spChg>
        <pc:spChg chg="add del mod">
          <ac:chgData name="Denis Grofils" userId="8cba4eb1-3bbc-4f93-b18a-0aed8639e9ee" providerId="ADAL" clId="{7B642A5C-ECAB-4B6E-A722-44E236D7DBFC}" dt="2024-07-17T22:18:42.280" v="69" actId="11529"/>
          <ac:spMkLst>
            <pc:docMk/>
            <pc:sldMk cId="1788940610" sldId="278"/>
            <ac:spMk id="4" creationId="{4AACDE9A-49D0-B05F-40AE-C3C0D78265BB}"/>
          </ac:spMkLst>
        </pc:spChg>
        <pc:picChg chg="add del">
          <ac:chgData name="Denis Grofils" userId="8cba4eb1-3bbc-4f93-b18a-0aed8639e9ee" providerId="ADAL" clId="{7B642A5C-ECAB-4B6E-A722-44E236D7DBFC}" dt="2024-07-17T22:17:19.089" v="6" actId="22"/>
          <ac:picMkLst>
            <pc:docMk/>
            <pc:sldMk cId="1788940610" sldId="278"/>
            <ac:picMk id="6" creationId="{05101923-5F16-566F-61B6-AF49131BF9E1}"/>
          </ac:picMkLst>
        </pc:picChg>
        <pc:picChg chg="add del mod">
          <ac:chgData name="Denis Grofils" userId="8cba4eb1-3bbc-4f93-b18a-0aed8639e9ee" providerId="ADAL" clId="{7B642A5C-ECAB-4B6E-A722-44E236D7DBFC}" dt="2024-07-17T22:18:42.261" v="66" actId="22"/>
          <ac:picMkLst>
            <pc:docMk/>
            <pc:sldMk cId="1788940610" sldId="278"/>
            <ac:picMk id="8" creationId="{0C66A021-14C6-D7BC-A374-3CF0E473F0BE}"/>
          </ac:picMkLst>
        </pc:picChg>
      </pc:sldChg>
      <pc:sldChg chg="add">
        <pc:chgData name="Denis Grofils" userId="8cba4eb1-3bbc-4f93-b18a-0aed8639e9ee" providerId="ADAL" clId="{7B642A5C-ECAB-4B6E-A722-44E236D7DBFC}" dt="2024-07-17T22:19:01.139" v="81"/>
        <pc:sldMkLst>
          <pc:docMk/>
          <pc:sldMk cId="570390900" sldId="279"/>
        </pc:sldMkLst>
      </pc:sldChg>
      <pc:sldChg chg="modSp add mod">
        <pc:chgData name="Denis Grofils" userId="8cba4eb1-3bbc-4f93-b18a-0aed8639e9ee" providerId="ADAL" clId="{7B642A5C-ECAB-4B6E-A722-44E236D7DBFC}" dt="2024-07-17T22:19:34.012" v="141" actId="20577"/>
        <pc:sldMkLst>
          <pc:docMk/>
          <pc:sldMk cId="2796078875" sldId="280"/>
        </pc:sldMkLst>
        <pc:spChg chg="mod">
          <ac:chgData name="Denis Grofils" userId="8cba4eb1-3bbc-4f93-b18a-0aed8639e9ee" providerId="ADAL" clId="{7B642A5C-ECAB-4B6E-A722-44E236D7DBFC}" dt="2024-07-17T22:19:34.012" v="141" actId="20577"/>
          <ac:spMkLst>
            <pc:docMk/>
            <pc:sldMk cId="2796078875" sldId="280"/>
            <ac:spMk id="3" creationId="{477A1F0F-4F99-16AF-7DCD-B66E9FCEC0CA}"/>
          </ac:spMkLst>
        </pc:spChg>
      </pc:sldChg>
      <pc:sldChg chg="modSp add mod">
        <pc:chgData name="Denis Grofils" userId="8cba4eb1-3bbc-4f93-b18a-0aed8639e9ee" providerId="ADAL" clId="{7B642A5C-ECAB-4B6E-A722-44E236D7DBFC}" dt="2024-07-17T22:19:52.159" v="173" actId="20577"/>
        <pc:sldMkLst>
          <pc:docMk/>
          <pc:sldMk cId="1541991105" sldId="281"/>
        </pc:sldMkLst>
        <pc:spChg chg="mod">
          <ac:chgData name="Denis Grofils" userId="8cba4eb1-3bbc-4f93-b18a-0aed8639e9ee" providerId="ADAL" clId="{7B642A5C-ECAB-4B6E-A722-44E236D7DBFC}" dt="2024-07-17T22:19:52.159" v="173" actId="20577"/>
          <ac:spMkLst>
            <pc:docMk/>
            <pc:sldMk cId="1541991105" sldId="281"/>
            <ac:spMk id="3" creationId="{477A1F0F-4F99-16AF-7DCD-B66E9FCEC0CA}"/>
          </ac:spMkLst>
        </pc:spChg>
      </pc:sldChg>
      <pc:sldChg chg="add">
        <pc:chgData name="Denis Grofils" userId="8cba4eb1-3bbc-4f93-b18a-0aed8639e9ee" providerId="ADAL" clId="{7B642A5C-ECAB-4B6E-A722-44E236D7DBFC}" dt="2024-07-17T22:19:54.264" v="174"/>
        <pc:sldMkLst>
          <pc:docMk/>
          <pc:sldMk cId="1978286745" sldId="282"/>
        </pc:sldMkLst>
      </pc:sldChg>
    </pc:docChg>
  </pc:docChgLst>
  <pc:docChgLst>
    <pc:chgData name="Giulio Dalla Riva" userId="S::giuliodr@spc.int::4c03dd33-81af-496f-8af9-2f9658920131" providerId="AD" clId="Web-{14942F3A-5796-BF53-08B2-A10FE7940AE4}"/>
    <pc:docChg chg="modSld">
      <pc:chgData name="Giulio Dalla Riva" userId="S::giuliodr@spc.int::4c03dd33-81af-496f-8af9-2f9658920131" providerId="AD" clId="Web-{14942F3A-5796-BF53-08B2-A10FE7940AE4}" dt="2025-01-26T04:45:00.544" v="5" actId="20577"/>
      <pc:docMkLst>
        <pc:docMk/>
      </pc:docMkLst>
      <pc:sldChg chg="modSp">
        <pc:chgData name="Giulio Dalla Riva" userId="S::giuliodr@spc.int::4c03dd33-81af-496f-8af9-2f9658920131" providerId="AD" clId="Web-{14942F3A-5796-BF53-08B2-A10FE7940AE4}" dt="2025-01-26T04:45:00.544" v="5" actId="20577"/>
        <pc:sldMkLst>
          <pc:docMk/>
          <pc:sldMk cId="3037047743" sldId="326"/>
        </pc:sldMkLst>
        <pc:spChg chg="mod">
          <ac:chgData name="Giulio Dalla Riva" userId="S::giuliodr@spc.int::4c03dd33-81af-496f-8af9-2f9658920131" providerId="AD" clId="Web-{14942F3A-5796-BF53-08B2-A10FE7940AE4}" dt="2025-01-26T04:45:00.544" v="5" actId="20577"/>
          <ac:spMkLst>
            <pc:docMk/>
            <pc:sldMk cId="3037047743" sldId="326"/>
            <ac:spMk id="12" creationId="{E34648CF-0870-D701-D14E-A166C1FA0ED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2C17A0-03B5-4B43-B08D-D81DB9DC200C}"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fr-FR"/>
        </a:p>
      </dgm:t>
    </dgm:pt>
    <dgm:pt modelId="{E0A0060E-D68C-431B-9AF3-E1F77F813EA7}">
      <dgm:prSet phldrT="[Texte]"/>
      <dgm:spPr/>
      <dgm:t>
        <a:bodyPr/>
        <a:lstStyle/>
        <a:p>
          <a:r>
            <a:rPr lang="en-US" dirty="0"/>
            <a:t>Identify statistical concepts</a:t>
          </a:r>
          <a:endParaRPr lang="fr-FR" dirty="0"/>
        </a:p>
      </dgm:t>
    </dgm:pt>
    <dgm:pt modelId="{F257A367-1684-41AB-B799-4FA443B84AEA}" type="parTrans" cxnId="{B1DBC600-E374-4AEB-9867-D9F1D7A0446B}">
      <dgm:prSet/>
      <dgm:spPr/>
      <dgm:t>
        <a:bodyPr/>
        <a:lstStyle/>
        <a:p>
          <a:endParaRPr lang="fr-FR"/>
        </a:p>
      </dgm:t>
    </dgm:pt>
    <dgm:pt modelId="{09872149-3AF5-4189-8974-C217A6E177BA}" type="sibTrans" cxnId="{B1DBC600-E374-4AEB-9867-D9F1D7A0446B}">
      <dgm:prSet/>
      <dgm:spPr/>
      <dgm:t>
        <a:bodyPr/>
        <a:lstStyle/>
        <a:p>
          <a:endParaRPr lang="fr-FR"/>
        </a:p>
      </dgm:t>
    </dgm:pt>
    <dgm:pt modelId="{281A339F-22B9-4F0E-AEA0-28CF2596C36D}">
      <dgm:prSet phldrT="[Texte]"/>
      <dgm:spPr/>
      <dgm:t>
        <a:bodyPr/>
        <a:lstStyle/>
        <a:p>
          <a:r>
            <a:rPr lang="en-US" dirty="0"/>
            <a:t>Assign roles to concepts</a:t>
          </a:r>
          <a:endParaRPr lang="fr-FR" dirty="0"/>
        </a:p>
      </dgm:t>
    </dgm:pt>
    <dgm:pt modelId="{2F1C85CC-1A7A-4973-A2FD-B74DDF324A55}" type="parTrans" cxnId="{9D6142BC-C0FA-42F7-9444-230AD5355EB4}">
      <dgm:prSet/>
      <dgm:spPr/>
      <dgm:t>
        <a:bodyPr/>
        <a:lstStyle/>
        <a:p>
          <a:endParaRPr lang="fr-FR"/>
        </a:p>
      </dgm:t>
    </dgm:pt>
    <dgm:pt modelId="{42261351-1F9F-4C3B-80DB-9AAF641CC240}" type="sibTrans" cxnId="{9D6142BC-C0FA-42F7-9444-230AD5355EB4}">
      <dgm:prSet/>
      <dgm:spPr/>
      <dgm:t>
        <a:bodyPr/>
        <a:lstStyle/>
        <a:p>
          <a:endParaRPr lang="fr-FR"/>
        </a:p>
      </dgm:t>
    </dgm:pt>
    <dgm:pt modelId="{FEAFE4EF-BF18-4614-A093-3770CD42669D}">
      <dgm:prSet phldrT="[Texte]"/>
      <dgm:spPr/>
      <dgm:t>
        <a:bodyPr/>
        <a:lstStyle/>
        <a:p>
          <a:r>
            <a:rPr lang="en-US" dirty="0"/>
            <a:t>Define data types and </a:t>
          </a:r>
          <a:r>
            <a:rPr lang="en-US" dirty="0" err="1"/>
            <a:t>codelists</a:t>
          </a:r>
          <a:endParaRPr lang="fr-FR" dirty="0"/>
        </a:p>
      </dgm:t>
    </dgm:pt>
    <dgm:pt modelId="{10B3A550-77D8-48DD-9E1A-1F918AF5B4D1}" type="parTrans" cxnId="{616A6708-E52A-4931-BBED-84953887E8C8}">
      <dgm:prSet/>
      <dgm:spPr/>
      <dgm:t>
        <a:bodyPr/>
        <a:lstStyle/>
        <a:p>
          <a:endParaRPr lang="fr-FR"/>
        </a:p>
      </dgm:t>
    </dgm:pt>
    <dgm:pt modelId="{FC6CDD85-7A64-4DBA-A35F-CF0B01ED3CD4}" type="sibTrans" cxnId="{616A6708-E52A-4931-BBED-84953887E8C8}">
      <dgm:prSet/>
      <dgm:spPr/>
      <dgm:t>
        <a:bodyPr/>
        <a:lstStyle/>
        <a:p>
          <a:endParaRPr lang="fr-FR"/>
        </a:p>
      </dgm:t>
    </dgm:pt>
    <dgm:pt modelId="{00455D41-DB7E-41DD-A989-552C3A55C734}">
      <dgm:prSet/>
      <dgm:spPr/>
      <dgm:t>
        <a:bodyPr/>
        <a:lstStyle/>
        <a:p>
          <a:r>
            <a:rPr lang="en-US" dirty="0"/>
            <a:t>Bundle components into a DSD</a:t>
          </a:r>
          <a:endParaRPr lang="fr-FR" dirty="0"/>
        </a:p>
      </dgm:t>
    </dgm:pt>
    <dgm:pt modelId="{ADFF7642-7945-42D7-B2A3-BD05E1B05F4D}" type="parTrans" cxnId="{96009BE4-60DF-4216-B1AA-B9B4A585D36C}">
      <dgm:prSet/>
      <dgm:spPr/>
      <dgm:t>
        <a:bodyPr/>
        <a:lstStyle/>
        <a:p>
          <a:endParaRPr lang="fr-FR"/>
        </a:p>
      </dgm:t>
    </dgm:pt>
    <dgm:pt modelId="{98ABA162-28D7-41C9-BC47-69D7307D3F97}" type="sibTrans" cxnId="{96009BE4-60DF-4216-B1AA-B9B4A585D36C}">
      <dgm:prSet/>
      <dgm:spPr/>
      <dgm:t>
        <a:bodyPr/>
        <a:lstStyle/>
        <a:p>
          <a:endParaRPr lang="fr-FR"/>
        </a:p>
      </dgm:t>
    </dgm:pt>
    <dgm:pt modelId="{2559CEB6-EB2C-41B2-9F24-7F0659EE0E10}">
      <dgm:prSet/>
      <dgm:spPr/>
      <dgm:t>
        <a:bodyPr/>
        <a:lstStyle/>
        <a:p>
          <a:r>
            <a:rPr lang="en-US"/>
            <a:t>Define the dataflow(s)</a:t>
          </a:r>
          <a:endParaRPr lang="fr-FR"/>
        </a:p>
      </dgm:t>
    </dgm:pt>
    <dgm:pt modelId="{702C6E66-AF1E-4A36-AB93-B73190D8F946}" type="parTrans" cxnId="{5B13A669-E3F8-421D-9BF3-770F05F05D4B}">
      <dgm:prSet/>
      <dgm:spPr/>
      <dgm:t>
        <a:bodyPr/>
        <a:lstStyle/>
        <a:p>
          <a:endParaRPr lang="fr-FR"/>
        </a:p>
      </dgm:t>
    </dgm:pt>
    <dgm:pt modelId="{2BBEEA83-9999-43D3-A71C-019983B497C1}" type="sibTrans" cxnId="{5B13A669-E3F8-421D-9BF3-770F05F05D4B}">
      <dgm:prSet/>
      <dgm:spPr/>
      <dgm:t>
        <a:bodyPr/>
        <a:lstStyle/>
        <a:p>
          <a:endParaRPr lang="fr-FR"/>
        </a:p>
      </dgm:t>
    </dgm:pt>
    <dgm:pt modelId="{226B909A-D6BB-463A-B734-0B5D4D5066D0}" type="pres">
      <dgm:prSet presAssocID="{E02C17A0-03B5-4B43-B08D-D81DB9DC200C}" presName="Name0" presStyleCnt="0">
        <dgm:presLayoutVars>
          <dgm:dir/>
          <dgm:animLvl val="lvl"/>
          <dgm:resizeHandles val="exact"/>
        </dgm:presLayoutVars>
      </dgm:prSet>
      <dgm:spPr/>
    </dgm:pt>
    <dgm:pt modelId="{4C422D5D-E9EE-4AA7-AB1C-E0B6F4E7E413}" type="pres">
      <dgm:prSet presAssocID="{E0A0060E-D68C-431B-9AF3-E1F77F813EA7}" presName="parTxOnly" presStyleLbl="node1" presStyleIdx="0" presStyleCnt="5">
        <dgm:presLayoutVars>
          <dgm:chMax val="0"/>
          <dgm:chPref val="0"/>
          <dgm:bulletEnabled val="1"/>
        </dgm:presLayoutVars>
      </dgm:prSet>
      <dgm:spPr/>
    </dgm:pt>
    <dgm:pt modelId="{53B3EBD9-63A7-450B-8FBA-00D8336C1A15}" type="pres">
      <dgm:prSet presAssocID="{09872149-3AF5-4189-8974-C217A6E177BA}" presName="parTxOnlySpace" presStyleCnt="0"/>
      <dgm:spPr/>
    </dgm:pt>
    <dgm:pt modelId="{FD7F31E7-AB6E-4618-B76F-AD425E408FD5}" type="pres">
      <dgm:prSet presAssocID="{281A339F-22B9-4F0E-AEA0-28CF2596C36D}" presName="parTxOnly" presStyleLbl="node1" presStyleIdx="1" presStyleCnt="5" custLinFactNeighborY="-890">
        <dgm:presLayoutVars>
          <dgm:chMax val="0"/>
          <dgm:chPref val="0"/>
          <dgm:bulletEnabled val="1"/>
        </dgm:presLayoutVars>
      </dgm:prSet>
      <dgm:spPr/>
    </dgm:pt>
    <dgm:pt modelId="{F2C5385D-855B-4F25-84DD-478F05D3551D}" type="pres">
      <dgm:prSet presAssocID="{42261351-1F9F-4C3B-80DB-9AAF641CC240}" presName="parTxOnlySpace" presStyleCnt="0"/>
      <dgm:spPr/>
    </dgm:pt>
    <dgm:pt modelId="{D0B4FD8D-BD29-4092-903C-694A5423C2A1}" type="pres">
      <dgm:prSet presAssocID="{FEAFE4EF-BF18-4614-A093-3770CD42669D}" presName="parTxOnly" presStyleLbl="node1" presStyleIdx="2" presStyleCnt="5">
        <dgm:presLayoutVars>
          <dgm:chMax val="0"/>
          <dgm:chPref val="0"/>
          <dgm:bulletEnabled val="1"/>
        </dgm:presLayoutVars>
      </dgm:prSet>
      <dgm:spPr/>
    </dgm:pt>
    <dgm:pt modelId="{0D068890-EF9C-4E97-8DC6-D48BF5FC8965}" type="pres">
      <dgm:prSet presAssocID="{FC6CDD85-7A64-4DBA-A35F-CF0B01ED3CD4}" presName="parTxOnlySpace" presStyleCnt="0"/>
      <dgm:spPr/>
    </dgm:pt>
    <dgm:pt modelId="{4CEDA355-CE9E-48C9-8323-8447630F41F7}" type="pres">
      <dgm:prSet presAssocID="{00455D41-DB7E-41DD-A989-552C3A55C734}" presName="parTxOnly" presStyleLbl="node1" presStyleIdx="3" presStyleCnt="5">
        <dgm:presLayoutVars>
          <dgm:chMax val="0"/>
          <dgm:chPref val="0"/>
          <dgm:bulletEnabled val="1"/>
        </dgm:presLayoutVars>
      </dgm:prSet>
      <dgm:spPr/>
    </dgm:pt>
    <dgm:pt modelId="{1F93D56F-51F6-4DD1-A8C5-DE717B4E1308}" type="pres">
      <dgm:prSet presAssocID="{98ABA162-28D7-41C9-BC47-69D7307D3F97}" presName="parTxOnlySpace" presStyleCnt="0"/>
      <dgm:spPr/>
    </dgm:pt>
    <dgm:pt modelId="{7A839358-9807-45DA-92FB-5E607905173E}" type="pres">
      <dgm:prSet presAssocID="{2559CEB6-EB2C-41B2-9F24-7F0659EE0E10}" presName="parTxOnly" presStyleLbl="node1" presStyleIdx="4" presStyleCnt="5">
        <dgm:presLayoutVars>
          <dgm:chMax val="0"/>
          <dgm:chPref val="0"/>
          <dgm:bulletEnabled val="1"/>
        </dgm:presLayoutVars>
      </dgm:prSet>
      <dgm:spPr/>
    </dgm:pt>
  </dgm:ptLst>
  <dgm:cxnLst>
    <dgm:cxn modelId="{B1DBC600-E374-4AEB-9867-D9F1D7A0446B}" srcId="{E02C17A0-03B5-4B43-B08D-D81DB9DC200C}" destId="{E0A0060E-D68C-431B-9AF3-E1F77F813EA7}" srcOrd="0" destOrd="0" parTransId="{F257A367-1684-41AB-B799-4FA443B84AEA}" sibTransId="{09872149-3AF5-4189-8974-C217A6E177BA}"/>
    <dgm:cxn modelId="{616A6708-E52A-4931-BBED-84953887E8C8}" srcId="{E02C17A0-03B5-4B43-B08D-D81DB9DC200C}" destId="{FEAFE4EF-BF18-4614-A093-3770CD42669D}" srcOrd="2" destOrd="0" parTransId="{10B3A550-77D8-48DD-9E1A-1F918AF5B4D1}" sibTransId="{FC6CDD85-7A64-4DBA-A35F-CF0B01ED3CD4}"/>
    <dgm:cxn modelId="{803D821F-837B-4AFE-9111-B127AE118360}" type="presOf" srcId="{00455D41-DB7E-41DD-A989-552C3A55C734}" destId="{4CEDA355-CE9E-48C9-8323-8447630F41F7}" srcOrd="0" destOrd="0" presId="urn:microsoft.com/office/officeart/2005/8/layout/chevron1"/>
    <dgm:cxn modelId="{EDDB2832-1FE1-41D4-9FD2-129FC6274A8C}" type="presOf" srcId="{E0A0060E-D68C-431B-9AF3-E1F77F813EA7}" destId="{4C422D5D-E9EE-4AA7-AB1C-E0B6F4E7E413}" srcOrd="0" destOrd="0" presId="urn:microsoft.com/office/officeart/2005/8/layout/chevron1"/>
    <dgm:cxn modelId="{5B13A669-E3F8-421D-9BF3-770F05F05D4B}" srcId="{E02C17A0-03B5-4B43-B08D-D81DB9DC200C}" destId="{2559CEB6-EB2C-41B2-9F24-7F0659EE0E10}" srcOrd="4" destOrd="0" parTransId="{702C6E66-AF1E-4A36-AB93-B73190D8F946}" sibTransId="{2BBEEA83-9999-43D3-A71C-019983B497C1}"/>
    <dgm:cxn modelId="{E7E82550-E30A-4BE0-8074-1BADFF6AD245}" type="presOf" srcId="{2559CEB6-EB2C-41B2-9F24-7F0659EE0E10}" destId="{7A839358-9807-45DA-92FB-5E607905173E}" srcOrd="0" destOrd="0" presId="urn:microsoft.com/office/officeart/2005/8/layout/chevron1"/>
    <dgm:cxn modelId="{1AEBEB57-CAEE-4E41-82BD-A048715C11BA}" type="presOf" srcId="{FEAFE4EF-BF18-4614-A093-3770CD42669D}" destId="{D0B4FD8D-BD29-4092-903C-694A5423C2A1}" srcOrd="0" destOrd="0" presId="urn:microsoft.com/office/officeart/2005/8/layout/chevron1"/>
    <dgm:cxn modelId="{9D6142BC-C0FA-42F7-9444-230AD5355EB4}" srcId="{E02C17A0-03B5-4B43-B08D-D81DB9DC200C}" destId="{281A339F-22B9-4F0E-AEA0-28CF2596C36D}" srcOrd="1" destOrd="0" parTransId="{2F1C85CC-1A7A-4973-A2FD-B74DDF324A55}" sibTransId="{42261351-1F9F-4C3B-80DB-9AAF641CC240}"/>
    <dgm:cxn modelId="{324AD9BF-CE8B-426D-A001-8DFE47909A0B}" type="presOf" srcId="{281A339F-22B9-4F0E-AEA0-28CF2596C36D}" destId="{FD7F31E7-AB6E-4618-B76F-AD425E408FD5}" srcOrd="0" destOrd="0" presId="urn:microsoft.com/office/officeart/2005/8/layout/chevron1"/>
    <dgm:cxn modelId="{96009BE4-60DF-4216-B1AA-B9B4A585D36C}" srcId="{E02C17A0-03B5-4B43-B08D-D81DB9DC200C}" destId="{00455D41-DB7E-41DD-A989-552C3A55C734}" srcOrd="3" destOrd="0" parTransId="{ADFF7642-7945-42D7-B2A3-BD05E1B05F4D}" sibTransId="{98ABA162-28D7-41C9-BC47-69D7307D3F97}"/>
    <dgm:cxn modelId="{F07DEDF4-F6E4-4F6C-9F22-FCA097BB4F3A}" type="presOf" srcId="{E02C17A0-03B5-4B43-B08D-D81DB9DC200C}" destId="{226B909A-D6BB-463A-B734-0B5D4D5066D0}" srcOrd="0" destOrd="0" presId="urn:microsoft.com/office/officeart/2005/8/layout/chevron1"/>
    <dgm:cxn modelId="{B1106B9E-5977-43BA-AF92-2966428B2D66}" type="presParOf" srcId="{226B909A-D6BB-463A-B734-0B5D4D5066D0}" destId="{4C422D5D-E9EE-4AA7-AB1C-E0B6F4E7E413}" srcOrd="0" destOrd="0" presId="urn:microsoft.com/office/officeart/2005/8/layout/chevron1"/>
    <dgm:cxn modelId="{019BA6E2-63B8-42C7-9643-76E0ABB068A4}" type="presParOf" srcId="{226B909A-D6BB-463A-B734-0B5D4D5066D0}" destId="{53B3EBD9-63A7-450B-8FBA-00D8336C1A15}" srcOrd="1" destOrd="0" presId="urn:microsoft.com/office/officeart/2005/8/layout/chevron1"/>
    <dgm:cxn modelId="{9F82C608-8B2B-4067-880A-CA31E8C903E5}" type="presParOf" srcId="{226B909A-D6BB-463A-B734-0B5D4D5066D0}" destId="{FD7F31E7-AB6E-4618-B76F-AD425E408FD5}" srcOrd="2" destOrd="0" presId="urn:microsoft.com/office/officeart/2005/8/layout/chevron1"/>
    <dgm:cxn modelId="{E1BD9005-6AE1-47F3-AB5E-EB1FBD10620C}" type="presParOf" srcId="{226B909A-D6BB-463A-B734-0B5D4D5066D0}" destId="{F2C5385D-855B-4F25-84DD-478F05D3551D}" srcOrd="3" destOrd="0" presId="urn:microsoft.com/office/officeart/2005/8/layout/chevron1"/>
    <dgm:cxn modelId="{648190D2-59DB-4A70-ACAA-2ABB099275D1}" type="presParOf" srcId="{226B909A-D6BB-463A-B734-0B5D4D5066D0}" destId="{D0B4FD8D-BD29-4092-903C-694A5423C2A1}" srcOrd="4" destOrd="0" presId="urn:microsoft.com/office/officeart/2005/8/layout/chevron1"/>
    <dgm:cxn modelId="{25207829-04C9-4E0C-8B45-507390EC349E}" type="presParOf" srcId="{226B909A-D6BB-463A-B734-0B5D4D5066D0}" destId="{0D068890-EF9C-4E97-8DC6-D48BF5FC8965}" srcOrd="5" destOrd="0" presId="urn:microsoft.com/office/officeart/2005/8/layout/chevron1"/>
    <dgm:cxn modelId="{4DDA2ECD-9E0E-423A-A2BA-0D0B0C44CB2C}" type="presParOf" srcId="{226B909A-D6BB-463A-B734-0B5D4D5066D0}" destId="{4CEDA355-CE9E-48C9-8323-8447630F41F7}" srcOrd="6" destOrd="0" presId="urn:microsoft.com/office/officeart/2005/8/layout/chevron1"/>
    <dgm:cxn modelId="{CFEB995C-BA1D-4B32-A1C9-826903EAD797}" type="presParOf" srcId="{226B909A-D6BB-463A-B734-0B5D4D5066D0}" destId="{1F93D56F-51F6-4DD1-A8C5-DE717B4E1308}" srcOrd="7" destOrd="0" presId="urn:microsoft.com/office/officeart/2005/8/layout/chevron1"/>
    <dgm:cxn modelId="{F702AB64-F611-46FE-BBC2-327569638E30}" type="presParOf" srcId="{226B909A-D6BB-463A-B734-0B5D4D5066D0}" destId="{7A839358-9807-45DA-92FB-5E607905173E}" srcOrd="8"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22D5D-E9EE-4AA7-AB1C-E0B6F4E7E413}">
      <dsp:nvSpPr>
        <dsp:cNvPr id="0" name=""/>
        <dsp:cNvSpPr/>
      </dsp:nvSpPr>
      <dsp:spPr>
        <a:xfrm>
          <a:off x="2648" y="644359"/>
          <a:ext cx="2356884" cy="9427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Identify statistical concepts</a:t>
          </a:r>
          <a:endParaRPr lang="fr-FR" sz="2000" kern="1200" dirty="0"/>
        </a:p>
      </dsp:txBody>
      <dsp:txXfrm>
        <a:off x="474025" y="644359"/>
        <a:ext cx="1414131" cy="942753"/>
      </dsp:txXfrm>
    </dsp:sp>
    <dsp:sp modelId="{FD7F31E7-AB6E-4618-B76F-AD425E408FD5}">
      <dsp:nvSpPr>
        <dsp:cNvPr id="0" name=""/>
        <dsp:cNvSpPr/>
      </dsp:nvSpPr>
      <dsp:spPr>
        <a:xfrm>
          <a:off x="2123844" y="635968"/>
          <a:ext cx="2356884" cy="9427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Assign roles to concepts</a:t>
          </a:r>
          <a:endParaRPr lang="fr-FR" sz="2000" kern="1200" dirty="0"/>
        </a:p>
      </dsp:txBody>
      <dsp:txXfrm>
        <a:off x="2595221" y="635968"/>
        <a:ext cx="1414131" cy="942753"/>
      </dsp:txXfrm>
    </dsp:sp>
    <dsp:sp modelId="{D0B4FD8D-BD29-4092-903C-694A5423C2A1}">
      <dsp:nvSpPr>
        <dsp:cNvPr id="0" name=""/>
        <dsp:cNvSpPr/>
      </dsp:nvSpPr>
      <dsp:spPr>
        <a:xfrm>
          <a:off x="4245040" y="644359"/>
          <a:ext cx="2356884" cy="9427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Define data types and </a:t>
          </a:r>
          <a:r>
            <a:rPr lang="en-US" sz="2000" kern="1200" dirty="0" err="1"/>
            <a:t>codelists</a:t>
          </a:r>
          <a:endParaRPr lang="fr-FR" sz="2000" kern="1200" dirty="0"/>
        </a:p>
      </dsp:txBody>
      <dsp:txXfrm>
        <a:off x="4716417" y="644359"/>
        <a:ext cx="1414131" cy="942753"/>
      </dsp:txXfrm>
    </dsp:sp>
    <dsp:sp modelId="{4CEDA355-CE9E-48C9-8323-8447630F41F7}">
      <dsp:nvSpPr>
        <dsp:cNvPr id="0" name=""/>
        <dsp:cNvSpPr/>
      </dsp:nvSpPr>
      <dsp:spPr>
        <a:xfrm>
          <a:off x="6366236" y="644359"/>
          <a:ext cx="2356884" cy="9427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Bundle components into a DSD</a:t>
          </a:r>
          <a:endParaRPr lang="fr-FR" sz="2000" kern="1200" dirty="0"/>
        </a:p>
      </dsp:txBody>
      <dsp:txXfrm>
        <a:off x="6837613" y="644359"/>
        <a:ext cx="1414131" cy="942753"/>
      </dsp:txXfrm>
    </dsp:sp>
    <dsp:sp modelId="{7A839358-9807-45DA-92FB-5E607905173E}">
      <dsp:nvSpPr>
        <dsp:cNvPr id="0" name=""/>
        <dsp:cNvSpPr/>
      </dsp:nvSpPr>
      <dsp:spPr>
        <a:xfrm>
          <a:off x="8487432" y="644359"/>
          <a:ext cx="2356884" cy="9427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a:t>Define the dataflow(s)</a:t>
          </a:r>
          <a:endParaRPr lang="fr-FR" sz="2000" kern="1200"/>
        </a:p>
      </dsp:txBody>
      <dsp:txXfrm>
        <a:off x="8958809" y="644359"/>
        <a:ext cx="1414131" cy="94275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A714-9302-4F78-8284-842B920EF9B4}"/>
              </a:ext>
            </a:extLst>
          </p:cNvPr>
          <p:cNvSpPr>
            <a:spLocks noGrp="1"/>
          </p:cNvSpPr>
          <p:nvPr>
            <p:ph type="ctrTitle"/>
          </p:nvPr>
        </p:nvSpPr>
        <p:spPr>
          <a:xfrm>
            <a:off x="4998720" y="2646363"/>
            <a:ext cx="6736080" cy="2387600"/>
          </a:xfrm>
        </p:spPr>
        <p:txBody>
          <a:bodyPr anchor="b" anchorCtr="0"/>
          <a:lstStyle>
            <a:lvl1pPr algn="l">
              <a:defRPr sz="6000"/>
            </a:lvl1pPr>
          </a:lstStyle>
          <a:p>
            <a:r>
              <a:rPr lang="fr-FR"/>
              <a:t>Modifiez le style du titre</a:t>
            </a:r>
            <a:endParaRPr lang="fr-FR" dirty="0"/>
          </a:p>
        </p:txBody>
      </p:sp>
      <p:sp>
        <p:nvSpPr>
          <p:cNvPr id="3" name="Subtitle 2">
            <a:extLst>
              <a:ext uri="{FF2B5EF4-FFF2-40B4-BE49-F238E27FC236}">
                <a16:creationId xmlns:a16="http://schemas.microsoft.com/office/drawing/2014/main" id="{7B0BE79B-66B3-4535-868E-13C4FF6E637F}"/>
              </a:ext>
            </a:extLst>
          </p:cNvPr>
          <p:cNvSpPr>
            <a:spLocks noGrp="1"/>
          </p:cNvSpPr>
          <p:nvPr>
            <p:ph type="subTitle" idx="1"/>
          </p:nvPr>
        </p:nvSpPr>
        <p:spPr>
          <a:xfrm>
            <a:off x="4998720" y="5126038"/>
            <a:ext cx="6736080" cy="583882"/>
          </a:xfrm>
        </p:spPr>
        <p:txBody>
          <a:bodyPr anchor="t" anchorCtr="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FR" dirty="0"/>
          </a:p>
        </p:txBody>
      </p:sp>
      <p:sp>
        <p:nvSpPr>
          <p:cNvPr id="4" name="Date Placeholder 3">
            <a:extLst>
              <a:ext uri="{FF2B5EF4-FFF2-40B4-BE49-F238E27FC236}">
                <a16:creationId xmlns:a16="http://schemas.microsoft.com/office/drawing/2014/main" id="{EB6E2576-EA73-40E8-A2F2-A62B73E3CC2A}"/>
              </a:ext>
            </a:extLst>
          </p:cNvPr>
          <p:cNvSpPr>
            <a:spLocks noGrp="1"/>
          </p:cNvSpPr>
          <p:nvPr>
            <p:ph type="dt" sz="half" idx="10"/>
          </p:nvPr>
        </p:nvSpPr>
        <p:spPr/>
        <p:txBody>
          <a:bodyPr/>
          <a:lstStyle/>
          <a:p>
            <a:fld id="{371E880D-16D1-4539-9948-C2240ACC59CA}" type="datetimeFigureOut">
              <a:rPr lang="fr-FR" smtClean="0"/>
              <a:t>26/01/2025</a:t>
            </a:fld>
            <a:endParaRPr lang="fr-FR"/>
          </a:p>
        </p:txBody>
      </p:sp>
      <p:sp>
        <p:nvSpPr>
          <p:cNvPr id="5" name="Footer Placeholder 4">
            <a:extLst>
              <a:ext uri="{FF2B5EF4-FFF2-40B4-BE49-F238E27FC236}">
                <a16:creationId xmlns:a16="http://schemas.microsoft.com/office/drawing/2014/main" id="{25C5CCD9-36E9-4809-B113-D53B5EBE8041}"/>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4FD451D-CA62-47FA-92B4-ED2D8FCD9795}"/>
              </a:ext>
            </a:extLst>
          </p:cNvPr>
          <p:cNvSpPr>
            <a:spLocks noGrp="1"/>
          </p:cNvSpPr>
          <p:nvPr>
            <p:ph type="sldNum" sz="quarter" idx="12"/>
          </p:nvPr>
        </p:nvSpPr>
        <p:spPr/>
        <p:txBody>
          <a:bodyPr/>
          <a:lstStyle/>
          <a:p>
            <a:fld id="{FA861154-064F-4AC5-84EA-549FDD985C1D}" type="slidenum">
              <a:rPr lang="fr-FR" smtClean="0"/>
              <a:t>‹#›</a:t>
            </a:fld>
            <a:endParaRPr lang="fr-FR"/>
          </a:p>
        </p:txBody>
      </p:sp>
      <p:pic>
        <p:nvPicPr>
          <p:cNvPr id="7" name="Picture 6" descr="Background pattern&#10;&#10;Description automatically generated">
            <a:extLst>
              <a:ext uri="{FF2B5EF4-FFF2-40B4-BE49-F238E27FC236}">
                <a16:creationId xmlns:a16="http://schemas.microsoft.com/office/drawing/2014/main" id="{92767241-17BF-8AFF-B9BE-875195288E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21263" cy="6858000"/>
          </a:xfrm>
          <a:prstGeom prst="rect">
            <a:avLst/>
          </a:prstGeom>
        </p:spPr>
      </p:pic>
      <p:pic>
        <p:nvPicPr>
          <p:cNvPr id="8" name="Picture 4">
            <a:extLst>
              <a:ext uri="{FF2B5EF4-FFF2-40B4-BE49-F238E27FC236}">
                <a16:creationId xmlns:a16="http://schemas.microsoft.com/office/drawing/2014/main" id="{0847052D-DE93-DF88-3AAA-CB2675B7072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222707249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42EE8B-A420-482C-AA8F-161CF56177BD}"/>
              </a:ext>
            </a:extLst>
          </p:cNvPr>
          <p:cNvSpPr>
            <a:spLocks noGrp="1"/>
          </p:cNvSpPr>
          <p:nvPr>
            <p:ph idx="1"/>
          </p:nvPr>
        </p:nvSpPr>
        <p:spPr>
          <a:xfrm>
            <a:off x="1025624" y="1693580"/>
            <a:ext cx="10515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Date Placeholder 3">
            <a:extLst>
              <a:ext uri="{FF2B5EF4-FFF2-40B4-BE49-F238E27FC236}">
                <a16:creationId xmlns:a16="http://schemas.microsoft.com/office/drawing/2014/main" id="{843CB40F-0903-4B7E-8BF4-FABD7BA25384}"/>
              </a:ext>
            </a:extLst>
          </p:cNvPr>
          <p:cNvSpPr>
            <a:spLocks noGrp="1"/>
          </p:cNvSpPr>
          <p:nvPr>
            <p:ph type="dt" sz="half" idx="10"/>
          </p:nvPr>
        </p:nvSpPr>
        <p:spPr/>
        <p:txBody>
          <a:bodyPr/>
          <a:lstStyle/>
          <a:p>
            <a:fld id="{371E880D-16D1-4539-9948-C2240ACC59CA}" type="datetimeFigureOut">
              <a:rPr lang="fr-FR" smtClean="0"/>
              <a:t>26/01/2025</a:t>
            </a:fld>
            <a:endParaRPr lang="fr-FR"/>
          </a:p>
        </p:txBody>
      </p:sp>
      <p:sp>
        <p:nvSpPr>
          <p:cNvPr id="5" name="Footer Placeholder 4">
            <a:extLst>
              <a:ext uri="{FF2B5EF4-FFF2-40B4-BE49-F238E27FC236}">
                <a16:creationId xmlns:a16="http://schemas.microsoft.com/office/drawing/2014/main" id="{9D1AB605-A5E2-4DE4-9DDB-979FC3696055}"/>
              </a:ext>
            </a:extLst>
          </p:cNvPr>
          <p:cNvSpPr>
            <a:spLocks noGrp="1"/>
          </p:cNvSpPr>
          <p:nvPr>
            <p:ph type="ftr" sz="quarter" idx="11"/>
          </p:nvPr>
        </p:nvSpPr>
        <p:spPr/>
        <p:txBody>
          <a:bodyPr/>
          <a:lstStyle/>
          <a:p>
            <a:endParaRPr lang="fr-FR" dirty="0"/>
          </a:p>
        </p:txBody>
      </p:sp>
      <p:sp>
        <p:nvSpPr>
          <p:cNvPr id="6" name="Slide Number Placeholder 5">
            <a:extLst>
              <a:ext uri="{FF2B5EF4-FFF2-40B4-BE49-F238E27FC236}">
                <a16:creationId xmlns:a16="http://schemas.microsoft.com/office/drawing/2014/main" id="{21C8B41D-0106-4F2E-8CAF-6F6AA9375245}"/>
              </a:ext>
            </a:extLst>
          </p:cNvPr>
          <p:cNvSpPr>
            <a:spLocks noGrp="1"/>
          </p:cNvSpPr>
          <p:nvPr>
            <p:ph type="sldNum" sz="quarter" idx="12"/>
          </p:nvPr>
        </p:nvSpPr>
        <p:spPr/>
        <p:txBody>
          <a:bodyPr/>
          <a:lstStyle/>
          <a:p>
            <a:fld id="{FA861154-064F-4AC5-84EA-549FDD985C1D}" type="slidenum">
              <a:rPr lang="fr-FR" smtClean="0"/>
              <a:t>‹#›</a:t>
            </a:fld>
            <a:endParaRPr lang="fr-FR"/>
          </a:p>
        </p:txBody>
      </p:sp>
      <p:sp>
        <p:nvSpPr>
          <p:cNvPr id="12" name="Title 1">
            <a:extLst>
              <a:ext uri="{FF2B5EF4-FFF2-40B4-BE49-F238E27FC236}">
                <a16:creationId xmlns:a16="http://schemas.microsoft.com/office/drawing/2014/main" id="{AB70209C-55AC-7EDB-1AE6-8DA0F85A81B0}"/>
              </a:ext>
            </a:extLst>
          </p:cNvPr>
          <p:cNvSpPr>
            <a:spLocks noGrp="1"/>
          </p:cNvSpPr>
          <p:nvPr>
            <p:ph type="title" hasCustomPrompt="1"/>
          </p:nvPr>
        </p:nvSpPr>
        <p:spPr>
          <a:xfrm>
            <a:off x="1025624" y="372856"/>
            <a:ext cx="10515600" cy="1009292"/>
          </a:xfrm>
        </p:spPr>
        <p:txBody>
          <a:bodyPr anchor="t">
            <a:noAutofit/>
          </a:bodyPr>
          <a:lstStyle>
            <a:lvl1pPr>
              <a:defRPr sz="4400">
                <a:solidFill>
                  <a:srgbClr val="00B0CA"/>
                </a:solidFill>
              </a:defRPr>
            </a:lvl1pPr>
          </a:lstStyle>
          <a:p>
            <a:r>
              <a:rPr lang="en-US" dirty="0"/>
              <a:t>Title</a:t>
            </a:r>
            <a:endParaRPr lang="fr-FR" dirty="0"/>
          </a:p>
        </p:txBody>
      </p:sp>
      <p:pic>
        <p:nvPicPr>
          <p:cNvPr id="15" name="Picture 4">
            <a:extLst>
              <a:ext uri="{FF2B5EF4-FFF2-40B4-BE49-F238E27FC236}">
                <a16:creationId xmlns:a16="http://schemas.microsoft.com/office/drawing/2014/main" id="{F6086CD8-7569-EBDF-AE07-CE93B565644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20941266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ttom bar 1 column tex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6873F47F-D34D-44F8-A4C7-085914045DB2}"/>
              </a:ext>
            </a:extLst>
          </p:cNvPr>
          <p:cNvSpPr>
            <a:spLocks noGrp="1"/>
          </p:cNvSpPr>
          <p:nvPr>
            <p:ph type="dt" sz="half" idx="10"/>
          </p:nvPr>
        </p:nvSpPr>
        <p:spPr/>
        <p:txBody>
          <a:bodyPr/>
          <a:lstStyle/>
          <a:p>
            <a:fld id="{371E880D-16D1-4539-9948-C2240ACC59CA}" type="datetimeFigureOut">
              <a:rPr lang="fr-FR" smtClean="0"/>
              <a:t>26/01/2025</a:t>
            </a:fld>
            <a:endParaRPr lang="fr-FR"/>
          </a:p>
        </p:txBody>
      </p:sp>
      <p:sp>
        <p:nvSpPr>
          <p:cNvPr id="8" name="Footer Placeholder 7">
            <a:extLst>
              <a:ext uri="{FF2B5EF4-FFF2-40B4-BE49-F238E27FC236}">
                <a16:creationId xmlns:a16="http://schemas.microsoft.com/office/drawing/2014/main" id="{C7580783-FC5E-4A67-8104-4FB7A8D4AB8A}"/>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07B6090D-A3EB-4FDF-A21C-83AB4FDD39B0}"/>
              </a:ext>
            </a:extLst>
          </p:cNvPr>
          <p:cNvSpPr>
            <a:spLocks noGrp="1"/>
          </p:cNvSpPr>
          <p:nvPr>
            <p:ph type="sldNum" sz="quarter" idx="12"/>
          </p:nvPr>
        </p:nvSpPr>
        <p:spPr/>
        <p:txBody>
          <a:bodyPr/>
          <a:lstStyle/>
          <a:p>
            <a:fld id="{FA861154-064F-4AC5-84EA-549FDD985C1D}" type="slidenum">
              <a:rPr lang="fr-FR" smtClean="0"/>
              <a:t>‹#›</a:t>
            </a:fld>
            <a:endParaRPr lang="fr-FR"/>
          </a:p>
        </p:txBody>
      </p:sp>
      <p:pic>
        <p:nvPicPr>
          <p:cNvPr id="10" name="Picture 9">
            <a:extLst>
              <a:ext uri="{FF2B5EF4-FFF2-40B4-BE49-F238E27FC236}">
                <a16:creationId xmlns:a16="http://schemas.microsoft.com/office/drawing/2014/main" id="{3D0F3356-3FA1-4DEB-8E57-D4E7D5E627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5906"/>
            <a:ext cx="12192000" cy="692094"/>
          </a:xfrm>
          <a:prstGeom prst="rect">
            <a:avLst/>
          </a:prstGeom>
        </p:spPr>
      </p:pic>
      <p:sp>
        <p:nvSpPr>
          <p:cNvPr id="17" name="Content Placeholder 2">
            <a:extLst>
              <a:ext uri="{FF2B5EF4-FFF2-40B4-BE49-F238E27FC236}">
                <a16:creationId xmlns:a16="http://schemas.microsoft.com/office/drawing/2014/main" id="{28AC3570-27DB-4DE2-AF51-4C488E57DFD8}"/>
              </a:ext>
            </a:extLst>
          </p:cNvPr>
          <p:cNvSpPr>
            <a:spLocks noGrp="1"/>
          </p:cNvSpPr>
          <p:nvPr>
            <p:ph idx="1"/>
          </p:nvPr>
        </p:nvSpPr>
        <p:spPr>
          <a:xfrm>
            <a:off x="1025624" y="1789494"/>
            <a:ext cx="10515600" cy="392129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pic>
        <p:nvPicPr>
          <p:cNvPr id="5" name="Picture 4" descr="Graphical user interface, text, application&#10;&#10;Description automatically generated">
            <a:extLst>
              <a:ext uri="{FF2B5EF4-FFF2-40B4-BE49-F238E27FC236}">
                <a16:creationId xmlns:a16="http://schemas.microsoft.com/office/drawing/2014/main" id="{97C967CF-52DD-C426-81E5-5EACF104094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134" t="18038" r="4056" b="80046"/>
          <a:stretch/>
        </p:blipFill>
        <p:spPr>
          <a:xfrm>
            <a:off x="916529" y="1127557"/>
            <a:ext cx="11069826" cy="131411"/>
          </a:xfrm>
          <a:prstGeom prst="rect">
            <a:avLst/>
          </a:prstGeom>
        </p:spPr>
      </p:pic>
      <p:sp>
        <p:nvSpPr>
          <p:cNvPr id="6" name="Title 1">
            <a:extLst>
              <a:ext uri="{FF2B5EF4-FFF2-40B4-BE49-F238E27FC236}">
                <a16:creationId xmlns:a16="http://schemas.microsoft.com/office/drawing/2014/main" id="{591B9295-C753-E501-0DE1-970730B7467C}"/>
              </a:ext>
            </a:extLst>
          </p:cNvPr>
          <p:cNvSpPr>
            <a:spLocks noGrp="1"/>
          </p:cNvSpPr>
          <p:nvPr>
            <p:ph type="title" hasCustomPrompt="1"/>
          </p:nvPr>
        </p:nvSpPr>
        <p:spPr>
          <a:xfrm>
            <a:off x="1025624" y="372856"/>
            <a:ext cx="10515600" cy="1009292"/>
          </a:xfrm>
        </p:spPr>
        <p:txBody>
          <a:bodyPr anchor="t">
            <a:noAutofit/>
          </a:bodyPr>
          <a:lstStyle>
            <a:lvl1pPr>
              <a:defRPr sz="4400">
                <a:solidFill>
                  <a:srgbClr val="00B0CA"/>
                </a:solidFill>
              </a:defRPr>
            </a:lvl1pPr>
          </a:lstStyle>
          <a:p>
            <a:r>
              <a:rPr lang="en-US" dirty="0"/>
              <a:t>Title</a:t>
            </a:r>
            <a:endParaRPr lang="fr-FR" dirty="0"/>
          </a:p>
        </p:txBody>
      </p:sp>
      <p:pic>
        <p:nvPicPr>
          <p:cNvPr id="12" name="Picture 4">
            <a:extLst>
              <a:ext uri="{FF2B5EF4-FFF2-40B4-BE49-F238E27FC236}">
                <a16:creationId xmlns:a16="http://schemas.microsoft.com/office/drawing/2014/main" id="{79232801-C811-253D-12D9-6846FA476313}"/>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22791763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102A15-9DC6-4F18-A8CA-822A6ECB321F}"/>
              </a:ext>
            </a:extLst>
          </p:cNvPr>
          <p:cNvSpPr>
            <a:spLocks noGrp="1"/>
          </p:cNvSpPr>
          <p:nvPr>
            <p:ph sz="half" idx="1"/>
          </p:nvPr>
        </p:nvSpPr>
        <p:spPr>
          <a:xfrm>
            <a:off x="1049526" y="1801881"/>
            <a:ext cx="5181600" cy="413473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Content Placeholder 3">
            <a:extLst>
              <a:ext uri="{FF2B5EF4-FFF2-40B4-BE49-F238E27FC236}">
                <a16:creationId xmlns:a16="http://schemas.microsoft.com/office/drawing/2014/main" id="{D1B36924-1628-4793-A109-B217B6E4E9B8}"/>
              </a:ext>
            </a:extLst>
          </p:cNvPr>
          <p:cNvSpPr>
            <a:spLocks noGrp="1"/>
          </p:cNvSpPr>
          <p:nvPr>
            <p:ph sz="half" idx="2"/>
          </p:nvPr>
        </p:nvSpPr>
        <p:spPr>
          <a:xfrm>
            <a:off x="6383526" y="1801881"/>
            <a:ext cx="5181600" cy="413473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Date Placeholder 4">
            <a:extLst>
              <a:ext uri="{FF2B5EF4-FFF2-40B4-BE49-F238E27FC236}">
                <a16:creationId xmlns:a16="http://schemas.microsoft.com/office/drawing/2014/main" id="{C41B3672-26D8-4D46-B9DE-6B2D27E6AC94}"/>
              </a:ext>
            </a:extLst>
          </p:cNvPr>
          <p:cNvSpPr>
            <a:spLocks noGrp="1"/>
          </p:cNvSpPr>
          <p:nvPr>
            <p:ph type="dt" sz="half" idx="10"/>
          </p:nvPr>
        </p:nvSpPr>
        <p:spPr/>
        <p:txBody>
          <a:bodyPr/>
          <a:lstStyle/>
          <a:p>
            <a:fld id="{371E880D-16D1-4539-9948-C2240ACC59CA}" type="datetimeFigureOut">
              <a:rPr lang="fr-FR" smtClean="0"/>
              <a:t>26/01/2025</a:t>
            </a:fld>
            <a:endParaRPr lang="fr-FR"/>
          </a:p>
        </p:txBody>
      </p:sp>
      <p:sp>
        <p:nvSpPr>
          <p:cNvPr id="6" name="Footer Placeholder 5">
            <a:extLst>
              <a:ext uri="{FF2B5EF4-FFF2-40B4-BE49-F238E27FC236}">
                <a16:creationId xmlns:a16="http://schemas.microsoft.com/office/drawing/2014/main" id="{78D59EA9-83A3-477E-9E11-11C501E32706}"/>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14F8C123-B7F5-4FD2-9435-71E4F724DFE5}"/>
              </a:ext>
            </a:extLst>
          </p:cNvPr>
          <p:cNvSpPr>
            <a:spLocks noGrp="1"/>
          </p:cNvSpPr>
          <p:nvPr>
            <p:ph type="sldNum" sz="quarter" idx="12"/>
          </p:nvPr>
        </p:nvSpPr>
        <p:spPr/>
        <p:txBody>
          <a:bodyPr/>
          <a:lstStyle/>
          <a:p>
            <a:fld id="{FA861154-064F-4AC5-84EA-549FDD985C1D}" type="slidenum">
              <a:rPr lang="fr-FR" smtClean="0"/>
              <a:t>‹#›</a:t>
            </a:fld>
            <a:endParaRPr lang="fr-FR"/>
          </a:p>
        </p:txBody>
      </p:sp>
      <p:sp>
        <p:nvSpPr>
          <p:cNvPr id="15" name="Title 1">
            <a:extLst>
              <a:ext uri="{FF2B5EF4-FFF2-40B4-BE49-F238E27FC236}">
                <a16:creationId xmlns:a16="http://schemas.microsoft.com/office/drawing/2014/main" id="{6008A5D2-D9D8-987B-E3D9-B66316B5AA17}"/>
              </a:ext>
            </a:extLst>
          </p:cNvPr>
          <p:cNvSpPr>
            <a:spLocks noGrp="1"/>
          </p:cNvSpPr>
          <p:nvPr>
            <p:ph type="title" hasCustomPrompt="1"/>
          </p:nvPr>
        </p:nvSpPr>
        <p:spPr>
          <a:xfrm>
            <a:off x="1025624" y="372856"/>
            <a:ext cx="10515600" cy="1009292"/>
          </a:xfrm>
        </p:spPr>
        <p:txBody>
          <a:bodyPr anchor="t">
            <a:noAutofit/>
          </a:bodyPr>
          <a:lstStyle>
            <a:lvl1pPr>
              <a:defRPr sz="4400">
                <a:solidFill>
                  <a:srgbClr val="00B0CA"/>
                </a:solidFill>
              </a:defRPr>
            </a:lvl1pPr>
          </a:lstStyle>
          <a:p>
            <a:r>
              <a:rPr lang="en-US" dirty="0"/>
              <a:t>Title</a:t>
            </a:r>
            <a:endParaRPr lang="fr-FR" dirty="0"/>
          </a:p>
        </p:txBody>
      </p:sp>
      <p:pic>
        <p:nvPicPr>
          <p:cNvPr id="16" name="Picture 4">
            <a:extLst>
              <a:ext uri="{FF2B5EF4-FFF2-40B4-BE49-F238E27FC236}">
                <a16:creationId xmlns:a16="http://schemas.microsoft.com/office/drawing/2014/main" id="{9F086F6D-1869-06EA-C5D3-A51C336F809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317272949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AC94549-5071-4DBF-B0E3-39806E449DDC}"/>
              </a:ext>
            </a:extLst>
          </p:cNvPr>
          <p:cNvSpPr>
            <a:spLocks noGrp="1"/>
          </p:cNvSpPr>
          <p:nvPr>
            <p:ph sz="half" idx="1"/>
          </p:nvPr>
        </p:nvSpPr>
        <p:spPr>
          <a:xfrm>
            <a:off x="1097738" y="1592510"/>
            <a:ext cx="3291578" cy="4134736"/>
          </a:xfrm>
        </p:spPr>
        <p:txBody>
          <a:bodyPr/>
          <a:lstStyle>
            <a:lvl1pPr>
              <a:defRPr sz="2400"/>
            </a:lvl1pPr>
            <a:lvl2pPr>
              <a:defRPr sz="2000"/>
            </a:lvl2pPr>
            <a:lvl3pPr>
              <a:defRPr sz="1800"/>
            </a:lvl3pPr>
            <a:lvl4pPr>
              <a:defRPr sz="1600"/>
            </a:lvl4pPr>
            <a:lvl5pP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9" name="Content Placeholder 3">
            <a:extLst>
              <a:ext uri="{FF2B5EF4-FFF2-40B4-BE49-F238E27FC236}">
                <a16:creationId xmlns:a16="http://schemas.microsoft.com/office/drawing/2014/main" id="{AB69AF1D-5AE6-496F-9BC9-B625966CEA29}"/>
              </a:ext>
            </a:extLst>
          </p:cNvPr>
          <p:cNvSpPr>
            <a:spLocks noGrp="1"/>
          </p:cNvSpPr>
          <p:nvPr>
            <p:ph sz="half" idx="2"/>
          </p:nvPr>
        </p:nvSpPr>
        <p:spPr>
          <a:xfrm>
            <a:off x="4625569" y="1600171"/>
            <a:ext cx="3291578" cy="4134736"/>
          </a:xfrm>
        </p:spPr>
        <p:txBody>
          <a:bodyPr/>
          <a:lstStyle>
            <a:lvl1pPr>
              <a:defRPr sz="2400"/>
            </a:lvl1pPr>
            <a:lvl2pPr>
              <a:defRPr sz="2000"/>
            </a:lvl2pPr>
            <a:lvl3pPr>
              <a:defRPr sz="1800"/>
            </a:lvl3pPr>
            <a:lvl4pPr>
              <a:defRPr sz="1600"/>
            </a:lvl4pPr>
            <a:lvl5pP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0" name="Date Placeholder 4">
            <a:extLst>
              <a:ext uri="{FF2B5EF4-FFF2-40B4-BE49-F238E27FC236}">
                <a16:creationId xmlns:a16="http://schemas.microsoft.com/office/drawing/2014/main" id="{80CBA766-0D8C-49E1-A44D-66671B545693}"/>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1E880D-16D1-4539-9948-C2240ACC59CA}" type="datetimeFigureOut">
              <a:rPr lang="fr-FR" smtClean="0"/>
              <a:pPr/>
              <a:t>26/01/2025</a:t>
            </a:fld>
            <a:endParaRPr lang="fr-FR"/>
          </a:p>
        </p:txBody>
      </p:sp>
      <p:sp>
        <p:nvSpPr>
          <p:cNvPr id="11" name="Slide Number Placeholder 6">
            <a:extLst>
              <a:ext uri="{FF2B5EF4-FFF2-40B4-BE49-F238E27FC236}">
                <a16:creationId xmlns:a16="http://schemas.microsoft.com/office/drawing/2014/main" id="{5247DC72-BEB6-409B-8BDD-1A1131638554}"/>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861154-064F-4AC5-84EA-549FDD985C1D}" type="slidenum">
              <a:rPr lang="fr-FR" smtClean="0"/>
              <a:pPr/>
              <a:t>‹#›</a:t>
            </a:fld>
            <a:endParaRPr lang="fr-FR"/>
          </a:p>
        </p:txBody>
      </p:sp>
      <p:sp>
        <p:nvSpPr>
          <p:cNvPr id="3" name="Date Placeholder 2">
            <a:extLst>
              <a:ext uri="{FF2B5EF4-FFF2-40B4-BE49-F238E27FC236}">
                <a16:creationId xmlns:a16="http://schemas.microsoft.com/office/drawing/2014/main" id="{9EFDA17A-0E28-4795-BD73-A8EFAD0C373D}"/>
              </a:ext>
            </a:extLst>
          </p:cNvPr>
          <p:cNvSpPr>
            <a:spLocks noGrp="1"/>
          </p:cNvSpPr>
          <p:nvPr>
            <p:ph type="dt" sz="half" idx="10"/>
          </p:nvPr>
        </p:nvSpPr>
        <p:spPr/>
        <p:txBody>
          <a:bodyPr/>
          <a:lstStyle/>
          <a:p>
            <a:fld id="{371E880D-16D1-4539-9948-C2240ACC59CA}" type="datetimeFigureOut">
              <a:rPr lang="fr-FR" smtClean="0"/>
              <a:t>26/01/2025</a:t>
            </a:fld>
            <a:endParaRPr lang="fr-FR"/>
          </a:p>
        </p:txBody>
      </p:sp>
      <p:sp>
        <p:nvSpPr>
          <p:cNvPr id="4" name="Footer Placeholder 3">
            <a:extLst>
              <a:ext uri="{FF2B5EF4-FFF2-40B4-BE49-F238E27FC236}">
                <a16:creationId xmlns:a16="http://schemas.microsoft.com/office/drawing/2014/main" id="{1891DDBC-065E-4D49-8735-94AFFE054819}"/>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624239D6-49DF-40DF-A7AC-008B9C5A538B}"/>
              </a:ext>
            </a:extLst>
          </p:cNvPr>
          <p:cNvSpPr>
            <a:spLocks noGrp="1"/>
          </p:cNvSpPr>
          <p:nvPr>
            <p:ph type="sldNum" sz="quarter" idx="12"/>
          </p:nvPr>
        </p:nvSpPr>
        <p:spPr/>
        <p:txBody>
          <a:bodyPr/>
          <a:lstStyle/>
          <a:p>
            <a:fld id="{FA861154-064F-4AC5-84EA-549FDD985C1D}" type="slidenum">
              <a:rPr lang="fr-FR" smtClean="0"/>
              <a:t>‹#›</a:t>
            </a:fld>
            <a:endParaRPr lang="fr-FR"/>
          </a:p>
        </p:txBody>
      </p:sp>
      <p:sp>
        <p:nvSpPr>
          <p:cNvPr id="13" name="Content Placeholder 3">
            <a:extLst>
              <a:ext uri="{FF2B5EF4-FFF2-40B4-BE49-F238E27FC236}">
                <a16:creationId xmlns:a16="http://schemas.microsoft.com/office/drawing/2014/main" id="{2A83EFD6-87FF-4AB7-8A5B-3BB13A6B5E2A}"/>
              </a:ext>
            </a:extLst>
          </p:cNvPr>
          <p:cNvSpPr>
            <a:spLocks noGrp="1"/>
          </p:cNvSpPr>
          <p:nvPr>
            <p:ph sz="half" idx="13"/>
          </p:nvPr>
        </p:nvSpPr>
        <p:spPr>
          <a:xfrm>
            <a:off x="8153400" y="1600171"/>
            <a:ext cx="3291578" cy="4134736"/>
          </a:xfrm>
        </p:spPr>
        <p:txBody>
          <a:bodyPr/>
          <a:lstStyle>
            <a:lvl1pPr>
              <a:defRPr sz="2400"/>
            </a:lvl1pPr>
            <a:lvl2pPr>
              <a:defRPr sz="2000"/>
            </a:lvl2pPr>
            <a:lvl3pPr>
              <a:defRPr sz="1800"/>
            </a:lvl3pPr>
            <a:lvl4pPr>
              <a:defRPr sz="1600"/>
            </a:lvl4pPr>
            <a:lvl5pP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5" name="Title 1">
            <a:extLst>
              <a:ext uri="{FF2B5EF4-FFF2-40B4-BE49-F238E27FC236}">
                <a16:creationId xmlns:a16="http://schemas.microsoft.com/office/drawing/2014/main" id="{85D7CF17-D637-6F4A-F9C5-B868228036ED}"/>
              </a:ext>
            </a:extLst>
          </p:cNvPr>
          <p:cNvSpPr txBox="1">
            <a:spLocks/>
          </p:cNvSpPr>
          <p:nvPr userDrawn="1"/>
        </p:nvSpPr>
        <p:spPr>
          <a:xfrm>
            <a:off x="1025624" y="372856"/>
            <a:ext cx="10515600" cy="100929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rgbClr val="00B0CA"/>
                </a:solidFill>
                <a:latin typeface="+mj-lt"/>
                <a:ea typeface="+mj-ea"/>
                <a:cs typeface="+mj-cs"/>
              </a:defRPr>
            </a:lvl1pPr>
          </a:lstStyle>
          <a:p>
            <a:r>
              <a:rPr lang="en-US"/>
              <a:t>Title</a:t>
            </a:r>
            <a:endParaRPr lang="fr-FR" dirty="0"/>
          </a:p>
        </p:txBody>
      </p:sp>
      <p:pic>
        <p:nvPicPr>
          <p:cNvPr id="16" name="Picture 4">
            <a:extLst>
              <a:ext uri="{FF2B5EF4-FFF2-40B4-BE49-F238E27FC236}">
                <a16:creationId xmlns:a16="http://schemas.microsoft.com/office/drawing/2014/main" id="{ED7F7A6C-FDB7-FF7B-464B-09315DC9CB4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20450066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Divider Chap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7D3B5-5147-4C75-982C-4343F9374701}"/>
              </a:ext>
            </a:extLst>
          </p:cNvPr>
          <p:cNvSpPr>
            <a:spLocks noGrp="1"/>
          </p:cNvSpPr>
          <p:nvPr>
            <p:ph type="title" hasCustomPrompt="1"/>
          </p:nvPr>
        </p:nvSpPr>
        <p:spPr>
          <a:xfrm>
            <a:off x="831850" y="1709738"/>
            <a:ext cx="10515600" cy="2852737"/>
          </a:xfrm>
        </p:spPr>
        <p:txBody>
          <a:bodyPr anchor="b">
            <a:normAutofit/>
          </a:bodyPr>
          <a:lstStyle>
            <a:lvl1pPr>
              <a:defRPr sz="4400"/>
            </a:lvl1pPr>
          </a:lstStyle>
          <a:p>
            <a:r>
              <a:rPr lang="en-US" dirty="0"/>
              <a:t>Divider Chapter Slide</a:t>
            </a:r>
            <a:endParaRPr lang="fr-FR" dirty="0"/>
          </a:p>
        </p:txBody>
      </p:sp>
      <p:sp>
        <p:nvSpPr>
          <p:cNvPr id="3" name="Text Placeholder 2">
            <a:extLst>
              <a:ext uri="{FF2B5EF4-FFF2-40B4-BE49-F238E27FC236}">
                <a16:creationId xmlns:a16="http://schemas.microsoft.com/office/drawing/2014/main" id="{9F0C5762-9132-4ACE-8BCC-7261A3C05068}"/>
              </a:ext>
            </a:extLst>
          </p:cNvPr>
          <p:cNvSpPr>
            <a:spLocks noGrp="1"/>
          </p:cNvSpPr>
          <p:nvPr>
            <p:ph type="body" idx="1"/>
          </p:nvPr>
        </p:nvSpPr>
        <p:spPr>
          <a:xfrm>
            <a:off x="831850" y="4589463"/>
            <a:ext cx="10515600" cy="1500187"/>
          </a:xfrm>
        </p:spPr>
        <p:txBody>
          <a:bodyPr/>
          <a:lstStyle>
            <a:lvl1pPr marL="0" indent="0">
              <a:buNone/>
              <a:defRPr sz="2400">
                <a:solidFill>
                  <a:srgbClr val="0046A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D87A38CB-A948-465D-80D8-92EA3137C8D2}"/>
              </a:ext>
            </a:extLst>
          </p:cNvPr>
          <p:cNvSpPr>
            <a:spLocks noGrp="1"/>
          </p:cNvSpPr>
          <p:nvPr>
            <p:ph type="dt" sz="half" idx="10"/>
          </p:nvPr>
        </p:nvSpPr>
        <p:spPr/>
        <p:txBody>
          <a:bodyPr/>
          <a:lstStyle/>
          <a:p>
            <a:fld id="{371E880D-16D1-4539-9948-C2240ACC59CA}" type="datetimeFigureOut">
              <a:rPr lang="fr-FR" smtClean="0"/>
              <a:t>26/01/2025</a:t>
            </a:fld>
            <a:endParaRPr lang="fr-FR"/>
          </a:p>
        </p:txBody>
      </p:sp>
      <p:sp>
        <p:nvSpPr>
          <p:cNvPr id="5" name="Footer Placeholder 4">
            <a:extLst>
              <a:ext uri="{FF2B5EF4-FFF2-40B4-BE49-F238E27FC236}">
                <a16:creationId xmlns:a16="http://schemas.microsoft.com/office/drawing/2014/main" id="{B54BAB24-1757-4627-856C-81AC996DCE0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D9BF7060-A99B-410E-B6C2-BDD91AFBA607}"/>
              </a:ext>
            </a:extLst>
          </p:cNvPr>
          <p:cNvSpPr>
            <a:spLocks noGrp="1"/>
          </p:cNvSpPr>
          <p:nvPr>
            <p:ph type="sldNum" sz="quarter" idx="12"/>
          </p:nvPr>
        </p:nvSpPr>
        <p:spPr/>
        <p:txBody>
          <a:bodyPr/>
          <a:lstStyle/>
          <a:p>
            <a:fld id="{FA861154-064F-4AC5-84EA-549FDD985C1D}" type="slidenum">
              <a:rPr lang="fr-FR" smtClean="0"/>
              <a:t>‹#›</a:t>
            </a:fld>
            <a:endParaRPr lang="fr-FR"/>
          </a:p>
        </p:txBody>
      </p:sp>
      <p:pic>
        <p:nvPicPr>
          <p:cNvPr id="8" name="Picture 7" descr="Graphical user interface, text, application&#10;&#10;Description automatically generated">
            <a:extLst>
              <a:ext uri="{FF2B5EF4-FFF2-40B4-BE49-F238E27FC236}">
                <a16:creationId xmlns:a16="http://schemas.microsoft.com/office/drawing/2014/main" id="{97254DA3-BF0D-4FCF-BF4A-C8C9621AE8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134" t="18038" r="4056" b="80046"/>
          <a:stretch/>
        </p:blipFill>
        <p:spPr>
          <a:xfrm>
            <a:off x="626875" y="1237014"/>
            <a:ext cx="11069826" cy="131411"/>
          </a:xfrm>
          <a:prstGeom prst="rect">
            <a:avLst/>
          </a:prstGeom>
        </p:spPr>
      </p:pic>
      <p:pic>
        <p:nvPicPr>
          <p:cNvPr id="9" name="Picture 8" descr="Graphical user interface&#10;&#10;Description automatically generated with low confidence">
            <a:extLst>
              <a:ext uri="{FF2B5EF4-FFF2-40B4-BE49-F238E27FC236}">
                <a16:creationId xmlns:a16="http://schemas.microsoft.com/office/drawing/2014/main" id="{90E9DF43-318F-41D9-8DC9-04DEED7ACA8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94993"/>
          <a:stretch/>
        </p:blipFill>
        <p:spPr>
          <a:xfrm>
            <a:off x="1" y="0"/>
            <a:ext cx="588854" cy="6858000"/>
          </a:xfrm>
          <a:prstGeom prst="rect">
            <a:avLst/>
          </a:prstGeom>
        </p:spPr>
      </p:pic>
      <p:pic>
        <p:nvPicPr>
          <p:cNvPr id="10" name="Picture 4">
            <a:extLst>
              <a:ext uri="{FF2B5EF4-FFF2-40B4-BE49-F238E27FC236}">
                <a16:creationId xmlns:a16="http://schemas.microsoft.com/office/drawing/2014/main" id="{0AE8A7F8-A329-CD60-1160-45B9C9132F5B}"/>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154820184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certificates etc">
    <p:spTree>
      <p:nvGrpSpPr>
        <p:cNvPr id="1" name=""/>
        <p:cNvGrpSpPr/>
        <p:nvPr/>
      </p:nvGrpSpPr>
      <p:grpSpPr>
        <a:xfrm>
          <a:off x="0" y="0"/>
          <a:ext cx="0" cy="0"/>
          <a:chOff x="0" y="0"/>
          <a:chExt cx="0" cy="0"/>
        </a:xfrm>
      </p:grpSpPr>
      <p:pic>
        <p:nvPicPr>
          <p:cNvPr id="6" name="Picture 5" descr="Graphical user interface, text, application&#10;&#10;Description automatically generated">
            <a:extLst>
              <a:ext uri="{FF2B5EF4-FFF2-40B4-BE49-F238E27FC236}">
                <a16:creationId xmlns:a16="http://schemas.microsoft.com/office/drawing/2014/main" id="{11D53162-33EF-4CED-99DB-E85F0CB5BB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 y="-9564"/>
            <a:ext cx="12190095" cy="6858000"/>
          </a:xfrm>
          <a:prstGeom prst="rect">
            <a:avLst/>
          </a:prstGeom>
        </p:spPr>
      </p:pic>
      <p:sp>
        <p:nvSpPr>
          <p:cNvPr id="8" name="Content Placeholder 2">
            <a:extLst>
              <a:ext uri="{FF2B5EF4-FFF2-40B4-BE49-F238E27FC236}">
                <a16:creationId xmlns:a16="http://schemas.microsoft.com/office/drawing/2014/main" id="{C4669462-A299-40A0-81EC-EF072D29E893}"/>
              </a:ext>
            </a:extLst>
          </p:cNvPr>
          <p:cNvSpPr>
            <a:spLocks noGrp="1"/>
          </p:cNvSpPr>
          <p:nvPr>
            <p:ph idx="1"/>
          </p:nvPr>
        </p:nvSpPr>
        <p:spPr>
          <a:xfrm>
            <a:off x="1025624" y="1860164"/>
            <a:ext cx="10515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3" name="Title 1">
            <a:extLst>
              <a:ext uri="{FF2B5EF4-FFF2-40B4-BE49-F238E27FC236}">
                <a16:creationId xmlns:a16="http://schemas.microsoft.com/office/drawing/2014/main" id="{74D5D13C-BD49-9C79-9B97-1396072B46BC}"/>
              </a:ext>
            </a:extLst>
          </p:cNvPr>
          <p:cNvSpPr>
            <a:spLocks noGrp="1"/>
          </p:cNvSpPr>
          <p:nvPr>
            <p:ph type="title" hasCustomPrompt="1"/>
          </p:nvPr>
        </p:nvSpPr>
        <p:spPr>
          <a:xfrm>
            <a:off x="1025624" y="554600"/>
            <a:ext cx="10515600" cy="1009292"/>
          </a:xfrm>
        </p:spPr>
        <p:txBody>
          <a:bodyPr anchor="t">
            <a:noAutofit/>
          </a:bodyPr>
          <a:lstStyle>
            <a:lvl1pPr>
              <a:defRPr sz="4400">
                <a:solidFill>
                  <a:srgbClr val="00B0CA"/>
                </a:solidFill>
              </a:defRPr>
            </a:lvl1pPr>
          </a:lstStyle>
          <a:p>
            <a:r>
              <a:rPr lang="en-US" dirty="0"/>
              <a:t>Title</a:t>
            </a:r>
            <a:endParaRPr lang="fr-FR" dirty="0"/>
          </a:p>
        </p:txBody>
      </p:sp>
      <p:pic>
        <p:nvPicPr>
          <p:cNvPr id="4" name="Picture 4">
            <a:extLst>
              <a:ext uri="{FF2B5EF4-FFF2-40B4-BE49-F238E27FC236}">
                <a16:creationId xmlns:a16="http://schemas.microsoft.com/office/drawing/2014/main" id="{B0C528C1-3695-4BCB-8100-2CA12785823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9013" r="-1"/>
          <a:stretch/>
        </p:blipFill>
        <p:spPr>
          <a:xfrm>
            <a:off x="9781162" y="313024"/>
            <a:ext cx="1783964" cy="972000"/>
          </a:xfrm>
          <a:prstGeom prst="rect">
            <a:avLst/>
          </a:prstGeom>
        </p:spPr>
      </p:pic>
    </p:spTree>
    <p:extLst>
      <p:ext uri="{BB962C8B-B14F-4D97-AF65-F5344CB8AC3E}">
        <p14:creationId xmlns:p14="http://schemas.microsoft.com/office/powerpoint/2010/main" val="322228176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boxed tex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F00C6B7-69E3-4CA4-A6B4-C868D0CB7DBC}"/>
              </a:ext>
            </a:extLst>
          </p:cNvPr>
          <p:cNvSpPr/>
          <p:nvPr userDrawn="1"/>
        </p:nvSpPr>
        <p:spPr>
          <a:xfrm>
            <a:off x="836611" y="457200"/>
            <a:ext cx="3935413" cy="5403850"/>
          </a:xfrm>
          <a:prstGeom prst="rect">
            <a:avLst/>
          </a:prstGeom>
          <a:solidFill>
            <a:srgbClr val="DE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background pattern&#10;&#10;Description automatically generated">
            <a:extLst>
              <a:ext uri="{FF2B5EF4-FFF2-40B4-BE49-F238E27FC236}">
                <a16:creationId xmlns:a16="http://schemas.microsoft.com/office/drawing/2014/main" id="{5845D4C9-5249-4694-9B85-C5361D6CB174}"/>
              </a:ext>
            </a:extLst>
          </p:cNvPr>
          <p:cNvPicPr>
            <a:picLocks noChangeAspect="1"/>
          </p:cNvPicPr>
          <p:nvPr userDrawn="1"/>
        </p:nvPicPr>
        <p:blipFill rotWithShape="1">
          <a:blip r:embed="rId2">
            <a:alphaModFix amt="35000"/>
            <a:extLst>
              <a:ext uri="{28A0092B-C50C-407E-A947-70E740481C1C}">
                <a14:useLocalDpi xmlns:a14="http://schemas.microsoft.com/office/drawing/2010/main" val="0"/>
              </a:ext>
            </a:extLst>
          </a:blip>
          <a:srcRect l="4436" r="25097" b="17760"/>
          <a:stretch/>
        </p:blipFill>
        <p:spPr>
          <a:xfrm>
            <a:off x="874911" y="1257300"/>
            <a:ext cx="3935413" cy="4603750"/>
          </a:xfrm>
          <a:prstGeom prst="rect">
            <a:avLst/>
          </a:prstGeom>
        </p:spPr>
      </p:pic>
      <p:sp>
        <p:nvSpPr>
          <p:cNvPr id="2" name="Title 1">
            <a:extLst>
              <a:ext uri="{FF2B5EF4-FFF2-40B4-BE49-F238E27FC236}">
                <a16:creationId xmlns:a16="http://schemas.microsoft.com/office/drawing/2014/main" id="{C90AA1D0-8E90-44C4-9562-41C22EE9F3E4}"/>
              </a:ext>
            </a:extLst>
          </p:cNvPr>
          <p:cNvSpPr>
            <a:spLocks noGrp="1"/>
          </p:cNvSpPr>
          <p:nvPr>
            <p:ph type="title"/>
          </p:nvPr>
        </p:nvSpPr>
        <p:spPr>
          <a:xfrm>
            <a:off x="839788" y="457200"/>
            <a:ext cx="3932237" cy="1600200"/>
          </a:xfrm>
        </p:spPr>
        <p:txBody>
          <a:bodyPr anchor="b"/>
          <a:lstStyle>
            <a:lvl1pPr>
              <a:defRPr sz="3200">
                <a:solidFill>
                  <a:srgbClr val="00B0CA"/>
                </a:solidFill>
              </a:defRPr>
            </a:lvl1pPr>
          </a:lstStyle>
          <a:p>
            <a:r>
              <a:rPr lang="fr-FR"/>
              <a:t>Modifiez le style du titre</a:t>
            </a:r>
            <a:endParaRPr lang="fr-FR" dirty="0"/>
          </a:p>
        </p:txBody>
      </p:sp>
      <p:sp>
        <p:nvSpPr>
          <p:cNvPr id="3" name="Content Placeholder 2">
            <a:extLst>
              <a:ext uri="{FF2B5EF4-FFF2-40B4-BE49-F238E27FC236}">
                <a16:creationId xmlns:a16="http://schemas.microsoft.com/office/drawing/2014/main" id="{0281141B-7A45-42CD-9FA0-FA3F57FC21AE}"/>
              </a:ext>
            </a:extLst>
          </p:cNvPr>
          <p:cNvSpPr>
            <a:spLocks noGrp="1"/>
          </p:cNvSpPr>
          <p:nvPr>
            <p:ph idx="1"/>
          </p:nvPr>
        </p:nvSpPr>
        <p:spPr>
          <a:xfrm>
            <a:off x="5183188" y="1296000"/>
            <a:ext cx="6172200" cy="45650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Text Placeholder 3">
            <a:extLst>
              <a:ext uri="{FF2B5EF4-FFF2-40B4-BE49-F238E27FC236}">
                <a16:creationId xmlns:a16="http://schemas.microsoft.com/office/drawing/2014/main" id="{5A69E0FD-1890-46F8-8BC3-E9516C5E2B98}"/>
              </a:ext>
            </a:extLst>
          </p:cNvPr>
          <p:cNvSpPr>
            <a:spLocks noGrp="1"/>
          </p:cNvSpPr>
          <p:nvPr>
            <p:ph type="body" sz="half" idx="2"/>
          </p:nvPr>
        </p:nvSpPr>
        <p:spPr>
          <a:xfrm>
            <a:off x="839788" y="2057400"/>
            <a:ext cx="3932237" cy="3811588"/>
          </a:xfrm>
        </p:spPr>
        <p:txBody>
          <a:bodyPr/>
          <a:lstStyle>
            <a:lvl1pPr marL="0" indent="0">
              <a:buNone/>
              <a:defRPr sz="1600">
                <a:solidFill>
                  <a:srgbClr val="0046AD"/>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75DD326A-A223-4A66-8461-449419D236EE}"/>
              </a:ext>
            </a:extLst>
          </p:cNvPr>
          <p:cNvSpPr>
            <a:spLocks noGrp="1"/>
          </p:cNvSpPr>
          <p:nvPr>
            <p:ph type="dt" sz="half" idx="10"/>
          </p:nvPr>
        </p:nvSpPr>
        <p:spPr/>
        <p:txBody>
          <a:bodyPr/>
          <a:lstStyle/>
          <a:p>
            <a:fld id="{371E880D-16D1-4539-9948-C2240ACC59CA}" type="datetimeFigureOut">
              <a:rPr lang="fr-FR" smtClean="0"/>
              <a:t>26/01/2025</a:t>
            </a:fld>
            <a:endParaRPr lang="fr-FR" dirty="0"/>
          </a:p>
        </p:txBody>
      </p:sp>
      <p:sp>
        <p:nvSpPr>
          <p:cNvPr id="6" name="Footer Placeholder 5">
            <a:extLst>
              <a:ext uri="{FF2B5EF4-FFF2-40B4-BE49-F238E27FC236}">
                <a16:creationId xmlns:a16="http://schemas.microsoft.com/office/drawing/2014/main" id="{F55282F8-F662-4779-8227-5303B31DC656}"/>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E053B61E-AAF7-4610-9B1C-353FB2AD5762}"/>
              </a:ext>
            </a:extLst>
          </p:cNvPr>
          <p:cNvSpPr>
            <a:spLocks noGrp="1"/>
          </p:cNvSpPr>
          <p:nvPr>
            <p:ph type="sldNum" sz="quarter" idx="12"/>
          </p:nvPr>
        </p:nvSpPr>
        <p:spPr/>
        <p:txBody>
          <a:bodyPr/>
          <a:lstStyle/>
          <a:p>
            <a:fld id="{FA861154-064F-4AC5-84EA-549FDD985C1D}" type="slidenum">
              <a:rPr lang="fr-FR" smtClean="0"/>
              <a:t>‹#›</a:t>
            </a:fld>
            <a:endParaRPr lang="fr-FR"/>
          </a:p>
        </p:txBody>
      </p:sp>
      <p:pic>
        <p:nvPicPr>
          <p:cNvPr id="9" name="Picture 8" descr="Graphical user interface&#10;&#10;Description automatically generated with low confidence">
            <a:extLst>
              <a:ext uri="{FF2B5EF4-FFF2-40B4-BE49-F238E27FC236}">
                <a16:creationId xmlns:a16="http://schemas.microsoft.com/office/drawing/2014/main" id="{05C6FF66-E984-4E86-BEB9-13DCCC338BD3}"/>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94993"/>
          <a:stretch/>
        </p:blipFill>
        <p:spPr>
          <a:xfrm>
            <a:off x="1" y="0"/>
            <a:ext cx="588854" cy="6858000"/>
          </a:xfrm>
          <a:prstGeom prst="rect">
            <a:avLst/>
          </a:prstGeom>
        </p:spPr>
      </p:pic>
      <p:pic>
        <p:nvPicPr>
          <p:cNvPr id="10" name="Picture 4">
            <a:extLst>
              <a:ext uri="{FF2B5EF4-FFF2-40B4-BE49-F238E27FC236}">
                <a16:creationId xmlns:a16="http://schemas.microsoft.com/office/drawing/2014/main" id="{D23D1AAF-D0ED-CC64-94F5-6391631E0080}"/>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271689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r blue bottom text left picture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00C6-B419-416F-AF08-BBBA19493AB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Picture Placeholder 2">
            <a:extLst>
              <a:ext uri="{FF2B5EF4-FFF2-40B4-BE49-F238E27FC236}">
                <a16:creationId xmlns:a16="http://schemas.microsoft.com/office/drawing/2014/main" id="{2CAD13B6-6CFA-43ED-A013-5603EF1DBC2E}"/>
              </a:ext>
            </a:extLst>
          </p:cNvPr>
          <p:cNvSpPr>
            <a:spLocks noGrp="1"/>
          </p:cNvSpPr>
          <p:nvPr>
            <p:ph type="pic" idx="1"/>
          </p:nvPr>
        </p:nvSpPr>
        <p:spPr>
          <a:xfrm>
            <a:off x="5183188" y="1486444"/>
            <a:ext cx="6172200" cy="437460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Text Placeholder 3">
            <a:extLst>
              <a:ext uri="{FF2B5EF4-FFF2-40B4-BE49-F238E27FC236}">
                <a16:creationId xmlns:a16="http://schemas.microsoft.com/office/drawing/2014/main" id="{19F95694-4689-49CA-92F4-A8F884B73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8045D2E4-52AC-40C7-83DE-BB12D5C90407}"/>
              </a:ext>
            </a:extLst>
          </p:cNvPr>
          <p:cNvSpPr>
            <a:spLocks noGrp="1"/>
          </p:cNvSpPr>
          <p:nvPr>
            <p:ph type="dt" sz="half" idx="10"/>
          </p:nvPr>
        </p:nvSpPr>
        <p:spPr/>
        <p:txBody>
          <a:bodyPr/>
          <a:lstStyle/>
          <a:p>
            <a:fld id="{371E880D-16D1-4539-9948-C2240ACC59CA}" type="datetimeFigureOut">
              <a:rPr lang="fr-FR" smtClean="0"/>
              <a:t>26/01/2025</a:t>
            </a:fld>
            <a:endParaRPr lang="fr-FR"/>
          </a:p>
        </p:txBody>
      </p:sp>
      <p:sp>
        <p:nvSpPr>
          <p:cNvPr id="6" name="Footer Placeholder 5">
            <a:extLst>
              <a:ext uri="{FF2B5EF4-FFF2-40B4-BE49-F238E27FC236}">
                <a16:creationId xmlns:a16="http://schemas.microsoft.com/office/drawing/2014/main" id="{1B6A3491-E6B6-4519-8AF0-E260E39E6C83}"/>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EA53F7C-FA6A-46C2-A91A-51000F762368}"/>
              </a:ext>
            </a:extLst>
          </p:cNvPr>
          <p:cNvSpPr>
            <a:spLocks noGrp="1"/>
          </p:cNvSpPr>
          <p:nvPr>
            <p:ph type="sldNum" sz="quarter" idx="12"/>
          </p:nvPr>
        </p:nvSpPr>
        <p:spPr/>
        <p:txBody>
          <a:bodyPr/>
          <a:lstStyle/>
          <a:p>
            <a:fld id="{FA861154-064F-4AC5-84EA-549FDD985C1D}" type="slidenum">
              <a:rPr lang="fr-FR" smtClean="0"/>
              <a:t>‹#›</a:t>
            </a:fld>
            <a:endParaRPr lang="fr-FR"/>
          </a:p>
        </p:txBody>
      </p:sp>
      <p:pic>
        <p:nvPicPr>
          <p:cNvPr id="9" name="Picture 8">
            <a:extLst>
              <a:ext uri="{FF2B5EF4-FFF2-40B4-BE49-F238E27FC236}">
                <a16:creationId xmlns:a16="http://schemas.microsoft.com/office/drawing/2014/main" id="{04A4F6D2-CD76-43F5-A681-3F113BDB5E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5906"/>
            <a:ext cx="12192000" cy="692094"/>
          </a:xfrm>
          <a:prstGeom prst="rect">
            <a:avLst/>
          </a:prstGeom>
        </p:spPr>
      </p:pic>
      <p:pic>
        <p:nvPicPr>
          <p:cNvPr id="10" name="Picture 4">
            <a:extLst>
              <a:ext uri="{FF2B5EF4-FFF2-40B4-BE49-F238E27FC236}">
                <a16:creationId xmlns:a16="http://schemas.microsoft.com/office/drawing/2014/main" id="{5DF056EE-9E5A-BC7E-9A2F-1B3E227F2B0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34942862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319846-29D1-46FA-A4B4-F51045673F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FR" dirty="0"/>
          </a:p>
        </p:txBody>
      </p:sp>
      <p:sp>
        <p:nvSpPr>
          <p:cNvPr id="3" name="Text Placeholder 2">
            <a:extLst>
              <a:ext uri="{FF2B5EF4-FFF2-40B4-BE49-F238E27FC236}">
                <a16:creationId xmlns:a16="http://schemas.microsoft.com/office/drawing/2014/main" id="{B9CA294C-9B27-49AE-9128-3696CDEB78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Date Placeholder 3">
            <a:extLst>
              <a:ext uri="{FF2B5EF4-FFF2-40B4-BE49-F238E27FC236}">
                <a16:creationId xmlns:a16="http://schemas.microsoft.com/office/drawing/2014/main" id="{081656F4-F81B-4402-9B07-9F7FD5977B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E880D-16D1-4539-9948-C2240ACC59CA}" type="datetimeFigureOut">
              <a:rPr lang="fr-FR" smtClean="0"/>
              <a:t>26/01/2025</a:t>
            </a:fld>
            <a:endParaRPr lang="fr-FR"/>
          </a:p>
        </p:txBody>
      </p:sp>
      <p:sp>
        <p:nvSpPr>
          <p:cNvPr id="5" name="Footer Placeholder 4">
            <a:extLst>
              <a:ext uri="{FF2B5EF4-FFF2-40B4-BE49-F238E27FC236}">
                <a16:creationId xmlns:a16="http://schemas.microsoft.com/office/drawing/2014/main" id="{2E8CCE74-D5F7-4C92-B871-71638BD58A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1CC09639-0815-4873-A2C3-3182144E7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61154-064F-4AC5-84EA-549FDD985C1D}" type="slidenum">
              <a:rPr lang="fr-FR" smtClean="0"/>
              <a:t>‹#›</a:t>
            </a:fld>
            <a:endParaRPr lang="fr-FR"/>
          </a:p>
        </p:txBody>
      </p:sp>
    </p:spTree>
    <p:extLst>
      <p:ext uri="{BB962C8B-B14F-4D97-AF65-F5344CB8AC3E}">
        <p14:creationId xmlns:p14="http://schemas.microsoft.com/office/powerpoint/2010/main" val="361206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2" r:id="rId4"/>
    <p:sldLayoutId id="2147483661" r:id="rId5"/>
    <p:sldLayoutId id="2147483651" r:id="rId6"/>
    <p:sldLayoutId id="2147483654"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rgbClr val="00B0C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46A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46A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6A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6A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6A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8" Type="http://schemas.openxmlformats.org/officeDocument/2006/relationships/hyperlink" Target="https://registry.sdmx.org/overview.html" TargetMode="External"/><Relationship Id="rId3" Type="http://schemas.openxmlformats.org/officeDocument/2006/relationships/image" Target="../media/image10.png"/><Relationship Id="rId7" Type="http://schemas.openxmlformats.org/officeDocument/2006/relationships/image" Target="../media/image19.emf"/><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8" Type="http://schemas.openxmlformats.org/officeDocument/2006/relationships/hyperlink" Target="https://registry.sdmx.org/" TargetMode="External"/><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s://sdmx.org/wp-content/uploads/SDMX-Structural-Metadata-Governance.docx" TargetMode="Externa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0.png"/><Relationship Id="rId7" Type="http://schemas.openxmlformats.org/officeDocument/2006/relationships/hyperlink" Target="https://sdmx.org/wp-content/uploads/SDMX_Guidelines_for_DSDs_1.0.pdf" TargetMode="Externa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2.emf"/><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10.png"/><Relationship Id="rId7" Type="http://schemas.openxmlformats.org/officeDocument/2006/relationships/diagramData" Target="../diagrams/data1.xm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11" Type="http://schemas.microsoft.com/office/2007/relationships/diagramDrawing" Target="../diagrams/drawing1.xml"/><Relationship Id="rId5" Type="http://schemas.openxmlformats.org/officeDocument/2006/relationships/image" Target="../media/image12.png"/><Relationship Id="rId10" Type="http://schemas.openxmlformats.org/officeDocument/2006/relationships/diagramColors" Target="../diagrams/colors1.xml"/><Relationship Id="rId4" Type="http://schemas.openxmlformats.org/officeDocument/2006/relationships/image" Target="../media/image11.emf"/><Relationship Id="rId9"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0.png"/><Relationship Id="rId7" Type="http://schemas.openxmlformats.org/officeDocument/2006/relationships/hyperlink" Target="https://explore.data.abs.gov.au/vis?fs%5b0%5d=Industries%2C0%7CAgriculture%23AGRICULTURE%23&amp;pg=0&amp;fc=Industries&amp;df%5bds%5d=INDUSTRY_TOPICS&amp;df%5bid%5d=LSTOCK_SLAUGHT&amp;df%5bag%5d=ABS&amp;df%5bvs%5d=1.0.0&amp;pd=2022-Q1%2C2022-Q4&amp;dq=.AUS.10.Q" TargetMode="Externa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0.png"/><Relationship Id="rId7" Type="http://schemas.openxmlformats.org/officeDocument/2006/relationships/hyperlink" Target="https://explore.data.abs.gov.au/vis?fs%5b0%5d=Industries%2C0%7CAgriculture%23AGRICULTURE%23&amp;pg=0&amp;fc=Industries&amp;df%5bds%5d=INDUSTRY_TOPICS&amp;df%5bid%5d=LSTOCK_SLAUGHT&amp;df%5bag%5d=ABS&amp;df%5bvs%5d=1.0.0&amp;pd=2022-Q1%2C2022-Q4&amp;dq=.AUS.10.Q" TargetMode="Externa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0.png"/><Relationship Id="rId7" Type="http://schemas.openxmlformats.org/officeDocument/2006/relationships/hyperlink" Target="https://explore.data.abs.gov.au/vis?fs%5b0%5d=Industries%2C0%7CAgriculture%23AGRICULTURE%23&amp;pg=0&amp;fc=Industries&amp;df%5bds%5d=INDUSTRY_TOPICS&amp;df%5bid%5d=LSTOCK_SLAUGHT&amp;df%5bag%5d=ABS&amp;df%5bvs%5d=1.0.0&amp;pd=2022-Q1%2C2022-Q4&amp;dq=.AUS.10.Q" TargetMode="Externa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 Id="rId9" Type="http://schemas.openxmlformats.org/officeDocument/2006/relationships/image" Target="../media/image24.png"/></Relationships>
</file>

<file path=ppt/slides/_rels/slide2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0.png"/><Relationship Id="rId7" Type="http://schemas.openxmlformats.org/officeDocument/2006/relationships/hyperlink" Target="https://explore.data.abs.gov.au/vis?fs%5b0%5d=Industries%2C0%7CAgriculture%23AGRICULTURE%23&amp;pg=0&amp;fc=Industries&amp;df%5bds%5d=INDUSTRY_TOPICS&amp;df%5bid%5d=LSTOCK_SLAUGHT&amp;df%5bag%5d=ABS&amp;df%5bvs%5d=1.0.0&amp;pd=2022-Q1%2C2022-Q4&amp;dq=.AUS.10.Q" TargetMode="Externa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0.png"/><Relationship Id="rId7" Type="http://schemas.openxmlformats.org/officeDocument/2006/relationships/hyperlink" Target="https://explore.data.abs.gov.au/vis?fs%5b0%5d=Industries%2C0%7CAgriculture%23AGRICULTURE%23&amp;pg=0&amp;fc=Industries&amp;df%5bds%5d=INDUSTRY_TOPICS&amp;df%5bid%5d=LSTOCK_SLAUGHT&amp;df%5bag%5d=ABS&amp;df%5bvs%5d=1.0.0&amp;pd=2022-Q1%2C2022-Q4&amp;dq=.AUS.10.Q" TargetMode="Externa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0.png"/><Relationship Id="rId7" Type="http://schemas.openxmlformats.org/officeDocument/2006/relationships/hyperlink" Target="https://explore.data.abs.gov.au/vis?fs%5b0%5d=Industries%2C0%7CAgriculture%23AGRICULTURE%23&amp;pg=0&amp;fc=Industries&amp;df%5bds%5d=INDUSTRY_TOPICS&amp;df%5bid%5d=LSTOCK_SLAUGHT&amp;df%5bag%5d=ABS&amp;df%5bvs%5d=1.0.0&amp;pd=2022-Q1%2C2022-Q4&amp;dq=.AUS.10.Q" TargetMode="Externa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5.emf"/><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6.emf"/><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7.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8.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36.xml.rels><?xml version="1.0" encoding="UTF-8" standalone="yes"?>
<Relationships xmlns="http://schemas.openxmlformats.org/package/2006/relationships"><Relationship Id="rId8" Type="http://schemas.openxmlformats.org/officeDocument/2006/relationships/hyperlink" Target="https://gitlab.com/sis-cc/sdmx-tools/sdmx-matrix-generator" TargetMode="External"/><Relationship Id="rId3" Type="http://schemas.openxmlformats.org/officeDocument/2006/relationships/image" Target="../media/image10.png"/><Relationship Id="rId7" Type="http://schemas.openxmlformats.org/officeDocument/2006/relationships/hyperlink" Target="https://www.sdmx.io/fmr/" TargetMode="Externa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 Id="rId9" Type="http://schemas.openxmlformats.org/officeDocument/2006/relationships/hyperlink" Target="https://academy.siscc.org/courses/an-introduction-to-sdmx-structural-modelling-for-data-producers/"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6.emf"/><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10" Type="http://schemas.openxmlformats.org/officeDocument/2006/relationships/hyperlink" Target="https://academy.siscc.org/" TargetMode="External"/><Relationship Id="rId4" Type="http://schemas.openxmlformats.org/officeDocument/2006/relationships/image" Target="../media/image11.emf"/><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hyperlink" Target="https://sdmx.org/?page_id=4345" TargetMode="External"/><Relationship Id="rId3" Type="http://schemas.openxmlformats.org/officeDocument/2006/relationships/image" Target="../media/image10.png"/><Relationship Id="rId7" Type="http://schemas.openxmlformats.org/officeDocument/2006/relationships/image" Target="../media/image18.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8" Type="http://schemas.openxmlformats.org/officeDocument/2006/relationships/hyperlink" Target="https://sdmx.org/wp-content/uploads/SDMX_Glossary_version_2_1-Final-2.docx" TargetMode="External"/><Relationship Id="rId3" Type="http://schemas.openxmlformats.org/officeDocument/2006/relationships/image" Target="../media/image10.png"/><Relationship Id="rId7" Type="http://schemas.openxmlformats.org/officeDocument/2006/relationships/hyperlink" Target="https://ec.europa.eu/eurostat/web/sdmx-infospace/sdmx-explained/what-and-why/content-oriented-guidelines" TargetMode="Externa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10" Type="http://schemas.openxmlformats.org/officeDocument/2006/relationships/hyperlink" Target="https://registry.sdmx.org/sdmx/v2/structure/conceptscheme/SDMX/CROSS_DOMAIN_CONCEPTS/2.0" TargetMode="External"/><Relationship Id="rId4" Type="http://schemas.openxmlformats.org/officeDocument/2006/relationships/image" Target="../media/image11.emf"/><Relationship Id="rId9" Type="http://schemas.openxmlformats.org/officeDocument/2006/relationships/hyperlink" Target="https://sdmx.org/wp-content/uploads/SDMX_Glossary_Version_2_1_December_2020.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8122-EE5A-ABF2-CB13-A8301986A845}"/>
              </a:ext>
            </a:extLst>
          </p:cNvPr>
          <p:cNvSpPr>
            <a:spLocks noGrp="1"/>
          </p:cNvSpPr>
          <p:nvPr>
            <p:ph type="ctrTitle"/>
          </p:nvPr>
        </p:nvSpPr>
        <p:spPr>
          <a:xfrm>
            <a:off x="4755211" y="856645"/>
            <a:ext cx="7436789" cy="1809500"/>
          </a:xfrm>
        </p:spPr>
        <p:txBody>
          <a:bodyPr>
            <a:noAutofit/>
          </a:bodyPr>
          <a:lstStyle/>
          <a:p>
            <a:r>
              <a:rPr lang="en-AU" sz="1600" dirty="0"/>
              <a:t>Project on National Data Portals in Samoa and Fiji</a:t>
            </a:r>
            <a:br>
              <a:rPr lang="en-AU" sz="1600" dirty="0"/>
            </a:br>
            <a:r>
              <a:rPr lang="en-US" sz="3200" b="1" dirty="0"/>
              <a:t>Workshop 2</a:t>
            </a:r>
            <a:br>
              <a:rPr lang="en-US" sz="3200" b="1" dirty="0"/>
            </a:br>
            <a:r>
              <a:rPr lang="en-AU" sz="3200" b="1" dirty="0"/>
              <a:t>Experience sharing &amp; SDMX/.Stat Suite tools</a:t>
            </a:r>
            <a:br>
              <a:rPr lang="en-US" sz="3200" b="1" dirty="0"/>
            </a:br>
            <a:r>
              <a:rPr lang="en-AU" sz="1600" dirty="0"/>
              <a:t>27-31 January 2025</a:t>
            </a:r>
            <a:br>
              <a:rPr lang="en-AU" sz="1600" dirty="0"/>
            </a:br>
            <a:r>
              <a:rPr lang="en-AU" sz="1600" dirty="0"/>
              <a:t>Suva, Fiji</a:t>
            </a:r>
            <a:endParaRPr lang="en-US" sz="2400" dirty="0"/>
          </a:p>
        </p:txBody>
      </p:sp>
      <p:sp>
        <p:nvSpPr>
          <p:cNvPr id="3" name="Subtitle 2">
            <a:extLst>
              <a:ext uri="{FF2B5EF4-FFF2-40B4-BE49-F238E27FC236}">
                <a16:creationId xmlns:a16="http://schemas.microsoft.com/office/drawing/2014/main" id="{292B86ED-6453-C4AE-D0E8-475C8BDF3127}"/>
              </a:ext>
            </a:extLst>
          </p:cNvPr>
          <p:cNvSpPr>
            <a:spLocks noGrp="1"/>
          </p:cNvSpPr>
          <p:nvPr>
            <p:ph type="subTitle" idx="1"/>
          </p:nvPr>
        </p:nvSpPr>
        <p:spPr>
          <a:xfrm>
            <a:off x="4726335" y="5564549"/>
            <a:ext cx="6736080" cy="914400"/>
          </a:xfrm>
        </p:spPr>
        <p:txBody>
          <a:bodyPr anchor="ctr">
            <a:normAutofit/>
          </a:bodyPr>
          <a:lstStyle/>
          <a:p>
            <a:r>
              <a:rPr lang="en-AU" b="1" dirty="0"/>
              <a:t>Modelling guidelines and best practices</a:t>
            </a:r>
            <a:endParaRPr lang="en-US" b="1" dirty="0"/>
          </a:p>
        </p:txBody>
      </p:sp>
      <p:sp>
        <p:nvSpPr>
          <p:cNvPr id="11" name="Rectangle 10">
            <a:extLst>
              <a:ext uri="{FF2B5EF4-FFF2-40B4-BE49-F238E27FC236}">
                <a16:creationId xmlns:a16="http://schemas.microsoft.com/office/drawing/2014/main" id="{6824C608-D576-4540-566D-ABCD76BE739C}"/>
              </a:ext>
            </a:extLst>
          </p:cNvPr>
          <p:cNvSpPr/>
          <p:nvPr/>
        </p:nvSpPr>
        <p:spPr>
          <a:xfrm>
            <a:off x="9760017" y="182879"/>
            <a:ext cx="1974783" cy="8181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a:extLst>
              <a:ext uri="{FF2B5EF4-FFF2-40B4-BE49-F238E27FC236}">
                <a16:creationId xmlns:a16="http://schemas.microsoft.com/office/drawing/2014/main" id="{B05370CE-B108-6E1C-31E2-AA2203331E49}"/>
              </a:ext>
            </a:extLst>
          </p:cNvPr>
          <p:cNvPicPr>
            <a:picLocks noChangeAspect="1"/>
          </p:cNvPicPr>
          <p:nvPr/>
        </p:nvPicPr>
        <p:blipFill>
          <a:blip r:embed="rId2"/>
          <a:stretch>
            <a:fillRect/>
          </a:stretch>
        </p:blipFill>
        <p:spPr>
          <a:xfrm>
            <a:off x="4803337" y="3036163"/>
            <a:ext cx="3148490" cy="2196981"/>
          </a:xfrm>
          <a:prstGeom prst="rect">
            <a:avLst/>
          </a:prstGeom>
        </p:spPr>
      </p:pic>
    </p:spTree>
    <p:extLst>
      <p:ext uri="{BB962C8B-B14F-4D97-AF65-F5344CB8AC3E}">
        <p14:creationId xmlns:p14="http://schemas.microsoft.com/office/powerpoint/2010/main" val="3956599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Frequently used components</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10</a:t>
            </a:fld>
            <a:endParaRPr lang="en-AU" dirty="0"/>
          </a:p>
        </p:txBody>
      </p:sp>
      <p:sp>
        <p:nvSpPr>
          <p:cNvPr id="12" name="Content Placeholder 1">
            <a:extLst>
              <a:ext uri="{FF2B5EF4-FFF2-40B4-BE49-F238E27FC236}">
                <a16:creationId xmlns:a16="http://schemas.microsoft.com/office/drawing/2014/main" id="{B2FF2CE1-EC8D-77EE-D905-89BCCC5D9DBB}"/>
              </a:ext>
            </a:extLst>
          </p:cNvPr>
          <p:cNvSpPr>
            <a:spLocks noGrp="1"/>
          </p:cNvSpPr>
          <p:nvPr>
            <p:ph idx="1"/>
          </p:nvPr>
        </p:nvSpPr>
        <p:spPr>
          <a:xfrm>
            <a:off x="1025624" y="1439999"/>
            <a:ext cx="10515600" cy="5287972"/>
          </a:xfrm>
        </p:spPr>
        <p:txBody>
          <a:bodyPr>
            <a:normAutofit fontScale="77500" lnSpcReduction="20000"/>
          </a:bodyPr>
          <a:lstStyle/>
          <a:p>
            <a:r>
              <a:rPr lang="en-US" b="1" dirty="0">
                <a:solidFill>
                  <a:schemeClr val="tx1">
                    <a:lumMod val="65000"/>
                    <a:lumOff val="35000"/>
                  </a:schemeClr>
                </a:solidFill>
              </a:rPr>
              <a:t>Frequency</a:t>
            </a:r>
            <a:r>
              <a:rPr lang="en-US" dirty="0">
                <a:solidFill>
                  <a:schemeClr val="tx1">
                    <a:lumMod val="65000"/>
                    <a:lumOff val="35000"/>
                  </a:schemeClr>
                </a:solidFill>
              </a:rPr>
              <a:t> (FREQ)</a:t>
            </a:r>
          </a:p>
          <a:p>
            <a:r>
              <a:rPr lang="en-US" b="1" dirty="0">
                <a:solidFill>
                  <a:schemeClr val="tx1">
                    <a:lumMod val="65000"/>
                    <a:lumOff val="35000"/>
                  </a:schemeClr>
                </a:solidFill>
              </a:rPr>
              <a:t>Time period</a:t>
            </a:r>
            <a:r>
              <a:rPr lang="en-US" dirty="0">
                <a:solidFill>
                  <a:schemeClr val="tx1">
                    <a:lumMod val="65000"/>
                    <a:lumOff val="35000"/>
                  </a:schemeClr>
                </a:solidFill>
              </a:rPr>
              <a:t> (TIME_PERIOD): Timespan or point in time to which the observation refers.</a:t>
            </a:r>
          </a:p>
          <a:p>
            <a:r>
              <a:rPr lang="en-US" b="1" dirty="0">
                <a:solidFill>
                  <a:schemeClr val="tx1">
                    <a:lumMod val="65000"/>
                    <a:lumOff val="35000"/>
                  </a:schemeClr>
                </a:solidFill>
              </a:rPr>
              <a:t>Reference area</a:t>
            </a:r>
            <a:r>
              <a:rPr lang="en-US" dirty="0">
                <a:solidFill>
                  <a:schemeClr val="tx1">
                    <a:lumMod val="65000"/>
                    <a:lumOff val="35000"/>
                  </a:schemeClr>
                </a:solidFill>
              </a:rPr>
              <a:t> (REF_AREA): Country or geographic area to which the measured statistical phenomenon relates.</a:t>
            </a:r>
          </a:p>
          <a:p>
            <a:r>
              <a:rPr lang="en-US" b="1" dirty="0">
                <a:solidFill>
                  <a:schemeClr val="tx1">
                    <a:lumMod val="65000"/>
                    <a:lumOff val="35000"/>
                  </a:schemeClr>
                </a:solidFill>
              </a:rPr>
              <a:t>Observation value</a:t>
            </a:r>
            <a:r>
              <a:rPr lang="en-US" dirty="0">
                <a:solidFill>
                  <a:schemeClr val="tx1">
                    <a:lumMod val="65000"/>
                    <a:lumOff val="35000"/>
                  </a:schemeClr>
                </a:solidFill>
              </a:rPr>
              <a:t> (OBS_VALUE): The field which holds the data.</a:t>
            </a:r>
          </a:p>
          <a:p>
            <a:r>
              <a:rPr lang="en-US" dirty="0">
                <a:solidFill>
                  <a:schemeClr val="tx1">
                    <a:lumMod val="65000"/>
                    <a:lumOff val="35000"/>
                  </a:schemeClr>
                </a:solidFill>
              </a:rPr>
              <a:t>Several orthogonal characteristics that can be combined to make up the unit information in dataflows. </a:t>
            </a:r>
          </a:p>
          <a:p>
            <a:pPr lvl="1"/>
            <a:r>
              <a:rPr lang="en-US" b="1" dirty="0">
                <a:solidFill>
                  <a:schemeClr val="tx1">
                    <a:lumMod val="65000"/>
                    <a:lumOff val="35000"/>
                  </a:schemeClr>
                </a:solidFill>
              </a:rPr>
              <a:t>Unit of measure</a:t>
            </a:r>
            <a:r>
              <a:rPr lang="en-US" dirty="0">
                <a:solidFill>
                  <a:schemeClr val="tx1">
                    <a:lumMod val="65000"/>
                    <a:lumOff val="35000"/>
                  </a:schemeClr>
                </a:solidFill>
              </a:rPr>
              <a:t> (UNIT_MEASURE): The unit in which the data values are expressed.</a:t>
            </a:r>
          </a:p>
          <a:p>
            <a:pPr lvl="1"/>
            <a:r>
              <a:rPr lang="en-US" b="1" dirty="0">
                <a:solidFill>
                  <a:schemeClr val="tx1">
                    <a:lumMod val="65000"/>
                    <a:lumOff val="35000"/>
                  </a:schemeClr>
                </a:solidFill>
              </a:rPr>
              <a:t>Unit multiplier</a:t>
            </a:r>
            <a:r>
              <a:rPr lang="en-US" dirty="0">
                <a:solidFill>
                  <a:schemeClr val="tx1">
                    <a:lumMod val="65000"/>
                    <a:lumOff val="35000"/>
                  </a:schemeClr>
                </a:solidFill>
              </a:rPr>
              <a:t> (UNIT_MULT): The exponent in base 10 used for calculating the actual value in the unit of measure.</a:t>
            </a:r>
          </a:p>
          <a:p>
            <a:pPr lvl="1"/>
            <a:r>
              <a:rPr lang="en-US" b="1" dirty="0">
                <a:solidFill>
                  <a:schemeClr val="tx1">
                    <a:lumMod val="65000"/>
                    <a:lumOff val="35000"/>
                  </a:schemeClr>
                </a:solidFill>
              </a:rPr>
              <a:t>Base period</a:t>
            </a:r>
            <a:r>
              <a:rPr lang="en-US" dirty="0">
                <a:solidFill>
                  <a:schemeClr val="tx1">
                    <a:lumMod val="65000"/>
                    <a:lumOff val="35000"/>
                  </a:schemeClr>
                </a:solidFill>
              </a:rPr>
              <a:t> (BASE_PER): Period used as the base of an index number, or to which a constant series refers.</a:t>
            </a:r>
          </a:p>
          <a:p>
            <a:pPr lvl="1"/>
            <a:r>
              <a:rPr lang="en-US" b="1" dirty="0">
                <a:solidFill>
                  <a:schemeClr val="tx1">
                    <a:lumMod val="65000"/>
                    <a:lumOff val="35000"/>
                  </a:schemeClr>
                </a:solidFill>
              </a:rPr>
              <a:t>Time transformation</a:t>
            </a:r>
            <a:r>
              <a:rPr lang="en-US" dirty="0">
                <a:solidFill>
                  <a:schemeClr val="tx1">
                    <a:lumMod val="65000"/>
                    <a:lumOff val="35000"/>
                  </a:schemeClr>
                </a:solidFill>
              </a:rPr>
              <a:t> (TRANSFORMATION): Time-related operation performed on a time series, solely involving observations of that time series.</a:t>
            </a:r>
          </a:p>
          <a:p>
            <a:r>
              <a:rPr lang="en-US" b="1" dirty="0">
                <a:solidFill>
                  <a:schemeClr val="tx1">
                    <a:lumMod val="65000"/>
                    <a:lumOff val="35000"/>
                  </a:schemeClr>
                </a:solidFill>
              </a:rPr>
              <a:t>Observation status</a:t>
            </a:r>
            <a:r>
              <a:rPr lang="en-US" dirty="0">
                <a:solidFill>
                  <a:schemeClr val="tx1">
                    <a:lumMod val="65000"/>
                    <a:lumOff val="35000"/>
                  </a:schemeClr>
                </a:solidFill>
              </a:rPr>
              <a:t> (OBS_STATUS): Information on the quality of a value or an unusual or missing value.</a:t>
            </a:r>
          </a:p>
          <a:p>
            <a:r>
              <a:rPr lang="en-US" b="1" dirty="0">
                <a:solidFill>
                  <a:schemeClr val="tx1">
                    <a:lumMod val="65000"/>
                    <a:lumOff val="35000"/>
                  </a:schemeClr>
                </a:solidFill>
              </a:rPr>
              <a:t>Observation comment</a:t>
            </a:r>
            <a:r>
              <a:rPr lang="en-US" dirty="0">
                <a:solidFill>
                  <a:schemeClr val="tx1">
                    <a:lumMod val="65000"/>
                    <a:lumOff val="35000"/>
                  </a:schemeClr>
                </a:solidFill>
              </a:rPr>
              <a:t> (OBS_COMMENT)</a:t>
            </a:r>
          </a:p>
        </p:txBody>
      </p:sp>
    </p:spTree>
    <p:extLst>
      <p:ext uri="{BB962C8B-B14F-4D97-AF65-F5344CB8AC3E}">
        <p14:creationId xmlns:p14="http://schemas.microsoft.com/office/powerpoint/2010/main" val="246841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Cross-domain </a:t>
            </a:r>
            <a:r>
              <a:rPr lang="en-US" dirty="0" err="1"/>
              <a:t>codelists</a:t>
            </a:r>
            <a:endParaRPr lang="en-US" dirty="0"/>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11</a:t>
            </a:fld>
            <a:endParaRPr lang="en-AU" dirty="0"/>
          </a:p>
        </p:txBody>
      </p:sp>
      <p:sp>
        <p:nvSpPr>
          <p:cNvPr id="12" name="Content Placeholder 1">
            <a:extLst>
              <a:ext uri="{FF2B5EF4-FFF2-40B4-BE49-F238E27FC236}">
                <a16:creationId xmlns:a16="http://schemas.microsoft.com/office/drawing/2014/main" id="{46F62FBA-97E4-CA06-80CB-4AE5888C3646}"/>
              </a:ext>
            </a:extLst>
          </p:cNvPr>
          <p:cNvSpPr>
            <a:spLocks noGrp="1"/>
          </p:cNvSpPr>
          <p:nvPr>
            <p:ph idx="1"/>
          </p:nvPr>
        </p:nvSpPr>
        <p:spPr>
          <a:xfrm>
            <a:off x="1025624" y="1440000"/>
            <a:ext cx="10515600" cy="4351338"/>
          </a:xfrm>
        </p:spPr>
        <p:txBody>
          <a:bodyPr>
            <a:normAutofit/>
          </a:bodyPr>
          <a:lstStyle/>
          <a:p>
            <a:pPr marL="0" indent="0">
              <a:buNone/>
            </a:pPr>
            <a:r>
              <a:rPr lang="en-US" dirty="0">
                <a:solidFill>
                  <a:schemeClr val="tx1">
                    <a:lumMod val="65000"/>
                    <a:lumOff val="35000"/>
                  </a:schemeClr>
                </a:solidFill>
              </a:rPr>
              <a:t>Cross-domain code lists are officially adopted by the SDMX Secretariat based on proposals from the Statistical Working Group (SWG). </a:t>
            </a:r>
          </a:p>
        </p:txBody>
      </p:sp>
      <p:pic>
        <p:nvPicPr>
          <p:cNvPr id="13" name="Image 4">
            <a:extLst>
              <a:ext uri="{FF2B5EF4-FFF2-40B4-BE49-F238E27FC236}">
                <a16:creationId xmlns:a16="http://schemas.microsoft.com/office/drawing/2014/main" id="{412E21DA-D000-57A1-5E1E-DBE5EAF72CB2}"/>
              </a:ext>
            </a:extLst>
          </p:cNvPr>
          <p:cNvPicPr>
            <a:picLocks noChangeAspect="1"/>
          </p:cNvPicPr>
          <p:nvPr/>
        </p:nvPicPr>
        <p:blipFill>
          <a:blip r:embed="rId7"/>
          <a:stretch>
            <a:fillRect/>
          </a:stretch>
        </p:blipFill>
        <p:spPr>
          <a:xfrm>
            <a:off x="1123949" y="2382718"/>
            <a:ext cx="6281677" cy="4170481"/>
          </a:xfrm>
          <a:prstGeom prst="rect">
            <a:avLst/>
          </a:prstGeom>
        </p:spPr>
      </p:pic>
      <p:sp>
        <p:nvSpPr>
          <p:cNvPr id="14" name="ZoneTexte 6">
            <a:extLst>
              <a:ext uri="{FF2B5EF4-FFF2-40B4-BE49-F238E27FC236}">
                <a16:creationId xmlns:a16="http://schemas.microsoft.com/office/drawing/2014/main" id="{C80A5663-0109-5906-98F8-0E321AD21ADD}"/>
              </a:ext>
            </a:extLst>
          </p:cNvPr>
          <p:cNvSpPr txBox="1"/>
          <p:nvPr/>
        </p:nvSpPr>
        <p:spPr>
          <a:xfrm>
            <a:off x="7639050" y="5195798"/>
            <a:ext cx="4076700" cy="1431161"/>
          </a:xfrm>
          <a:prstGeom prst="rect">
            <a:avLst/>
          </a:prstGeom>
          <a:noFill/>
        </p:spPr>
        <p:txBody>
          <a:bodyPr wrap="square">
            <a:spAutoFit/>
          </a:bodyPr>
          <a:lstStyle/>
          <a:p>
            <a:r>
              <a:rPr lang="en-US" sz="1600" dirty="0">
                <a:solidFill>
                  <a:schemeClr val="tx1">
                    <a:lumMod val="65000"/>
                    <a:lumOff val="35000"/>
                  </a:schemeClr>
                </a:solidFill>
              </a:rPr>
              <a:t>These </a:t>
            </a:r>
            <a:r>
              <a:rPr lang="en-US" sz="1600" dirty="0" err="1">
                <a:solidFill>
                  <a:schemeClr val="tx1">
                    <a:lumMod val="65000"/>
                    <a:lumOff val="35000"/>
                  </a:schemeClr>
                </a:solidFill>
              </a:rPr>
              <a:t>codelists</a:t>
            </a:r>
            <a:r>
              <a:rPr lang="en-US" sz="1600" dirty="0">
                <a:solidFill>
                  <a:schemeClr val="tx1">
                    <a:lumMod val="65000"/>
                    <a:lumOff val="35000"/>
                  </a:schemeClr>
                </a:solidFill>
              </a:rPr>
              <a:t> are generally made available in Word or Excel formats and can also be downloaded in SDMX-ML format from the SDMX Global Registry:</a:t>
            </a:r>
          </a:p>
          <a:p>
            <a:endParaRPr lang="en-US" sz="700" dirty="0">
              <a:solidFill>
                <a:srgbClr val="0046AD"/>
              </a:solidFill>
            </a:endParaRPr>
          </a:p>
          <a:p>
            <a:r>
              <a:rPr lang="en-US" sz="1600" dirty="0">
                <a:solidFill>
                  <a:srgbClr val="0046AD"/>
                </a:solidFill>
                <a:hlinkClick r:id="rId8" tooltip="Link to the SDMX Global Registry">
                  <a:extLst>
                    <a:ext uri="{A12FA001-AC4F-418D-AE19-62706E023703}">
                      <ahyp:hlinkClr xmlns:ahyp="http://schemas.microsoft.com/office/drawing/2018/hyperlinkcolor" val="tx"/>
                    </a:ext>
                  </a:extLst>
                </a:hlinkClick>
              </a:rPr>
              <a:t>https://registry.sdmx.org/overview.html</a:t>
            </a:r>
            <a:endParaRPr lang="fr-FR" sz="1600" dirty="0">
              <a:solidFill>
                <a:srgbClr val="0046AD"/>
              </a:solidFill>
            </a:endParaRPr>
          </a:p>
        </p:txBody>
      </p:sp>
    </p:spTree>
    <p:extLst>
      <p:ext uri="{BB962C8B-B14F-4D97-AF65-F5344CB8AC3E}">
        <p14:creationId xmlns:p14="http://schemas.microsoft.com/office/powerpoint/2010/main" val="71500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SDMX Global Registry</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12</a:t>
            </a:fld>
            <a:endParaRPr lang="en-AU" dirty="0"/>
          </a:p>
        </p:txBody>
      </p:sp>
      <p:pic>
        <p:nvPicPr>
          <p:cNvPr id="12" name="Image 9">
            <a:extLst>
              <a:ext uri="{FF2B5EF4-FFF2-40B4-BE49-F238E27FC236}">
                <a16:creationId xmlns:a16="http://schemas.microsoft.com/office/drawing/2014/main" id="{EBD66258-B225-3980-5C8C-657ECA4C9752}"/>
              </a:ext>
            </a:extLst>
          </p:cNvPr>
          <p:cNvPicPr>
            <a:picLocks noChangeAspect="1"/>
          </p:cNvPicPr>
          <p:nvPr/>
        </p:nvPicPr>
        <p:blipFill>
          <a:blip r:embed="rId7"/>
          <a:stretch>
            <a:fillRect/>
          </a:stretch>
        </p:blipFill>
        <p:spPr>
          <a:xfrm>
            <a:off x="1038226" y="1788746"/>
            <a:ext cx="7679200" cy="4745403"/>
          </a:xfrm>
          <a:prstGeom prst="rect">
            <a:avLst/>
          </a:prstGeom>
        </p:spPr>
      </p:pic>
      <p:sp>
        <p:nvSpPr>
          <p:cNvPr id="13" name="ZoneTexte 11">
            <a:extLst>
              <a:ext uri="{FF2B5EF4-FFF2-40B4-BE49-F238E27FC236}">
                <a16:creationId xmlns:a16="http://schemas.microsoft.com/office/drawing/2014/main" id="{9B2E6300-D87F-19C2-5094-B2CC1D9BEAF0}"/>
              </a:ext>
            </a:extLst>
          </p:cNvPr>
          <p:cNvSpPr txBox="1"/>
          <p:nvPr/>
        </p:nvSpPr>
        <p:spPr>
          <a:xfrm>
            <a:off x="954881" y="1334571"/>
            <a:ext cx="6100762" cy="369332"/>
          </a:xfrm>
          <a:prstGeom prst="rect">
            <a:avLst/>
          </a:prstGeom>
          <a:noFill/>
        </p:spPr>
        <p:txBody>
          <a:bodyPr wrap="square">
            <a:spAutoFit/>
          </a:bodyPr>
          <a:lstStyle/>
          <a:p>
            <a:r>
              <a:rPr lang="fr-FR" dirty="0">
                <a:hlinkClick r:id="rId8"/>
              </a:rPr>
              <a:t>https://registry.sdmx.org/</a:t>
            </a:r>
            <a:endParaRPr lang="fr-FR" dirty="0"/>
          </a:p>
        </p:txBody>
      </p:sp>
    </p:spTree>
    <p:extLst>
      <p:ext uri="{BB962C8B-B14F-4D97-AF65-F5344CB8AC3E}">
        <p14:creationId xmlns:p14="http://schemas.microsoft.com/office/powerpoint/2010/main" val="1283966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Exercise</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13</a:t>
            </a:fld>
            <a:endParaRPr lang="en-AU" dirty="0"/>
          </a:p>
        </p:txBody>
      </p:sp>
      <p:sp>
        <p:nvSpPr>
          <p:cNvPr id="12" name="Content Placeholder 1">
            <a:extLst>
              <a:ext uri="{FF2B5EF4-FFF2-40B4-BE49-F238E27FC236}">
                <a16:creationId xmlns:a16="http://schemas.microsoft.com/office/drawing/2014/main" id="{15DBC783-8C4C-CEE2-9F65-3FB61CAC277C}"/>
              </a:ext>
            </a:extLst>
          </p:cNvPr>
          <p:cNvSpPr>
            <a:spLocks noGrp="1"/>
          </p:cNvSpPr>
          <p:nvPr>
            <p:ph idx="1"/>
          </p:nvPr>
        </p:nvSpPr>
        <p:spPr>
          <a:xfrm>
            <a:off x="1025624" y="1440000"/>
            <a:ext cx="10515600" cy="4351338"/>
          </a:xfrm>
        </p:spPr>
        <p:txBody>
          <a:bodyPr>
            <a:normAutofit/>
          </a:bodyPr>
          <a:lstStyle/>
          <a:p>
            <a:pPr marL="0" indent="0">
              <a:lnSpc>
                <a:spcPct val="100000"/>
              </a:lnSpc>
              <a:spcBef>
                <a:spcPts val="0"/>
              </a:spcBef>
              <a:spcAft>
                <a:spcPts val="1200"/>
              </a:spcAft>
              <a:buNone/>
            </a:pPr>
            <a:r>
              <a:rPr lang="en-AU" sz="4000" dirty="0">
                <a:solidFill>
                  <a:schemeClr val="tx1">
                    <a:lumMod val="65000"/>
                    <a:lumOff val="35000"/>
                  </a:schemeClr>
                </a:solidFill>
              </a:rPr>
              <a:t>Find the standard cross-domain </a:t>
            </a:r>
            <a:r>
              <a:rPr lang="en-AU" sz="4000" dirty="0" err="1">
                <a:solidFill>
                  <a:schemeClr val="tx1">
                    <a:lumMod val="65000"/>
                    <a:lumOff val="35000"/>
                  </a:schemeClr>
                </a:solidFill>
              </a:rPr>
              <a:t>codelist</a:t>
            </a:r>
            <a:r>
              <a:rPr lang="en-AU" sz="4000" dirty="0">
                <a:solidFill>
                  <a:schemeClr val="tx1">
                    <a:lumMod val="65000"/>
                    <a:lumOff val="35000"/>
                  </a:schemeClr>
                </a:solidFill>
              </a:rPr>
              <a:t> for unit multipliers in the SDMX Global Registry.</a:t>
            </a:r>
          </a:p>
        </p:txBody>
      </p:sp>
    </p:spTree>
    <p:extLst>
      <p:ext uri="{BB962C8B-B14F-4D97-AF65-F5344CB8AC3E}">
        <p14:creationId xmlns:p14="http://schemas.microsoft.com/office/powerpoint/2010/main" val="551533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Governing SDMX artefacts</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14</a:t>
            </a:fld>
            <a:endParaRPr lang="en-AU" dirty="0"/>
          </a:p>
        </p:txBody>
      </p:sp>
      <p:sp>
        <p:nvSpPr>
          <p:cNvPr id="12" name="Content Placeholder 1">
            <a:extLst>
              <a:ext uri="{FF2B5EF4-FFF2-40B4-BE49-F238E27FC236}">
                <a16:creationId xmlns:a16="http://schemas.microsoft.com/office/drawing/2014/main" id="{43BAFED9-2E6B-9322-6B9A-84259D261C02}"/>
              </a:ext>
            </a:extLst>
          </p:cNvPr>
          <p:cNvSpPr>
            <a:spLocks noGrp="1"/>
          </p:cNvSpPr>
          <p:nvPr>
            <p:ph idx="1"/>
          </p:nvPr>
        </p:nvSpPr>
        <p:spPr>
          <a:xfrm>
            <a:off x="1025624" y="1440000"/>
            <a:ext cx="10515600" cy="5189400"/>
          </a:xfrm>
        </p:spPr>
        <p:txBody>
          <a:bodyPr>
            <a:normAutofit/>
          </a:bodyPr>
          <a:lstStyle/>
          <a:p>
            <a:pPr marL="0" indent="0">
              <a:buNone/>
            </a:pPr>
            <a:r>
              <a:rPr lang="en-AU" b="1" dirty="0">
                <a:solidFill>
                  <a:schemeClr val="tx1">
                    <a:lumMod val="65000"/>
                    <a:lumOff val="35000"/>
                  </a:schemeClr>
                </a:solidFill>
              </a:rPr>
              <a:t>Maintaining agency is a part of the identifier of SDMX artefacts</a:t>
            </a:r>
            <a:r>
              <a:rPr lang="en-AU" dirty="0">
                <a:solidFill>
                  <a:schemeClr val="tx1">
                    <a:lumMod val="65000"/>
                    <a:lumOff val="35000"/>
                  </a:schemeClr>
                </a:solidFill>
              </a:rPr>
              <a:t>, a hierarchy of agency schemes defines codes associated to organisations and organisational units responsible for SDMX content.</a:t>
            </a:r>
          </a:p>
          <a:p>
            <a:pPr marL="0" indent="0">
              <a:buNone/>
            </a:pPr>
            <a:r>
              <a:rPr lang="en-AU" dirty="0">
                <a:solidFill>
                  <a:schemeClr val="tx1">
                    <a:lumMod val="65000"/>
                    <a:lumOff val="35000"/>
                  </a:schemeClr>
                </a:solidFill>
              </a:rPr>
              <a:t>For more details see the </a:t>
            </a:r>
            <a:r>
              <a:rPr lang="en-US" dirty="0">
                <a:solidFill>
                  <a:schemeClr val="tx1">
                    <a:lumMod val="65000"/>
                    <a:lumOff val="35000"/>
                  </a:schemeClr>
                </a:solidFill>
              </a:rPr>
              <a:t>“Reference Framework for SDMX Structural Metadata Governance”, part of SDMX content-oriented guidelines.</a:t>
            </a:r>
          </a:p>
          <a:p>
            <a:pPr marL="0" indent="0">
              <a:buNone/>
            </a:pPr>
            <a:r>
              <a:rPr lang="en-AU" sz="1700" dirty="0">
                <a:hlinkClick r:id="rId7"/>
              </a:rPr>
              <a:t>https://sdmx.org/wp-content/uploads/SDMX-Structural-Metadata-Governance.docx</a:t>
            </a:r>
            <a:endParaRPr lang="en-AU" sz="1700" dirty="0"/>
          </a:p>
          <a:p>
            <a:pPr marL="0" indent="0">
              <a:buNone/>
            </a:pPr>
            <a:endParaRPr lang="en-AU" sz="700" dirty="0"/>
          </a:p>
          <a:p>
            <a:pPr marL="0" indent="0">
              <a:buNone/>
            </a:pPr>
            <a:r>
              <a:rPr lang="en-AU" b="1" dirty="0">
                <a:solidFill>
                  <a:schemeClr val="tx1">
                    <a:lumMod val="65000"/>
                    <a:lumOff val="35000"/>
                  </a:schemeClr>
                </a:solidFill>
              </a:rPr>
              <a:t>SDMX artefacts can be marked as final</a:t>
            </a:r>
            <a:r>
              <a:rPr lang="en-AU" dirty="0">
                <a:solidFill>
                  <a:schemeClr val="tx1">
                    <a:lumMod val="65000"/>
                    <a:lumOff val="35000"/>
                  </a:schemeClr>
                </a:solidFill>
              </a:rPr>
              <a:t> to indicate users and systems that they will not change and that their systems and queries will continue to work. Only names or annotations may change if an artefact is marked as final. </a:t>
            </a:r>
          </a:p>
          <a:p>
            <a:pPr marL="0" indent="0">
              <a:buNone/>
            </a:pPr>
            <a:endParaRPr lang="en-AU" sz="700" dirty="0">
              <a:solidFill>
                <a:schemeClr val="tx1">
                  <a:lumMod val="65000"/>
                  <a:lumOff val="35000"/>
                </a:schemeClr>
              </a:solidFill>
            </a:endParaRPr>
          </a:p>
          <a:p>
            <a:pPr marL="0" indent="0">
              <a:buNone/>
            </a:pPr>
            <a:r>
              <a:rPr lang="en-AU" b="1" dirty="0">
                <a:solidFill>
                  <a:schemeClr val="tx1">
                    <a:lumMod val="65000"/>
                    <a:lumOff val="35000"/>
                  </a:schemeClr>
                </a:solidFill>
              </a:rPr>
              <a:t>Semantic versioning</a:t>
            </a:r>
            <a:r>
              <a:rPr lang="en-AU" dirty="0">
                <a:solidFill>
                  <a:schemeClr val="tx1">
                    <a:lumMod val="65000"/>
                    <a:lumOff val="35000"/>
                  </a:schemeClr>
                </a:solidFill>
              </a:rPr>
              <a:t>: 3-parts version numbers as </a:t>
            </a:r>
            <a:r>
              <a:rPr lang="en-AU" dirty="0" err="1">
                <a:solidFill>
                  <a:schemeClr val="tx1">
                    <a:lumMod val="65000"/>
                    <a:lumOff val="35000"/>
                  </a:schemeClr>
                </a:solidFill>
              </a:rPr>
              <a:t>minor.major.patch</a:t>
            </a:r>
            <a:r>
              <a:rPr lang="en-AU" dirty="0">
                <a:solidFill>
                  <a:schemeClr val="tx1">
                    <a:lumMod val="65000"/>
                    <a:lumOff val="35000"/>
                  </a:schemeClr>
                </a:solidFill>
              </a:rPr>
              <a:t>.</a:t>
            </a:r>
          </a:p>
        </p:txBody>
      </p:sp>
    </p:spTree>
    <p:extLst>
      <p:ext uri="{BB962C8B-B14F-4D97-AF65-F5344CB8AC3E}">
        <p14:creationId xmlns:p14="http://schemas.microsoft.com/office/powerpoint/2010/main" val="2866015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Guidelines for SDMX DSDs</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15</a:t>
            </a:fld>
            <a:endParaRPr lang="en-AU" dirty="0"/>
          </a:p>
        </p:txBody>
      </p:sp>
      <p:sp>
        <p:nvSpPr>
          <p:cNvPr id="12" name="Content Placeholder 1">
            <a:extLst>
              <a:ext uri="{FF2B5EF4-FFF2-40B4-BE49-F238E27FC236}">
                <a16:creationId xmlns:a16="http://schemas.microsoft.com/office/drawing/2014/main" id="{96861D0E-E103-B9D2-3439-0EDFBCC96C53}"/>
              </a:ext>
            </a:extLst>
          </p:cNvPr>
          <p:cNvSpPr>
            <a:spLocks noGrp="1"/>
          </p:cNvSpPr>
          <p:nvPr>
            <p:ph idx="1"/>
          </p:nvPr>
        </p:nvSpPr>
        <p:spPr>
          <a:xfrm>
            <a:off x="4832058" y="1342239"/>
            <a:ext cx="6709165" cy="5226341"/>
          </a:xfrm>
        </p:spPr>
        <p:txBody>
          <a:bodyPr>
            <a:normAutofit lnSpcReduction="10000"/>
          </a:bodyPr>
          <a:lstStyle/>
          <a:p>
            <a:pPr marL="0" indent="0">
              <a:buNone/>
            </a:pPr>
            <a:r>
              <a:rPr lang="en-AU" sz="1600" dirty="0">
                <a:hlinkClick r:id="rId7"/>
              </a:rPr>
              <a:t>https://sdmx.org/wp-content/uploads/SDMX_Guidelines_for_DSDs_1.0.pdf</a:t>
            </a:r>
            <a:endParaRPr lang="en-AU" sz="1600" dirty="0"/>
          </a:p>
          <a:p>
            <a:endParaRPr lang="en-AU" sz="700" dirty="0">
              <a:solidFill>
                <a:schemeClr val="tx1">
                  <a:lumMod val="65000"/>
                  <a:lumOff val="35000"/>
                </a:schemeClr>
              </a:solidFill>
            </a:endParaRPr>
          </a:p>
          <a:p>
            <a:pPr marL="0" indent="0">
              <a:buNone/>
            </a:pPr>
            <a:r>
              <a:rPr lang="en-AU" dirty="0">
                <a:solidFill>
                  <a:schemeClr val="tx1">
                    <a:lumMod val="65000"/>
                    <a:lumOff val="35000"/>
                  </a:schemeClr>
                </a:solidFill>
              </a:rPr>
              <a:t>Provides </a:t>
            </a:r>
            <a:r>
              <a:rPr lang="en-AU" b="1" dirty="0">
                <a:solidFill>
                  <a:schemeClr val="tx1">
                    <a:lumMod val="65000"/>
                    <a:lumOff val="35000"/>
                  </a:schemeClr>
                </a:solidFill>
              </a:rPr>
              <a:t>guidelines, principles and recommendations for the adoption of the SDMX standard</a:t>
            </a:r>
            <a:r>
              <a:rPr lang="en-AU" dirty="0">
                <a:solidFill>
                  <a:schemeClr val="tx1">
                    <a:lumMod val="65000"/>
                    <a:lumOff val="35000"/>
                  </a:schemeClr>
                </a:solidFill>
              </a:rPr>
              <a:t> for data collection, exchange, and dissemination based conceptual considerations and first-hand experiences with global DSD development by sponsors organisations. </a:t>
            </a:r>
          </a:p>
          <a:p>
            <a:pPr marL="0" indent="0">
              <a:buNone/>
            </a:pPr>
            <a:endParaRPr lang="en-AU" sz="800" dirty="0">
              <a:solidFill>
                <a:schemeClr val="tx1">
                  <a:lumMod val="65000"/>
                  <a:lumOff val="35000"/>
                </a:schemeClr>
              </a:solidFill>
            </a:endParaRPr>
          </a:p>
          <a:p>
            <a:pPr marL="0" indent="0">
              <a:buNone/>
            </a:pPr>
            <a:r>
              <a:rPr lang="en-AU" dirty="0">
                <a:solidFill>
                  <a:schemeClr val="tx1">
                    <a:lumMod val="65000"/>
                    <a:lumOff val="35000"/>
                  </a:schemeClr>
                </a:solidFill>
              </a:rPr>
              <a:t>Takes into account the specific requirements of different usage contexts such as different types of data, different data exchange scenarios  and different types of intended recipients.</a:t>
            </a:r>
          </a:p>
        </p:txBody>
      </p:sp>
      <p:pic>
        <p:nvPicPr>
          <p:cNvPr id="13" name="Image 5">
            <a:extLst>
              <a:ext uri="{FF2B5EF4-FFF2-40B4-BE49-F238E27FC236}">
                <a16:creationId xmlns:a16="http://schemas.microsoft.com/office/drawing/2014/main" id="{CB58211D-3E4B-32F4-ACB8-0AF7F9E437BB}"/>
              </a:ext>
            </a:extLst>
          </p:cNvPr>
          <p:cNvPicPr>
            <a:picLocks noChangeAspect="1"/>
          </p:cNvPicPr>
          <p:nvPr/>
        </p:nvPicPr>
        <p:blipFill>
          <a:blip r:embed="rId8"/>
          <a:stretch>
            <a:fillRect/>
          </a:stretch>
        </p:blipFill>
        <p:spPr>
          <a:xfrm>
            <a:off x="1032695" y="1359016"/>
            <a:ext cx="3549640" cy="5213758"/>
          </a:xfrm>
          <a:prstGeom prst="rect">
            <a:avLst/>
          </a:prstGeom>
          <a:ln>
            <a:solidFill>
              <a:schemeClr val="bg2">
                <a:lumMod val="90000"/>
              </a:schemeClr>
            </a:solidFill>
          </a:ln>
        </p:spPr>
      </p:pic>
    </p:spTree>
    <p:extLst>
      <p:ext uri="{BB962C8B-B14F-4D97-AF65-F5344CB8AC3E}">
        <p14:creationId xmlns:p14="http://schemas.microsoft.com/office/powerpoint/2010/main" val="2323242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Structural principles </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16</a:t>
            </a:fld>
            <a:endParaRPr lang="en-AU" dirty="0"/>
          </a:p>
        </p:txBody>
      </p:sp>
      <p:pic>
        <p:nvPicPr>
          <p:cNvPr id="12" name="Image 4">
            <a:extLst>
              <a:ext uri="{FF2B5EF4-FFF2-40B4-BE49-F238E27FC236}">
                <a16:creationId xmlns:a16="http://schemas.microsoft.com/office/drawing/2014/main" id="{A33C926E-9FA9-069F-FF57-7743B8B6E948}"/>
              </a:ext>
            </a:extLst>
          </p:cNvPr>
          <p:cNvPicPr>
            <a:picLocks noChangeAspect="1"/>
          </p:cNvPicPr>
          <p:nvPr/>
        </p:nvPicPr>
        <p:blipFill>
          <a:blip r:embed="rId7"/>
          <a:stretch>
            <a:fillRect/>
          </a:stretch>
        </p:blipFill>
        <p:spPr>
          <a:xfrm>
            <a:off x="980098" y="1444392"/>
            <a:ext cx="10792272" cy="4939630"/>
          </a:xfrm>
          <a:prstGeom prst="rect">
            <a:avLst/>
          </a:prstGeom>
        </p:spPr>
      </p:pic>
    </p:spTree>
    <p:extLst>
      <p:ext uri="{BB962C8B-B14F-4D97-AF65-F5344CB8AC3E}">
        <p14:creationId xmlns:p14="http://schemas.microsoft.com/office/powerpoint/2010/main" val="4217057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Local/global representations</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17</a:t>
            </a:fld>
            <a:endParaRPr lang="en-AU" dirty="0"/>
          </a:p>
        </p:txBody>
      </p:sp>
      <p:sp>
        <p:nvSpPr>
          <p:cNvPr id="12" name="Content Placeholder 1">
            <a:extLst>
              <a:ext uri="{FF2B5EF4-FFF2-40B4-BE49-F238E27FC236}">
                <a16:creationId xmlns:a16="http://schemas.microsoft.com/office/drawing/2014/main" id="{6F995962-D853-1422-F0AE-19E889CF7926}"/>
              </a:ext>
            </a:extLst>
          </p:cNvPr>
          <p:cNvSpPr>
            <a:spLocks noGrp="1"/>
          </p:cNvSpPr>
          <p:nvPr>
            <p:ph idx="1"/>
          </p:nvPr>
        </p:nvSpPr>
        <p:spPr>
          <a:xfrm>
            <a:off x="1025624" y="1440000"/>
            <a:ext cx="10515600" cy="4351338"/>
          </a:xfrm>
        </p:spPr>
        <p:txBody>
          <a:bodyPr>
            <a:normAutofit/>
          </a:bodyPr>
          <a:lstStyle/>
          <a:p>
            <a:pPr marL="0" indent="0">
              <a:buNone/>
            </a:pPr>
            <a:r>
              <a:rPr lang="en-US" dirty="0">
                <a:solidFill>
                  <a:schemeClr val="tx1">
                    <a:lumMod val="65000"/>
                    <a:lumOff val="35000"/>
                  </a:schemeClr>
                </a:solidFill>
              </a:rPr>
              <a:t>Concepts used is DSDs can have a global (default) representation defined in the concept scheme, or a local representation defined at the level of the DSD.</a:t>
            </a:r>
          </a:p>
          <a:p>
            <a:pPr marL="0" indent="0">
              <a:buNone/>
            </a:pPr>
            <a:r>
              <a:rPr lang="en-US" sz="1600" dirty="0">
                <a:solidFill>
                  <a:schemeClr val="tx1">
                    <a:lumMod val="65000"/>
                    <a:lumOff val="35000"/>
                  </a:schemeClr>
                </a:solidFill>
              </a:rPr>
              <a:t>(using the “</a:t>
            </a:r>
            <a:r>
              <a:rPr lang="en-US" sz="1600" dirty="0" err="1">
                <a:solidFill>
                  <a:schemeClr val="tx1">
                    <a:lumMod val="65000"/>
                    <a:lumOff val="35000"/>
                  </a:schemeClr>
                </a:solidFill>
              </a:rPr>
              <a:t>CoreRepresentation</a:t>
            </a:r>
            <a:r>
              <a:rPr lang="en-US" sz="1600" dirty="0">
                <a:solidFill>
                  <a:schemeClr val="tx1">
                    <a:lumMod val="65000"/>
                    <a:lumOff val="35000"/>
                  </a:schemeClr>
                </a:solidFill>
              </a:rPr>
              <a:t>” and “</a:t>
            </a:r>
            <a:r>
              <a:rPr lang="en-US" sz="1600" dirty="0" err="1">
                <a:solidFill>
                  <a:schemeClr val="tx1">
                    <a:lumMod val="65000"/>
                    <a:lumOff val="35000"/>
                  </a:schemeClr>
                </a:solidFill>
              </a:rPr>
              <a:t>LocalRepresentation</a:t>
            </a:r>
            <a:r>
              <a:rPr lang="en-US" sz="1600" dirty="0">
                <a:solidFill>
                  <a:schemeClr val="tx1">
                    <a:lumMod val="65000"/>
                    <a:lumOff val="35000"/>
                  </a:schemeClr>
                </a:solidFill>
              </a:rPr>
              <a:t>” tags in XML files)</a:t>
            </a:r>
          </a:p>
          <a:p>
            <a:pPr marL="0" indent="0">
              <a:buNone/>
            </a:pPr>
            <a:endParaRPr lang="en-US" sz="700" dirty="0">
              <a:solidFill>
                <a:schemeClr val="tx1">
                  <a:lumMod val="65000"/>
                  <a:lumOff val="35000"/>
                </a:schemeClr>
              </a:solidFill>
            </a:endParaRPr>
          </a:p>
          <a:p>
            <a:pPr marL="0" indent="0">
              <a:buNone/>
            </a:pPr>
            <a:r>
              <a:rPr lang="en-US" dirty="0">
                <a:solidFill>
                  <a:schemeClr val="tx1">
                    <a:lumMod val="65000"/>
                    <a:lumOff val="35000"/>
                  </a:schemeClr>
                </a:solidFill>
              </a:rPr>
              <a:t>Representations can be </a:t>
            </a:r>
            <a:r>
              <a:rPr lang="en-US" dirty="0" err="1">
                <a:solidFill>
                  <a:schemeClr val="tx1">
                    <a:lumMod val="65000"/>
                    <a:lumOff val="35000"/>
                  </a:schemeClr>
                </a:solidFill>
              </a:rPr>
              <a:t>codelists</a:t>
            </a:r>
            <a:r>
              <a:rPr lang="en-US" dirty="0">
                <a:solidFill>
                  <a:schemeClr val="tx1">
                    <a:lumMod val="65000"/>
                    <a:lumOff val="35000"/>
                  </a:schemeClr>
                </a:solidFill>
              </a:rPr>
              <a:t> or datatypes (Double, String, </a:t>
            </a:r>
            <a:r>
              <a:rPr lang="en-US" dirty="0" err="1">
                <a:solidFill>
                  <a:schemeClr val="tx1">
                    <a:lumMod val="65000"/>
                    <a:lumOff val="35000"/>
                  </a:schemeClr>
                </a:solidFill>
              </a:rPr>
              <a:t>ObservationalTimePeriod</a:t>
            </a:r>
            <a:r>
              <a:rPr lang="en-US" dirty="0">
                <a:solidFill>
                  <a:schemeClr val="tx1">
                    <a:lumMod val="65000"/>
                    <a:lumOff val="35000"/>
                  </a:schemeClr>
                </a:solidFill>
              </a:rPr>
              <a:t>, …)</a:t>
            </a:r>
          </a:p>
          <a:p>
            <a:pPr marL="0" indent="0">
              <a:buNone/>
            </a:pPr>
            <a:endParaRPr lang="en-US" dirty="0">
              <a:solidFill>
                <a:schemeClr val="tx1">
                  <a:lumMod val="65000"/>
                  <a:lumOff val="35000"/>
                </a:schemeClr>
              </a:solidFill>
            </a:endParaRPr>
          </a:p>
        </p:txBody>
      </p:sp>
      <p:sp>
        <p:nvSpPr>
          <p:cNvPr id="13" name="Rectangle 12">
            <a:extLst>
              <a:ext uri="{FF2B5EF4-FFF2-40B4-BE49-F238E27FC236}">
                <a16:creationId xmlns:a16="http://schemas.microsoft.com/office/drawing/2014/main" id="{4074646D-EB75-8D05-EF2C-B389709268F7}"/>
              </a:ext>
            </a:extLst>
          </p:cNvPr>
          <p:cNvSpPr/>
          <p:nvPr/>
        </p:nvSpPr>
        <p:spPr>
          <a:xfrm>
            <a:off x="1976811" y="4639112"/>
            <a:ext cx="8708163" cy="1459489"/>
          </a:xfrm>
          <a:prstGeom prst="rect">
            <a:avLst/>
          </a:prstGeom>
          <a:solidFill>
            <a:srgbClr val="00B0CA"/>
          </a:solidFill>
          <a:ln>
            <a:solidFill>
              <a:srgbClr val="00B0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800" dirty="0"/>
              <a:t>Setting default representations to concepts, </a:t>
            </a:r>
            <a:r>
              <a:rPr lang="en-AU" sz="2800" dirty="0" err="1"/>
              <a:t>f.i</a:t>
            </a:r>
            <a:r>
              <a:rPr lang="en-AU" sz="2800" dirty="0"/>
              <a:t>. assigning common </a:t>
            </a:r>
            <a:r>
              <a:rPr lang="en-AU" sz="2800" dirty="0" err="1"/>
              <a:t>codelists</a:t>
            </a:r>
            <a:r>
              <a:rPr lang="en-AU" sz="2800" dirty="0"/>
              <a:t> to common concepts may be a way of harmonising data structures in an SDMX database.</a:t>
            </a:r>
          </a:p>
        </p:txBody>
      </p:sp>
    </p:spTree>
    <p:extLst>
      <p:ext uri="{BB962C8B-B14F-4D97-AF65-F5344CB8AC3E}">
        <p14:creationId xmlns:p14="http://schemas.microsoft.com/office/powerpoint/2010/main" val="2367221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AU" dirty="0"/>
              <a:t>Global DSDs</a:t>
            </a:r>
            <a:endParaRPr lang="en-US" dirty="0"/>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18</a:t>
            </a:fld>
            <a:endParaRPr lang="en-AU" dirty="0"/>
          </a:p>
        </p:txBody>
      </p:sp>
      <p:sp>
        <p:nvSpPr>
          <p:cNvPr id="14" name="Espace réservé du contenu 1">
            <a:extLst>
              <a:ext uri="{FF2B5EF4-FFF2-40B4-BE49-F238E27FC236}">
                <a16:creationId xmlns:a16="http://schemas.microsoft.com/office/drawing/2014/main" id="{E052F742-7F4F-D6FF-43CB-3EEC95408A53}"/>
              </a:ext>
            </a:extLst>
          </p:cNvPr>
          <p:cNvSpPr>
            <a:spLocks noGrp="1"/>
          </p:cNvSpPr>
          <p:nvPr>
            <p:ph idx="1"/>
          </p:nvPr>
        </p:nvSpPr>
        <p:spPr>
          <a:xfrm>
            <a:off x="1025624" y="1440000"/>
            <a:ext cx="10515600" cy="5302839"/>
          </a:xfrm>
        </p:spPr>
        <p:txBody>
          <a:bodyPr>
            <a:noAutofit/>
          </a:bodyPr>
          <a:lstStyle/>
          <a:p>
            <a:pPr>
              <a:lnSpc>
                <a:spcPct val="100000"/>
              </a:lnSpc>
              <a:spcBef>
                <a:spcPts val="0"/>
              </a:spcBef>
              <a:spcAft>
                <a:spcPts val="1200"/>
              </a:spcAft>
              <a:buFont typeface="Wingdings" panose="05000000000000000000" pitchFamily="2" charset="2"/>
              <a:buChar char="ü"/>
            </a:pPr>
            <a:r>
              <a:rPr lang="en-AU" sz="2000" b="1" dirty="0">
                <a:solidFill>
                  <a:schemeClr val="tx1">
                    <a:lumMod val="65000"/>
                    <a:lumOff val="35000"/>
                  </a:schemeClr>
                </a:solidFill>
              </a:rPr>
              <a:t>SDMX Global Data Structure Definitions (DSDs) are standard reporting frameworks</a:t>
            </a:r>
            <a:r>
              <a:rPr lang="en-AU" sz="2000" dirty="0">
                <a:solidFill>
                  <a:schemeClr val="tx1">
                    <a:lumMod val="65000"/>
                    <a:lumOff val="35000"/>
                  </a:schemeClr>
                </a:solidFill>
              </a:rPr>
              <a:t> that have been agreed by the SDMX sponsors as the preferred method for their constituent members to exchange statistics.</a:t>
            </a:r>
          </a:p>
          <a:p>
            <a:pPr>
              <a:lnSpc>
                <a:spcPct val="100000"/>
              </a:lnSpc>
              <a:spcBef>
                <a:spcPts val="0"/>
              </a:spcBef>
              <a:spcAft>
                <a:spcPts val="1200"/>
              </a:spcAft>
              <a:buFont typeface="Wingdings" panose="05000000000000000000" pitchFamily="2" charset="2"/>
              <a:buChar char="ü"/>
            </a:pPr>
            <a:r>
              <a:rPr lang="en-AU" sz="2000" dirty="0">
                <a:solidFill>
                  <a:schemeClr val="tx1">
                    <a:lumMod val="65000"/>
                    <a:lumOff val="35000"/>
                  </a:schemeClr>
                </a:solidFill>
              </a:rPr>
              <a:t>The global DSDs are designed and maintained by subject-matter and SDMX experts from at least 3 sponsor organisations.</a:t>
            </a:r>
          </a:p>
          <a:p>
            <a:pPr>
              <a:lnSpc>
                <a:spcPct val="100000"/>
              </a:lnSpc>
              <a:spcBef>
                <a:spcPts val="0"/>
              </a:spcBef>
              <a:spcAft>
                <a:spcPts val="1200"/>
              </a:spcAft>
              <a:buFont typeface="Wingdings" panose="05000000000000000000" pitchFamily="2" charset="2"/>
              <a:buChar char="ü"/>
            </a:pPr>
            <a:r>
              <a:rPr lang="en-AU" sz="2000" dirty="0">
                <a:solidFill>
                  <a:schemeClr val="tx1">
                    <a:lumMod val="65000"/>
                    <a:lumOff val="35000"/>
                  </a:schemeClr>
                </a:solidFill>
              </a:rPr>
              <a:t>They are </a:t>
            </a:r>
            <a:r>
              <a:rPr lang="en-AU" sz="2000" b="1" dirty="0">
                <a:solidFill>
                  <a:schemeClr val="tx1">
                    <a:lumMod val="65000"/>
                    <a:lumOff val="35000"/>
                  </a:schemeClr>
                </a:solidFill>
              </a:rPr>
              <a:t>stored in the SDMX Global Registry</a:t>
            </a:r>
            <a:r>
              <a:rPr lang="en-AU" sz="2000" dirty="0">
                <a:solidFill>
                  <a:schemeClr val="tx1">
                    <a:lumMod val="65000"/>
                    <a:lumOff val="35000"/>
                  </a:schemeClr>
                </a:solidFill>
              </a:rPr>
              <a:t>.</a:t>
            </a:r>
          </a:p>
          <a:p>
            <a:pPr marL="0" indent="0">
              <a:lnSpc>
                <a:spcPct val="100000"/>
              </a:lnSpc>
              <a:spcBef>
                <a:spcPts val="0"/>
              </a:spcBef>
              <a:buNone/>
            </a:pPr>
            <a:r>
              <a:rPr lang="en-AU" sz="2000" u="sng" dirty="0">
                <a:solidFill>
                  <a:schemeClr val="tx1">
                    <a:lumMod val="65000"/>
                    <a:lumOff val="35000"/>
                  </a:schemeClr>
                </a:solidFill>
              </a:rPr>
              <a:t>Main global DSDs</a:t>
            </a:r>
            <a:r>
              <a:rPr lang="en-AU" sz="2000" dirty="0">
                <a:solidFill>
                  <a:schemeClr val="tx1">
                    <a:lumMod val="65000"/>
                    <a:lumOff val="35000"/>
                  </a:schemeClr>
                </a:solidFill>
              </a:rPr>
              <a:t>:</a:t>
            </a:r>
          </a:p>
          <a:p>
            <a:pPr>
              <a:lnSpc>
                <a:spcPct val="100000"/>
              </a:lnSpc>
              <a:spcBef>
                <a:spcPts val="0"/>
              </a:spcBef>
              <a:buFontTx/>
              <a:buChar char="-"/>
            </a:pPr>
            <a:r>
              <a:rPr lang="en-AU" sz="1400" dirty="0">
                <a:solidFill>
                  <a:schemeClr val="tx1">
                    <a:lumMod val="65000"/>
                    <a:lumOff val="35000"/>
                  </a:schemeClr>
                </a:solidFill>
              </a:rPr>
              <a:t>National Accounts</a:t>
            </a:r>
          </a:p>
          <a:p>
            <a:pPr>
              <a:lnSpc>
                <a:spcPct val="100000"/>
              </a:lnSpc>
              <a:spcBef>
                <a:spcPts val="0"/>
              </a:spcBef>
              <a:buFontTx/>
              <a:buChar char="-"/>
            </a:pPr>
            <a:r>
              <a:rPr lang="en-AU" sz="1400" dirty="0">
                <a:solidFill>
                  <a:schemeClr val="tx1">
                    <a:lumMod val="65000"/>
                    <a:lumOff val="35000"/>
                  </a:schemeClr>
                </a:solidFill>
              </a:rPr>
              <a:t>Balance of Payments</a:t>
            </a:r>
          </a:p>
          <a:p>
            <a:pPr>
              <a:lnSpc>
                <a:spcPct val="100000"/>
              </a:lnSpc>
              <a:spcBef>
                <a:spcPts val="0"/>
              </a:spcBef>
              <a:buFontTx/>
              <a:buChar char="-"/>
            </a:pPr>
            <a:r>
              <a:rPr lang="en-AU" sz="1400" dirty="0">
                <a:solidFill>
                  <a:schemeClr val="tx1">
                    <a:lumMod val="65000"/>
                    <a:lumOff val="35000"/>
                  </a:schemeClr>
                </a:solidFill>
              </a:rPr>
              <a:t>Harmonised Trade IMTS</a:t>
            </a:r>
          </a:p>
          <a:p>
            <a:pPr>
              <a:lnSpc>
                <a:spcPct val="100000"/>
              </a:lnSpc>
              <a:spcBef>
                <a:spcPts val="0"/>
              </a:spcBef>
              <a:buFontTx/>
              <a:buChar char="-"/>
            </a:pPr>
            <a:r>
              <a:rPr lang="en-AU" sz="1400" dirty="0">
                <a:solidFill>
                  <a:schemeClr val="tx1">
                    <a:lumMod val="65000"/>
                    <a:lumOff val="35000"/>
                  </a:schemeClr>
                </a:solidFill>
              </a:rPr>
              <a:t>Labour Statistics</a:t>
            </a:r>
          </a:p>
          <a:p>
            <a:pPr>
              <a:lnSpc>
                <a:spcPct val="100000"/>
              </a:lnSpc>
              <a:spcBef>
                <a:spcPts val="0"/>
              </a:spcBef>
              <a:buFontTx/>
              <a:buChar char="-"/>
            </a:pPr>
            <a:r>
              <a:rPr lang="en-AU" sz="1400" dirty="0">
                <a:solidFill>
                  <a:schemeClr val="tx1">
                    <a:lumMod val="65000"/>
                    <a:lumOff val="35000"/>
                  </a:schemeClr>
                </a:solidFill>
              </a:rPr>
              <a:t>Foreign Direct Investment (FDI)</a:t>
            </a:r>
          </a:p>
          <a:p>
            <a:pPr>
              <a:lnSpc>
                <a:spcPct val="100000"/>
              </a:lnSpc>
              <a:spcBef>
                <a:spcPts val="0"/>
              </a:spcBef>
              <a:buFontTx/>
              <a:buChar char="-"/>
            </a:pPr>
            <a:r>
              <a:rPr lang="en-AU" sz="1400" dirty="0">
                <a:solidFill>
                  <a:schemeClr val="tx1">
                    <a:lumMod val="65000"/>
                    <a:lumOff val="35000"/>
                  </a:schemeClr>
                </a:solidFill>
              </a:rPr>
              <a:t>Education</a:t>
            </a:r>
          </a:p>
          <a:p>
            <a:pPr>
              <a:lnSpc>
                <a:spcPct val="100000"/>
              </a:lnSpc>
              <a:spcBef>
                <a:spcPts val="0"/>
              </a:spcBef>
              <a:buFontTx/>
              <a:buChar char="-"/>
            </a:pPr>
            <a:r>
              <a:rPr lang="en-AU" sz="1400" dirty="0">
                <a:solidFill>
                  <a:schemeClr val="tx1">
                    <a:lumMod val="65000"/>
                    <a:lumOff val="35000"/>
                  </a:schemeClr>
                </a:solidFill>
              </a:rPr>
              <a:t>Sustainable Development Goals (SDGs)</a:t>
            </a:r>
          </a:p>
          <a:p>
            <a:pPr>
              <a:lnSpc>
                <a:spcPct val="100000"/>
              </a:lnSpc>
              <a:spcBef>
                <a:spcPts val="0"/>
              </a:spcBef>
              <a:spcAft>
                <a:spcPts val="1200"/>
              </a:spcAft>
              <a:buFontTx/>
              <a:buChar char="-"/>
            </a:pPr>
            <a:r>
              <a:rPr lang="en-AU" sz="1400" dirty="0">
                <a:solidFill>
                  <a:schemeClr val="tx1">
                    <a:lumMod val="65000"/>
                    <a:lumOff val="35000"/>
                  </a:schemeClr>
                </a:solidFill>
              </a:rPr>
              <a:t>System of Environmental Economic Accounts (SEEA)</a:t>
            </a:r>
          </a:p>
          <a:p>
            <a:pPr>
              <a:lnSpc>
                <a:spcPct val="100000"/>
              </a:lnSpc>
              <a:spcBef>
                <a:spcPts val="0"/>
              </a:spcBef>
              <a:spcAft>
                <a:spcPts val="1200"/>
              </a:spcAft>
              <a:buFont typeface="Wingdings" panose="05000000000000000000" pitchFamily="2" charset="2"/>
              <a:buChar char="ü"/>
            </a:pPr>
            <a:r>
              <a:rPr lang="en-AU" sz="2000" dirty="0">
                <a:solidFill>
                  <a:schemeClr val="tx1">
                    <a:lumMod val="65000"/>
                    <a:lumOff val="35000"/>
                  </a:schemeClr>
                </a:solidFill>
              </a:rPr>
              <a:t>Some other data structures used by international agencies are not global DSDs strictly speaking but are very </a:t>
            </a:r>
            <a:r>
              <a:rPr lang="en-AU" sz="2000" b="1" dirty="0">
                <a:solidFill>
                  <a:schemeClr val="tx1">
                    <a:lumMod val="65000"/>
                    <a:lumOff val="35000"/>
                  </a:schemeClr>
                </a:solidFill>
              </a:rPr>
              <a:t>widely used worldwide</a:t>
            </a:r>
            <a:r>
              <a:rPr lang="en-AU" sz="2000" dirty="0">
                <a:solidFill>
                  <a:schemeClr val="tx1">
                    <a:lumMod val="65000"/>
                    <a:lumOff val="35000"/>
                  </a:schemeClr>
                </a:solidFill>
              </a:rPr>
              <a:t> such as the IMF “ECOFIN” data structure.</a:t>
            </a:r>
          </a:p>
        </p:txBody>
      </p:sp>
    </p:spTree>
    <p:extLst>
      <p:ext uri="{BB962C8B-B14F-4D97-AF65-F5344CB8AC3E}">
        <p14:creationId xmlns:p14="http://schemas.microsoft.com/office/powerpoint/2010/main" val="2350470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Process of data modelling</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19</a:t>
            </a:fld>
            <a:endParaRPr lang="en-AU" dirty="0"/>
          </a:p>
        </p:txBody>
      </p:sp>
      <p:graphicFrame>
        <p:nvGraphicFramePr>
          <p:cNvPr id="17" name="Diagramme 4">
            <a:extLst>
              <a:ext uri="{FF2B5EF4-FFF2-40B4-BE49-F238E27FC236}">
                <a16:creationId xmlns:a16="http://schemas.microsoft.com/office/drawing/2014/main" id="{4B2E9626-B6E8-38E0-2EDA-F1A11785EE73}"/>
              </a:ext>
            </a:extLst>
          </p:cNvPr>
          <p:cNvGraphicFramePr/>
          <p:nvPr>
            <p:extLst>
              <p:ext uri="{D42A27DB-BD31-4B8C-83A1-F6EECF244321}">
                <p14:modId xmlns:p14="http://schemas.microsoft.com/office/powerpoint/2010/main" val="4168433223"/>
              </p:ext>
            </p:extLst>
          </p:nvPr>
        </p:nvGraphicFramePr>
        <p:xfrm>
          <a:off x="998290" y="2281803"/>
          <a:ext cx="10846965" cy="22314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56502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7B41A2-B232-E88E-60FF-2A017EE70308}"/>
              </a:ext>
            </a:extLst>
          </p:cNvPr>
          <p:cNvSpPr>
            <a:spLocks noGrp="1"/>
          </p:cNvSpPr>
          <p:nvPr>
            <p:ph idx="1"/>
          </p:nvPr>
        </p:nvSpPr>
        <p:spPr>
          <a:xfrm>
            <a:off x="1025624" y="1693580"/>
            <a:ext cx="10515600" cy="4791564"/>
          </a:xfrm>
        </p:spPr>
        <p:txBody>
          <a:bodyPr>
            <a:normAutofit/>
          </a:bodyPr>
          <a:lstStyle/>
          <a:p>
            <a:pPr marL="0" indent="0">
              <a:spcBef>
                <a:spcPts val="1800"/>
              </a:spcBef>
              <a:buNone/>
            </a:pPr>
            <a:r>
              <a:rPr lang="en-AU" dirty="0">
                <a:solidFill>
                  <a:schemeClr val="tx1">
                    <a:lumMod val="65000"/>
                    <a:lumOff val="35000"/>
                  </a:schemeClr>
                </a:solidFill>
              </a:rPr>
              <a:t>At the end of this session, you will be able to:</a:t>
            </a:r>
          </a:p>
          <a:p>
            <a:pPr>
              <a:spcBef>
                <a:spcPts val="1800"/>
              </a:spcBef>
            </a:pPr>
            <a:r>
              <a:rPr lang="en-AU" dirty="0">
                <a:solidFill>
                  <a:schemeClr val="tx1">
                    <a:lumMod val="65000"/>
                    <a:lumOff val="35000"/>
                  </a:schemeClr>
                </a:solidFill>
              </a:rPr>
              <a:t>Model a statistical data table according to the SDMX framework.</a:t>
            </a:r>
          </a:p>
          <a:p>
            <a:pPr>
              <a:spcBef>
                <a:spcPts val="1800"/>
              </a:spcBef>
            </a:pPr>
            <a:r>
              <a:rPr lang="en-AU" dirty="0">
                <a:solidFill>
                  <a:schemeClr val="tx1">
                    <a:lumMod val="65000"/>
                    <a:lumOff val="35000"/>
                  </a:schemeClr>
                </a:solidFill>
              </a:rPr>
              <a:t>Apply some main modelling best practices to your data structure.</a:t>
            </a:r>
          </a:p>
          <a:p>
            <a:pPr>
              <a:spcBef>
                <a:spcPts val="1800"/>
              </a:spcBef>
            </a:pPr>
            <a:r>
              <a:rPr lang="en-AU" dirty="0">
                <a:solidFill>
                  <a:schemeClr val="tx1">
                    <a:lumMod val="65000"/>
                    <a:lumOff val="35000"/>
                  </a:schemeClr>
                </a:solidFill>
              </a:rPr>
              <a:t>Identify relevant software for creating SDMX data structures.</a:t>
            </a:r>
          </a:p>
          <a:p>
            <a:pPr>
              <a:spcBef>
                <a:spcPts val="1800"/>
              </a:spcBef>
            </a:pPr>
            <a:endParaRPr lang="en-AU" dirty="0">
              <a:solidFill>
                <a:schemeClr val="tx1">
                  <a:lumMod val="65000"/>
                  <a:lumOff val="35000"/>
                </a:schemeClr>
              </a:solidFill>
            </a:endParaRPr>
          </a:p>
        </p:txBody>
      </p:sp>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Learning objectives</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a:t>
            </a:fld>
            <a:endParaRPr lang="en-AU" dirty="0"/>
          </a:p>
        </p:txBody>
      </p:sp>
    </p:spTree>
    <p:extLst>
      <p:ext uri="{BB962C8B-B14F-4D97-AF65-F5344CB8AC3E}">
        <p14:creationId xmlns:p14="http://schemas.microsoft.com/office/powerpoint/2010/main" val="3501715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Identify statistical concepts</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20</a:t>
            </a:fld>
            <a:endParaRPr lang="en-AU" dirty="0"/>
          </a:p>
        </p:txBody>
      </p:sp>
      <p:sp>
        <p:nvSpPr>
          <p:cNvPr id="12" name="Content Placeholder 1">
            <a:extLst>
              <a:ext uri="{FF2B5EF4-FFF2-40B4-BE49-F238E27FC236}">
                <a16:creationId xmlns:a16="http://schemas.microsoft.com/office/drawing/2014/main" id="{62F12D1D-CB4F-FDDA-93D1-4C1C4B8AFDA8}"/>
              </a:ext>
            </a:extLst>
          </p:cNvPr>
          <p:cNvSpPr>
            <a:spLocks noGrp="1"/>
          </p:cNvSpPr>
          <p:nvPr>
            <p:ph idx="1"/>
          </p:nvPr>
        </p:nvSpPr>
        <p:spPr>
          <a:xfrm>
            <a:off x="1025624" y="1440000"/>
            <a:ext cx="10515600" cy="4351338"/>
          </a:xfrm>
        </p:spPr>
        <p:txBody>
          <a:bodyPr>
            <a:normAutofit/>
          </a:bodyPr>
          <a:lstStyle/>
          <a:p>
            <a:r>
              <a:rPr lang="en-US" dirty="0">
                <a:solidFill>
                  <a:schemeClr val="tx1">
                    <a:lumMod val="65000"/>
                    <a:lumOff val="35000"/>
                  </a:schemeClr>
                </a:solidFill>
              </a:rPr>
              <a:t>Identify all concepts used in the dataset.</a:t>
            </a:r>
          </a:p>
          <a:p>
            <a:r>
              <a:rPr lang="en-US" dirty="0">
                <a:solidFill>
                  <a:schemeClr val="tx1">
                    <a:lumMod val="65000"/>
                    <a:lumOff val="35000"/>
                  </a:schemeClr>
                </a:solidFill>
              </a:rPr>
              <a:t>List breakdowns available for indicators, these may be explicit as distinct columns or be collapsed into single columns, in particular in indicator labels, or mentioned in dataset titles (may be relevant if multiple tables are grouped together as part of the modelling activity).</a:t>
            </a:r>
          </a:p>
          <a:p>
            <a:r>
              <a:rPr lang="en-US" dirty="0">
                <a:solidFill>
                  <a:schemeClr val="tx1">
                    <a:lumMod val="65000"/>
                    <a:lumOff val="35000"/>
                  </a:schemeClr>
                </a:solidFill>
              </a:rPr>
              <a:t>Decompose the information as much possible.</a:t>
            </a:r>
          </a:p>
          <a:p>
            <a:r>
              <a:rPr lang="en-US" dirty="0">
                <a:solidFill>
                  <a:schemeClr val="tx1">
                    <a:lumMod val="65000"/>
                    <a:lumOff val="35000"/>
                  </a:schemeClr>
                </a:solidFill>
              </a:rPr>
              <a:t>Link to existing concepts as much as possible, from cross-domain concepts, standard or corporate vocabularies, previous projects, ….</a:t>
            </a:r>
          </a:p>
        </p:txBody>
      </p:sp>
    </p:spTree>
    <p:extLst>
      <p:ext uri="{BB962C8B-B14F-4D97-AF65-F5344CB8AC3E}">
        <p14:creationId xmlns:p14="http://schemas.microsoft.com/office/powerpoint/2010/main" val="1440396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Identify statistical concepts</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21</a:t>
            </a:fld>
            <a:endParaRPr lang="en-AU" dirty="0"/>
          </a:p>
        </p:txBody>
      </p:sp>
      <p:sp>
        <p:nvSpPr>
          <p:cNvPr id="12" name="Content Placeholder 1">
            <a:extLst>
              <a:ext uri="{FF2B5EF4-FFF2-40B4-BE49-F238E27FC236}">
                <a16:creationId xmlns:a16="http://schemas.microsoft.com/office/drawing/2014/main" id="{684B8D5E-6899-017F-7432-09BB27518AFC}"/>
              </a:ext>
            </a:extLst>
          </p:cNvPr>
          <p:cNvSpPr>
            <a:spLocks noGrp="1"/>
          </p:cNvSpPr>
          <p:nvPr>
            <p:ph idx="1"/>
          </p:nvPr>
        </p:nvSpPr>
        <p:spPr>
          <a:xfrm>
            <a:off x="1025624" y="1440000"/>
            <a:ext cx="10515600" cy="5044690"/>
          </a:xfrm>
        </p:spPr>
        <p:txBody>
          <a:bodyPr>
            <a:normAutofit/>
          </a:bodyPr>
          <a:lstStyle/>
          <a:p>
            <a:pPr marL="0" indent="0">
              <a:buNone/>
            </a:pPr>
            <a:r>
              <a:rPr lang="en-US" sz="1200" dirty="0">
                <a:hlinkClick r:id="rId7"/>
              </a:rPr>
              <a:t>https://explore.data.abs.gov.au/vis?fs[0]=Industries%2C0%7CAgriculture%23AGRICULTURE%23&amp;pg=0&amp;fc=Industries&amp;df[ds]=INDUSTRY_TOPICS&amp;df[id]=LSTOCK_SLAUGHT&amp;df[ag]=ABS&amp;df[vs]=1.0.0&amp;pd=2022-Q1%2C2022-Q4&amp;dq=.AUS.10.Q</a:t>
            </a: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p:txBody>
      </p:sp>
      <p:pic>
        <p:nvPicPr>
          <p:cNvPr id="13" name="Image 7">
            <a:extLst>
              <a:ext uri="{FF2B5EF4-FFF2-40B4-BE49-F238E27FC236}">
                <a16:creationId xmlns:a16="http://schemas.microsoft.com/office/drawing/2014/main" id="{7EE54FF2-6B3B-AD0E-1CEC-095F82D3D03C}"/>
              </a:ext>
            </a:extLst>
          </p:cNvPr>
          <p:cNvPicPr>
            <a:picLocks noChangeAspect="1"/>
          </p:cNvPicPr>
          <p:nvPr/>
        </p:nvPicPr>
        <p:blipFill>
          <a:blip r:embed="rId8"/>
          <a:stretch>
            <a:fillRect/>
          </a:stretch>
        </p:blipFill>
        <p:spPr>
          <a:xfrm>
            <a:off x="1057477" y="2213029"/>
            <a:ext cx="7744906" cy="3372321"/>
          </a:xfrm>
          <a:prstGeom prst="rect">
            <a:avLst/>
          </a:prstGeom>
        </p:spPr>
      </p:pic>
    </p:spTree>
    <p:extLst>
      <p:ext uri="{BB962C8B-B14F-4D97-AF65-F5344CB8AC3E}">
        <p14:creationId xmlns:p14="http://schemas.microsoft.com/office/powerpoint/2010/main" val="353607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Identify statistical concepts</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22</a:t>
            </a:fld>
            <a:endParaRPr lang="en-AU" dirty="0"/>
          </a:p>
        </p:txBody>
      </p:sp>
      <p:sp>
        <p:nvSpPr>
          <p:cNvPr id="12" name="Content Placeholder 1">
            <a:extLst>
              <a:ext uri="{FF2B5EF4-FFF2-40B4-BE49-F238E27FC236}">
                <a16:creationId xmlns:a16="http://schemas.microsoft.com/office/drawing/2014/main" id="{00468C07-4A92-823F-5540-4CF387DB0C85}"/>
              </a:ext>
            </a:extLst>
          </p:cNvPr>
          <p:cNvSpPr>
            <a:spLocks noGrp="1"/>
          </p:cNvSpPr>
          <p:nvPr>
            <p:ph idx="1"/>
          </p:nvPr>
        </p:nvSpPr>
        <p:spPr>
          <a:xfrm>
            <a:off x="1025624" y="1440000"/>
            <a:ext cx="10515600" cy="5044690"/>
          </a:xfrm>
        </p:spPr>
        <p:txBody>
          <a:bodyPr>
            <a:normAutofit/>
          </a:bodyPr>
          <a:lstStyle/>
          <a:p>
            <a:pPr marL="0" indent="0">
              <a:buNone/>
            </a:pPr>
            <a:r>
              <a:rPr lang="en-US" sz="1200" dirty="0">
                <a:hlinkClick r:id="rId7"/>
              </a:rPr>
              <a:t>https://explore.data.abs.gov.au/vis?fs[0]=Industries%2C0%7CAgriculture%23AGRICULTURE%23&amp;pg=0&amp;fc=Industries&amp;df[ds]=INDUSTRY_TOPICS&amp;df[id]=LSTOCK_SLAUGHT&amp;df[ag]=ABS&amp;df[vs]=1.0.0&amp;pd=2022-Q1%2C2022-Q4&amp;dq=.AUS.10.Q</a:t>
            </a: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p:txBody>
      </p:sp>
      <p:pic>
        <p:nvPicPr>
          <p:cNvPr id="13" name="Image 7">
            <a:extLst>
              <a:ext uri="{FF2B5EF4-FFF2-40B4-BE49-F238E27FC236}">
                <a16:creationId xmlns:a16="http://schemas.microsoft.com/office/drawing/2014/main" id="{BD627529-D763-FB41-993E-1E3AA3B18EA9}"/>
              </a:ext>
            </a:extLst>
          </p:cNvPr>
          <p:cNvPicPr>
            <a:picLocks noChangeAspect="1"/>
          </p:cNvPicPr>
          <p:nvPr/>
        </p:nvPicPr>
        <p:blipFill>
          <a:blip r:embed="rId8"/>
          <a:stretch>
            <a:fillRect/>
          </a:stretch>
        </p:blipFill>
        <p:spPr>
          <a:xfrm>
            <a:off x="1057477" y="2213029"/>
            <a:ext cx="7744906" cy="3372321"/>
          </a:xfrm>
          <a:prstGeom prst="rect">
            <a:avLst/>
          </a:prstGeom>
        </p:spPr>
      </p:pic>
      <p:sp>
        <p:nvSpPr>
          <p:cNvPr id="14" name="Rectangle 13">
            <a:extLst>
              <a:ext uri="{FF2B5EF4-FFF2-40B4-BE49-F238E27FC236}">
                <a16:creationId xmlns:a16="http://schemas.microsoft.com/office/drawing/2014/main" id="{06CC01F6-1721-3B2E-AEC0-7C383FB32D85}"/>
              </a:ext>
            </a:extLst>
          </p:cNvPr>
          <p:cNvSpPr/>
          <p:nvPr/>
        </p:nvSpPr>
        <p:spPr>
          <a:xfrm>
            <a:off x="1126574" y="3191806"/>
            <a:ext cx="1602297" cy="357915"/>
          </a:xfrm>
          <a:prstGeom prst="rect">
            <a:avLst/>
          </a:prstGeom>
          <a:solidFill>
            <a:srgbClr val="7F6000">
              <a:alpha val="60000"/>
            </a:srgbClr>
          </a:solidFill>
          <a:ln w="381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LIVESTOCK</a:t>
            </a:r>
          </a:p>
        </p:txBody>
      </p:sp>
      <p:sp>
        <p:nvSpPr>
          <p:cNvPr id="15" name="Rectangle 14">
            <a:extLst>
              <a:ext uri="{FF2B5EF4-FFF2-40B4-BE49-F238E27FC236}">
                <a16:creationId xmlns:a16="http://schemas.microsoft.com/office/drawing/2014/main" id="{65A18EB7-480C-ED31-6BDA-57FEFAB3C0ED}"/>
              </a:ext>
            </a:extLst>
          </p:cNvPr>
          <p:cNvSpPr/>
          <p:nvPr/>
        </p:nvSpPr>
        <p:spPr>
          <a:xfrm>
            <a:off x="2730372" y="2978959"/>
            <a:ext cx="1602297" cy="357915"/>
          </a:xfrm>
          <a:prstGeom prst="rect">
            <a:avLst/>
          </a:prstGeom>
          <a:solidFill>
            <a:srgbClr val="7F6000">
              <a:alpha val="60000"/>
            </a:srgbClr>
          </a:solidFill>
          <a:ln w="381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TIME</a:t>
            </a:r>
          </a:p>
        </p:txBody>
      </p:sp>
      <p:sp>
        <p:nvSpPr>
          <p:cNvPr id="16" name="Rectangle 15">
            <a:extLst>
              <a:ext uri="{FF2B5EF4-FFF2-40B4-BE49-F238E27FC236}">
                <a16:creationId xmlns:a16="http://schemas.microsoft.com/office/drawing/2014/main" id="{E02A8EA3-5216-59B3-2C4A-910E830460FC}"/>
              </a:ext>
            </a:extLst>
          </p:cNvPr>
          <p:cNvSpPr/>
          <p:nvPr/>
        </p:nvSpPr>
        <p:spPr>
          <a:xfrm>
            <a:off x="5618265" y="4086942"/>
            <a:ext cx="1602297" cy="357915"/>
          </a:xfrm>
          <a:prstGeom prst="rect">
            <a:avLst/>
          </a:prstGeom>
          <a:solidFill>
            <a:srgbClr val="7F6000">
              <a:alpha val="60000"/>
            </a:srgbClr>
          </a:solidFill>
          <a:ln w="381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VALUE</a:t>
            </a:r>
          </a:p>
        </p:txBody>
      </p:sp>
      <p:sp>
        <p:nvSpPr>
          <p:cNvPr id="17" name="Rectangle 16">
            <a:extLst>
              <a:ext uri="{FF2B5EF4-FFF2-40B4-BE49-F238E27FC236}">
                <a16:creationId xmlns:a16="http://schemas.microsoft.com/office/drawing/2014/main" id="{89D2F780-8B55-4CC5-6B0C-B31AB28B76D9}"/>
              </a:ext>
            </a:extLst>
          </p:cNvPr>
          <p:cNvSpPr/>
          <p:nvPr/>
        </p:nvSpPr>
        <p:spPr>
          <a:xfrm>
            <a:off x="865870" y="2254119"/>
            <a:ext cx="1602297" cy="357915"/>
          </a:xfrm>
          <a:prstGeom prst="rect">
            <a:avLst/>
          </a:prstGeom>
          <a:solidFill>
            <a:srgbClr val="7F6000">
              <a:alpha val="60000"/>
            </a:srgbClr>
          </a:solidFill>
          <a:ln w="381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GEO</a:t>
            </a:r>
          </a:p>
        </p:txBody>
      </p:sp>
      <p:sp>
        <p:nvSpPr>
          <p:cNvPr id="18" name="Rectangle 17">
            <a:extLst>
              <a:ext uri="{FF2B5EF4-FFF2-40B4-BE49-F238E27FC236}">
                <a16:creationId xmlns:a16="http://schemas.microsoft.com/office/drawing/2014/main" id="{038F2BB7-0B21-4008-49EA-A83A8BD88323}"/>
              </a:ext>
            </a:extLst>
          </p:cNvPr>
          <p:cNvSpPr/>
          <p:nvPr/>
        </p:nvSpPr>
        <p:spPr>
          <a:xfrm>
            <a:off x="2479683" y="2261931"/>
            <a:ext cx="1602297" cy="357915"/>
          </a:xfrm>
          <a:prstGeom prst="rect">
            <a:avLst/>
          </a:prstGeom>
          <a:solidFill>
            <a:srgbClr val="7F6000">
              <a:alpha val="60000"/>
            </a:srgbClr>
          </a:solidFill>
          <a:ln w="381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ADJUSTMENT</a:t>
            </a:r>
          </a:p>
        </p:txBody>
      </p:sp>
      <p:sp>
        <p:nvSpPr>
          <p:cNvPr id="19" name="Rectangle 18">
            <a:extLst>
              <a:ext uri="{FF2B5EF4-FFF2-40B4-BE49-F238E27FC236}">
                <a16:creationId xmlns:a16="http://schemas.microsoft.com/office/drawing/2014/main" id="{17B0F3B8-2D25-76FC-B29C-64F99EF80B9C}"/>
              </a:ext>
            </a:extLst>
          </p:cNvPr>
          <p:cNvSpPr/>
          <p:nvPr/>
        </p:nvSpPr>
        <p:spPr>
          <a:xfrm>
            <a:off x="4083051" y="2258999"/>
            <a:ext cx="1602297" cy="357915"/>
          </a:xfrm>
          <a:prstGeom prst="rect">
            <a:avLst/>
          </a:prstGeom>
          <a:solidFill>
            <a:srgbClr val="7F6000">
              <a:alpha val="60000"/>
            </a:srgbClr>
          </a:solidFill>
          <a:ln w="381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FREQUENCY</a:t>
            </a:r>
          </a:p>
        </p:txBody>
      </p:sp>
      <p:sp>
        <p:nvSpPr>
          <p:cNvPr id="20" name="Rectangle 19">
            <a:extLst>
              <a:ext uri="{FF2B5EF4-FFF2-40B4-BE49-F238E27FC236}">
                <a16:creationId xmlns:a16="http://schemas.microsoft.com/office/drawing/2014/main" id="{8EE5EF8C-CA5C-D85F-55F2-6005AC6F8BBF}"/>
              </a:ext>
            </a:extLst>
          </p:cNvPr>
          <p:cNvSpPr/>
          <p:nvPr/>
        </p:nvSpPr>
        <p:spPr>
          <a:xfrm>
            <a:off x="869722" y="2616452"/>
            <a:ext cx="1602297" cy="357915"/>
          </a:xfrm>
          <a:prstGeom prst="rect">
            <a:avLst/>
          </a:prstGeom>
          <a:solidFill>
            <a:srgbClr val="7F6000">
              <a:alpha val="60000"/>
            </a:srgbClr>
          </a:solidFill>
          <a:ln w="381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UNIT</a:t>
            </a:r>
          </a:p>
        </p:txBody>
      </p:sp>
      <p:sp>
        <p:nvSpPr>
          <p:cNvPr id="21" name="Rectangle 20">
            <a:extLst>
              <a:ext uri="{FF2B5EF4-FFF2-40B4-BE49-F238E27FC236}">
                <a16:creationId xmlns:a16="http://schemas.microsoft.com/office/drawing/2014/main" id="{147FC2D6-D9D7-E5AE-0467-EA294C6CBD79}"/>
              </a:ext>
            </a:extLst>
          </p:cNvPr>
          <p:cNvSpPr/>
          <p:nvPr/>
        </p:nvSpPr>
        <p:spPr>
          <a:xfrm>
            <a:off x="2468465" y="2617396"/>
            <a:ext cx="1602297" cy="357915"/>
          </a:xfrm>
          <a:prstGeom prst="rect">
            <a:avLst/>
          </a:prstGeom>
          <a:solidFill>
            <a:srgbClr val="7F6000">
              <a:alpha val="60000"/>
            </a:srgbClr>
          </a:solidFill>
          <a:ln w="381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MULTIPLIER</a:t>
            </a:r>
          </a:p>
        </p:txBody>
      </p:sp>
    </p:spTree>
    <p:extLst>
      <p:ext uri="{BB962C8B-B14F-4D97-AF65-F5344CB8AC3E}">
        <p14:creationId xmlns:p14="http://schemas.microsoft.com/office/powerpoint/2010/main" val="530908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Assign roles to concepts</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23</a:t>
            </a:fld>
            <a:endParaRPr lang="en-AU" dirty="0"/>
          </a:p>
        </p:txBody>
      </p:sp>
      <p:sp>
        <p:nvSpPr>
          <p:cNvPr id="12" name="Content Placeholder 1">
            <a:extLst>
              <a:ext uri="{FF2B5EF4-FFF2-40B4-BE49-F238E27FC236}">
                <a16:creationId xmlns:a16="http://schemas.microsoft.com/office/drawing/2014/main" id="{F6FFFB2F-EACD-8296-5BAA-CEC7FBF40ABA}"/>
              </a:ext>
            </a:extLst>
          </p:cNvPr>
          <p:cNvSpPr>
            <a:spLocks noGrp="1"/>
          </p:cNvSpPr>
          <p:nvPr>
            <p:ph idx="1"/>
          </p:nvPr>
        </p:nvSpPr>
        <p:spPr>
          <a:xfrm>
            <a:off x="1025624" y="1440000"/>
            <a:ext cx="10515600" cy="5044690"/>
          </a:xfrm>
        </p:spPr>
        <p:txBody>
          <a:bodyPr>
            <a:normAutofit/>
          </a:bodyPr>
          <a:lstStyle/>
          <a:p>
            <a:r>
              <a:rPr lang="en-US" dirty="0">
                <a:solidFill>
                  <a:schemeClr val="tx1">
                    <a:lumMod val="65000"/>
                    <a:lumOff val="35000"/>
                  </a:schemeClr>
                </a:solidFill>
              </a:rPr>
              <a:t>Identify concepts used to identify observations, they will play the role of dimension in the DSD.</a:t>
            </a:r>
          </a:p>
          <a:p>
            <a:r>
              <a:rPr lang="en-US" dirty="0">
                <a:solidFill>
                  <a:schemeClr val="tx1">
                    <a:lumMod val="65000"/>
                    <a:lumOff val="35000"/>
                  </a:schemeClr>
                </a:solidFill>
              </a:rPr>
              <a:t>If there are serval indicators in the tables, see if one or several dimensions need to be added to distinguish them.</a:t>
            </a:r>
          </a:p>
          <a:p>
            <a:r>
              <a:rPr lang="en-US" dirty="0">
                <a:solidFill>
                  <a:schemeClr val="tx1">
                    <a:lumMod val="65000"/>
                    <a:lumOff val="35000"/>
                  </a:schemeClr>
                </a:solidFill>
              </a:rPr>
              <a:t>If a dimension concept has the same value for the whole table, remove it from the data structure and include the value in the dataflow name.</a:t>
            </a:r>
          </a:p>
          <a:p>
            <a:r>
              <a:rPr lang="en-US" dirty="0">
                <a:solidFill>
                  <a:schemeClr val="tx1">
                    <a:lumMod val="65000"/>
                    <a:lumOff val="35000"/>
                  </a:schemeClr>
                </a:solidFill>
              </a:rPr>
              <a:t>Include a measure called “observation value”.</a:t>
            </a:r>
          </a:p>
          <a:p>
            <a:r>
              <a:rPr lang="en-US" dirty="0">
                <a:solidFill>
                  <a:schemeClr val="tx1">
                    <a:lumMod val="65000"/>
                    <a:lumOff val="35000"/>
                  </a:schemeClr>
                </a:solidFill>
              </a:rPr>
              <a:t>Identify concepts that do not identify observations but add contextual information to support interpretation of the data, they will play the role of attribute.</a:t>
            </a:r>
          </a:p>
        </p:txBody>
      </p:sp>
    </p:spTree>
    <p:extLst>
      <p:ext uri="{BB962C8B-B14F-4D97-AF65-F5344CB8AC3E}">
        <p14:creationId xmlns:p14="http://schemas.microsoft.com/office/powerpoint/2010/main" val="2884296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Assign roles to concepts</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24</a:t>
            </a:fld>
            <a:endParaRPr lang="en-AU" dirty="0"/>
          </a:p>
        </p:txBody>
      </p:sp>
      <p:sp>
        <p:nvSpPr>
          <p:cNvPr id="12" name="Content Placeholder 1">
            <a:extLst>
              <a:ext uri="{FF2B5EF4-FFF2-40B4-BE49-F238E27FC236}">
                <a16:creationId xmlns:a16="http://schemas.microsoft.com/office/drawing/2014/main" id="{72A60A81-E180-9A0E-82C4-E9F2D8F0018A}"/>
              </a:ext>
            </a:extLst>
          </p:cNvPr>
          <p:cNvSpPr>
            <a:spLocks noGrp="1"/>
          </p:cNvSpPr>
          <p:nvPr>
            <p:ph idx="1"/>
          </p:nvPr>
        </p:nvSpPr>
        <p:spPr>
          <a:xfrm>
            <a:off x="1025624" y="1440000"/>
            <a:ext cx="10515600" cy="5044690"/>
          </a:xfrm>
        </p:spPr>
        <p:txBody>
          <a:bodyPr>
            <a:normAutofit/>
          </a:bodyPr>
          <a:lstStyle/>
          <a:p>
            <a:pPr marL="0" indent="0">
              <a:buNone/>
            </a:pPr>
            <a:r>
              <a:rPr lang="en-US" sz="1200" dirty="0">
                <a:hlinkClick r:id="rId7"/>
              </a:rPr>
              <a:t>https://explore.data.abs.gov.au/vis?fs[0]=Industries%2C0%7CAgriculture%23AGRICULTURE%23&amp;pg=0&amp;fc=Industries&amp;df[ds]=INDUSTRY_TOPICS&amp;df[id]=LSTOCK_SLAUGHT&amp;df[ag]=ABS&amp;df[vs]=1.0.0&amp;pd=2022-Q1%2C2022-Q4&amp;dq=.AUS.10.Q</a:t>
            </a: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p:txBody>
      </p:sp>
      <p:pic>
        <p:nvPicPr>
          <p:cNvPr id="13" name="Image 21">
            <a:extLst>
              <a:ext uri="{FF2B5EF4-FFF2-40B4-BE49-F238E27FC236}">
                <a16:creationId xmlns:a16="http://schemas.microsoft.com/office/drawing/2014/main" id="{F026F129-F265-6A40-03D6-2C1453D69F38}"/>
              </a:ext>
            </a:extLst>
          </p:cNvPr>
          <p:cNvPicPr>
            <a:picLocks noChangeAspect="1"/>
          </p:cNvPicPr>
          <p:nvPr/>
        </p:nvPicPr>
        <p:blipFill>
          <a:blip r:embed="rId8"/>
          <a:stretch>
            <a:fillRect/>
          </a:stretch>
        </p:blipFill>
        <p:spPr>
          <a:xfrm>
            <a:off x="1057477" y="2213029"/>
            <a:ext cx="7744906" cy="3372321"/>
          </a:xfrm>
          <a:prstGeom prst="rect">
            <a:avLst/>
          </a:prstGeom>
        </p:spPr>
      </p:pic>
      <p:sp>
        <p:nvSpPr>
          <p:cNvPr id="14" name="Rectangle 13">
            <a:extLst>
              <a:ext uri="{FF2B5EF4-FFF2-40B4-BE49-F238E27FC236}">
                <a16:creationId xmlns:a16="http://schemas.microsoft.com/office/drawing/2014/main" id="{17446479-AD1F-4921-2D18-BFB32A3553A7}"/>
              </a:ext>
            </a:extLst>
          </p:cNvPr>
          <p:cNvSpPr/>
          <p:nvPr/>
        </p:nvSpPr>
        <p:spPr>
          <a:xfrm>
            <a:off x="1126574" y="3191806"/>
            <a:ext cx="1602297" cy="357915"/>
          </a:xfrm>
          <a:prstGeom prst="rect">
            <a:avLst/>
          </a:prstGeom>
          <a:solidFill>
            <a:srgbClr val="7F6000">
              <a:alpha val="60000"/>
            </a:srgbClr>
          </a:solidFill>
          <a:ln w="381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LIVESTOCK</a:t>
            </a:r>
          </a:p>
        </p:txBody>
      </p:sp>
      <p:sp>
        <p:nvSpPr>
          <p:cNvPr id="15" name="Rectangle 14">
            <a:extLst>
              <a:ext uri="{FF2B5EF4-FFF2-40B4-BE49-F238E27FC236}">
                <a16:creationId xmlns:a16="http://schemas.microsoft.com/office/drawing/2014/main" id="{7D46871B-81AD-BCD8-10AE-F85273FC4162}"/>
              </a:ext>
            </a:extLst>
          </p:cNvPr>
          <p:cNvSpPr/>
          <p:nvPr/>
        </p:nvSpPr>
        <p:spPr>
          <a:xfrm>
            <a:off x="2730372" y="2978959"/>
            <a:ext cx="1602297" cy="357915"/>
          </a:xfrm>
          <a:prstGeom prst="rect">
            <a:avLst/>
          </a:prstGeom>
          <a:solidFill>
            <a:srgbClr val="7F6000">
              <a:alpha val="60000"/>
            </a:srgbClr>
          </a:solidFill>
          <a:ln w="381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TIME</a:t>
            </a:r>
          </a:p>
        </p:txBody>
      </p:sp>
      <p:sp>
        <p:nvSpPr>
          <p:cNvPr id="16" name="Rectangle 15">
            <a:extLst>
              <a:ext uri="{FF2B5EF4-FFF2-40B4-BE49-F238E27FC236}">
                <a16:creationId xmlns:a16="http://schemas.microsoft.com/office/drawing/2014/main" id="{2B01FD53-3D23-5F8F-848A-FAFAF202D4A7}"/>
              </a:ext>
            </a:extLst>
          </p:cNvPr>
          <p:cNvSpPr/>
          <p:nvPr/>
        </p:nvSpPr>
        <p:spPr>
          <a:xfrm>
            <a:off x="5618265" y="4086942"/>
            <a:ext cx="1602297" cy="357915"/>
          </a:xfrm>
          <a:prstGeom prst="rect">
            <a:avLst/>
          </a:prstGeom>
          <a:solidFill>
            <a:srgbClr val="7F6000">
              <a:alpha val="60000"/>
            </a:srgbClr>
          </a:solidFill>
          <a:ln w="381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VALUE</a:t>
            </a:r>
          </a:p>
        </p:txBody>
      </p:sp>
      <p:sp>
        <p:nvSpPr>
          <p:cNvPr id="17" name="Rectangle 16">
            <a:extLst>
              <a:ext uri="{FF2B5EF4-FFF2-40B4-BE49-F238E27FC236}">
                <a16:creationId xmlns:a16="http://schemas.microsoft.com/office/drawing/2014/main" id="{B0216DCC-26C5-EFC4-6A15-51B722E94D97}"/>
              </a:ext>
            </a:extLst>
          </p:cNvPr>
          <p:cNvSpPr/>
          <p:nvPr/>
        </p:nvSpPr>
        <p:spPr>
          <a:xfrm>
            <a:off x="865870" y="2254119"/>
            <a:ext cx="1602297" cy="357915"/>
          </a:xfrm>
          <a:prstGeom prst="rect">
            <a:avLst/>
          </a:prstGeom>
          <a:solidFill>
            <a:srgbClr val="7F6000">
              <a:alpha val="60000"/>
            </a:srgbClr>
          </a:solidFill>
          <a:ln w="381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GEO</a:t>
            </a:r>
          </a:p>
        </p:txBody>
      </p:sp>
      <p:sp>
        <p:nvSpPr>
          <p:cNvPr id="18" name="Rectangle 17">
            <a:extLst>
              <a:ext uri="{FF2B5EF4-FFF2-40B4-BE49-F238E27FC236}">
                <a16:creationId xmlns:a16="http://schemas.microsoft.com/office/drawing/2014/main" id="{6D22C3FB-8CB9-4FE8-03B9-98C4AA83D61D}"/>
              </a:ext>
            </a:extLst>
          </p:cNvPr>
          <p:cNvSpPr/>
          <p:nvPr/>
        </p:nvSpPr>
        <p:spPr>
          <a:xfrm>
            <a:off x="2479683" y="2261931"/>
            <a:ext cx="1602297" cy="357915"/>
          </a:xfrm>
          <a:prstGeom prst="rect">
            <a:avLst/>
          </a:prstGeom>
          <a:solidFill>
            <a:srgbClr val="7F6000">
              <a:alpha val="60000"/>
            </a:srgbClr>
          </a:solidFill>
          <a:ln w="381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ADJUSTMENT</a:t>
            </a:r>
          </a:p>
        </p:txBody>
      </p:sp>
      <p:sp>
        <p:nvSpPr>
          <p:cNvPr id="19" name="Rectangle 18">
            <a:extLst>
              <a:ext uri="{FF2B5EF4-FFF2-40B4-BE49-F238E27FC236}">
                <a16:creationId xmlns:a16="http://schemas.microsoft.com/office/drawing/2014/main" id="{4E41E9B2-7897-B65C-65E1-5CB30C8BE276}"/>
              </a:ext>
            </a:extLst>
          </p:cNvPr>
          <p:cNvSpPr/>
          <p:nvPr/>
        </p:nvSpPr>
        <p:spPr>
          <a:xfrm>
            <a:off x="4083051" y="2258999"/>
            <a:ext cx="1602297" cy="357915"/>
          </a:xfrm>
          <a:prstGeom prst="rect">
            <a:avLst/>
          </a:prstGeom>
          <a:solidFill>
            <a:srgbClr val="7F6000">
              <a:alpha val="60000"/>
            </a:srgbClr>
          </a:solidFill>
          <a:ln w="381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FREQUENCY</a:t>
            </a:r>
          </a:p>
        </p:txBody>
      </p:sp>
      <p:sp>
        <p:nvSpPr>
          <p:cNvPr id="20" name="Rectangle 19">
            <a:extLst>
              <a:ext uri="{FF2B5EF4-FFF2-40B4-BE49-F238E27FC236}">
                <a16:creationId xmlns:a16="http://schemas.microsoft.com/office/drawing/2014/main" id="{93ADFF79-4671-F3EA-7BD2-8552CE453665}"/>
              </a:ext>
            </a:extLst>
          </p:cNvPr>
          <p:cNvSpPr/>
          <p:nvPr/>
        </p:nvSpPr>
        <p:spPr>
          <a:xfrm>
            <a:off x="869722" y="2616452"/>
            <a:ext cx="1602297" cy="357915"/>
          </a:xfrm>
          <a:prstGeom prst="rect">
            <a:avLst/>
          </a:prstGeom>
          <a:solidFill>
            <a:srgbClr val="7F6000">
              <a:alpha val="60000"/>
            </a:srgbClr>
          </a:solidFill>
          <a:ln w="381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UNIT</a:t>
            </a:r>
          </a:p>
        </p:txBody>
      </p:sp>
      <p:sp>
        <p:nvSpPr>
          <p:cNvPr id="21" name="Rectangle 20">
            <a:extLst>
              <a:ext uri="{FF2B5EF4-FFF2-40B4-BE49-F238E27FC236}">
                <a16:creationId xmlns:a16="http://schemas.microsoft.com/office/drawing/2014/main" id="{41D385A7-C46E-A35C-89DF-82712900AD2B}"/>
              </a:ext>
            </a:extLst>
          </p:cNvPr>
          <p:cNvSpPr/>
          <p:nvPr/>
        </p:nvSpPr>
        <p:spPr>
          <a:xfrm>
            <a:off x="2468465" y="2617396"/>
            <a:ext cx="1602297" cy="357915"/>
          </a:xfrm>
          <a:prstGeom prst="rect">
            <a:avLst/>
          </a:prstGeom>
          <a:solidFill>
            <a:srgbClr val="7F6000">
              <a:alpha val="60000"/>
            </a:srgbClr>
          </a:solidFill>
          <a:ln w="381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MULTIPLIER</a:t>
            </a:r>
          </a:p>
        </p:txBody>
      </p:sp>
      <p:pic>
        <p:nvPicPr>
          <p:cNvPr id="22" name="Image 1">
            <a:extLst>
              <a:ext uri="{FF2B5EF4-FFF2-40B4-BE49-F238E27FC236}">
                <a16:creationId xmlns:a16="http://schemas.microsoft.com/office/drawing/2014/main" id="{AC4A215E-61D1-D154-C581-5B9E51C01896}"/>
              </a:ext>
            </a:extLst>
          </p:cNvPr>
          <p:cNvPicPr>
            <a:picLocks noChangeAspect="1"/>
          </p:cNvPicPr>
          <p:nvPr/>
        </p:nvPicPr>
        <p:blipFill>
          <a:blip r:embed="rId9"/>
          <a:stretch>
            <a:fillRect/>
          </a:stretch>
        </p:blipFill>
        <p:spPr>
          <a:xfrm>
            <a:off x="10000590" y="879725"/>
            <a:ext cx="1431720" cy="227188"/>
          </a:xfrm>
          <a:prstGeom prst="rect">
            <a:avLst/>
          </a:prstGeom>
        </p:spPr>
      </p:pic>
    </p:spTree>
    <p:extLst>
      <p:ext uri="{BB962C8B-B14F-4D97-AF65-F5344CB8AC3E}">
        <p14:creationId xmlns:p14="http://schemas.microsoft.com/office/powerpoint/2010/main" val="2904563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Assign roles to concepts</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25</a:t>
            </a:fld>
            <a:endParaRPr lang="en-AU" dirty="0"/>
          </a:p>
        </p:txBody>
      </p:sp>
      <p:sp>
        <p:nvSpPr>
          <p:cNvPr id="12" name="Content Placeholder 1">
            <a:extLst>
              <a:ext uri="{FF2B5EF4-FFF2-40B4-BE49-F238E27FC236}">
                <a16:creationId xmlns:a16="http://schemas.microsoft.com/office/drawing/2014/main" id="{514471B2-974F-754B-4D26-DF0D19FBE288}"/>
              </a:ext>
            </a:extLst>
          </p:cNvPr>
          <p:cNvSpPr>
            <a:spLocks noGrp="1"/>
          </p:cNvSpPr>
          <p:nvPr>
            <p:ph idx="1"/>
          </p:nvPr>
        </p:nvSpPr>
        <p:spPr>
          <a:xfrm>
            <a:off x="1025624" y="1440000"/>
            <a:ext cx="10515600" cy="5044690"/>
          </a:xfrm>
        </p:spPr>
        <p:txBody>
          <a:bodyPr>
            <a:normAutofit/>
          </a:bodyPr>
          <a:lstStyle/>
          <a:p>
            <a:pPr marL="0" indent="0">
              <a:buNone/>
            </a:pPr>
            <a:r>
              <a:rPr lang="en-US" sz="1200" dirty="0">
                <a:hlinkClick r:id="rId7"/>
              </a:rPr>
              <a:t>https://explore.data.abs.gov.au/vis?fs[0]=Industries%2C0%7CAgriculture%23AGRICULTURE%23&amp;pg=0&amp;fc=Industries&amp;df[ds]=INDUSTRY_TOPICS&amp;df[id]=LSTOCK_SLAUGHT&amp;df[ag]=ABS&amp;df[vs]=1.0.0&amp;pd=2022-Q1%2C2022-Q4&amp;dq=.AUS.10.Q</a:t>
            </a: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p:txBody>
      </p:sp>
      <p:pic>
        <p:nvPicPr>
          <p:cNvPr id="13" name="Image 7">
            <a:extLst>
              <a:ext uri="{FF2B5EF4-FFF2-40B4-BE49-F238E27FC236}">
                <a16:creationId xmlns:a16="http://schemas.microsoft.com/office/drawing/2014/main" id="{75C0F18D-679B-750E-4CC6-60E8D031E59D}"/>
              </a:ext>
            </a:extLst>
          </p:cNvPr>
          <p:cNvPicPr>
            <a:picLocks noChangeAspect="1"/>
          </p:cNvPicPr>
          <p:nvPr/>
        </p:nvPicPr>
        <p:blipFill>
          <a:blip r:embed="rId8"/>
          <a:stretch>
            <a:fillRect/>
          </a:stretch>
        </p:blipFill>
        <p:spPr>
          <a:xfrm>
            <a:off x="1057477" y="2213029"/>
            <a:ext cx="7744906" cy="3372321"/>
          </a:xfrm>
          <a:prstGeom prst="rect">
            <a:avLst/>
          </a:prstGeom>
        </p:spPr>
      </p:pic>
      <p:sp>
        <p:nvSpPr>
          <p:cNvPr id="14" name="Rectangle 13">
            <a:extLst>
              <a:ext uri="{FF2B5EF4-FFF2-40B4-BE49-F238E27FC236}">
                <a16:creationId xmlns:a16="http://schemas.microsoft.com/office/drawing/2014/main" id="{3EBE7475-E15C-DB37-8E83-F4D75BCF078A}"/>
              </a:ext>
            </a:extLst>
          </p:cNvPr>
          <p:cNvSpPr/>
          <p:nvPr/>
        </p:nvSpPr>
        <p:spPr>
          <a:xfrm>
            <a:off x="1126574" y="3191806"/>
            <a:ext cx="1602297" cy="357915"/>
          </a:xfrm>
          <a:prstGeom prst="rect">
            <a:avLst/>
          </a:prstGeom>
          <a:solidFill>
            <a:srgbClr val="0070C0">
              <a:alpha val="60000"/>
            </a:srgbClr>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DIMENSION</a:t>
            </a:r>
          </a:p>
        </p:txBody>
      </p:sp>
      <p:sp>
        <p:nvSpPr>
          <p:cNvPr id="15" name="Rectangle 14">
            <a:extLst>
              <a:ext uri="{FF2B5EF4-FFF2-40B4-BE49-F238E27FC236}">
                <a16:creationId xmlns:a16="http://schemas.microsoft.com/office/drawing/2014/main" id="{23A632C2-26E9-49DB-15A0-CDF428392B4B}"/>
              </a:ext>
            </a:extLst>
          </p:cNvPr>
          <p:cNvSpPr/>
          <p:nvPr/>
        </p:nvSpPr>
        <p:spPr>
          <a:xfrm>
            <a:off x="2730372" y="2978959"/>
            <a:ext cx="1602297" cy="357915"/>
          </a:xfrm>
          <a:prstGeom prst="rect">
            <a:avLst/>
          </a:prstGeom>
          <a:solidFill>
            <a:srgbClr val="0070C0">
              <a:alpha val="60000"/>
            </a:srgbClr>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DIMENSION</a:t>
            </a:r>
          </a:p>
        </p:txBody>
      </p:sp>
      <p:sp>
        <p:nvSpPr>
          <p:cNvPr id="16" name="Rectangle 15">
            <a:extLst>
              <a:ext uri="{FF2B5EF4-FFF2-40B4-BE49-F238E27FC236}">
                <a16:creationId xmlns:a16="http://schemas.microsoft.com/office/drawing/2014/main" id="{0DD75E77-B4E8-9AC6-7187-E1D919CB0F69}"/>
              </a:ext>
            </a:extLst>
          </p:cNvPr>
          <p:cNvSpPr/>
          <p:nvPr/>
        </p:nvSpPr>
        <p:spPr>
          <a:xfrm>
            <a:off x="5618265" y="4086942"/>
            <a:ext cx="1602297" cy="357915"/>
          </a:xfrm>
          <a:prstGeom prst="rect">
            <a:avLst/>
          </a:prstGeom>
          <a:solidFill>
            <a:srgbClr val="C00000">
              <a:alpha val="60000"/>
            </a:srgbClr>
          </a:solid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MEASURE</a:t>
            </a:r>
          </a:p>
        </p:txBody>
      </p:sp>
      <p:sp>
        <p:nvSpPr>
          <p:cNvPr id="17" name="Rectangle 16">
            <a:extLst>
              <a:ext uri="{FF2B5EF4-FFF2-40B4-BE49-F238E27FC236}">
                <a16:creationId xmlns:a16="http://schemas.microsoft.com/office/drawing/2014/main" id="{68E870C4-BF42-E016-7A5A-FC56723CCE32}"/>
              </a:ext>
            </a:extLst>
          </p:cNvPr>
          <p:cNvSpPr/>
          <p:nvPr/>
        </p:nvSpPr>
        <p:spPr>
          <a:xfrm>
            <a:off x="865870" y="2254119"/>
            <a:ext cx="1602297" cy="357915"/>
          </a:xfrm>
          <a:prstGeom prst="rect">
            <a:avLst/>
          </a:prstGeom>
          <a:solidFill>
            <a:srgbClr val="0070C0">
              <a:alpha val="60000"/>
            </a:srgbClr>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DIMENSION</a:t>
            </a:r>
          </a:p>
        </p:txBody>
      </p:sp>
      <p:sp>
        <p:nvSpPr>
          <p:cNvPr id="18" name="Rectangle 17">
            <a:extLst>
              <a:ext uri="{FF2B5EF4-FFF2-40B4-BE49-F238E27FC236}">
                <a16:creationId xmlns:a16="http://schemas.microsoft.com/office/drawing/2014/main" id="{F2A444D8-E10F-9233-ABC7-669EEE8FD5CF}"/>
              </a:ext>
            </a:extLst>
          </p:cNvPr>
          <p:cNvSpPr/>
          <p:nvPr/>
        </p:nvSpPr>
        <p:spPr>
          <a:xfrm>
            <a:off x="2479683" y="2261931"/>
            <a:ext cx="1602297" cy="357915"/>
          </a:xfrm>
          <a:prstGeom prst="rect">
            <a:avLst/>
          </a:prstGeom>
          <a:solidFill>
            <a:srgbClr val="0070C0">
              <a:alpha val="60000"/>
            </a:srgbClr>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DIMENSION</a:t>
            </a:r>
          </a:p>
        </p:txBody>
      </p:sp>
      <p:sp>
        <p:nvSpPr>
          <p:cNvPr id="19" name="Rectangle 18">
            <a:extLst>
              <a:ext uri="{FF2B5EF4-FFF2-40B4-BE49-F238E27FC236}">
                <a16:creationId xmlns:a16="http://schemas.microsoft.com/office/drawing/2014/main" id="{4B6856B2-0967-FCBC-FCCA-20C026B3241F}"/>
              </a:ext>
            </a:extLst>
          </p:cNvPr>
          <p:cNvSpPr/>
          <p:nvPr/>
        </p:nvSpPr>
        <p:spPr>
          <a:xfrm>
            <a:off x="4083051" y="2258999"/>
            <a:ext cx="1602297" cy="357915"/>
          </a:xfrm>
          <a:prstGeom prst="rect">
            <a:avLst/>
          </a:prstGeom>
          <a:solidFill>
            <a:srgbClr val="0070C0">
              <a:alpha val="60000"/>
            </a:srgbClr>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DIMENSION</a:t>
            </a:r>
          </a:p>
        </p:txBody>
      </p:sp>
      <p:sp>
        <p:nvSpPr>
          <p:cNvPr id="20" name="Rectangle 19">
            <a:extLst>
              <a:ext uri="{FF2B5EF4-FFF2-40B4-BE49-F238E27FC236}">
                <a16:creationId xmlns:a16="http://schemas.microsoft.com/office/drawing/2014/main" id="{3DD33473-99EC-A34E-D383-881737AACB95}"/>
              </a:ext>
            </a:extLst>
          </p:cNvPr>
          <p:cNvSpPr/>
          <p:nvPr/>
        </p:nvSpPr>
        <p:spPr>
          <a:xfrm>
            <a:off x="869722" y="2616452"/>
            <a:ext cx="1602297" cy="357915"/>
          </a:xfrm>
          <a:prstGeom prst="rect">
            <a:avLst/>
          </a:prstGeom>
          <a:solidFill>
            <a:srgbClr val="00B050">
              <a:alpha val="60000"/>
            </a:srgb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ATTRIBUTE</a:t>
            </a:r>
          </a:p>
        </p:txBody>
      </p:sp>
      <p:sp>
        <p:nvSpPr>
          <p:cNvPr id="21" name="Rectangle 20">
            <a:extLst>
              <a:ext uri="{FF2B5EF4-FFF2-40B4-BE49-F238E27FC236}">
                <a16:creationId xmlns:a16="http://schemas.microsoft.com/office/drawing/2014/main" id="{95624CB2-70D1-B8C4-42FC-F2D7F5F2DACC}"/>
              </a:ext>
            </a:extLst>
          </p:cNvPr>
          <p:cNvSpPr/>
          <p:nvPr/>
        </p:nvSpPr>
        <p:spPr>
          <a:xfrm>
            <a:off x="2468465" y="2617396"/>
            <a:ext cx="1602297" cy="357915"/>
          </a:xfrm>
          <a:prstGeom prst="rect">
            <a:avLst/>
          </a:prstGeom>
          <a:solidFill>
            <a:srgbClr val="00B050">
              <a:alpha val="60000"/>
            </a:srgb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ATTRIBUTE</a:t>
            </a:r>
          </a:p>
        </p:txBody>
      </p:sp>
    </p:spTree>
    <p:extLst>
      <p:ext uri="{BB962C8B-B14F-4D97-AF65-F5344CB8AC3E}">
        <p14:creationId xmlns:p14="http://schemas.microsoft.com/office/powerpoint/2010/main" val="2086996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Define data types/</a:t>
            </a:r>
            <a:r>
              <a:rPr lang="en-US" dirty="0" err="1"/>
              <a:t>codelists</a:t>
            </a:r>
            <a:endParaRPr lang="en-US" dirty="0"/>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26</a:t>
            </a:fld>
            <a:endParaRPr lang="en-AU" dirty="0"/>
          </a:p>
        </p:txBody>
      </p:sp>
      <p:sp>
        <p:nvSpPr>
          <p:cNvPr id="12" name="Content Placeholder 1">
            <a:extLst>
              <a:ext uri="{FF2B5EF4-FFF2-40B4-BE49-F238E27FC236}">
                <a16:creationId xmlns:a16="http://schemas.microsoft.com/office/drawing/2014/main" id="{DE3B51C1-45D6-8595-53FD-B67A31BBC5F4}"/>
              </a:ext>
            </a:extLst>
          </p:cNvPr>
          <p:cNvSpPr>
            <a:spLocks noGrp="1"/>
          </p:cNvSpPr>
          <p:nvPr>
            <p:ph idx="1"/>
          </p:nvPr>
        </p:nvSpPr>
        <p:spPr>
          <a:xfrm>
            <a:off x="1025624" y="1440000"/>
            <a:ext cx="10515600" cy="4351338"/>
          </a:xfrm>
        </p:spPr>
        <p:txBody>
          <a:bodyPr>
            <a:normAutofit fontScale="92500" lnSpcReduction="10000"/>
          </a:bodyPr>
          <a:lstStyle/>
          <a:p>
            <a:r>
              <a:rPr lang="en-US" dirty="0">
                <a:solidFill>
                  <a:schemeClr val="tx1">
                    <a:lumMod val="65000"/>
                    <a:lumOff val="35000"/>
                  </a:schemeClr>
                </a:solidFill>
              </a:rPr>
              <a:t>For each data structure components (dimension, measure, attribute), assign a representation.</a:t>
            </a:r>
          </a:p>
          <a:p>
            <a:r>
              <a:rPr lang="en-US" dirty="0">
                <a:solidFill>
                  <a:schemeClr val="tx1">
                    <a:lumMod val="65000"/>
                    <a:lumOff val="35000"/>
                  </a:schemeClr>
                </a:solidFill>
              </a:rPr>
              <a:t>Re-use existing </a:t>
            </a:r>
            <a:r>
              <a:rPr lang="en-US" dirty="0" err="1">
                <a:solidFill>
                  <a:schemeClr val="tx1">
                    <a:lumMod val="65000"/>
                    <a:lumOff val="35000"/>
                  </a:schemeClr>
                </a:solidFill>
              </a:rPr>
              <a:t>codelists</a:t>
            </a:r>
            <a:r>
              <a:rPr lang="en-US" dirty="0">
                <a:solidFill>
                  <a:schemeClr val="tx1">
                    <a:lumMod val="65000"/>
                    <a:lumOff val="35000"/>
                  </a:schemeClr>
                </a:solidFill>
              </a:rPr>
              <a:t> as much as possible, from cross-domain </a:t>
            </a:r>
            <a:r>
              <a:rPr lang="en-US" dirty="0" err="1">
                <a:solidFill>
                  <a:schemeClr val="tx1">
                    <a:lumMod val="65000"/>
                    <a:lumOff val="35000"/>
                  </a:schemeClr>
                </a:solidFill>
              </a:rPr>
              <a:t>codelists</a:t>
            </a:r>
            <a:r>
              <a:rPr lang="en-US" dirty="0">
                <a:solidFill>
                  <a:schemeClr val="tx1">
                    <a:lumMod val="65000"/>
                    <a:lumOff val="35000"/>
                  </a:schemeClr>
                </a:solidFill>
              </a:rPr>
              <a:t>, standard or corporate </a:t>
            </a:r>
            <a:r>
              <a:rPr lang="en-US" dirty="0" err="1">
                <a:solidFill>
                  <a:schemeClr val="tx1">
                    <a:lumMod val="65000"/>
                    <a:lumOff val="35000"/>
                  </a:schemeClr>
                </a:solidFill>
              </a:rPr>
              <a:t>codelists</a:t>
            </a:r>
            <a:r>
              <a:rPr lang="en-US" dirty="0">
                <a:solidFill>
                  <a:schemeClr val="tx1">
                    <a:lumMod val="65000"/>
                    <a:lumOff val="35000"/>
                  </a:schemeClr>
                </a:solidFill>
              </a:rPr>
              <a:t>, previous projects, …</a:t>
            </a:r>
          </a:p>
          <a:p>
            <a:r>
              <a:rPr lang="en-US" dirty="0">
                <a:solidFill>
                  <a:schemeClr val="tx1">
                    <a:lumMod val="65000"/>
                    <a:lumOff val="35000"/>
                  </a:schemeClr>
                </a:solidFill>
              </a:rPr>
              <a:t>If an existing </a:t>
            </a:r>
            <a:r>
              <a:rPr lang="en-US" dirty="0" err="1">
                <a:solidFill>
                  <a:schemeClr val="tx1">
                    <a:lumMod val="65000"/>
                    <a:lumOff val="35000"/>
                  </a:schemeClr>
                </a:solidFill>
              </a:rPr>
              <a:t>codelist</a:t>
            </a:r>
            <a:r>
              <a:rPr lang="en-US" dirty="0">
                <a:solidFill>
                  <a:schemeClr val="tx1">
                    <a:lumMod val="65000"/>
                    <a:lumOff val="35000"/>
                  </a:schemeClr>
                </a:solidFill>
              </a:rPr>
              <a:t> can’t be re-used, create a new one, specifying codes, names, labels, orders and hierarchy.</a:t>
            </a:r>
          </a:p>
          <a:p>
            <a:r>
              <a:rPr lang="en-US" dirty="0">
                <a:solidFill>
                  <a:schemeClr val="tx1">
                    <a:lumMod val="65000"/>
                    <a:lumOff val="35000"/>
                  </a:schemeClr>
                </a:solidFill>
              </a:rPr>
              <a:t>Re-use standard statistical classifications when possible.</a:t>
            </a:r>
          </a:p>
          <a:p>
            <a:r>
              <a:rPr lang="en-US" dirty="0">
                <a:solidFill>
                  <a:schemeClr val="tx1">
                    <a:lumMod val="65000"/>
                    <a:lumOff val="35000"/>
                  </a:schemeClr>
                </a:solidFill>
              </a:rPr>
              <a:t>Include standard generic SDMX codes such _T (total) or _Z (non-applicable), if necessary.</a:t>
            </a:r>
          </a:p>
          <a:p>
            <a:r>
              <a:rPr lang="en-US" dirty="0">
                <a:solidFill>
                  <a:schemeClr val="tx1">
                    <a:lumMod val="65000"/>
                    <a:lumOff val="35000"/>
                  </a:schemeClr>
                </a:solidFill>
              </a:rPr>
              <a:t>If representation is non-coded select an appropriate datatype.</a:t>
            </a:r>
          </a:p>
          <a:p>
            <a:r>
              <a:rPr lang="en-US" dirty="0">
                <a:solidFill>
                  <a:schemeClr val="tx1">
                    <a:lumMod val="65000"/>
                    <a:lumOff val="35000"/>
                  </a:schemeClr>
                </a:solidFill>
              </a:rPr>
              <a:t>Define if attributes are mandatory or </a:t>
            </a:r>
            <a:r>
              <a:rPr lang="en-US" dirty="0" err="1">
                <a:solidFill>
                  <a:schemeClr val="tx1">
                    <a:lumMod val="65000"/>
                    <a:lumOff val="35000"/>
                  </a:schemeClr>
                </a:solidFill>
              </a:rPr>
              <a:t>conditionnal</a:t>
            </a:r>
            <a:r>
              <a:rPr lang="en-US" dirty="0">
                <a:solidFill>
                  <a:schemeClr val="tx1">
                    <a:lumMod val="65000"/>
                    <a:lumOff val="35000"/>
                  </a:schemeClr>
                </a:solidFill>
              </a:rPr>
              <a:t>.</a:t>
            </a:r>
          </a:p>
          <a:p>
            <a:endParaRPr lang="en-US" dirty="0">
              <a:solidFill>
                <a:schemeClr val="tx1">
                  <a:lumMod val="65000"/>
                  <a:lumOff val="35000"/>
                </a:schemeClr>
              </a:solidFill>
            </a:endParaRPr>
          </a:p>
        </p:txBody>
      </p:sp>
    </p:spTree>
    <p:extLst>
      <p:ext uri="{BB962C8B-B14F-4D97-AF65-F5344CB8AC3E}">
        <p14:creationId xmlns:p14="http://schemas.microsoft.com/office/powerpoint/2010/main" val="2269003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Define data types/</a:t>
            </a:r>
            <a:r>
              <a:rPr lang="en-US" dirty="0" err="1"/>
              <a:t>codelists</a:t>
            </a:r>
            <a:endParaRPr lang="en-US" dirty="0"/>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27</a:t>
            </a:fld>
            <a:endParaRPr lang="en-AU" dirty="0"/>
          </a:p>
        </p:txBody>
      </p:sp>
      <p:sp>
        <p:nvSpPr>
          <p:cNvPr id="12" name="Espace réservé du numéro de diapositive 3">
            <a:extLst>
              <a:ext uri="{FF2B5EF4-FFF2-40B4-BE49-F238E27FC236}">
                <a16:creationId xmlns:a16="http://schemas.microsoft.com/office/drawing/2014/main" id="{B2671883-D889-8524-AAD2-EFB37B665EAA}"/>
              </a:ext>
            </a:extLst>
          </p:cNvPr>
          <p:cNvSpPr txBox="1">
            <a:spLocks/>
          </p:cNvSpPr>
          <p:nvPr/>
        </p:nvSpPr>
        <p:spPr>
          <a:xfrm>
            <a:off x="11729990" y="6534073"/>
            <a:ext cx="464975"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37A59DA-F944-4B5E-899A-C0E0AB73DC02}" type="slidenum">
              <a:rPr lang="en-AU" smtClean="0"/>
              <a:pPr/>
              <a:t>27</a:t>
            </a:fld>
            <a:endParaRPr lang="en-AU" dirty="0"/>
          </a:p>
        </p:txBody>
      </p:sp>
      <p:sp>
        <p:nvSpPr>
          <p:cNvPr id="13" name="Content Placeholder 1">
            <a:extLst>
              <a:ext uri="{FF2B5EF4-FFF2-40B4-BE49-F238E27FC236}">
                <a16:creationId xmlns:a16="http://schemas.microsoft.com/office/drawing/2014/main" id="{B6079211-FE76-BB7C-2568-E4D316D7675F}"/>
              </a:ext>
            </a:extLst>
          </p:cNvPr>
          <p:cNvSpPr>
            <a:spLocks noGrp="1"/>
          </p:cNvSpPr>
          <p:nvPr>
            <p:ph idx="1"/>
          </p:nvPr>
        </p:nvSpPr>
        <p:spPr>
          <a:xfrm>
            <a:off x="1025624" y="1440000"/>
            <a:ext cx="10515600" cy="5044690"/>
          </a:xfrm>
        </p:spPr>
        <p:txBody>
          <a:bodyPr>
            <a:normAutofit/>
          </a:bodyPr>
          <a:lstStyle/>
          <a:p>
            <a:pPr marL="0" indent="0">
              <a:buNone/>
            </a:pPr>
            <a:r>
              <a:rPr lang="en-US" sz="1200" dirty="0">
                <a:hlinkClick r:id="rId7"/>
              </a:rPr>
              <a:t>https://explore.data.abs.gov.au/vis?fs[0]=Industries%2C0%7CAgriculture%23AGRICULTURE%23&amp;pg=0&amp;fc=Industries&amp;df[ds]=INDUSTRY_TOPICS&amp;df[id]=LSTOCK_SLAUGHT&amp;df[ag]=ABS&amp;df[vs]=1.0.0&amp;pd=2022-Q1%2C2022-Q4&amp;dq=.AUS.10.Q</a:t>
            </a: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p:txBody>
      </p:sp>
      <p:pic>
        <p:nvPicPr>
          <p:cNvPr id="14" name="Image 25">
            <a:extLst>
              <a:ext uri="{FF2B5EF4-FFF2-40B4-BE49-F238E27FC236}">
                <a16:creationId xmlns:a16="http://schemas.microsoft.com/office/drawing/2014/main" id="{323FCDFD-31BB-28CB-AA5D-3A328AA2C2E2}"/>
              </a:ext>
            </a:extLst>
          </p:cNvPr>
          <p:cNvPicPr>
            <a:picLocks noChangeAspect="1"/>
          </p:cNvPicPr>
          <p:nvPr/>
        </p:nvPicPr>
        <p:blipFill>
          <a:blip r:embed="rId8"/>
          <a:stretch>
            <a:fillRect/>
          </a:stretch>
        </p:blipFill>
        <p:spPr>
          <a:xfrm>
            <a:off x="1057477" y="2213029"/>
            <a:ext cx="7744906" cy="3372321"/>
          </a:xfrm>
          <a:prstGeom prst="rect">
            <a:avLst/>
          </a:prstGeom>
        </p:spPr>
      </p:pic>
      <p:sp>
        <p:nvSpPr>
          <p:cNvPr id="15" name="Rectangle 14">
            <a:extLst>
              <a:ext uri="{FF2B5EF4-FFF2-40B4-BE49-F238E27FC236}">
                <a16:creationId xmlns:a16="http://schemas.microsoft.com/office/drawing/2014/main" id="{771A0AE4-99F3-F0F0-0269-A21868862F4D}"/>
              </a:ext>
            </a:extLst>
          </p:cNvPr>
          <p:cNvSpPr/>
          <p:nvPr/>
        </p:nvSpPr>
        <p:spPr>
          <a:xfrm>
            <a:off x="1126574" y="3191806"/>
            <a:ext cx="1602297" cy="357915"/>
          </a:xfrm>
          <a:prstGeom prst="rect">
            <a:avLst/>
          </a:prstGeom>
          <a:solidFill>
            <a:srgbClr val="0070C0">
              <a:alpha val="60000"/>
            </a:srgbClr>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DIMENSION</a:t>
            </a:r>
          </a:p>
        </p:txBody>
      </p:sp>
      <p:sp>
        <p:nvSpPr>
          <p:cNvPr id="16" name="Rectangle 15">
            <a:extLst>
              <a:ext uri="{FF2B5EF4-FFF2-40B4-BE49-F238E27FC236}">
                <a16:creationId xmlns:a16="http://schemas.microsoft.com/office/drawing/2014/main" id="{4938E21C-B2BB-2659-A077-5ACA527F2A65}"/>
              </a:ext>
            </a:extLst>
          </p:cNvPr>
          <p:cNvSpPr/>
          <p:nvPr/>
        </p:nvSpPr>
        <p:spPr>
          <a:xfrm>
            <a:off x="2730372" y="2978959"/>
            <a:ext cx="1602297" cy="357915"/>
          </a:xfrm>
          <a:prstGeom prst="rect">
            <a:avLst/>
          </a:prstGeom>
          <a:solidFill>
            <a:srgbClr val="0070C0">
              <a:alpha val="60000"/>
            </a:srgbClr>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DIMENSION</a:t>
            </a:r>
          </a:p>
        </p:txBody>
      </p:sp>
      <p:sp>
        <p:nvSpPr>
          <p:cNvPr id="17" name="Rectangle 16">
            <a:extLst>
              <a:ext uri="{FF2B5EF4-FFF2-40B4-BE49-F238E27FC236}">
                <a16:creationId xmlns:a16="http://schemas.microsoft.com/office/drawing/2014/main" id="{3EFFDA34-57C1-5367-E5D4-1922AE74CA25}"/>
              </a:ext>
            </a:extLst>
          </p:cNvPr>
          <p:cNvSpPr/>
          <p:nvPr/>
        </p:nvSpPr>
        <p:spPr>
          <a:xfrm>
            <a:off x="5618265" y="4086942"/>
            <a:ext cx="1602297" cy="357915"/>
          </a:xfrm>
          <a:prstGeom prst="rect">
            <a:avLst/>
          </a:prstGeom>
          <a:solidFill>
            <a:srgbClr val="C00000">
              <a:alpha val="60000"/>
            </a:srgbClr>
          </a:solid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MEASURE</a:t>
            </a:r>
          </a:p>
        </p:txBody>
      </p:sp>
      <p:sp>
        <p:nvSpPr>
          <p:cNvPr id="18" name="Rectangle 17">
            <a:extLst>
              <a:ext uri="{FF2B5EF4-FFF2-40B4-BE49-F238E27FC236}">
                <a16:creationId xmlns:a16="http://schemas.microsoft.com/office/drawing/2014/main" id="{BB468621-0470-114D-9B44-735F7FFB7CAF}"/>
              </a:ext>
            </a:extLst>
          </p:cNvPr>
          <p:cNvSpPr/>
          <p:nvPr/>
        </p:nvSpPr>
        <p:spPr>
          <a:xfrm>
            <a:off x="865870" y="2254119"/>
            <a:ext cx="1602297" cy="357915"/>
          </a:xfrm>
          <a:prstGeom prst="rect">
            <a:avLst/>
          </a:prstGeom>
          <a:solidFill>
            <a:srgbClr val="0070C0">
              <a:alpha val="60000"/>
            </a:srgbClr>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DIMENSION</a:t>
            </a:r>
          </a:p>
        </p:txBody>
      </p:sp>
      <p:sp>
        <p:nvSpPr>
          <p:cNvPr id="19" name="Rectangle 18">
            <a:extLst>
              <a:ext uri="{FF2B5EF4-FFF2-40B4-BE49-F238E27FC236}">
                <a16:creationId xmlns:a16="http://schemas.microsoft.com/office/drawing/2014/main" id="{C002833C-7211-147A-9D5F-370B97067497}"/>
              </a:ext>
            </a:extLst>
          </p:cNvPr>
          <p:cNvSpPr/>
          <p:nvPr/>
        </p:nvSpPr>
        <p:spPr>
          <a:xfrm>
            <a:off x="2479683" y="2261931"/>
            <a:ext cx="1602297" cy="357915"/>
          </a:xfrm>
          <a:prstGeom prst="rect">
            <a:avLst/>
          </a:prstGeom>
          <a:solidFill>
            <a:srgbClr val="0070C0">
              <a:alpha val="60000"/>
            </a:srgbClr>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DIMENSION</a:t>
            </a:r>
          </a:p>
        </p:txBody>
      </p:sp>
      <p:sp>
        <p:nvSpPr>
          <p:cNvPr id="20" name="Rectangle 19">
            <a:extLst>
              <a:ext uri="{FF2B5EF4-FFF2-40B4-BE49-F238E27FC236}">
                <a16:creationId xmlns:a16="http://schemas.microsoft.com/office/drawing/2014/main" id="{1BE65198-49D6-679A-D55B-04C687ED6BDF}"/>
              </a:ext>
            </a:extLst>
          </p:cNvPr>
          <p:cNvSpPr/>
          <p:nvPr/>
        </p:nvSpPr>
        <p:spPr>
          <a:xfrm>
            <a:off x="4083051" y="2258999"/>
            <a:ext cx="1602297" cy="357915"/>
          </a:xfrm>
          <a:prstGeom prst="rect">
            <a:avLst/>
          </a:prstGeom>
          <a:solidFill>
            <a:srgbClr val="0070C0">
              <a:alpha val="60000"/>
            </a:srgbClr>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DIMENSION</a:t>
            </a:r>
          </a:p>
        </p:txBody>
      </p:sp>
      <p:sp>
        <p:nvSpPr>
          <p:cNvPr id="21" name="Rectangle 20">
            <a:extLst>
              <a:ext uri="{FF2B5EF4-FFF2-40B4-BE49-F238E27FC236}">
                <a16:creationId xmlns:a16="http://schemas.microsoft.com/office/drawing/2014/main" id="{B15502FA-E5FE-C511-A341-E7D200DB58E1}"/>
              </a:ext>
            </a:extLst>
          </p:cNvPr>
          <p:cNvSpPr/>
          <p:nvPr/>
        </p:nvSpPr>
        <p:spPr>
          <a:xfrm>
            <a:off x="869722" y="2616452"/>
            <a:ext cx="1602297" cy="357915"/>
          </a:xfrm>
          <a:prstGeom prst="rect">
            <a:avLst/>
          </a:prstGeom>
          <a:solidFill>
            <a:srgbClr val="00B050">
              <a:alpha val="60000"/>
            </a:srgb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ATTRIBUTE</a:t>
            </a:r>
          </a:p>
        </p:txBody>
      </p:sp>
      <p:sp>
        <p:nvSpPr>
          <p:cNvPr id="22" name="Rectangle 21">
            <a:extLst>
              <a:ext uri="{FF2B5EF4-FFF2-40B4-BE49-F238E27FC236}">
                <a16:creationId xmlns:a16="http://schemas.microsoft.com/office/drawing/2014/main" id="{761C881B-9D78-1748-C411-4402EAA42E84}"/>
              </a:ext>
            </a:extLst>
          </p:cNvPr>
          <p:cNvSpPr/>
          <p:nvPr/>
        </p:nvSpPr>
        <p:spPr>
          <a:xfrm>
            <a:off x="2468465" y="2617396"/>
            <a:ext cx="1602297" cy="357915"/>
          </a:xfrm>
          <a:prstGeom prst="rect">
            <a:avLst/>
          </a:prstGeom>
          <a:solidFill>
            <a:srgbClr val="00B050">
              <a:alpha val="60000"/>
            </a:srgb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ATTRIBUTE</a:t>
            </a:r>
          </a:p>
        </p:txBody>
      </p:sp>
    </p:spTree>
    <p:extLst>
      <p:ext uri="{BB962C8B-B14F-4D97-AF65-F5344CB8AC3E}">
        <p14:creationId xmlns:p14="http://schemas.microsoft.com/office/powerpoint/2010/main" val="1367652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Define data types/</a:t>
            </a:r>
            <a:r>
              <a:rPr lang="en-US" dirty="0" err="1"/>
              <a:t>codelists</a:t>
            </a:r>
            <a:endParaRPr lang="en-US" dirty="0"/>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28</a:t>
            </a:fld>
            <a:endParaRPr lang="en-AU" dirty="0"/>
          </a:p>
        </p:txBody>
      </p:sp>
      <p:sp>
        <p:nvSpPr>
          <p:cNvPr id="12" name="Content Placeholder 1">
            <a:extLst>
              <a:ext uri="{FF2B5EF4-FFF2-40B4-BE49-F238E27FC236}">
                <a16:creationId xmlns:a16="http://schemas.microsoft.com/office/drawing/2014/main" id="{E3C02C65-08F9-7269-D149-AB281B0697FB}"/>
              </a:ext>
            </a:extLst>
          </p:cNvPr>
          <p:cNvSpPr>
            <a:spLocks noGrp="1"/>
          </p:cNvSpPr>
          <p:nvPr>
            <p:ph idx="1"/>
          </p:nvPr>
        </p:nvSpPr>
        <p:spPr>
          <a:xfrm>
            <a:off x="1025624" y="1440000"/>
            <a:ext cx="10515600" cy="5044690"/>
          </a:xfrm>
        </p:spPr>
        <p:txBody>
          <a:bodyPr>
            <a:normAutofit/>
          </a:bodyPr>
          <a:lstStyle/>
          <a:p>
            <a:pPr marL="0" indent="0">
              <a:buNone/>
            </a:pPr>
            <a:r>
              <a:rPr lang="en-US" sz="1200" dirty="0">
                <a:hlinkClick r:id="rId7"/>
              </a:rPr>
              <a:t>https://explore.data.abs.gov.au/vis?fs[0]=Industries%2C0%7CAgriculture%23AGRICULTURE%23&amp;pg=0&amp;fc=Industries&amp;df[ds]=INDUSTRY_TOPICS&amp;df[id]=LSTOCK_SLAUGHT&amp;df[ag]=ABS&amp;df[vs]=1.0.0&amp;pd=2022-Q1%2C2022-Q4&amp;dq=.AUS.10.Q</a:t>
            </a: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p:txBody>
      </p:sp>
      <p:pic>
        <p:nvPicPr>
          <p:cNvPr id="13" name="Image 16">
            <a:extLst>
              <a:ext uri="{FF2B5EF4-FFF2-40B4-BE49-F238E27FC236}">
                <a16:creationId xmlns:a16="http://schemas.microsoft.com/office/drawing/2014/main" id="{4038CF2C-2427-05CF-F516-038849F698D9}"/>
              </a:ext>
            </a:extLst>
          </p:cNvPr>
          <p:cNvPicPr>
            <a:picLocks noChangeAspect="1"/>
          </p:cNvPicPr>
          <p:nvPr/>
        </p:nvPicPr>
        <p:blipFill>
          <a:blip r:embed="rId8"/>
          <a:stretch>
            <a:fillRect/>
          </a:stretch>
        </p:blipFill>
        <p:spPr>
          <a:xfrm>
            <a:off x="1057477" y="2213029"/>
            <a:ext cx="7744906" cy="3372321"/>
          </a:xfrm>
          <a:prstGeom prst="rect">
            <a:avLst/>
          </a:prstGeom>
        </p:spPr>
      </p:pic>
      <p:sp>
        <p:nvSpPr>
          <p:cNvPr id="14" name="Rectangle 13">
            <a:extLst>
              <a:ext uri="{FF2B5EF4-FFF2-40B4-BE49-F238E27FC236}">
                <a16:creationId xmlns:a16="http://schemas.microsoft.com/office/drawing/2014/main" id="{127AEBC1-9F5C-A596-57AE-A17EA19A9002}"/>
              </a:ext>
            </a:extLst>
          </p:cNvPr>
          <p:cNvSpPr/>
          <p:nvPr/>
        </p:nvSpPr>
        <p:spPr>
          <a:xfrm>
            <a:off x="1126574" y="3191806"/>
            <a:ext cx="1602297" cy="357915"/>
          </a:xfrm>
          <a:prstGeom prst="rect">
            <a:avLst/>
          </a:prstGeom>
          <a:solidFill>
            <a:srgbClr val="7F6000">
              <a:alpha val="60000"/>
            </a:srgbClr>
          </a:solidFill>
          <a:ln w="381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CODED</a:t>
            </a:r>
          </a:p>
        </p:txBody>
      </p:sp>
      <p:sp>
        <p:nvSpPr>
          <p:cNvPr id="15" name="Rectangle 14">
            <a:extLst>
              <a:ext uri="{FF2B5EF4-FFF2-40B4-BE49-F238E27FC236}">
                <a16:creationId xmlns:a16="http://schemas.microsoft.com/office/drawing/2014/main" id="{98B83B5E-859A-E2F1-F3B4-021410AF1237}"/>
              </a:ext>
            </a:extLst>
          </p:cNvPr>
          <p:cNvSpPr/>
          <p:nvPr/>
        </p:nvSpPr>
        <p:spPr>
          <a:xfrm>
            <a:off x="2730372" y="2978959"/>
            <a:ext cx="1602297" cy="357915"/>
          </a:xfrm>
          <a:prstGeom prst="rect">
            <a:avLst/>
          </a:prstGeom>
          <a:solidFill>
            <a:srgbClr val="7F6000">
              <a:alpha val="60000"/>
            </a:srgbClr>
          </a:solidFill>
          <a:ln w="381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TIME</a:t>
            </a:r>
          </a:p>
        </p:txBody>
      </p:sp>
      <p:sp>
        <p:nvSpPr>
          <p:cNvPr id="16" name="Rectangle 15">
            <a:extLst>
              <a:ext uri="{FF2B5EF4-FFF2-40B4-BE49-F238E27FC236}">
                <a16:creationId xmlns:a16="http://schemas.microsoft.com/office/drawing/2014/main" id="{4B024B36-CB5B-FFA2-1040-6FE5D6F59913}"/>
              </a:ext>
            </a:extLst>
          </p:cNvPr>
          <p:cNvSpPr/>
          <p:nvPr/>
        </p:nvSpPr>
        <p:spPr>
          <a:xfrm>
            <a:off x="5618265" y="4086942"/>
            <a:ext cx="1602297" cy="357915"/>
          </a:xfrm>
          <a:prstGeom prst="rect">
            <a:avLst/>
          </a:prstGeom>
          <a:solidFill>
            <a:srgbClr val="7F6000">
              <a:alpha val="60000"/>
            </a:srgbClr>
          </a:solidFill>
          <a:ln w="381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NUMERIC</a:t>
            </a:r>
          </a:p>
        </p:txBody>
      </p:sp>
      <p:sp>
        <p:nvSpPr>
          <p:cNvPr id="17" name="Rectangle 16">
            <a:extLst>
              <a:ext uri="{FF2B5EF4-FFF2-40B4-BE49-F238E27FC236}">
                <a16:creationId xmlns:a16="http://schemas.microsoft.com/office/drawing/2014/main" id="{9A0CE167-4385-4FF2-2517-048B4E707AF7}"/>
              </a:ext>
            </a:extLst>
          </p:cNvPr>
          <p:cNvSpPr/>
          <p:nvPr/>
        </p:nvSpPr>
        <p:spPr>
          <a:xfrm>
            <a:off x="865870" y="2254119"/>
            <a:ext cx="1602297" cy="357915"/>
          </a:xfrm>
          <a:prstGeom prst="rect">
            <a:avLst/>
          </a:prstGeom>
          <a:solidFill>
            <a:srgbClr val="7F6000">
              <a:alpha val="60000"/>
            </a:srgbClr>
          </a:solidFill>
          <a:ln w="381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CODED</a:t>
            </a:r>
          </a:p>
        </p:txBody>
      </p:sp>
      <p:sp>
        <p:nvSpPr>
          <p:cNvPr id="18" name="Rectangle 17">
            <a:extLst>
              <a:ext uri="{FF2B5EF4-FFF2-40B4-BE49-F238E27FC236}">
                <a16:creationId xmlns:a16="http://schemas.microsoft.com/office/drawing/2014/main" id="{2529D584-2654-9E31-B1A2-AFDAACC80990}"/>
              </a:ext>
            </a:extLst>
          </p:cNvPr>
          <p:cNvSpPr/>
          <p:nvPr/>
        </p:nvSpPr>
        <p:spPr>
          <a:xfrm>
            <a:off x="2479683" y="2261931"/>
            <a:ext cx="1602297" cy="357915"/>
          </a:xfrm>
          <a:prstGeom prst="rect">
            <a:avLst/>
          </a:prstGeom>
          <a:solidFill>
            <a:srgbClr val="7F6000">
              <a:alpha val="60000"/>
            </a:srgbClr>
          </a:solidFill>
          <a:ln w="381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CODED</a:t>
            </a:r>
          </a:p>
        </p:txBody>
      </p:sp>
      <p:sp>
        <p:nvSpPr>
          <p:cNvPr id="19" name="Rectangle 18">
            <a:extLst>
              <a:ext uri="{FF2B5EF4-FFF2-40B4-BE49-F238E27FC236}">
                <a16:creationId xmlns:a16="http://schemas.microsoft.com/office/drawing/2014/main" id="{5C29096D-95A1-5209-210F-08DBC88AC63E}"/>
              </a:ext>
            </a:extLst>
          </p:cNvPr>
          <p:cNvSpPr/>
          <p:nvPr/>
        </p:nvSpPr>
        <p:spPr>
          <a:xfrm>
            <a:off x="4083051" y="2258999"/>
            <a:ext cx="1602297" cy="357915"/>
          </a:xfrm>
          <a:prstGeom prst="rect">
            <a:avLst/>
          </a:prstGeom>
          <a:solidFill>
            <a:srgbClr val="7F6000">
              <a:alpha val="60000"/>
            </a:srgbClr>
          </a:solidFill>
          <a:ln w="381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CODED</a:t>
            </a:r>
          </a:p>
        </p:txBody>
      </p:sp>
      <p:sp>
        <p:nvSpPr>
          <p:cNvPr id="20" name="Rectangle 19">
            <a:extLst>
              <a:ext uri="{FF2B5EF4-FFF2-40B4-BE49-F238E27FC236}">
                <a16:creationId xmlns:a16="http://schemas.microsoft.com/office/drawing/2014/main" id="{D9EA2533-92A4-5DEA-3115-A9294095CFAB}"/>
              </a:ext>
            </a:extLst>
          </p:cNvPr>
          <p:cNvSpPr/>
          <p:nvPr/>
        </p:nvSpPr>
        <p:spPr>
          <a:xfrm>
            <a:off x="869722" y="2616452"/>
            <a:ext cx="1602297" cy="357915"/>
          </a:xfrm>
          <a:prstGeom prst="rect">
            <a:avLst/>
          </a:prstGeom>
          <a:solidFill>
            <a:srgbClr val="7F6000">
              <a:alpha val="60000"/>
            </a:srgbClr>
          </a:solidFill>
          <a:ln w="381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CODED</a:t>
            </a:r>
          </a:p>
        </p:txBody>
      </p:sp>
      <p:sp>
        <p:nvSpPr>
          <p:cNvPr id="21" name="Rectangle 20">
            <a:extLst>
              <a:ext uri="{FF2B5EF4-FFF2-40B4-BE49-F238E27FC236}">
                <a16:creationId xmlns:a16="http://schemas.microsoft.com/office/drawing/2014/main" id="{45C1564F-15B4-3A7B-B6F2-F8A4F501A2F1}"/>
              </a:ext>
            </a:extLst>
          </p:cNvPr>
          <p:cNvSpPr/>
          <p:nvPr/>
        </p:nvSpPr>
        <p:spPr>
          <a:xfrm>
            <a:off x="2468465" y="2617396"/>
            <a:ext cx="1602297" cy="357915"/>
          </a:xfrm>
          <a:prstGeom prst="rect">
            <a:avLst/>
          </a:prstGeom>
          <a:solidFill>
            <a:srgbClr val="7F6000">
              <a:alpha val="60000"/>
            </a:srgbClr>
          </a:solidFill>
          <a:ln w="381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CODED</a:t>
            </a:r>
          </a:p>
        </p:txBody>
      </p:sp>
    </p:spTree>
    <p:extLst>
      <p:ext uri="{BB962C8B-B14F-4D97-AF65-F5344CB8AC3E}">
        <p14:creationId xmlns:p14="http://schemas.microsoft.com/office/powerpoint/2010/main" val="3340100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Compose the DSD</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29</a:t>
            </a:fld>
            <a:endParaRPr lang="en-AU" dirty="0"/>
          </a:p>
        </p:txBody>
      </p:sp>
      <p:sp>
        <p:nvSpPr>
          <p:cNvPr id="12" name="Content Placeholder 1">
            <a:extLst>
              <a:ext uri="{FF2B5EF4-FFF2-40B4-BE49-F238E27FC236}">
                <a16:creationId xmlns:a16="http://schemas.microsoft.com/office/drawing/2014/main" id="{192B69E2-5A63-A82D-A737-48026CDDB097}"/>
              </a:ext>
            </a:extLst>
          </p:cNvPr>
          <p:cNvSpPr>
            <a:spLocks noGrp="1"/>
          </p:cNvSpPr>
          <p:nvPr>
            <p:ph idx="1"/>
          </p:nvPr>
        </p:nvSpPr>
        <p:spPr>
          <a:xfrm>
            <a:off x="1025624" y="1440000"/>
            <a:ext cx="10515600" cy="4351338"/>
          </a:xfrm>
        </p:spPr>
        <p:txBody>
          <a:bodyPr>
            <a:normAutofit/>
          </a:bodyPr>
          <a:lstStyle/>
          <a:p>
            <a:r>
              <a:rPr lang="en-US" dirty="0">
                <a:solidFill>
                  <a:schemeClr val="tx1">
                    <a:lumMod val="65000"/>
                    <a:lumOff val="35000"/>
                  </a:schemeClr>
                </a:solidFill>
              </a:rPr>
              <a:t>Consolidate the list of components, associated concepts and representations (</a:t>
            </a:r>
            <a:r>
              <a:rPr lang="en-US" dirty="0" err="1">
                <a:solidFill>
                  <a:schemeClr val="tx1">
                    <a:lumMod val="65000"/>
                    <a:lumOff val="35000"/>
                  </a:schemeClr>
                </a:solidFill>
              </a:rPr>
              <a:t>codelists</a:t>
            </a:r>
            <a:r>
              <a:rPr lang="en-US" dirty="0">
                <a:solidFill>
                  <a:schemeClr val="tx1">
                    <a:lumMod val="65000"/>
                    <a:lumOff val="35000"/>
                  </a:schemeClr>
                </a:solidFill>
              </a:rPr>
              <a:t> of datatypes).</a:t>
            </a:r>
          </a:p>
          <a:p>
            <a:r>
              <a:rPr lang="en-US" dirty="0">
                <a:solidFill>
                  <a:schemeClr val="tx1">
                    <a:lumMod val="65000"/>
                    <a:lumOff val="35000"/>
                  </a:schemeClr>
                </a:solidFill>
              </a:rPr>
              <a:t>Set the order of dimensions.</a:t>
            </a:r>
          </a:p>
          <a:p>
            <a:r>
              <a:rPr lang="en-US" dirty="0">
                <a:solidFill>
                  <a:schemeClr val="tx1">
                    <a:lumMod val="65000"/>
                    <a:lumOff val="35000"/>
                  </a:schemeClr>
                </a:solidFill>
              </a:rPr>
              <a:t>Define attachment level of attributes.</a:t>
            </a:r>
          </a:p>
        </p:txBody>
      </p:sp>
    </p:spTree>
    <p:extLst>
      <p:ext uri="{BB962C8B-B14F-4D97-AF65-F5344CB8AC3E}">
        <p14:creationId xmlns:p14="http://schemas.microsoft.com/office/powerpoint/2010/main" val="206282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7B41A2-B232-E88E-60FF-2A017EE70308}"/>
              </a:ext>
            </a:extLst>
          </p:cNvPr>
          <p:cNvSpPr>
            <a:spLocks noGrp="1"/>
          </p:cNvSpPr>
          <p:nvPr>
            <p:ph idx="1"/>
          </p:nvPr>
        </p:nvSpPr>
        <p:spPr>
          <a:xfrm>
            <a:off x="1025623" y="1667621"/>
            <a:ext cx="5040000" cy="4791564"/>
          </a:xfrm>
        </p:spPr>
        <p:txBody>
          <a:bodyPr>
            <a:noAutofit/>
          </a:bodyPr>
          <a:lstStyle/>
          <a:p>
            <a:pPr>
              <a:buFont typeface="Wingdings" panose="05000000000000000000" pitchFamily="2" charset="2"/>
              <a:buChar char="v"/>
            </a:pPr>
            <a:r>
              <a:rPr lang="en-AU" sz="1600" dirty="0">
                <a:solidFill>
                  <a:schemeClr val="tx1">
                    <a:lumMod val="65000"/>
                    <a:lumOff val="35000"/>
                  </a:schemeClr>
                </a:solidFill>
              </a:rPr>
              <a:t>Quality of a data structure</a:t>
            </a:r>
          </a:p>
          <a:p>
            <a:pPr>
              <a:buFont typeface="Wingdings" panose="05000000000000000000" pitchFamily="2" charset="2"/>
              <a:buChar char="v"/>
            </a:pPr>
            <a:r>
              <a:rPr lang="en-AU" sz="1600" dirty="0">
                <a:solidFill>
                  <a:schemeClr val="tx1">
                    <a:lumMod val="65000"/>
                    <a:lumOff val="35000"/>
                  </a:schemeClr>
                </a:solidFill>
              </a:rPr>
              <a:t>Linked open data principles</a:t>
            </a:r>
          </a:p>
          <a:p>
            <a:pPr>
              <a:buFont typeface="Wingdings" panose="05000000000000000000" pitchFamily="2" charset="2"/>
              <a:buChar char="v"/>
            </a:pPr>
            <a:r>
              <a:rPr lang="en-AU" sz="1600" dirty="0">
                <a:solidFill>
                  <a:schemeClr val="tx1">
                    <a:lumMod val="65000"/>
                    <a:lumOff val="35000"/>
                  </a:schemeClr>
                </a:solidFill>
              </a:rPr>
              <a:t>Semantic interoperability</a:t>
            </a:r>
          </a:p>
          <a:p>
            <a:pPr>
              <a:buFont typeface="Wingdings" panose="05000000000000000000" pitchFamily="2" charset="2"/>
              <a:buChar char="v"/>
            </a:pPr>
            <a:r>
              <a:rPr lang="en-AU" sz="1600" dirty="0">
                <a:solidFill>
                  <a:schemeClr val="tx1">
                    <a:lumMod val="65000"/>
                    <a:lumOff val="35000"/>
                  </a:schemeClr>
                </a:solidFill>
              </a:rPr>
              <a:t>Content-oriented guidelines</a:t>
            </a:r>
          </a:p>
          <a:p>
            <a:pPr>
              <a:buFont typeface="Wingdings" panose="05000000000000000000" pitchFamily="2" charset="2"/>
              <a:buChar char="v"/>
            </a:pPr>
            <a:r>
              <a:rPr lang="en-AU" sz="1600" dirty="0">
                <a:solidFill>
                  <a:schemeClr val="tx1">
                    <a:lumMod val="65000"/>
                    <a:lumOff val="35000"/>
                  </a:schemeClr>
                </a:solidFill>
              </a:rPr>
              <a:t>Cross-domain concepts</a:t>
            </a:r>
          </a:p>
          <a:p>
            <a:pPr>
              <a:buFont typeface="Wingdings" panose="05000000000000000000" pitchFamily="2" charset="2"/>
              <a:buChar char="v"/>
            </a:pPr>
            <a:r>
              <a:rPr lang="en-AU" sz="1600" dirty="0">
                <a:solidFill>
                  <a:schemeClr val="tx1">
                    <a:lumMod val="65000"/>
                    <a:lumOff val="35000"/>
                  </a:schemeClr>
                </a:solidFill>
              </a:rPr>
              <a:t>Frequently used components</a:t>
            </a:r>
          </a:p>
          <a:p>
            <a:pPr>
              <a:buFont typeface="Wingdings" panose="05000000000000000000" pitchFamily="2" charset="2"/>
              <a:buChar char="v"/>
            </a:pPr>
            <a:r>
              <a:rPr lang="en-AU" sz="1600" dirty="0">
                <a:solidFill>
                  <a:schemeClr val="tx1">
                    <a:lumMod val="65000"/>
                    <a:lumOff val="35000"/>
                  </a:schemeClr>
                </a:solidFill>
              </a:rPr>
              <a:t>Cross-domain </a:t>
            </a:r>
            <a:r>
              <a:rPr lang="en-AU" sz="1600" dirty="0" err="1">
                <a:solidFill>
                  <a:schemeClr val="tx1">
                    <a:lumMod val="65000"/>
                    <a:lumOff val="35000"/>
                  </a:schemeClr>
                </a:solidFill>
              </a:rPr>
              <a:t>codelists</a:t>
            </a:r>
            <a:endParaRPr lang="en-AU" sz="1600" dirty="0">
              <a:solidFill>
                <a:schemeClr val="tx1">
                  <a:lumMod val="65000"/>
                  <a:lumOff val="35000"/>
                </a:schemeClr>
              </a:solidFill>
            </a:endParaRPr>
          </a:p>
          <a:p>
            <a:pPr>
              <a:buFont typeface="Wingdings" panose="05000000000000000000" pitchFamily="2" charset="2"/>
              <a:buChar char="v"/>
            </a:pPr>
            <a:r>
              <a:rPr lang="en-AU" sz="1600" dirty="0">
                <a:solidFill>
                  <a:schemeClr val="tx1">
                    <a:lumMod val="65000"/>
                    <a:lumOff val="35000"/>
                  </a:schemeClr>
                </a:solidFill>
              </a:rPr>
              <a:t>SDMX Global Registry</a:t>
            </a:r>
          </a:p>
          <a:p>
            <a:pPr>
              <a:buFont typeface="Wingdings" panose="05000000000000000000" pitchFamily="2" charset="2"/>
              <a:buChar char="v"/>
            </a:pPr>
            <a:r>
              <a:rPr lang="en-AU" sz="1600" dirty="0">
                <a:solidFill>
                  <a:schemeClr val="tx1">
                    <a:lumMod val="65000"/>
                    <a:lumOff val="35000"/>
                  </a:schemeClr>
                </a:solidFill>
              </a:rPr>
              <a:t>Governing SDMX artefacts</a:t>
            </a:r>
          </a:p>
          <a:p>
            <a:pPr>
              <a:buFont typeface="Wingdings" panose="05000000000000000000" pitchFamily="2" charset="2"/>
              <a:buChar char="v"/>
            </a:pPr>
            <a:r>
              <a:rPr lang="en-AU" sz="1600" dirty="0">
                <a:solidFill>
                  <a:schemeClr val="tx1">
                    <a:lumMod val="65000"/>
                    <a:lumOff val="35000"/>
                  </a:schemeClr>
                </a:solidFill>
              </a:rPr>
              <a:t>Guidelines for SDMX DSDs</a:t>
            </a:r>
          </a:p>
          <a:p>
            <a:pPr>
              <a:buFont typeface="Wingdings" panose="05000000000000000000" pitchFamily="2" charset="2"/>
              <a:buChar char="v"/>
            </a:pPr>
            <a:r>
              <a:rPr lang="en-AU" sz="1600" dirty="0">
                <a:solidFill>
                  <a:schemeClr val="tx1">
                    <a:lumMod val="65000"/>
                    <a:lumOff val="35000"/>
                  </a:schemeClr>
                </a:solidFill>
              </a:rPr>
              <a:t>Structural principles </a:t>
            </a:r>
          </a:p>
          <a:p>
            <a:pPr>
              <a:buFont typeface="Wingdings" panose="05000000000000000000" pitchFamily="2" charset="2"/>
              <a:buChar char="v"/>
            </a:pPr>
            <a:r>
              <a:rPr lang="en-AU" sz="1600" dirty="0">
                <a:solidFill>
                  <a:schemeClr val="tx1">
                    <a:lumMod val="65000"/>
                    <a:lumOff val="35000"/>
                  </a:schemeClr>
                </a:solidFill>
              </a:rPr>
              <a:t>Local/global representations</a:t>
            </a:r>
          </a:p>
          <a:p>
            <a:pPr>
              <a:buFont typeface="Wingdings" panose="05000000000000000000" pitchFamily="2" charset="2"/>
              <a:buChar char="v"/>
            </a:pPr>
            <a:r>
              <a:rPr lang="en-AU" sz="1600">
                <a:solidFill>
                  <a:schemeClr val="tx1">
                    <a:lumMod val="65000"/>
                    <a:lumOff val="35000"/>
                  </a:schemeClr>
                </a:solidFill>
              </a:rPr>
              <a:t>Global DSDs</a:t>
            </a:r>
          </a:p>
        </p:txBody>
      </p:sp>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Outline</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a:t>
            </a:fld>
            <a:endParaRPr lang="en-AU" dirty="0"/>
          </a:p>
        </p:txBody>
      </p:sp>
      <p:sp>
        <p:nvSpPr>
          <p:cNvPr id="12" name="Content Placeholder 1">
            <a:extLst>
              <a:ext uri="{FF2B5EF4-FFF2-40B4-BE49-F238E27FC236}">
                <a16:creationId xmlns:a16="http://schemas.microsoft.com/office/drawing/2014/main" id="{3D06BA06-7CDE-F6A8-439A-71D50D2DAB42}"/>
              </a:ext>
            </a:extLst>
          </p:cNvPr>
          <p:cNvSpPr txBox="1">
            <a:spLocks/>
          </p:cNvSpPr>
          <p:nvPr/>
        </p:nvSpPr>
        <p:spPr>
          <a:xfrm>
            <a:off x="6701312" y="1667621"/>
            <a:ext cx="5040000" cy="47915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46A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46A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6A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6A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6A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AU" sz="1600" dirty="0">
                <a:solidFill>
                  <a:schemeClr val="tx1">
                    <a:lumMod val="65000"/>
                    <a:lumOff val="35000"/>
                  </a:schemeClr>
                </a:solidFill>
              </a:rPr>
              <a:t>Process of data modelling</a:t>
            </a:r>
          </a:p>
          <a:p>
            <a:pPr>
              <a:buFont typeface="Wingdings" panose="05000000000000000000" pitchFamily="2" charset="2"/>
              <a:buChar char="v"/>
            </a:pPr>
            <a:r>
              <a:rPr lang="en-AU" sz="1600" dirty="0">
                <a:solidFill>
                  <a:schemeClr val="tx1">
                    <a:lumMod val="65000"/>
                    <a:lumOff val="35000"/>
                  </a:schemeClr>
                </a:solidFill>
              </a:rPr>
              <a:t>Identify statistical concepts</a:t>
            </a:r>
          </a:p>
          <a:p>
            <a:pPr>
              <a:buFont typeface="Wingdings" panose="05000000000000000000" pitchFamily="2" charset="2"/>
              <a:buChar char="v"/>
            </a:pPr>
            <a:r>
              <a:rPr lang="en-AU" sz="1600" dirty="0">
                <a:solidFill>
                  <a:schemeClr val="tx1">
                    <a:lumMod val="65000"/>
                    <a:lumOff val="35000"/>
                  </a:schemeClr>
                </a:solidFill>
              </a:rPr>
              <a:t>Assign roles to concepts</a:t>
            </a:r>
          </a:p>
          <a:p>
            <a:pPr>
              <a:buFont typeface="Wingdings" panose="05000000000000000000" pitchFamily="2" charset="2"/>
              <a:buChar char="v"/>
            </a:pPr>
            <a:r>
              <a:rPr lang="en-AU" sz="1600" dirty="0">
                <a:solidFill>
                  <a:schemeClr val="tx1">
                    <a:lumMod val="65000"/>
                    <a:lumOff val="35000"/>
                  </a:schemeClr>
                </a:solidFill>
              </a:rPr>
              <a:t>Define data types/</a:t>
            </a:r>
            <a:r>
              <a:rPr lang="en-AU" sz="1600" dirty="0" err="1">
                <a:solidFill>
                  <a:schemeClr val="tx1">
                    <a:lumMod val="65000"/>
                    <a:lumOff val="35000"/>
                  </a:schemeClr>
                </a:solidFill>
              </a:rPr>
              <a:t>codelists</a:t>
            </a:r>
            <a:endParaRPr lang="en-AU" sz="1600" dirty="0">
              <a:solidFill>
                <a:schemeClr val="tx1">
                  <a:lumMod val="65000"/>
                  <a:lumOff val="35000"/>
                </a:schemeClr>
              </a:solidFill>
            </a:endParaRPr>
          </a:p>
          <a:p>
            <a:pPr>
              <a:buFont typeface="Wingdings" panose="05000000000000000000" pitchFamily="2" charset="2"/>
              <a:buChar char="v"/>
            </a:pPr>
            <a:r>
              <a:rPr lang="en-AU" sz="1600" dirty="0">
                <a:solidFill>
                  <a:schemeClr val="tx1">
                    <a:lumMod val="65000"/>
                    <a:lumOff val="35000"/>
                  </a:schemeClr>
                </a:solidFill>
              </a:rPr>
              <a:t>Compose the DSD</a:t>
            </a:r>
          </a:p>
          <a:p>
            <a:pPr>
              <a:buFont typeface="Wingdings" panose="05000000000000000000" pitchFamily="2" charset="2"/>
              <a:buChar char="v"/>
            </a:pPr>
            <a:r>
              <a:rPr lang="en-AU" sz="1600" dirty="0">
                <a:solidFill>
                  <a:schemeClr val="tx1">
                    <a:lumMod val="65000"/>
                    <a:lumOff val="35000"/>
                  </a:schemeClr>
                </a:solidFill>
              </a:rPr>
              <a:t>Define the dataflow(s)</a:t>
            </a:r>
          </a:p>
          <a:p>
            <a:pPr>
              <a:buFont typeface="Wingdings" panose="05000000000000000000" pitchFamily="2" charset="2"/>
              <a:buChar char="v"/>
            </a:pPr>
            <a:r>
              <a:rPr lang="en-AU" sz="1600" dirty="0">
                <a:solidFill>
                  <a:schemeClr val="tx1">
                    <a:lumMod val="65000"/>
                    <a:lumOff val="35000"/>
                  </a:schemeClr>
                </a:solidFill>
              </a:rPr>
              <a:t>Decomposing indicators</a:t>
            </a:r>
          </a:p>
          <a:p>
            <a:pPr>
              <a:buFont typeface="Wingdings" panose="05000000000000000000" pitchFamily="2" charset="2"/>
              <a:buChar char="v"/>
            </a:pPr>
            <a:r>
              <a:rPr lang="en-AU" sz="1600" dirty="0">
                <a:solidFill>
                  <a:schemeClr val="tx1">
                    <a:lumMod val="65000"/>
                    <a:lumOff val="35000"/>
                  </a:schemeClr>
                </a:solidFill>
              </a:rPr>
              <a:t>Decomposing </a:t>
            </a:r>
            <a:r>
              <a:rPr lang="en-AU" sz="1600" dirty="0" err="1">
                <a:solidFill>
                  <a:schemeClr val="tx1">
                    <a:lumMod val="65000"/>
                    <a:lumOff val="35000"/>
                  </a:schemeClr>
                </a:solidFill>
              </a:rPr>
              <a:t>UoMs</a:t>
            </a:r>
            <a:endParaRPr lang="en-AU" sz="1600" dirty="0">
              <a:solidFill>
                <a:schemeClr val="tx1">
                  <a:lumMod val="65000"/>
                  <a:lumOff val="35000"/>
                </a:schemeClr>
              </a:solidFill>
            </a:endParaRPr>
          </a:p>
          <a:p>
            <a:pPr>
              <a:buFont typeface="Wingdings" panose="05000000000000000000" pitchFamily="2" charset="2"/>
              <a:buChar char="v"/>
            </a:pPr>
            <a:r>
              <a:rPr lang="en-AU" sz="1600" dirty="0">
                <a:solidFill>
                  <a:schemeClr val="tx1">
                    <a:lumMod val="65000"/>
                    <a:lumOff val="35000"/>
                  </a:schemeClr>
                </a:solidFill>
              </a:rPr>
              <a:t>Software for creating DSDs</a:t>
            </a:r>
          </a:p>
          <a:p>
            <a:pPr>
              <a:buFont typeface="Wingdings" panose="05000000000000000000" pitchFamily="2" charset="2"/>
              <a:buChar char="v"/>
            </a:pPr>
            <a:r>
              <a:rPr lang="en-AU" sz="1600" dirty="0">
                <a:solidFill>
                  <a:schemeClr val="tx1">
                    <a:lumMod val="65000"/>
                    <a:lumOff val="35000"/>
                  </a:schemeClr>
                </a:solidFill>
              </a:rPr>
              <a:t>Exercise: Create a DSD</a:t>
            </a:r>
          </a:p>
          <a:p>
            <a:pPr>
              <a:buFont typeface="Wingdings" panose="05000000000000000000" pitchFamily="2" charset="2"/>
              <a:buChar char="v"/>
            </a:pPr>
            <a:r>
              <a:rPr lang="en-AU" sz="1600" dirty="0">
                <a:solidFill>
                  <a:schemeClr val="tx1">
                    <a:lumMod val="65000"/>
                    <a:lumOff val="35000"/>
                  </a:schemeClr>
                </a:solidFill>
              </a:rPr>
              <a:t>Conclusions</a:t>
            </a:r>
          </a:p>
          <a:p>
            <a:pPr>
              <a:buFont typeface="Wingdings" panose="05000000000000000000" pitchFamily="2" charset="2"/>
              <a:buChar char="v"/>
            </a:pPr>
            <a:r>
              <a:rPr lang="en-AU" sz="1600" dirty="0">
                <a:solidFill>
                  <a:schemeClr val="tx1">
                    <a:lumMod val="65000"/>
                    <a:lumOff val="35000"/>
                  </a:schemeClr>
                </a:solidFill>
              </a:rPr>
              <a:t>Discussion and Q&amp;A</a:t>
            </a:r>
          </a:p>
          <a:p>
            <a:pPr>
              <a:buFont typeface="Wingdings" panose="05000000000000000000" pitchFamily="2" charset="2"/>
              <a:buChar char="v"/>
            </a:pPr>
            <a:endParaRPr lang="en-AU" sz="1600" dirty="0">
              <a:solidFill>
                <a:schemeClr val="tx1">
                  <a:lumMod val="65000"/>
                  <a:lumOff val="35000"/>
                </a:schemeClr>
              </a:solidFill>
            </a:endParaRPr>
          </a:p>
          <a:p>
            <a:pPr>
              <a:buFont typeface="Wingdings" panose="05000000000000000000" pitchFamily="2" charset="2"/>
              <a:buChar char="v"/>
            </a:pPr>
            <a:endParaRPr lang="en-AU" sz="1600" dirty="0">
              <a:solidFill>
                <a:schemeClr val="tx1">
                  <a:lumMod val="65000"/>
                  <a:lumOff val="35000"/>
                </a:schemeClr>
              </a:solidFill>
            </a:endParaRPr>
          </a:p>
        </p:txBody>
      </p:sp>
    </p:spTree>
    <p:extLst>
      <p:ext uri="{BB962C8B-B14F-4D97-AF65-F5344CB8AC3E}">
        <p14:creationId xmlns:p14="http://schemas.microsoft.com/office/powerpoint/2010/main" val="3161313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Compose the DSD</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30</a:t>
            </a:fld>
            <a:endParaRPr lang="en-AU" dirty="0"/>
          </a:p>
        </p:txBody>
      </p:sp>
      <p:pic>
        <p:nvPicPr>
          <p:cNvPr id="12" name="Image 12">
            <a:extLst>
              <a:ext uri="{FF2B5EF4-FFF2-40B4-BE49-F238E27FC236}">
                <a16:creationId xmlns:a16="http://schemas.microsoft.com/office/drawing/2014/main" id="{B70BC4D3-8551-D7EC-1DBE-57C9A7059C48}"/>
              </a:ext>
            </a:extLst>
          </p:cNvPr>
          <p:cNvPicPr>
            <a:picLocks noChangeAspect="1"/>
          </p:cNvPicPr>
          <p:nvPr/>
        </p:nvPicPr>
        <p:blipFill>
          <a:blip r:embed="rId7"/>
          <a:stretch>
            <a:fillRect/>
          </a:stretch>
        </p:blipFill>
        <p:spPr>
          <a:xfrm>
            <a:off x="1080000" y="1620000"/>
            <a:ext cx="6017143" cy="4680000"/>
          </a:xfrm>
          <a:prstGeom prst="rect">
            <a:avLst/>
          </a:prstGeom>
        </p:spPr>
      </p:pic>
    </p:spTree>
    <p:extLst>
      <p:ext uri="{BB962C8B-B14F-4D97-AF65-F5344CB8AC3E}">
        <p14:creationId xmlns:p14="http://schemas.microsoft.com/office/powerpoint/2010/main" val="2862922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Define the dataflow(s)</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31</a:t>
            </a:fld>
            <a:endParaRPr lang="en-AU" dirty="0"/>
          </a:p>
        </p:txBody>
      </p:sp>
      <p:sp>
        <p:nvSpPr>
          <p:cNvPr id="12" name="Content Placeholder 1">
            <a:extLst>
              <a:ext uri="{FF2B5EF4-FFF2-40B4-BE49-F238E27FC236}">
                <a16:creationId xmlns:a16="http://schemas.microsoft.com/office/drawing/2014/main" id="{20608CF3-4B29-E404-A64C-197128A5450C}"/>
              </a:ext>
            </a:extLst>
          </p:cNvPr>
          <p:cNvSpPr>
            <a:spLocks noGrp="1"/>
          </p:cNvSpPr>
          <p:nvPr>
            <p:ph idx="1"/>
          </p:nvPr>
        </p:nvSpPr>
        <p:spPr>
          <a:xfrm>
            <a:off x="1025624" y="1448389"/>
            <a:ext cx="10515600" cy="4351338"/>
          </a:xfrm>
        </p:spPr>
        <p:txBody>
          <a:bodyPr>
            <a:normAutofit/>
          </a:bodyPr>
          <a:lstStyle/>
          <a:p>
            <a:r>
              <a:rPr lang="en-AU" dirty="0">
                <a:solidFill>
                  <a:schemeClr val="tx1">
                    <a:lumMod val="65000"/>
                    <a:lumOff val="35000"/>
                  </a:schemeClr>
                </a:solidFill>
              </a:rPr>
              <a:t>Set the name and description of the dataflow.</a:t>
            </a:r>
          </a:p>
          <a:p>
            <a:r>
              <a:rPr lang="en-AU" dirty="0">
                <a:solidFill>
                  <a:schemeClr val="tx1">
                    <a:lumMod val="65000"/>
                    <a:lumOff val="35000"/>
                  </a:schemeClr>
                </a:solidFill>
              </a:rPr>
              <a:t>Define possible content constraints.</a:t>
            </a:r>
          </a:p>
          <a:p>
            <a:r>
              <a:rPr lang="en-AU" dirty="0">
                <a:solidFill>
                  <a:schemeClr val="tx1">
                    <a:lumMod val="65000"/>
                    <a:lumOff val="35000"/>
                  </a:schemeClr>
                </a:solidFill>
              </a:rPr>
              <a:t>Associate possible thematic categorisation.</a:t>
            </a:r>
          </a:p>
          <a:p>
            <a:r>
              <a:rPr lang="en-AU" dirty="0">
                <a:solidFill>
                  <a:schemeClr val="tx1">
                    <a:lumMod val="65000"/>
                    <a:lumOff val="35000"/>
                  </a:schemeClr>
                </a:solidFill>
              </a:rPr>
              <a:t>If relevant include presentation metadata for defining default table view (filters, layout, …).</a:t>
            </a:r>
          </a:p>
          <a:p>
            <a:r>
              <a:rPr lang="en-AU" dirty="0">
                <a:solidFill>
                  <a:schemeClr val="tx1">
                    <a:lumMod val="65000"/>
                    <a:lumOff val="35000"/>
                  </a:schemeClr>
                </a:solidFill>
              </a:rPr>
              <a:t>If multiple dataflows are created to offer different views on the same data, identify for each of them the subset of dimensions or </a:t>
            </a:r>
            <a:r>
              <a:rPr lang="en-AU" dirty="0" err="1">
                <a:solidFill>
                  <a:schemeClr val="tx1">
                    <a:lumMod val="65000"/>
                    <a:lumOff val="35000"/>
                  </a:schemeClr>
                </a:solidFill>
              </a:rPr>
              <a:t>codelists</a:t>
            </a:r>
            <a:r>
              <a:rPr lang="en-AU" dirty="0">
                <a:solidFill>
                  <a:schemeClr val="tx1">
                    <a:lumMod val="65000"/>
                    <a:lumOff val="35000"/>
                  </a:schemeClr>
                </a:solidFill>
              </a:rPr>
              <a:t> that is relevant, and create corresponding content constraints.</a:t>
            </a:r>
          </a:p>
          <a:p>
            <a:endParaRPr lang="en-AU" dirty="0">
              <a:solidFill>
                <a:schemeClr val="tx1">
                  <a:lumMod val="65000"/>
                  <a:lumOff val="35000"/>
                </a:schemeClr>
              </a:solidFill>
            </a:endParaRPr>
          </a:p>
        </p:txBody>
      </p:sp>
    </p:spTree>
    <p:extLst>
      <p:ext uri="{BB962C8B-B14F-4D97-AF65-F5344CB8AC3E}">
        <p14:creationId xmlns:p14="http://schemas.microsoft.com/office/powerpoint/2010/main" val="289164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Define the dataflow(s)</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32</a:t>
            </a:fld>
            <a:endParaRPr lang="en-AU" dirty="0"/>
          </a:p>
        </p:txBody>
      </p:sp>
      <p:pic>
        <p:nvPicPr>
          <p:cNvPr id="12" name="Image 6">
            <a:extLst>
              <a:ext uri="{FF2B5EF4-FFF2-40B4-BE49-F238E27FC236}">
                <a16:creationId xmlns:a16="http://schemas.microsoft.com/office/drawing/2014/main" id="{45DFE513-8EC9-9677-B45E-D9848DF27831}"/>
              </a:ext>
            </a:extLst>
          </p:cNvPr>
          <p:cNvPicPr>
            <a:picLocks noChangeAspect="1"/>
          </p:cNvPicPr>
          <p:nvPr/>
        </p:nvPicPr>
        <p:blipFill>
          <a:blip r:embed="rId7"/>
          <a:stretch>
            <a:fillRect/>
          </a:stretch>
        </p:blipFill>
        <p:spPr>
          <a:xfrm>
            <a:off x="1080000" y="1620000"/>
            <a:ext cx="6017143" cy="4680000"/>
          </a:xfrm>
          <a:prstGeom prst="rect">
            <a:avLst/>
          </a:prstGeom>
        </p:spPr>
      </p:pic>
    </p:spTree>
    <p:extLst>
      <p:ext uri="{BB962C8B-B14F-4D97-AF65-F5344CB8AC3E}">
        <p14:creationId xmlns:p14="http://schemas.microsoft.com/office/powerpoint/2010/main" val="3001657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Decomposing indicators</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33</a:t>
            </a:fld>
            <a:endParaRPr lang="en-AU" dirty="0"/>
          </a:p>
        </p:txBody>
      </p:sp>
      <p:sp>
        <p:nvSpPr>
          <p:cNvPr id="2" name="TextBox 1">
            <a:extLst>
              <a:ext uri="{FF2B5EF4-FFF2-40B4-BE49-F238E27FC236}">
                <a16:creationId xmlns:a16="http://schemas.microsoft.com/office/drawing/2014/main" id="{C072CA0A-BAE0-58F9-133F-D39896665C76}"/>
              </a:ext>
            </a:extLst>
          </p:cNvPr>
          <p:cNvSpPr txBox="1"/>
          <p:nvPr/>
        </p:nvSpPr>
        <p:spPr>
          <a:xfrm>
            <a:off x="1025624" y="1440000"/>
            <a:ext cx="10715688" cy="369332"/>
          </a:xfrm>
          <a:prstGeom prst="rect">
            <a:avLst/>
          </a:prstGeom>
          <a:noFill/>
        </p:spPr>
        <p:txBody>
          <a:bodyPr wrap="square" rtlCol="0">
            <a:spAutoFit/>
          </a:bodyPr>
          <a:lstStyle/>
          <a:p>
            <a:r>
              <a:rPr lang="en-AU" dirty="0">
                <a:solidFill>
                  <a:schemeClr val="tx1">
                    <a:lumMod val="65000"/>
                    <a:lumOff val="35000"/>
                  </a:schemeClr>
                </a:solidFill>
              </a:rPr>
              <a:t>Example from SDMX Guidelines on MODELLING STATISTICAL DOMAINS IN SDMX, Version 2.0 of 27/6/2018</a:t>
            </a:r>
          </a:p>
        </p:txBody>
      </p:sp>
      <p:pic>
        <p:nvPicPr>
          <p:cNvPr id="13" name="Picture 12">
            <a:extLst>
              <a:ext uri="{FF2B5EF4-FFF2-40B4-BE49-F238E27FC236}">
                <a16:creationId xmlns:a16="http://schemas.microsoft.com/office/drawing/2014/main" id="{EBA5360C-0976-AD06-FA0A-7121B8394DA3}"/>
              </a:ext>
            </a:extLst>
          </p:cNvPr>
          <p:cNvPicPr>
            <a:picLocks noChangeAspect="1"/>
          </p:cNvPicPr>
          <p:nvPr/>
        </p:nvPicPr>
        <p:blipFill>
          <a:blip r:embed="rId7"/>
          <a:stretch>
            <a:fillRect/>
          </a:stretch>
        </p:blipFill>
        <p:spPr>
          <a:xfrm>
            <a:off x="943156" y="1925396"/>
            <a:ext cx="6163535" cy="3343742"/>
          </a:xfrm>
          <a:prstGeom prst="rect">
            <a:avLst/>
          </a:prstGeom>
        </p:spPr>
      </p:pic>
    </p:spTree>
    <p:extLst>
      <p:ext uri="{BB962C8B-B14F-4D97-AF65-F5344CB8AC3E}">
        <p14:creationId xmlns:p14="http://schemas.microsoft.com/office/powerpoint/2010/main" val="757909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Decomposing indicators</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34</a:t>
            </a:fld>
            <a:endParaRPr lang="en-AU" dirty="0"/>
          </a:p>
        </p:txBody>
      </p:sp>
      <p:sp>
        <p:nvSpPr>
          <p:cNvPr id="2" name="TextBox 1">
            <a:extLst>
              <a:ext uri="{FF2B5EF4-FFF2-40B4-BE49-F238E27FC236}">
                <a16:creationId xmlns:a16="http://schemas.microsoft.com/office/drawing/2014/main" id="{C072CA0A-BAE0-58F9-133F-D39896665C76}"/>
              </a:ext>
            </a:extLst>
          </p:cNvPr>
          <p:cNvSpPr txBox="1"/>
          <p:nvPr/>
        </p:nvSpPr>
        <p:spPr>
          <a:xfrm>
            <a:off x="1025624" y="1440000"/>
            <a:ext cx="10715688" cy="369332"/>
          </a:xfrm>
          <a:prstGeom prst="rect">
            <a:avLst/>
          </a:prstGeom>
          <a:noFill/>
        </p:spPr>
        <p:txBody>
          <a:bodyPr wrap="square" rtlCol="0">
            <a:spAutoFit/>
          </a:bodyPr>
          <a:lstStyle/>
          <a:p>
            <a:r>
              <a:rPr lang="en-AU" dirty="0">
                <a:solidFill>
                  <a:schemeClr val="tx1">
                    <a:lumMod val="65000"/>
                    <a:lumOff val="35000"/>
                  </a:schemeClr>
                </a:solidFill>
              </a:rPr>
              <a:t>Example from SDMX Guidelines on MODELLING STATISTICAL DOMAINS IN SDMX, Version 2.0 of 27/6/2018</a:t>
            </a:r>
          </a:p>
        </p:txBody>
      </p:sp>
      <p:pic>
        <p:nvPicPr>
          <p:cNvPr id="14" name="Picture 13">
            <a:extLst>
              <a:ext uri="{FF2B5EF4-FFF2-40B4-BE49-F238E27FC236}">
                <a16:creationId xmlns:a16="http://schemas.microsoft.com/office/drawing/2014/main" id="{710EE2CE-9B8E-B861-AB6A-EF17178679DA}"/>
              </a:ext>
            </a:extLst>
          </p:cNvPr>
          <p:cNvPicPr>
            <a:picLocks noChangeAspect="1"/>
          </p:cNvPicPr>
          <p:nvPr/>
        </p:nvPicPr>
        <p:blipFill>
          <a:blip r:embed="rId7"/>
          <a:stretch>
            <a:fillRect/>
          </a:stretch>
        </p:blipFill>
        <p:spPr>
          <a:xfrm>
            <a:off x="1025624" y="1809332"/>
            <a:ext cx="5992061" cy="4591691"/>
          </a:xfrm>
          <a:prstGeom prst="rect">
            <a:avLst/>
          </a:prstGeom>
        </p:spPr>
      </p:pic>
    </p:spTree>
    <p:extLst>
      <p:ext uri="{BB962C8B-B14F-4D97-AF65-F5344CB8AC3E}">
        <p14:creationId xmlns:p14="http://schemas.microsoft.com/office/powerpoint/2010/main" val="1881633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Decomposing </a:t>
            </a:r>
            <a:r>
              <a:rPr lang="en-US" dirty="0" err="1"/>
              <a:t>UoMs</a:t>
            </a:r>
            <a:endParaRPr lang="en-US" dirty="0"/>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35</a:t>
            </a:fld>
            <a:endParaRPr lang="en-AU" dirty="0"/>
          </a:p>
        </p:txBody>
      </p:sp>
      <p:sp>
        <p:nvSpPr>
          <p:cNvPr id="2" name="TextBox 1">
            <a:extLst>
              <a:ext uri="{FF2B5EF4-FFF2-40B4-BE49-F238E27FC236}">
                <a16:creationId xmlns:a16="http://schemas.microsoft.com/office/drawing/2014/main" id="{C072CA0A-BAE0-58F9-133F-D39896665C76}"/>
              </a:ext>
            </a:extLst>
          </p:cNvPr>
          <p:cNvSpPr txBox="1"/>
          <p:nvPr/>
        </p:nvSpPr>
        <p:spPr>
          <a:xfrm>
            <a:off x="1025624" y="1440000"/>
            <a:ext cx="10715688" cy="2554545"/>
          </a:xfrm>
          <a:prstGeom prst="rect">
            <a:avLst/>
          </a:prstGeom>
          <a:noFill/>
        </p:spPr>
        <p:txBody>
          <a:bodyPr wrap="square" rtlCol="0">
            <a:spAutoFit/>
          </a:bodyPr>
          <a:lstStyle/>
          <a:p>
            <a:r>
              <a:rPr lang="en-AU" sz="2000" dirty="0">
                <a:solidFill>
                  <a:schemeClr val="tx1">
                    <a:lumMod val="65000"/>
                    <a:lumOff val="35000"/>
                  </a:schemeClr>
                </a:solidFill>
              </a:rPr>
              <a:t>Similarly units of measures can sometimes be decomposed.</a:t>
            </a:r>
          </a:p>
          <a:p>
            <a:endParaRPr lang="en-AU" sz="2000" dirty="0">
              <a:solidFill>
                <a:schemeClr val="tx1">
                  <a:lumMod val="65000"/>
                  <a:lumOff val="35000"/>
                </a:schemeClr>
              </a:solidFill>
            </a:endParaRPr>
          </a:p>
          <a:p>
            <a:r>
              <a:rPr lang="en-AU" sz="2000" dirty="0">
                <a:solidFill>
                  <a:schemeClr val="tx1">
                    <a:lumMod val="65000"/>
                    <a:lumOff val="35000"/>
                  </a:schemeClr>
                </a:solidFill>
              </a:rPr>
              <a:t>Units of measure decomposition refers to the process of breaking down a complex unit of measurement into its fundamental components, such as the base unit, multiplier, and any relevant adjustment factors, allowing for a more granular understanding and comparison of data across different contexts.</a:t>
            </a:r>
          </a:p>
          <a:p>
            <a:endParaRPr lang="en-AU" sz="2000" dirty="0">
              <a:solidFill>
                <a:schemeClr val="tx1">
                  <a:lumMod val="65000"/>
                  <a:lumOff val="35000"/>
                </a:schemeClr>
              </a:solidFill>
            </a:endParaRPr>
          </a:p>
          <a:p>
            <a:endParaRPr lang="en-AU" sz="2000" dirty="0">
              <a:solidFill>
                <a:schemeClr val="tx1">
                  <a:lumMod val="65000"/>
                  <a:lumOff val="35000"/>
                </a:schemeClr>
              </a:solidFill>
            </a:endParaRPr>
          </a:p>
        </p:txBody>
      </p:sp>
    </p:spTree>
    <p:extLst>
      <p:ext uri="{BB962C8B-B14F-4D97-AF65-F5344CB8AC3E}">
        <p14:creationId xmlns:p14="http://schemas.microsoft.com/office/powerpoint/2010/main" val="1218432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nb-NO" dirty="0"/>
              <a:t>Software for creating DSDs</a:t>
            </a:r>
            <a:endParaRPr lang="en-US" dirty="0"/>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36</a:t>
            </a:fld>
            <a:endParaRPr lang="en-AU" dirty="0"/>
          </a:p>
        </p:txBody>
      </p:sp>
      <p:sp>
        <p:nvSpPr>
          <p:cNvPr id="12" name="Content Placeholder 1">
            <a:extLst>
              <a:ext uri="{FF2B5EF4-FFF2-40B4-BE49-F238E27FC236}">
                <a16:creationId xmlns:a16="http://schemas.microsoft.com/office/drawing/2014/main" id="{E34648CF-0870-D701-D14E-A166C1FA0ED8}"/>
              </a:ext>
            </a:extLst>
          </p:cNvPr>
          <p:cNvSpPr>
            <a:spLocks noGrp="1"/>
          </p:cNvSpPr>
          <p:nvPr>
            <p:ph idx="1"/>
          </p:nvPr>
        </p:nvSpPr>
        <p:spPr>
          <a:xfrm>
            <a:off x="1025624" y="1440000"/>
            <a:ext cx="10515600" cy="5262804"/>
          </a:xfrm>
        </p:spPr>
        <p:txBody>
          <a:bodyPr vert="horz" lIns="91440" tIns="45720" rIns="91440" bIns="45720" rtlCol="0" anchor="t">
            <a:normAutofit/>
          </a:bodyPr>
          <a:lstStyle/>
          <a:p>
            <a:pPr marL="0" indent="0">
              <a:buNone/>
            </a:pPr>
            <a:r>
              <a:rPr lang="en-US" b="1" dirty="0"/>
              <a:t>Fusion Metadata Registry (FMR) Workbench</a:t>
            </a:r>
          </a:p>
          <a:p>
            <a:pPr marL="0" indent="0">
              <a:buNone/>
            </a:pPr>
            <a:r>
              <a:rPr lang="en-US" sz="1700" dirty="0">
                <a:hlinkClick r:id="rId7"/>
              </a:rPr>
              <a:t>https://www.sdmx.io/fmr/</a:t>
            </a:r>
            <a:endParaRPr lang="en-US" sz="1700" dirty="0"/>
          </a:p>
          <a:p>
            <a:pPr marL="0" indent="0">
              <a:buNone/>
            </a:pPr>
            <a:r>
              <a:rPr lang="en-US" sz="1700" dirty="0"/>
              <a:t>Developed by the BIS as part of its Open Tech platform, structural metadata registry for SDMX  allowing to author and maintain SDMX structures.</a:t>
            </a:r>
          </a:p>
          <a:p>
            <a:pPr marL="0" indent="0">
              <a:buNone/>
            </a:pPr>
            <a:endParaRPr lang="en-US" sz="1300" b="1" dirty="0"/>
          </a:p>
          <a:p>
            <a:pPr marL="0" indent="0">
              <a:buNone/>
            </a:pPr>
            <a:r>
              <a:rPr lang="en-US" b="1" dirty="0"/>
              <a:t>SDMX Matrix Generator</a:t>
            </a:r>
          </a:p>
          <a:p>
            <a:pPr marL="0" indent="0">
              <a:buNone/>
            </a:pPr>
            <a:r>
              <a:rPr lang="en-US" sz="1700" dirty="0">
                <a:hlinkClick r:id="rId8"/>
              </a:rPr>
              <a:t>https://gitlab.com/sis-cc/sdmx-tools/sdmx-matrix-generator</a:t>
            </a:r>
            <a:endParaRPr lang="en-US" sz="1700" dirty="0"/>
          </a:p>
          <a:p>
            <a:pPr marL="0" indent="0">
              <a:buNone/>
            </a:pPr>
            <a:r>
              <a:rPr lang="en-US" sz="1700" dirty="0"/>
              <a:t>Developed by OECD, embeds a rigorous process for designing an SDMX DSD, see accompanying .Stat Academy course “An Introduction to SDMX Structural Modelling for Data Producers to learn how to model data with the SDMX Matrix Generator”.</a:t>
            </a:r>
          </a:p>
          <a:p>
            <a:pPr marL="0" indent="0">
              <a:buNone/>
            </a:pPr>
            <a:r>
              <a:rPr lang="en-US" sz="1700" dirty="0">
                <a:hlinkClick r:id="rId9"/>
              </a:rPr>
              <a:t>https://academy.siscc.org/courses/an-introduction-to-sdmx-structural-modelling-for-data-producers/</a:t>
            </a:r>
            <a:endParaRPr lang="en-US" sz="1700" dirty="0"/>
          </a:p>
        </p:txBody>
      </p:sp>
    </p:spTree>
    <p:extLst>
      <p:ext uri="{BB962C8B-B14F-4D97-AF65-F5344CB8AC3E}">
        <p14:creationId xmlns:p14="http://schemas.microsoft.com/office/powerpoint/2010/main" val="3037047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Exercise: Create a DSD</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37</a:t>
            </a:fld>
            <a:endParaRPr lang="en-AU" dirty="0"/>
          </a:p>
        </p:txBody>
      </p:sp>
      <p:pic>
        <p:nvPicPr>
          <p:cNvPr id="12" name="Image 6">
            <a:extLst>
              <a:ext uri="{FF2B5EF4-FFF2-40B4-BE49-F238E27FC236}">
                <a16:creationId xmlns:a16="http://schemas.microsoft.com/office/drawing/2014/main" id="{2B4388B3-4F78-21CA-69D5-0CDC71645D2C}"/>
              </a:ext>
            </a:extLst>
          </p:cNvPr>
          <p:cNvPicPr>
            <a:picLocks noChangeAspect="1"/>
          </p:cNvPicPr>
          <p:nvPr/>
        </p:nvPicPr>
        <p:blipFill>
          <a:blip r:embed="rId7"/>
          <a:stretch>
            <a:fillRect/>
          </a:stretch>
        </p:blipFill>
        <p:spPr>
          <a:xfrm>
            <a:off x="1080000" y="1620000"/>
            <a:ext cx="6017143" cy="4680000"/>
          </a:xfrm>
          <a:prstGeom prst="rect">
            <a:avLst/>
          </a:prstGeom>
        </p:spPr>
      </p:pic>
    </p:spTree>
    <p:extLst>
      <p:ext uri="{BB962C8B-B14F-4D97-AF65-F5344CB8AC3E}">
        <p14:creationId xmlns:p14="http://schemas.microsoft.com/office/powerpoint/2010/main" val="18999608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Conclusions</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38</a:t>
            </a:fld>
            <a:endParaRPr lang="en-AU" dirty="0"/>
          </a:p>
        </p:txBody>
      </p:sp>
      <p:sp>
        <p:nvSpPr>
          <p:cNvPr id="2" name="Content Placeholder 1">
            <a:extLst>
              <a:ext uri="{FF2B5EF4-FFF2-40B4-BE49-F238E27FC236}">
                <a16:creationId xmlns:a16="http://schemas.microsoft.com/office/drawing/2014/main" id="{E4D3325B-E9C9-25AA-47CF-BAFCF8E7877A}"/>
              </a:ext>
            </a:extLst>
          </p:cNvPr>
          <p:cNvSpPr>
            <a:spLocks noGrp="1"/>
          </p:cNvSpPr>
          <p:nvPr>
            <p:ph idx="1"/>
          </p:nvPr>
        </p:nvSpPr>
        <p:spPr>
          <a:xfrm>
            <a:off x="1025624" y="1693580"/>
            <a:ext cx="10515600" cy="4791564"/>
          </a:xfrm>
        </p:spPr>
        <p:txBody>
          <a:bodyPr>
            <a:normAutofit/>
          </a:bodyPr>
          <a:lstStyle/>
          <a:p>
            <a:pPr>
              <a:spcBef>
                <a:spcPts val="1800"/>
              </a:spcBef>
            </a:pPr>
            <a:r>
              <a:rPr lang="en-AU" dirty="0">
                <a:solidFill>
                  <a:schemeClr val="tx1">
                    <a:lumMod val="65000"/>
                    <a:lumOff val="35000"/>
                  </a:schemeClr>
                </a:solidFill>
              </a:rPr>
              <a:t>Quality of data modelling is important for data re-use, linking and interoperability.</a:t>
            </a:r>
          </a:p>
          <a:p>
            <a:pPr>
              <a:spcBef>
                <a:spcPts val="1800"/>
              </a:spcBef>
            </a:pPr>
            <a:r>
              <a:rPr lang="en-AU" dirty="0">
                <a:solidFill>
                  <a:schemeClr val="tx1">
                    <a:lumMod val="65000"/>
                    <a:lumOff val="35000"/>
                  </a:schemeClr>
                </a:solidFill>
              </a:rPr>
              <a:t>Common concepts and </a:t>
            </a:r>
            <a:r>
              <a:rPr lang="en-AU" dirty="0" err="1">
                <a:solidFill>
                  <a:schemeClr val="tx1">
                    <a:lumMod val="65000"/>
                    <a:lumOff val="35000"/>
                  </a:schemeClr>
                </a:solidFill>
              </a:rPr>
              <a:t>codelists</a:t>
            </a:r>
            <a:r>
              <a:rPr lang="en-AU" dirty="0">
                <a:solidFill>
                  <a:schemeClr val="tx1">
                    <a:lumMod val="65000"/>
                    <a:lumOff val="35000"/>
                  </a:schemeClr>
                </a:solidFill>
              </a:rPr>
              <a:t> should be used when possible.</a:t>
            </a:r>
          </a:p>
          <a:p>
            <a:pPr>
              <a:spcBef>
                <a:spcPts val="1800"/>
              </a:spcBef>
            </a:pPr>
            <a:r>
              <a:rPr lang="en-AU" dirty="0">
                <a:solidFill>
                  <a:schemeClr val="tx1">
                    <a:lumMod val="65000"/>
                    <a:lumOff val="35000"/>
                  </a:schemeClr>
                </a:solidFill>
              </a:rPr>
              <a:t>Modelling principles such as parsimony, simplicity and purity can be used as a guide.</a:t>
            </a:r>
          </a:p>
          <a:p>
            <a:pPr>
              <a:spcBef>
                <a:spcPts val="1800"/>
              </a:spcBef>
            </a:pPr>
            <a:r>
              <a:rPr lang="en-AU" dirty="0">
                <a:solidFill>
                  <a:schemeClr val="tx1">
                    <a:lumMod val="65000"/>
                    <a:lumOff val="35000"/>
                  </a:schemeClr>
                </a:solidFill>
              </a:rPr>
              <a:t>When possible indicators and units of measures should be decomposed into their constituent concepts.</a:t>
            </a:r>
          </a:p>
        </p:txBody>
      </p:sp>
    </p:spTree>
    <p:extLst>
      <p:ext uri="{BB962C8B-B14F-4D97-AF65-F5344CB8AC3E}">
        <p14:creationId xmlns:p14="http://schemas.microsoft.com/office/powerpoint/2010/main" val="3962925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Discussion and Q&amp;A</a:t>
            </a:r>
            <a:br>
              <a:rPr lang="en-US" dirty="0">
                <a:ea typeface="Calibri Light"/>
                <a:cs typeface="Calibri Light"/>
              </a:rPr>
            </a:br>
            <a:br>
              <a:rPr lang="en-US" dirty="0">
                <a:ea typeface="Calibri Light"/>
                <a:cs typeface="Calibri Light"/>
              </a:rPr>
            </a:br>
            <a:br>
              <a:rPr lang="en-US" dirty="0">
                <a:ea typeface="Calibri Light"/>
                <a:cs typeface="Calibri Light"/>
              </a:rPr>
            </a:br>
            <a:r>
              <a:rPr lang="en-US" dirty="0">
                <a:ea typeface="Calibri Light"/>
                <a:cs typeface="Calibri Light"/>
              </a:rPr>
              <a:t>giuliodr@spc.int</a:t>
            </a:r>
          </a:p>
        </p:txBody>
      </p:sp>
      <p:grpSp>
        <p:nvGrpSpPr>
          <p:cNvPr id="4" name="Groupe 3">
            <a:extLst>
              <a:ext uri="{FF2B5EF4-FFF2-40B4-BE49-F238E27FC236}">
                <a16:creationId xmlns:a16="http://schemas.microsoft.com/office/drawing/2014/main" id="{DB80977D-CDCC-655A-ECE3-0E9B2C34A060}"/>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080128F-4128-85F8-AC68-59529597C76A}"/>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24D28C91-C5D5-366A-CDB1-6A15922F61CC}"/>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C63EA515-F970-F051-F073-41F9DFD120CC}"/>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08A1872-B216-39F4-C914-DCE3E3016E8F}"/>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056096B1-1718-37C5-867F-C28154EB997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03172899-D423-DC0A-70AD-69717501B69D}"/>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3" name="Espace réservé du numéro de diapositive 3">
            <a:extLst>
              <a:ext uri="{FF2B5EF4-FFF2-40B4-BE49-F238E27FC236}">
                <a16:creationId xmlns:a16="http://schemas.microsoft.com/office/drawing/2014/main" id="{7959DEC0-945E-C88A-751D-725EB2E151FF}"/>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39</a:t>
            </a:fld>
            <a:endParaRPr lang="en-AU" dirty="0"/>
          </a:p>
        </p:txBody>
      </p:sp>
    </p:spTree>
    <p:extLst>
      <p:ext uri="{BB962C8B-B14F-4D97-AF65-F5344CB8AC3E}">
        <p14:creationId xmlns:p14="http://schemas.microsoft.com/office/powerpoint/2010/main" val="4029076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Quality of a data structure</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4</a:t>
            </a:fld>
            <a:endParaRPr lang="en-AU" dirty="0"/>
          </a:p>
        </p:txBody>
      </p:sp>
      <p:sp>
        <p:nvSpPr>
          <p:cNvPr id="2" name="TextBox 1">
            <a:extLst>
              <a:ext uri="{FF2B5EF4-FFF2-40B4-BE49-F238E27FC236}">
                <a16:creationId xmlns:a16="http://schemas.microsoft.com/office/drawing/2014/main" id="{C072CA0A-BAE0-58F9-133F-D39896665C76}"/>
              </a:ext>
            </a:extLst>
          </p:cNvPr>
          <p:cNvSpPr txBox="1"/>
          <p:nvPr/>
        </p:nvSpPr>
        <p:spPr>
          <a:xfrm>
            <a:off x="1025624" y="1440000"/>
            <a:ext cx="10715688" cy="646331"/>
          </a:xfrm>
          <a:prstGeom prst="rect">
            <a:avLst/>
          </a:prstGeom>
          <a:noFill/>
        </p:spPr>
        <p:txBody>
          <a:bodyPr wrap="square" rtlCol="0">
            <a:spAutoFit/>
          </a:bodyPr>
          <a:lstStyle/>
          <a:p>
            <a:r>
              <a:rPr lang="en-AU" sz="3600" dirty="0">
                <a:solidFill>
                  <a:schemeClr val="tx1">
                    <a:lumMod val="65000"/>
                    <a:lumOff val="35000"/>
                  </a:schemeClr>
                </a:solidFill>
              </a:rPr>
              <a:t>What makes the quality of a data structure ?</a:t>
            </a:r>
          </a:p>
        </p:txBody>
      </p:sp>
    </p:spTree>
    <p:extLst>
      <p:ext uri="{BB962C8B-B14F-4D97-AF65-F5344CB8AC3E}">
        <p14:creationId xmlns:p14="http://schemas.microsoft.com/office/powerpoint/2010/main" val="294184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Quality of a data structure</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5</a:t>
            </a:fld>
            <a:endParaRPr lang="en-AU" dirty="0"/>
          </a:p>
        </p:txBody>
      </p:sp>
      <p:sp>
        <p:nvSpPr>
          <p:cNvPr id="2" name="TextBox 1">
            <a:extLst>
              <a:ext uri="{FF2B5EF4-FFF2-40B4-BE49-F238E27FC236}">
                <a16:creationId xmlns:a16="http://schemas.microsoft.com/office/drawing/2014/main" id="{C072CA0A-BAE0-58F9-133F-D39896665C76}"/>
              </a:ext>
            </a:extLst>
          </p:cNvPr>
          <p:cNvSpPr txBox="1"/>
          <p:nvPr/>
        </p:nvSpPr>
        <p:spPr>
          <a:xfrm>
            <a:off x="1025624" y="1440000"/>
            <a:ext cx="10715688" cy="3970318"/>
          </a:xfrm>
          <a:prstGeom prst="rect">
            <a:avLst/>
          </a:prstGeom>
          <a:noFill/>
        </p:spPr>
        <p:txBody>
          <a:bodyPr wrap="square" lIns="91440" tIns="45720" rIns="91440" bIns="45720" rtlCol="0" anchor="t">
            <a:spAutoFit/>
          </a:bodyPr>
          <a:lstStyle/>
          <a:p>
            <a:r>
              <a:rPr lang="en-AU" sz="3600" dirty="0">
                <a:solidFill>
                  <a:schemeClr val="tx1">
                    <a:lumMod val="65000"/>
                    <a:lumOff val="35000"/>
                  </a:schemeClr>
                </a:solidFill>
              </a:rPr>
              <a:t>How can you make a </a:t>
            </a:r>
            <a:r>
              <a:rPr lang="en-AU" sz="3600" b="1" dirty="0">
                <a:solidFill>
                  <a:schemeClr val="tx1">
                    <a:lumMod val="65000"/>
                    <a:lumOff val="35000"/>
                  </a:schemeClr>
                </a:solidFill>
              </a:rPr>
              <a:t>terrible</a:t>
            </a:r>
            <a:r>
              <a:rPr lang="en-AU" sz="3600" dirty="0">
                <a:solidFill>
                  <a:schemeClr val="tx1">
                    <a:lumMod val="65000"/>
                    <a:lumOff val="35000"/>
                  </a:schemeClr>
                </a:solidFill>
              </a:rPr>
              <a:t> dataset?</a:t>
            </a:r>
          </a:p>
          <a:p>
            <a:endParaRPr lang="en-AU" sz="3600" dirty="0">
              <a:solidFill>
                <a:schemeClr val="tx1">
                  <a:lumMod val="65000"/>
                  <a:lumOff val="35000"/>
                </a:schemeClr>
              </a:solidFill>
              <a:ea typeface="Calibri"/>
              <a:cs typeface="Calibri"/>
            </a:endParaRPr>
          </a:p>
          <a:p>
            <a:r>
              <a:rPr lang="en-AU" sz="1000">
                <a:solidFill>
                  <a:schemeClr val="tx1">
                    <a:lumMod val="65000"/>
                    <a:lumOff val="35000"/>
                  </a:schemeClr>
                </a:solidFill>
                <a:ea typeface="Calibri"/>
                <a:cs typeface="Calibri"/>
              </a:rPr>
              <a:t>Typos in observed values</a:t>
            </a:r>
            <a:endParaRPr lang="en-AU" sz="1000" dirty="0">
              <a:solidFill>
                <a:schemeClr val="tx1">
                  <a:lumMod val="65000"/>
                  <a:lumOff val="35000"/>
                </a:schemeClr>
              </a:solidFill>
              <a:ea typeface="Calibri"/>
              <a:cs typeface="Calibri"/>
            </a:endParaRPr>
          </a:p>
          <a:p>
            <a:r>
              <a:rPr lang="en-AU" sz="1000" dirty="0">
                <a:solidFill>
                  <a:schemeClr val="tx1">
                    <a:lumMod val="65000"/>
                    <a:lumOff val="35000"/>
                  </a:schemeClr>
                </a:solidFill>
                <a:ea typeface="Calibri"/>
                <a:cs typeface="Calibri"/>
              </a:rPr>
              <a:t>Wrong data</a:t>
            </a:r>
          </a:p>
          <a:p>
            <a:r>
              <a:rPr lang="en-AU" sz="1000">
                <a:solidFill>
                  <a:schemeClr val="tx1">
                    <a:lumMod val="65000"/>
                    <a:lumOff val="35000"/>
                  </a:schemeClr>
                </a:solidFill>
                <a:ea typeface="Calibri"/>
                <a:cs typeface="Calibri"/>
              </a:rPr>
              <a:t>Incomplete data</a:t>
            </a:r>
            <a:endParaRPr lang="en-AU" sz="1000" dirty="0">
              <a:solidFill>
                <a:schemeClr val="tx1">
                  <a:lumMod val="65000"/>
                  <a:lumOff val="35000"/>
                </a:schemeClr>
              </a:solidFill>
              <a:ea typeface="Calibri"/>
              <a:cs typeface="Calibri"/>
            </a:endParaRPr>
          </a:p>
          <a:p>
            <a:r>
              <a:rPr lang="en-AU" sz="1000" err="1">
                <a:solidFill>
                  <a:schemeClr val="tx1">
                    <a:lumMod val="65000"/>
                    <a:lumOff val="35000"/>
                  </a:schemeClr>
                </a:solidFill>
                <a:ea typeface="Calibri"/>
                <a:cs typeface="Calibri"/>
              </a:rPr>
              <a:t>Inconsisten</a:t>
            </a:r>
            <a:r>
              <a:rPr lang="en-AU" sz="1000" dirty="0">
                <a:solidFill>
                  <a:schemeClr val="tx1">
                    <a:lumMod val="65000"/>
                    <a:lumOff val="35000"/>
                  </a:schemeClr>
                </a:solidFill>
                <a:ea typeface="Calibri"/>
                <a:cs typeface="Calibri"/>
              </a:rPr>
              <a:t> data</a:t>
            </a:r>
          </a:p>
          <a:p>
            <a:r>
              <a:rPr lang="en-AU" sz="1000" dirty="0">
                <a:solidFill>
                  <a:schemeClr val="tx1">
                    <a:lumMod val="65000"/>
                    <a:lumOff val="35000"/>
                  </a:schemeClr>
                </a:solidFill>
                <a:ea typeface="Calibri"/>
                <a:cs typeface="Calibri"/>
              </a:rPr>
              <a:t>Different formats</a:t>
            </a:r>
          </a:p>
          <a:p>
            <a:r>
              <a:rPr lang="en-AU" sz="1000" dirty="0">
                <a:solidFill>
                  <a:schemeClr val="tx1">
                    <a:lumMod val="65000"/>
                    <a:lumOff val="35000"/>
                  </a:schemeClr>
                </a:solidFill>
                <a:ea typeface="Calibri"/>
                <a:cs typeface="Calibri"/>
              </a:rPr>
              <a:t>Not updated</a:t>
            </a:r>
          </a:p>
          <a:p>
            <a:r>
              <a:rPr lang="en-AU" sz="1000" dirty="0">
                <a:solidFill>
                  <a:schemeClr val="tx1">
                    <a:lumMod val="65000"/>
                    <a:lumOff val="35000"/>
                  </a:schemeClr>
                </a:solidFill>
                <a:ea typeface="Calibri"/>
                <a:cs typeface="Calibri"/>
              </a:rPr>
              <a:t>Duplicates</a:t>
            </a:r>
          </a:p>
          <a:p>
            <a:r>
              <a:rPr lang="en-AU" sz="1000">
                <a:solidFill>
                  <a:schemeClr val="tx1">
                    <a:lumMod val="65000"/>
                    <a:lumOff val="35000"/>
                  </a:schemeClr>
                </a:solidFill>
                <a:ea typeface="Calibri"/>
                <a:cs typeface="Calibri"/>
              </a:rPr>
              <a:t>Missing values</a:t>
            </a:r>
          </a:p>
          <a:p>
            <a:r>
              <a:rPr lang="en-AU" sz="1000">
                <a:solidFill>
                  <a:schemeClr val="tx1">
                    <a:lumMod val="65000"/>
                    <a:lumOff val="35000"/>
                  </a:schemeClr>
                </a:solidFill>
                <a:ea typeface="Calibri"/>
                <a:cs typeface="Calibri"/>
              </a:rPr>
              <a:t>Wrong coding</a:t>
            </a:r>
          </a:p>
          <a:p>
            <a:r>
              <a:rPr lang="en-AU" sz="1000" dirty="0">
                <a:solidFill>
                  <a:schemeClr val="tx1">
                    <a:lumMod val="65000"/>
                    <a:lumOff val="35000"/>
                  </a:schemeClr>
                </a:solidFill>
                <a:ea typeface="Calibri"/>
                <a:cs typeface="Calibri"/>
              </a:rPr>
              <a:t>Wrong labelling</a:t>
            </a:r>
          </a:p>
          <a:p>
            <a:r>
              <a:rPr lang="en-AU" sz="1000" dirty="0">
                <a:solidFill>
                  <a:schemeClr val="tx1">
                    <a:lumMod val="65000"/>
                    <a:lumOff val="35000"/>
                  </a:schemeClr>
                </a:solidFill>
                <a:ea typeface="Calibri"/>
                <a:cs typeface="Calibri"/>
              </a:rPr>
              <a:t>Missing attributes</a:t>
            </a:r>
          </a:p>
          <a:p>
            <a:r>
              <a:rPr lang="en-AU" sz="1000" dirty="0">
                <a:solidFill>
                  <a:schemeClr val="tx1">
                    <a:lumMod val="65000"/>
                    <a:lumOff val="35000"/>
                  </a:schemeClr>
                </a:solidFill>
                <a:ea typeface="Calibri"/>
                <a:cs typeface="Calibri"/>
              </a:rPr>
              <a:t>No unit measures</a:t>
            </a:r>
          </a:p>
          <a:p>
            <a:r>
              <a:rPr lang="en-AU" sz="1000" dirty="0">
                <a:solidFill>
                  <a:schemeClr val="tx1">
                    <a:lumMod val="65000"/>
                    <a:lumOff val="35000"/>
                  </a:schemeClr>
                </a:solidFill>
                <a:ea typeface="Calibri"/>
                <a:cs typeface="Calibri"/>
              </a:rPr>
              <a:t>Missing dimension</a:t>
            </a:r>
          </a:p>
          <a:p>
            <a:r>
              <a:rPr lang="en-AU" sz="1000" dirty="0">
                <a:solidFill>
                  <a:schemeClr val="tx1">
                    <a:lumMod val="65000"/>
                    <a:lumOff val="35000"/>
                  </a:schemeClr>
                </a:solidFill>
                <a:ea typeface="Calibri"/>
                <a:cs typeface="Calibri"/>
              </a:rPr>
              <a:t>Not machine</a:t>
            </a:r>
          </a:p>
          <a:p>
            <a:r>
              <a:rPr lang="en-AU" sz="1000" dirty="0">
                <a:solidFill>
                  <a:schemeClr val="tx1">
                    <a:lumMod val="65000"/>
                    <a:lumOff val="35000"/>
                  </a:schemeClr>
                </a:solidFill>
                <a:ea typeface="Calibri"/>
                <a:cs typeface="Calibri"/>
              </a:rPr>
              <a:t>Duplication</a:t>
            </a:r>
          </a:p>
          <a:p>
            <a:r>
              <a:rPr lang="en-AU" sz="1000" err="1">
                <a:solidFill>
                  <a:schemeClr val="tx1">
                    <a:lumMod val="65000"/>
                    <a:lumOff val="35000"/>
                  </a:schemeClr>
                </a:solidFill>
                <a:ea typeface="Calibri"/>
                <a:cs typeface="Calibri"/>
              </a:rPr>
              <a:t>Inaccesibility</a:t>
            </a:r>
            <a:endParaRPr lang="en-AU" sz="1000">
              <a:solidFill>
                <a:schemeClr val="tx1">
                  <a:lumMod val="65000"/>
                  <a:lumOff val="35000"/>
                </a:schemeClr>
              </a:solidFill>
              <a:ea typeface="Calibri"/>
              <a:cs typeface="Calibri"/>
            </a:endParaRPr>
          </a:p>
          <a:p>
            <a:r>
              <a:rPr lang="en-AU" sz="1000" dirty="0">
                <a:solidFill>
                  <a:schemeClr val="tx1">
                    <a:lumMod val="65000"/>
                    <a:lumOff val="35000"/>
                  </a:schemeClr>
                </a:solidFill>
                <a:ea typeface="Calibri"/>
                <a:cs typeface="Calibri"/>
              </a:rPr>
              <a:t>Missing explanations</a:t>
            </a:r>
          </a:p>
          <a:p>
            <a:r>
              <a:rPr lang="en-AU" sz="1000" dirty="0">
                <a:solidFill>
                  <a:schemeClr val="tx1">
                    <a:lumMod val="65000"/>
                    <a:lumOff val="35000"/>
                  </a:schemeClr>
                </a:solidFill>
                <a:ea typeface="Calibri"/>
                <a:cs typeface="Calibri"/>
              </a:rPr>
              <a:t>Time series are very short</a:t>
            </a:r>
          </a:p>
        </p:txBody>
      </p:sp>
    </p:spTree>
    <p:extLst>
      <p:ext uri="{BB962C8B-B14F-4D97-AF65-F5344CB8AC3E}">
        <p14:creationId xmlns:p14="http://schemas.microsoft.com/office/powerpoint/2010/main" val="88820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Linked open data principles</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6</a:t>
            </a:fld>
            <a:endParaRPr lang="en-AU" dirty="0"/>
          </a:p>
        </p:txBody>
      </p:sp>
      <p:pic>
        <p:nvPicPr>
          <p:cNvPr id="12" name="Image 6">
            <a:extLst>
              <a:ext uri="{FF2B5EF4-FFF2-40B4-BE49-F238E27FC236}">
                <a16:creationId xmlns:a16="http://schemas.microsoft.com/office/drawing/2014/main" id="{69AD1390-9104-CA2D-B904-B1CE6628549B}"/>
              </a:ext>
            </a:extLst>
          </p:cNvPr>
          <p:cNvPicPr>
            <a:picLocks noChangeAspect="1"/>
          </p:cNvPicPr>
          <p:nvPr/>
        </p:nvPicPr>
        <p:blipFill>
          <a:blip r:embed="rId7"/>
          <a:stretch>
            <a:fillRect/>
          </a:stretch>
        </p:blipFill>
        <p:spPr>
          <a:xfrm>
            <a:off x="1028003" y="1316822"/>
            <a:ext cx="8676364" cy="5235840"/>
          </a:xfrm>
          <a:prstGeom prst="rect">
            <a:avLst/>
          </a:prstGeom>
        </p:spPr>
      </p:pic>
    </p:spTree>
    <p:extLst>
      <p:ext uri="{BB962C8B-B14F-4D97-AF65-F5344CB8AC3E}">
        <p14:creationId xmlns:p14="http://schemas.microsoft.com/office/powerpoint/2010/main" val="3284977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Semantic interoperability</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7</a:t>
            </a:fld>
            <a:endParaRPr lang="en-AU" dirty="0"/>
          </a:p>
        </p:txBody>
      </p:sp>
      <p:pic>
        <p:nvPicPr>
          <p:cNvPr id="17" name="Image 7">
            <a:extLst>
              <a:ext uri="{FF2B5EF4-FFF2-40B4-BE49-F238E27FC236}">
                <a16:creationId xmlns:a16="http://schemas.microsoft.com/office/drawing/2014/main" id="{5BD2A511-E8F5-4B4E-3B25-488CD31BFA88}"/>
              </a:ext>
            </a:extLst>
          </p:cNvPr>
          <p:cNvPicPr>
            <a:picLocks noChangeAspect="1"/>
          </p:cNvPicPr>
          <p:nvPr/>
        </p:nvPicPr>
        <p:blipFill>
          <a:blip r:embed="rId7"/>
          <a:stretch>
            <a:fillRect/>
          </a:stretch>
        </p:blipFill>
        <p:spPr>
          <a:xfrm>
            <a:off x="4790664" y="2628075"/>
            <a:ext cx="6120000" cy="1033827"/>
          </a:xfrm>
          <a:prstGeom prst="rect">
            <a:avLst/>
          </a:prstGeom>
        </p:spPr>
      </p:pic>
      <p:pic>
        <p:nvPicPr>
          <p:cNvPr id="18" name="Image 11">
            <a:extLst>
              <a:ext uri="{FF2B5EF4-FFF2-40B4-BE49-F238E27FC236}">
                <a16:creationId xmlns:a16="http://schemas.microsoft.com/office/drawing/2014/main" id="{8D33B14F-CC10-74D2-6116-E192AADB03DE}"/>
              </a:ext>
            </a:extLst>
          </p:cNvPr>
          <p:cNvPicPr>
            <a:picLocks noChangeAspect="1"/>
          </p:cNvPicPr>
          <p:nvPr/>
        </p:nvPicPr>
        <p:blipFill>
          <a:blip r:embed="rId8"/>
          <a:stretch>
            <a:fillRect/>
          </a:stretch>
        </p:blipFill>
        <p:spPr>
          <a:xfrm>
            <a:off x="4790664" y="1600734"/>
            <a:ext cx="6120000" cy="778124"/>
          </a:xfrm>
          <a:prstGeom prst="rect">
            <a:avLst/>
          </a:prstGeom>
        </p:spPr>
      </p:pic>
      <p:pic>
        <p:nvPicPr>
          <p:cNvPr id="19" name="Image 17">
            <a:extLst>
              <a:ext uri="{FF2B5EF4-FFF2-40B4-BE49-F238E27FC236}">
                <a16:creationId xmlns:a16="http://schemas.microsoft.com/office/drawing/2014/main" id="{F146FB4C-739E-D332-1CAA-0FA90B72BEB7}"/>
              </a:ext>
            </a:extLst>
          </p:cNvPr>
          <p:cNvPicPr>
            <a:picLocks noChangeAspect="1"/>
          </p:cNvPicPr>
          <p:nvPr/>
        </p:nvPicPr>
        <p:blipFill>
          <a:blip r:embed="rId9"/>
          <a:stretch>
            <a:fillRect/>
          </a:stretch>
        </p:blipFill>
        <p:spPr>
          <a:xfrm>
            <a:off x="1361824" y="1673840"/>
            <a:ext cx="3105402" cy="2842510"/>
          </a:xfrm>
          <a:prstGeom prst="rect">
            <a:avLst/>
          </a:prstGeom>
        </p:spPr>
      </p:pic>
      <p:sp>
        <p:nvSpPr>
          <p:cNvPr id="20" name="ZoneTexte 19">
            <a:extLst>
              <a:ext uri="{FF2B5EF4-FFF2-40B4-BE49-F238E27FC236}">
                <a16:creationId xmlns:a16="http://schemas.microsoft.com/office/drawing/2014/main" id="{AB07DB4D-6548-6DD5-CEBB-B5072CB519A4}"/>
              </a:ext>
            </a:extLst>
          </p:cNvPr>
          <p:cNvSpPr txBox="1"/>
          <p:nvPr/>
        </p:nvSpPr>
        <p:spPr>
          <a:xfrm>
            <a:off x="4759325" y="3912285"/>
            <a:ext cx="7102238" cy="923330"/>
          </a:xfrm>
          <a:prstGeom prst="rect">
            <a:avLst/>
          </a:prstGeom>
          <a:noFill/>
        </p:spPr>
        <p:txBody>
          <a:bodyPr wrap="square">
            <a:spAutoFit/>
          </a:bodyPr>
          <a:lstStyle/>
          <a:p>
            <a:r>
              <a:rPr lang="fr-FR" dirty="0" err="1"/>
              <a:t>European</a:t>
            </a:r>
            <a:r>
              <a:rPr lang="fr-FR" dirty="0"/>
              <a:t> </a:t>
            </a:r>
            <a:r>
              <a:rPr lang="fr-FR" dirty="0" err="1"/>
              <a:t>Interoperability</a:t>
            </a:r>
            <a:r>
              <a:rPr lang="fr-FR" dirty="0"/>
              <a:t> Framework (EIF)</a:t>
            </a:r>
            <a:endParaRPr lang="fr-FR" dirty="0">
              <a:hlinkClick r:id="" action="ppaction://noaction"/>
            </a:endParaRPr>
          </a:p>
          <a:p>
            <a:r>
              <a:rPr lang="fr-FR" dirty="0">
                <a:hlinkClick r:id="" action="ppaction://noaction"/>
              </a:rPr>
              <a:t>https://ec.europa.eu/isa2/sites/default/files/eif_brochure_final.pdf</a:t>
            </a:r>
            <a:endParaRPr lang="fr-FR" dirty="0"/>
          </a:p>
          <a:p>
            <a:endParaRPr lang="fr-FR" dirty="0"/>
          </a:p>
        </p:txBody>
      </p:sp>
      <p:sp>
        <p:nvSpPr>
          <p:cNvPr id="21" name="ZoneTexte 21">
            <a:extLst>
              <a:ext uri="{FF2B5EF4-FFF2-40B4-BE49-F238E27FC236}">
                <a16:creationId xmlns:a16="http://schemas.microsoft.com/office/drawing/2014/main" id="{530C90BA-BDD7-11E8-C3FF-19DDFAD989FF}"/>
              </a:ext>
            </a:extLst>
          </p:cNvPr>
          <p:cNvSpPr txBox="1"/>
          <p:nvPr/>
        </p:nvSpPr>
        <p:spPr>
          <a:xfrm>
            <a:off x="971550" y="4515653"/>
            <a:ext cx="11077575" cy="2246769"/>
          </a:xfrm>
          <a:prstGeom prst="rect">
            <a:avLst/>
          </a:prstGeom>
          <a:noFill/>
        </p:spPr>
        <p:txBody>
          <a:bodyPr wrap="square">
            <a:spAutoFit/>
          </a:bodyPr>
          <a:lstStyle/>
          <a:p>
            <a:endParaRPr lang="en-US" dirty="0"/>
          </a:p>
          <a:p>
            <a:r>
              <a:rPr lang="en-US" i="1" dirty="0"/>
              <a:t>The SDMX community provides an ever-growing library of </a:t>
            </a:r>
            <a:r>
              <a:rPr lang="en-US" i="1" dirty="0" err="1"/>
              <a:t>standardised</a:t>
            </a:r>
            <a:r>
              <a:rPr lang="en-US" i="1" dirty="0"/>
              <a:t> codes, labels and definitions in controlled vocabularies that are designed for reuse.</a:t>
            </a:r>
          </a:p>
          <a:p>
            <a:endParaRPr lang="en-US" sz="700" dirty="0"/>
          </a:p>
          <a:p>
            <a:pPr marL="0" indent="0">
              <a:buNone/>
            </a:pPr>
            <a:r>
              <a:rPr lang="en-US" i="1" dirty="0"/>
              <a:t>Reusing controlled vocabularies can </a:t>
            </a:r>
            <a:r>
              <a:rPr lang="en-US" b="1" i="1" dirty="0"/>
              <a:t>help people understand the data having used the terms before, lead to easier machine-processing of the data in avoiding silo-based systems</a:t>
            </a:r>
            <a:r>
              <a:rPr lang="en-US" i="1" dirty="0"/>
              <a:t> that understand coding for only one agency or domain, and, vastly reduce the amount of mapping required between agencies and systems. </a:t>
            </a:r>
          </a:p>
          <a:p>
            <a:pPr marL="0" indent="0">
              <a:buNone/>
            </a:pPr>
            <a:endParaRPr lang="en-US" sz="700" dirty="0"/>
          </a:p>
          <a:p>
            <a:pPr marL="0" indent="0">
              <a:buNone/>
            </a:pPr>
            <a:r>
              <a:rPr lang="en-US" dirty="0"/>
              <a:t>.STAT Academy, </a:t>
            </a:r>
            <a:r>
              <a:rPr lang="en-US" dirty="0">
                <a:hlinkClick r:id="rId10"/>
              </a:rPr>
              <a:t>https://academy.siscc.org/</a:t>
            </a:r>
            <a:endParaRPr lang="en-US" dirty="0"/>
          </a:p>
        </p:txBody>
      </p:sp>
    </p:spTree>
    <p:extLst>
      <p:ext uri="{BB962C8B-B14F-4D97-AF65-F5344CB8AC3E}">
        <p14:creationId xmlns:p14="http://schemas.microsoft.com/office/powerpoint/2010/main" val="4108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AU" dirty="0"/>
              <a:t>Content-oriented guidelines</a:t>
            </a:r>
            <a:endParaRPr lang="en-US" dirty="0"/>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8</a:t>
            </a:fld>
            <a:endParaRPr lang="en-AU" dirty="0"/>
          </a:p>
        </p:txBody>
      </p:sp>
      <p:sp>
        <p:nvSpPr>
          <p:cNvPr id="12" name="Espace réservé du contenu 1">
            <a:extLst>
              <a:ext uri="{FF2B5EF4-FFF2-40B4-BE49-F238E27FC236}">
                <a16:creationId xmlns:a16="http://schemas.microsoft.com/office/drawing/2014/main" id="{D9B6F2F8-F07F-1F0A-6C00-39DF1C637DEA}"/>
              </a:ext>
            </a:extLst>
          </p:cNvPr>
          <p:cNvSpPr>
            <a:spLocks noGrp="1"/>
          </p:cNvSpPr>
          <p:nvPr>
            <p:ph idx="1"/>
          </p:nvPr>
        </p:nvSpPr>
        <p:spPr>
          <a:xfrm>
            <a:off x="1025624" y="1440000"/>
            <a:ext cx="10515600" cy="5302839"/>
          </a:xfrm>
        </p:spPr>
        <p:txBody>
          <a:bodyPr>
            <a:normAutofit/>
          </a:bodyPr>
          <a:lstStyle/>
          <a:p>
            <a:pPr indent="-360000">
              <a:lnSpc>
                <a:spcPct val="100000"/>
              </a:lnSpc>
              <a:spcBef>
                <a:spcPts val="0"/>
              </a:spcBef>
              <a:spcAft>
                <a:spcPts val="1200"/>
              </a:spcAft>
              <a:buFont typeface="Wingdings" panose="05000000000000000000" pitchFamily="2" charset="2"/>
              <a:buChar char="ü"/>
            </a:pPr>
            <a:endParaRPr lang="en-AU" sz="2000" dirty="0"/>
          </a:p>
          <a:p>
            <a:pPr indent="-360000">
              <a:lnSpc>
                <a:spcPct val="100000"/>
              </a:lnSpc>
              <a:spcBef>
                <a:spcPts val="0"/>
              </a:spcBef>
              <a:spcAft>
                <a:spcPts val="1200"/>
              </a:spcAft>
              <a:buFont typeface="Wingdings" panose="05000000000000000000" pitchFamily="2" charset="2"/>
              <a:buChar char="ü"/>
            </a:pPr>
            <a:endParaRPr lang="en-AU" sz="2000" dirty="0"/>
          </a:p>
        </p:txBody>
      </p:sp>
      <p:pic>
        <p:nvPicPr>
          <p:cNvPr id="17" name="Image 4">
            <a:extLst>
              <a:ext uri="{FF2B5EF4-FFF2-40B4-BE49-F238E27FC236}">
                <a16:creationId xmlns:a16="http://schemas.microsoft.com/office/drawing/2014/main" id="{E0164FA4-D82F-97A0-2EF1-8D2781032185}"/>
              </a:ext>
            </a:extLst>
          </p:cNvPr>
          <p:cNvPicPr>
            <a:picLocks noChangeAspect="1"/>
          </p:cNvPicPr>
          <p:nvPr/>
        </p:nvPicPr>
        <p:blipFill>
          <a:blip r:embed="rId7"/>
          <a:stretch>
            <a:fillRect/>
          </a:stretch>
        </p:blipFill>
        <p:spPr>
          <a:xfrm>
            <a:off x="1033300" y="1280862"/>
            <a:ext cx="6235247" cy="1875748"/>
          </a:xfrm>
          <a:prstGeom prst="rect">
            <a:avLst/>
          </a:prstGeom>
          <a:ln>
            <a:solidFill>
              <a:schemeClr val="bg2">
                <a:lumMod val="90000"/>
              </a:schemeClr>
            </a:solidFill>
          </a:ln>
        </p:spPr>
      </p:pic>
      <p:sp>
        <p:nvSpPr>
          <p:cNvPr id="18" name="ZoneTexte 8">
            <a:extLst>
              <a:ext uri="{FF2B5EF4-FFF2-40B4-BE49-F238E27FC236}">
                <a16:creationId xmlns:a16="http://schemas.microsoft.com/office/drawing/2014/main" id="{42700571-7290-B959-A324-23428CDDB517}"/>
              </a:ext>
            </a:extLst>
          </p:cNvPr>
          <p:cNvSpPr txBox="1"/>
          <p:nvPr/>
        </p:nvSpPr>
        <p:spPr>
          <a:xfrm>
            <a:off x="914398" y="3331263"/>
            <a:ext cx="5663684" cy="1908215"/>
          </a:xfrm>
          <a:prstGeom prst="rect">
            <a:avLst/>
          </a:prstGeom>
          <a:noFill/>
        </p:spPr>
        <p:txBody>
          <a:bodyPr wrap="square">
            <a:spAutoFit/>
          </a:bodyPr>
          <a:lstStyle/>
          <a:p>
            <a:pPr marL="285750" indent="-285750">
              <a:buFont typeface="Wingdings" panose="05000000000000000000" pitchFamily="2" charset="2"/>
              <a:buChar char="ü"/>
            </a:pPr>
            <a:r>
              <a:rPr lang="en-AU" dirty="0">
                <a:solidFill>
                  <a:schemeClr val="tx1">
                    <a:lumMod val="65000"/>
                    <a:lumOff val="35000"/>
                  </a:schemeClr>
                </a:solidFill>
              </a:rPr>
              <a:t>Cross-domain concepts</a:t>
            </a:r>
          </a:p>
          <a:p>
            <a:pPr marL="285750" indent="-285750">
              <a:buFont typeface="Wingdings" panose="05000000000000000000" pitchFamily="2" charset="2"/>
              <a:buChar char="ü"/>
            </a:pPr>
            <a:r>
              <a:rPr lang="en-AU" dirty="0">
                <a:solidFill>
                  <a:schemeClr val="tx1">
                    <a:lumMod val="65000"/>
                    <a:lumOff val="35000"/>
                  </a:schemeClr>
                </a:solidFill>
              </a:rPr>
              <a:t>Cross-domain </a:t>
            </a:r>
            <a:r>
              <a:rPr lang="en-AU" dirty="0" err="1">
                <a:solidFill>
                  <a:schemeClr val="tx1">
                    <a:lumMod val="65000"/>
                    <a:lumOff val="35000"/>
                  </a:schemeClr>
                </a:solidFill>
              </a:rPr>
              <a:t>codelists</a:t>
            </a:r>
            <a:endParaRPr lang="en-AU" dirty="0">
              <a:solidFill>
                <a:schemeClr val="tx1">
                  <a:lumMod val="65000"/>
                  <a:lumOff val="35000"/>
                </a:schemeClr>
              </a:solidFill>
            </a:endParaRPr>
          </a:p>
          <a:p>
            <a:pPr marL="285750" indent="-285750">
              <a:buFont typeface="Wingdings" panose="05000000000000000000" pitchFamily="2" charset="2"/>
              <a:buChar char="ü"/>
            </a:pPr>
            <a:r>
              <a:rPr lang="en-AU" dirty="0">
                <a:solidFill>
                  <a:schemeClr val="tx1">
                    <a:lumMod val="65000"/>
                    <a:lumOff val="35000"/>
                  </a:schemeClr>
                </a:solidFill>
              </a:rPr>
              <a:t>Statistical subject-matter domains</a:t>
            </a:r>
          </a:p>
          <a:p>
            <a:pPr marL="285750" indent="-285750">
              <a:buFont typeface="Wingdings" panose="05000000000000000000" pitchFamily="2" charset="2"/>
              <a:buChar char="ü"/>
            </a:pPr>
            <a:r>
              <a:rPr lang="en-AU" dirty="0">
                <a:solidFill>
                  <a:schemeClr val="tx1">
                    <a:lumMod val="65000"/>
                    <a:lumOff val="35000"/>
                  </a:schemeClr>
                </a:solidFill>
              </a:rPr>
              <a:t>Glossary</a:t>
            </a:r>
          </a:p>
          <a:p>
            <a:pPr marL="285750" indent="-285750">
              <a:buFont typeface="Wingdings" panose="05000000000000000000" pitchFamily="2" charset="2"/>
              <a:buChar char="ü"/>
            </a:pPr>
            <a:r>
              <a:rPr lang="en-AU" dirty="0">
                <a:solidFill>
                  <a:schemeClr val="tx1">
                    <a:lumMod val="65000"/>
                    <a:lumOff val="35000"/>
                  </a:schemeClr>
                </a:solidFill>
              </a:rPr>
              <a:t>Guidelines on governance of SDMX artefacts</a:t>
            </a:r>
          </a:p>
          <a:p>
            <a:pPr marL="742950" lvl="1" indent="-285750">
              <a:buFontTx/>
              <a:buChar char="-"/>
            </a:pPr>
            <a:r>
              <a:rPr lang="en-AU" sz="1400" dirty="0">
                <a:solidFill>
                  <a:schemeClr val="tx1">
                    <a:lumMod val="65000"/>
                    <a:lumOff val="35000"/>
                  </a:schemeClr>
                </a:solidFill>
              </a:rPr>
              <a:t>Reference Framework for SDMX Structural Metadata Governance</a:t>
            </a:r>
          </a:p>
          <a:p>
            <a:pPr marL="742950" lvl="1" indent="-285750">
              <a:buFontTx/>
              <a:buChar char="-"/>
            </a:pPr>
            <a:r>
              <a:rPr lang="en-AU" sz="1400" dirty="0">
                <a:solidFill>
                  <a:schemeClr val="tx1">
                    <a:lumMod val="65000"/>
                    <a:lumOff val="35000"/>
                  </a:schemeClr>
                </a:solidFill>
              </a:rPr>
              <a:t>Governance of commonly used SDMX metadata artefacts</a:t>
            </a:r>
          </a:p>
        </p:txBody>
      </p:sp>
      <p:sp>
        <p:nvSpPr>
          <p:cNvPr id="19" name="ZoneTexte 10">
            <a:extLst>
              <a:ext uri="{FF2B5EF4-FFF2-40B4-BE49-F238E27FC236}">
                <a16:creationId xmlns:a16="http://schemas.microsoft.com/office/drawing/2014/main" id="{C0A76064-089D-FA33-6D02-10205D213015}"/>
              </a:ext>
            </a:extLst>
          </p:cNvPr>
          <p:cNvSpPr txBox="1"/>
          <p:nvPr/>
        </p:nvSpPr>
        <p:spPr>
          <a:xfrm>
            <a:off x="6742918" y="3331263"/>
            <a:ext cx="5246920" cy="3385542"/>
          </a:xfrm>
          <a:prstGeom prst="rect">
            <a:avLst/>
          </a:prstGeom>
          <a:noFill/>
        </p:spPr>
        <p:txBody>
          <a:bodyPr wrap="square">
            <a:spAutoFit/>
          </a:bodyPr>
          <a:lstStyle/>
          <a:p>
            <a:r>
              <a:rPr lang="en-AU" dirty="0">
                <a:solidFill>
                  <a:schemeClr val="tx1">
                    <a:lumMod val="65000"/>
                    <a:lumOff val="35000"/>
                  </a:schemeClr>
                </a:solidFill>
              </a:rPr>
              <a:t>Other Guidelines</a:t>
            </a:r>
          </a:p>
          <a:p>
            <a:pPr marL="285750" indent="-285750">
              <a:buFontTx/>
              <a:buChar char="-"/>
            </a:pPr>
            <a:r>
              <a:rPr lang="en-AU" sz="1400" dirty="0">
                <a:solidFill>
                  <a:schemeClr val="tx1">
                    <a:lumMod val="65000"/>
                    <a:lumOff val="35000"/>
                  </a:schemeClr>
                </a:solidFill>
              </a:rPr>
              <a:t>Guidelines on using SDMX Annotations</a:t>
            </a:r>
          </a:p>
          <a:p>
            <a:pPr marL="285750" indent="-285750">
              <a:buFontTx/>
              <a:buChar char="-"/>
            </a:pPr>
            <a:r>
              <a:rPr lang="en-AU" sz="1400" dirty="0">
                <a:solidFill>
                  <a:schemeClr val="tx1">
                    <a:lumMod val="65000"/>
                    <a:lumOff val="35000"/>
                  </a:schemeClr>
                </a:solidFill>
              </a:rPr>
              <a:t>Standardising Reference Metadata Reporting in SDMX</a:t>
            </a:r>
          </a:p>
          <a:p>
            <a:pPr marL="285750" indent="-285750">
              <a:buFontTx/>
              <a:buChar char="-"/>
            </a:pPr>
            <a:r>
              <a:rPr lang="en-AU" sz="1400" dirty="0">
                <a:solidFill>
                  <a:schemeClr val="tx1">
                    <a:lumMod val="65000"/>
                    <a:lumOff val="35000"/>
                  </a:schemeClr>
                </a:solidFill>
              </a:rPr>
              <a:t>Modelling Statistical Domains in SDMX</a:t>
            </a:r>
          </a:p>
          <a:p>
            <a:pPr marL="285750" indent="-285750">
              <a:buFontTx/>
              <a:buChar char="-"/>
            </a:pPr>
            <a:r>
              <a:rPr lang="en-AU" sz="1400" dirty="0">
                <a:solidFill>
                  <a:schemeClr val="tx1">
                    <a:lumMod val="65000"/>
                    <a:lumOff val="35000"/>
                  </a:schemeClr>
                </a:solidFill>
              </a:rPr>
              <a:t>Guidelines for representing methodological changes in DSDs</a:t>
            </a:r>
          </a:p>
          <a:p>
            <a:pPr marL="285750" indent="-285750">
              <a:buFontTx/>
              <a:buChar char="-"/>
            </a:pPr>
            <a:r>
              <a:rPr lang="en-AU" sz="1400" dirty="0">
                <a:solidFill>
                  <a:schemeClr val="tx1">
                    <a:lumMod val="65000"/>
                    <a:lumOff val="35000"/>
                  </a:schemeClr>
                </a:solidFill>
              </a:rPr>
              <a:t>Guidelines for SDMX Data Structure Definitions</a:t>
            </a:r>
          </a:p>
          <a:p>
            <a:pPr marL="285750" indent="-285750">
              <a:buFontTx/>
              <a:buChar char="-"/>
            </a:pPr>
            <a:r>
              <a:rPr lang="en-AU" sz="1400" dirty="0">
                <a:solidFill>
                  <a:schemeClr val="tx1">
                    <a:lumMod val="65000"/>
                    <a:lumOff val="35000"/>
                  </a:schemeClr>
                </a:solidFill>
              </a:rPr>
              <a:t>Guidelines for the Creation and Management of SDMX Code Lists</a:t>
            </a:r>
          </a:p>
          <a:p>
            <a:pPr marL="285750" indent="-285750">
              <a:buFontTx/>
              <a:buChar char="-"/>
            </a:pPr>
            <a:r>
              <a:rPr lang="en-AU" sz="1400" dirty="0">
                <a:solidFill>
                  <a:schemeClr val="tx1">
                    <a:lumMod val="65000"/>
                    <a:lumOff val="35000"/>
                  </a:schemeClr>
                </a:solidFill>
              </a:rPr>
              <a:t>Guidelines on the Versioning of SDMX Artefacts</a:t>
            </a:r>
          </a:p>
          <a:p>
            <a:pPr marL="285750" indent="-285750">
              <a:buFontTx/>
              <a:buChar char="-"/>
            </a:pPr>
            <a:r>
              <a:rPr lang="en-AU" sz="1400" dirty="0">
                <a:solidFill>
                  <a:schemeClr val="tx1">
                    <a:lumMod val="65000"/>
                    <a:lumOff val="35000"/>
                  </a:schemeClr>
                </a:solidFill>
              </a:rPr>
              <a:t>Guidelines on Non-Calendar Year Reporting of Data</a:t>
            </a:r>
          </a:p>
          <a:p>
            <a:pPr marL="285750" indent="-285750">
              <a:buFontTx/>
              <a:buChar char="-"/>
            </a:pPr>
            <a:r>
              <a:rPr lang="en-AU" sz="1400" dirty="0">
                <a:solidFill>
                  <a:schemeClr val="tx1">
                    <a:lumMod val="65000"/>
                    <a:lumOff val="35000"/>
                  </a:schemeClr>
                </a:solidFill>
              </a:rPr>
              <a:t>Possible Ways of Implementing the Observation Status Concept</a:t>
            </a:r>
          </a:p>
          <a:p>
            <a:pPr marL="285750" indent="-285750">
              <a:buFontTx/>
              <a:buChar char="-"/>
            </a:pPr>
            <a:r>
              <a:rPr lang="en-AU" sz="1400" dirty="0">
                <a:solidFill>
                  <a:schemeClr val="tx1">
                    <a:lumMod val="65000"/>
                    <a:lumOff val="35000"/>
                  </a:schemeClr>
                </a:solidFill>
              </a:rPr>
              <a:t>Guidelines for Confidentiality and Embargo in SDMX</a:t>
            </a:r>
          </a:p>
          <a:p>
            <a:pPr marL="285750" indent="-285750">
              <a:buFontTx/>
              <a:buChar char="-"/>
            </a:pPr>
            <a:r>
              <a:rPr lang="en-AU" sz="1400" dirty="0">
                <a:solidFill>
                  <a:schemeClr val="tx1">
                    <a:lumMod val="65000"/>
                    <a:lumOff val="35000"/>
                  </a:schemeClr>
                </a:solidFill>
              </a:rPr>
              <a:t>Guidelines on coding time transformations in SDMX</a:t>
            </a:r>
          </a:p>
          <a:p>
            <a:pPr marL="285750" indent="-285750">
              <a:buFontTx/>
              <a:buChar char="-"/>
            </a:pPr>
            <a:r>
              <a:rPr lang="en-AU" sz="1400" dirty="0">
                <a:solidFill>
                  <a:schemeClr val="tx1">
                    <a:lumMod val="65000"/>
                    <a:lumOff val="35000"/>
                  </a:schemeClr>
                </a:solidFill>
              </a:rPr>
              <a:t>Guidelines for SDMX Concept Roles</a:t>
            </a:r>
          </a:p>
          <a:p>
            <a:pPr marL="285750" indent="-285750">
              <a:buFontTx/>
              <a:buChar char="-"/>
            </a:pPr>
            <a:r>
              <a:rPr lang="en-AU" sz="1400" dirty="0">
                <a:solidFill>
                  <a:schemeClr val="tx1">
                    <a:lumMod val="65000"/>
                    <a:lumOff val="35000"/>
                  </a:schemeClr>
                </a:solidFill>
              </a:rPr>
              <a:t>Checklist for SDMX Data Providers</a:t>
            </a:r>
          </a:p>
          <a:p>
            <a:pPr marL="285750" indent="-285750">
              <a:buFontTx/>
              <a:buChar char="-"/>
            </a:pPr>
            <a:r>
              <a:rPr lang="en-AU" sz="1400" dirty="0">
                <a:solidFill>
                  <a:schemeClr val="tx1">
                    <a:lumMod val="65000"/>
                    <a:lumOff val="35000"/>
                  </a:schemeClr>
                </a:solidFill>
              </a:rPr>
              <a:t>SDMX Global Registry Content Policy</a:t>
            </a:r>
          </a:p>
        </p:txBody>
      </p:sp>
      <p:sp>
        <p:nvSpPr>
          <p:cNvPr id="20" name="ZoneTexte 5">
            <a:extLst>
              <a:ext uri="{FF2B5EF4-FFF2-40B4-BE49-F238E27FC236}">
                <a16:creationId xmlns:a16="http://schemas.microsoft.com/office/drawing/2014/main" id="{E82CF5C6-993E-ADE9-BD29-BF2DAD89E4A7}"/>
              </a:ext>
            </a:extLst>
          </p:cNvPr>
          <p:cNvSpPr txBox="1"/>
          <p:nvPr/>
        </p:nvSpPr>
        <p:spPr>
          <a:xfrm>
            <a:off x="726281" y="6363771"/>
            <a:ext cx="6100762" cy="369332"/>
          </a:xfrm>
          <a:prstGeom prst="rect">
            <a:avLst/>
          </a:prstGeom>
          <a:noFill/>
        </p:spPr>
        <p:txBody>
          <a:bodyPr wrap="square">
            <a:spAutoFit/>
          </a:bodyPr>
          <a:lstStyle/>
          <a:p>
            <a:r>
              <a:rPr lang="fr-FR" dirty="0">
                <a:hlinkClick r:id="rId8"/>
              </a:rPr>
              <a:t>https://sdmx.org/?page_id=4345</a:t>
            </a:r>
            <a:endParaRPr lang="fr-FR" dirty="0"/>
          </a:p>
        </p:txBody>
      </p:sp>
    </p:spTree>
    <p:extLst>
      <p:ext uri="{BB962C8B-B14F-4D97-AF65-F5344CB8AC3E}">
        <p14:creationId xmlns:p14="http://schemas.microsoft.com/office/powerpoint/2010/main" val="2522006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Cross-domain concepts</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9</a:t>
            </a:fld>
            <a:endParaRPr lang="en-AU" dirty="0"/>
          </a:p>
        </p:txBody>
      </p:sp>
      <p:sp>
        <p:nvSpPr>
          <p:cNvPr id="12" name="Espace réservé du contenu 1">
            <a:extLst>
              <a:ext uri="{FF2B5EF4-FFF2-40B4-BE49-F238E27FC236}">
                <a16:creationId xmlns:a16="http://schemas.microsoft.com/office/drawing/2014/main" id="{3525C4DF-9F9C-91EF-C539-FA5D3D971B97}"/>
              </a:ext>
            </a:extLst>
          </p:cNvPr>
          <p:cNvSpPr>
            <a:spLocks noGrp="1"/>
          </p:cNvSpPr>
          <p:nvPr>
            <p:ph idx="1"/>
          </p:nvPr>
        </p:nvSpPr>
        <p:spPr>
          <a:xfrm>
            <a:off x="1025624" y="1440000"/>
            <a:ext cx="10515600" cy="5302839"/>
          </a:xfrm>
        </p:spPr>
        <p:txBody>
          <a:bodyPr>
            <a:normAutofit/>
          </a:bodyPr>
          <a:lstStyle/>
          <a:p>
            <a:pPr indent="-360000">
              <a:lnSpc>
                <a:spcPct val="100000"/>
              </a:lnSpc>
              <a:spcBef>
                <a:spcPts val="0"/>
              </a:spcBef>
              <a:spcAft>
                <a:spcPts val="1200"/>
              </a:spcAft>
              <a:buFont typeface="Wingdings" panose="05000000000000000000" pitchFamily="2" charset="2"/>
              <a:buChar char="ü"/>
            </a:pPr>
            <a:endParaRPr lang="en-AU" sz="2000" dirty="0"/>
          </a:p>
          <a:p>
            <a:pPr indent="-360000">
              <a:lnSpc>
                <a:spcPct val="100000"/>
              </a:lnSpc>
              <a:spcBef>
                <a:spcPts val="0"/>
              </a:spcBef>
              <a:spcAft>
                <a:spcPts val="1200"/>
              </a:spcAft>
              <a:buFont typeface="Wingdings" panose="05000000000000000000" pitchFamily="2" charset="2"/>
              <a:buChar char="ü"/>
            </a:pPr>
            <a:endParaRPr lang="en-AU" sz="2000" dirty="0"/>
          </a:p>
        </p:txBody>
      </p:sp>
      <p:sp>
        <p:nvSpPr>
          <p:cNvPr id="21" name="Content Placeholder 1">
            <a:extLst>
              <a:ext uri="{FF2B5EF4-FFF2-40B4-BE49-F238E27FC236}">
                <a16:creationId xmlns:a16="http://schemas.microsoft.com/office/drawing/2014/main" id="{65B43209-3F0C-B7E7-5755-EE5FB5373096}"/>
              </a:ext>
            </a:extLst>
          </p:cNvPr>
          <p:cNvSpPr txBox="1">
            <a:spLocks/>
          </p:cNvSpPr>
          <p:nvPr/>
        </p:nvSpPr>
        <p:spPr>
          <a:xfrm>
            <a:off x="1025624" y="1439999"/>
            <a:ext cx="10975876" cy="53132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46A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46A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6A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6A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6A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tx1">
                    <a:lumMod val="65000"/>
                    <a:lumOff val="35000"/>
                  </a:schemeClr>
                </a:solidFill>
              </a:rPr>
              <a:t>Cross-domain concepts in SDMX describe </a:t>
            </a:r>
            <a:r>
              <a:rPr lang="en-US" sz="2000" b="1" i="1" dirty="0">
                <a:solidFill>
                  <a:schemeClr val="tx1">
                    <a:lumMod val="65000"/>
                    <a:lumOff val="35000"/>
                  </a:schemeClr>
                </a:solidFill>
              </a:rPr>
              <a:t>concepts relevant to many, if not all, statistical domains</a:t>
            </a:r>
            <a:r>
              <a:rPr lang="en-US" sz="2000" i="1" dirty="0">
                <a:solidFill>
                  <a:schemeClr val="tx1">
                    <a:lumMod val="65000"/>
                    <a:lumOff val="35000"/>
                  </a:schemeClr>
                </a:solidFill>
              </a:rPr>
              <a:t>. SDMX recommends using these concepts whenever feasible in SDMX structures and messages to promote the reuse and exchange of statistical information and related metadata between </a:t>
            </a:r>
            <a:r>
              <a:rPr lang="en-US" sz="2000" i="1" dirty="0" err="1">
                <a:solidFill>
                  <a:schemeClr val="tx1">
                    <a:lumMod val="65000"/>
                    <a:lumOff val="35000"/>
                  </a:schemeClr>
                </a:solidFill>
              </a:rPr>
              <a:t>organisations</a:t>
            </a:r>
            <a:r>
              <a:rPr lang="en-US" sz="2000" i="1" dirty="0">
                <a:solidFill>
                  <a:schemeClr val="tx1">
                    <a:lumMod val="65000"/>
                    <a:lumOff val="35000"/>
                  </a:schemeClr>
                </a:solidFill>
              </a:rPr>
              <a:t>.</a:t>
            </a:r>
          </a:p>
          <a:p>
            <a:pPr marL="0" indent="0">
              <a:buFont typeface="Arial" panose="020B0604020202020204" pitchFamily="34" charset="0"/>
              <a:buNone/>
            </a:pPr>
            <a:endParaRPr lang="en-US" sz="700" i="1" dirty="0">
              <a:solidFill>
                <a:schemeClr val="tx1">
                  <a:lumMod val="65000"/>
                  <a:lumOff val="35000"/>
                </a:schemeClr>
              </a:solidFill>
            </a:endParaRPr>
          </a:p>
          <a:p>
            <a:pPr marL="0" indent="0">
              <a:lnSpc>
                <a:spcPct val="100000"/>
              </a:lnSpc>
              <a:buFont typeface="Arial" panose="020B0604020202020204" pitchFamily="34" charset="0"/>
              <a:buNone/>
            </a:pPr>
            <a:r>
              <a:rPr lang="en-US" sz="2000" i="1" dirty="0">
                <a:solidFill>
                  <a:schemeClr val="tx1">
                    <a:lumMod val="65000"/>
                    <a:lumOff val="35000"/>
                  </a:schemeClr>
                </a:solidFill>
              </a:rPr>
              <a:t>The SDMX Glossary contains concepts and related definitions used in structural and reference metadata of international </a:t>
            </a:r>
            <a:r>
              <a:rPr lang="en-US" sz="2000" i="1" dirty="0" err="1">
                <a:solidFill>
                  <a:schemeClr val="tx1">
                    <a:lumMod val="65000"/>
                    <a:lumOff val="35000"/>
                  </a:schemeClr>
                </a:solidFill>
              </a:rPr>
              <a:t>organisations</a:t>
            </a:r>
            <a:r>
              <a:rPr lang="en-US" sz="2000" i="1" dirty="0">
                <a:solidFill>
                  <a:schemeClr val="tx1">
                    <a:lumMod val="65000"/>
                    <a:lumOff val="35000"/>
                  </a:schemeClr>
                </a:solidFill>
              </a:rPr>
              <a:t> and national data-producing agencies. It recommends using a common terminology to facilitate communication and understanding. The overall message of the SDMX Glossary is: if a term is used, then its precise meaning should correspond to the Glossary definition.</a:t>
            </a:r>
          </a:p>
          <a:p>
            <a:pPr marL="0" indent="0">
              <a:lnSpc>
                <a:spcPct val="100000"/>
              </a:lnSpc>
              <a:buFont typeface="Arial" panose="020B0604020202020204" pitchFamily="34" charset="0"/>
              <a:buNone/>
            </a:pPr>
            <a:endParaRPr lang="en-US" sz="700" i="1" dirty="0">
              <a:solidFill>
                <a:schemeClr val="tx1">
                  <a:lumMod val="65000"/>
                  <a:lumOff val="35000"/>
                </a:schemeClr>
              </a:solidFill>
            </a:endParaRPr>
          </a:p>
          <a:p>
            <a:pPr marL="0" indent="0">
              <a:buFont typeface="Arial" panose="020B0604020202020204" pitchFamily="34" charset="0"/>
              <a:buNone/>
            </a:pPr>
            <a:r>
              <a:rPr lang="en-US" sz="1600" dirty="0">
                <a:hlinkClick r:id="rId7"/>
              </a:rPr>
              <a:t>https://ec.europa.eu/eurostat/web/sdmx-infospace/sdmx-explained/what-and-why/content-oriented-guidelines</a:t>
            </a:r>
            <a:endParaRPr lang="en-US" sz="1600" dirty="0"/>
          </a:p>
          <a:p>
            <a:pPr marL="0" indent="0">
              <a:buFont typeface="Arial" panose="020B0604020202020204" pitchFamily="34" charset="0"/>
              <a:buNone/>
            </a:pPr>
            <a:endParaRPr lang="en-US" sz="700" dirty="0">
              <a:solidFill>
                <a:schemeClr val="tx1">
                  <a:lumMod val="65000"/>
                  <a:lumOff val="35000"/>
                </a:schemeClr>
              </a:solidFill>
            </a:endParaRPr>
          </a:p>
          <a:p>
            <a:pPr marL="0" indent="0">
              <a:buFont typeface="Arial" panose="020B0604020202020204" pitchFamily="34" charset="0"/>
              <a:buNone/>
            </a:pPr>
            <a:endParaRPr lang="en-US" sz="700" dirty="0">
              <a:solidFill>
                <a:schemeClr val="tx1">
                  <a:lumMod val="65000"/>
                  <a:lumOff val="35000"/>
                </a:schemeClr>
              </a:solidFill>
            </a:endParaRPr>
          </a:p>
          <a:p>
            <a:pPr marL="0" indent="0">
              <a:buFont typeface="Arial" panose="020B0604020202020204" pitchFamily="34" charset="0"/>
              <a:buNone/>
            </a:pPr>
            <a:r>
              <a:rPr lang="en-US" sz="1600" dirty="0">
                <a:solidFill>
                  <a:schemeClr val="tx1">
                    <a:lumMod val="65000"/>
                    <a:lumOff val="35000"/>
                  </a:schemeClr>
                </a:solidFill>
              </a:rPr>
              <a:t>SDMX cross-domain concepts are available in Word, HTML or as an SDMX concept scheme in the SDMX registry:</a:t>
            </a:r>
          </a:p>
          <a:p>
            <a:pPr marL="0" indent="0">
              <a:buFont typeface="Arial" panose="020B0604020202020204" pitchFamily="34" charset="0"/>
              <a:buNone/>
            </a:pPr>
            <a:r>
              <a:rPr lang="en-US" sz="1600" dirty="0">
                <a:hlinkClick r:id="rId8"/>
              </a:rPr>
              <a:t>https://sdmx.org/wp-content/uploads/SDMX_Glossary_version_2_1-Final-2.docx</a:t>
            </a:r>
            <a:endParaRPr lang="en-US" sz="1600" dirty="0"/>
          </a:p>
          <a:p>
            <a:pPr marL="0" indent="0">
              <a:buFont typeface="Arial" panose="020B0604020202020204" pitchFamily="34" charset="0"/>
              <a:buNone/>
            </a:pPr>
            <a:r>
              <a:rPr lang="en-US" sz="1600" dirty="0">
                <a:hlinkClick r:id="rId9"/>
              </a:rPr>
              <a:t>https://sdmx.org/wp-content/uploads/SDMX_Glossary_Version_2_1_December_2020.htm</a:t>
            </a:r>
            <a:endParaRPr lang="en-US" sz="1600" dirty="0"/>
          </a:p>
          <a:p>
            <a:pPr marL="0" indent="0">
              <a:buFont typeface="Arial" panose="020B0604020202020204" pitchFamily="34" charset="0"/>
              <a:buNone/>
            </a:pPr>
            <a:r>
              <a:rPr lang="en-US" sz="1600" dirty="0">
                <a:hlinkClick r:id="rId10"/>
              </a:rPr>
              <a:t>https://registry.sdmx.org/sdmx/v2/structure/conceptscheme/SDMX/CROSS_DOMAIN_CONCEPTS/2.0</a:t>
            </a:r>
            <a:endParaRPr lang="en-US" sz="16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43400600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2" id="{D6266FE2-2F15-2D4C-9C69-08CD112CF84C}" vid="{2C19B3E1-288E-0B47-B6F6-9F73CBD08D9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a4014526-2270-40c2-b716-3057ef1d1854">
      <Terms xmlns="http://schemas.microsoft.com/office/infopath/2007/PartnerControls"/>
    </lcf76f155ced4ddcb4097134ff3c332f>
    <TaxCatchAll xmlns="5a829547-5c02-46a6-8e62-b2fae5cfedc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CD6E793D14F4C4787FB0C23C755C645" ma:contentTypeVersion="12" ma:contentTypeDescription="Create a new document." ma:contentTypeScope="" ma:versionID="49a88deb6a61079c26fed16eb921f794">
  <xsd:schema xmlns:xsd="http://www.w3.org/2001/XMLSchema" xmlns:xs="http://www.w3.org/2001/XMLSchema" xmlns:p="http://schemas.microsoft.com/office/2006/metadata/properties" xmlns:ns2="a4014526-2270-40c2-b716-3057ef1d1854" xmlns:ns3="5a829547-5c02-46a6-8e62-b2fae5cfedce" targetNamespace="http://schemas.microsoft.com/office/2006/metadata/properties" ma:root="true" ma:fieldsID="5225b7508313682f7ef33860d7793671" ns2:_="" ns3:_="">
    <xsd:import namespace="a4014526-2270-40c2-b716-3057ef1d1854"/>
    <xsd:import namespace="5a829547-5c02-46a6-8e62-b2fae5cfedc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014526-2270-40c2-b716-3057ef1d18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e002d73-fcbf-44f2-bb02-7941846832bf"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829547-5c02-46a6-8e62-b2fae5cfedc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2ae791b-6a56-437f-b436-e563aaee2f64}" ma:internalName="TaxCatchAll" ma:showField="CatchAllData" ma:web="5a829547-5c02-46a6-8e62-b2fae5cfedc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D86592-F64F-4784-9AC1-23AEE8436EED}">
  <ds:schemaRefs>
    <ds:schemaRef ds:uri="http://schemas.microsoft.com/sharepoint/v3/contenttype/forms"/>
  </ds:schemaRefs>
</ds:datastoreItem>
</file>

<file path=customXml/itemProps2.xml><?xml version="1.0" encoding="utf-8"?>
<ds:datastoreItem xmlns:ds="http://schemas.openxmlformats.org/officeDocument/2006/customXml" ds:itemID="{B3A39C41-8802-4B40-BC66-25A6D9B1EFAE}">
  <ds:schemaRefs>
    <ds:schemaRef ds:uri="http://schemas.microsoft.com/office/2006/metadata/properties"/>
    <ds:schemaRef ds:uri="http://www.w3.org/XML/1998/namespace"/>
    <ds:schemaRef ds:uri="http://purl.org/dc/elements/1.1/"/>
    <ds:schemaRef ds:uri="http://purl.org/dc/dcmitype/"/>
    <ds:schemaRef ds:uri="http://schemas.microsoft.com/office/2006/documentManagement/types"/>
    <ds:schemaRef ds:uri="http://schemas.microsoft.com/office/infopath/2007/PartnerControls"/>
    <ds:schemaRef ds:uri="286ae341-454f-41ed-96c8-9fa7238e7bf6"/>
    <ds:schemaRef ds:uri="http://schemas.openxmlformats.org/package/2006/metadata/core-properties"/>
    <ds:schemaRef ds:uri="514aaa0c-ce47-45ed-9aa6-2a303c2a9fad"/>
    <ds:schemaRef ds:uri="http://purl.org/dc/terms/"/>
    <ds:schemaRef ds:uri="1644aaaf-76d5-4a97-8df4-1ac44f24cfd9"/>
    <ds:schemaRef ds:uri="8429cdef-8c4a-4b4f-a5bd-9a657e45f834"/>
    <ds:schemaRef ds:uri="http://schemas.microsoft.com/sharepoint/v3"/>
    <ds:schemaRef ds:uri="913ae733-a28c-4770-b89c-4b997e994982"/>
    <ds:schemaRef ds:uri="3260a97e-35b8-4654-866b-2d63a319b8f9"/>
    <ds:schemaRef ds:uri="a4014526-2270-40c2-b716-3057ef1d1854"/>
    <ds:schemaRef ds:uri="5a829547-5c02-46a6-8e62-b2fae5cfedce"/>
  </ds:schemaRefs>
</ds:datastoreItem>
</file>

<file path=customXml/itemProps3.xml><?xml version="1.0" encoding="utf-8"?>
<ds:datastoreItem xmlns:ds="http://schemas.openxmlformats.org/officeDocument/2006/customXml" ds:itemID="{88F68412-766B-4F91-93C6-9E0C03E358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014526-2270-40c2-b716-3057ef1d1854"/>
    <ds:schemaRef ds:uri="5a829547-5c02-46a6-8e62-b2fae5cfed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WS-FJ data portals PID_20240718</Template>
  <TotalTime>1048</TotalTime>
  <Words>2607</Words>
  <Application>Microsoft Office PowerPoint</Application>
  <PresentationFormat>Widescreen</PresentationFormat>
  <Paragraphs>361</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Thème Office</vt:lpstr>
      <vt:lpstr>Project on National Data Portals in Samoa and Fiji Workshop 2 Experience sharing &amp; SDMX/.Stat Suite tools 27-31 January 2025 Suva, Fiji</vt:lpstr>
      <vt:lpstr>Learning objectives</vt:lpstr>
      <vt:lpstr>Outline</vt:lpstr>
      <vt:lpstr>Quality of a data structure</vt:lpstr>
      <vt:lpstr>Quality of a data structure</vt:lpstr>
      <vt:lpstr>Linked open data principles</vt:lpstr>
      <vt:lpstr>Semantic interoperability</vt:lpstr>
      <vt:lpstr>Content-oriented guidelines</vt:lpstr>
      <vt:lpstr>Cross-domain concepts</vt:lpstr>
      <vt:lpstr>Frequently used components</vt:lpstr>
      <vt:lpstr>Cross-domain codelists</vt:lpstr>
      <vt:lpstr>SDMX Global Registry</vt:lpstr>
      <vt:lpstr>Exercise</vt:lpstr>
      <vt:lpstr>Governing SDMX artefacts</vt:lpstr>
      <vt:lpstr>Guidelines for SDMX DSDs</vt:lpstr>
      <vt:lpstr>Structural principles </vt:lpstr>
      <vt:lpstr>Local/global representations</vt:lpstr>
      <vt:lpstr>Global DSDs</vt:lpstr>
      <vt:lpstr>Process of data modelling</vt:lpstr>
      <vt:lpstr>Identify statistical concepts</vt:lpstr>
      <vt:lpstr>Identify statistical concepts</vt:lpstr>
      <vt:lpstr>Identify statistical concepts</vt:lpstr>
      <vt:lpstr>Assign roles to concepts</vt:lpstr>
      <vt:lpstr>Assign roles to concepts</vt:lpstr>
      <vt:lpstr>Assign roles to concepts</vt:lpstr>
      <vt:lpstr>Define data types/codelists</vt:lpstr>
      <vt:lpstr>Define data types/codelists</vt:lpstr>
      <vt:lpstr>Define data types/codelists</vt:lpstr>
      <vt:lpstr>Compose the DSD</vt:lpstr>
      <vt:lpstr>Compose the DSD</vt:lpstr>
      <vt:lpstr>Define the dataflow(s)</vt:lpstr>
      <vt:lpstr>Define the dataflow(s)</vt:lpstr>
      <vt:lpstr>Decomposing indicators</vt:lpstr>
      <vt:lpstr>Decomposing indicators</vt:lpstr>
      <vt:lpstr>Decomposing UoMs</vt:lpstr>
      <vt:lpstr>Software for creating DSDs</vt:lpstr>
      <vt:lpstr>Exercise: Create a DSD</vt:lpstr>
      <vt:lpstr>Conclusions</vt:lpstr>
      <vt:lpstr>Discussion and Q&amp;A   giuliodr@spc.int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Data Portals in Samoa and Fiji</dc:title>
  <dc:creator>Denis Grofils</dc:creator>
  <cp:lastModifiedBy>Denis Grofils</cp:lastModifiedBy>
  <cp:revision>312</cp:revision>
  <dcterms:created xsi:type="dcterms:W3CDTF">2024-07-17T22:02:07Z</dcterms:created>
  <dcterms:modified xsi:type="dcterms:W3CDTF">2025-01-27T04:39:21Z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0x0101001CD6E793D14F4C4787FB0C23C755C645</vt:lpwstr>
  </property>
  <property fmtid="{D5CDD505-2E9C-101B-9397-08002B2CF9AE}" pid="4" name="xd_ProgID">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TriggerFlowInfo">
    <vt:lpwstr/>
  </property>
  <property fmtid="{D5CDD505-2E9C-101B-9397-08002B2CF9AE}" pid="9" name="xd_Signature">
    <vt:bool>false</vt:bool>
  </property>
</Properties>
</file>