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6" r:id="rId5"/>
    <p:sldId id="293" r:id="rId6"/>
    <p:sldId id="277" r:id="rId7"/>
    <p:sldId id="332" r:id="rId8"/>
    <p:sldId id="371" r:id="rId9"/>
    <p:sldId id="344" r:id="rId10"/>
    <p:sldId id="343" r:id="rId11"/>
    <p:sldId id="341" r:id="rId12"/>
    <p:sldId id="340" r:id="rId13"/>
    <p:sldId id="345" r:id="rId14"/>
    <p:sldId id="346" r:id="rId15"/>
    <p:sldId id="338" r:id="rId16"/>
    <p:sldId id="339" r:id="rId17"/>
    <p:sldId id="347" r:id="rId18"/>
    <p:sldId id="349" r:id="rId19"/>
    <p:sldId id="350" r:id="rId20"/>
    <p:sldId id="348" r:id="rId21"/>
    <p:sldId id="333" r:id="rId22"/>
    <p:sldId id="351" r:id="rId23"/>
    <p:sldId id="353" r:id="rId24"/>
    <p:sldId id="352" r:id="rId25"/>
    <p:sldId id="354" r:id="rId26"/>
    <p:sldId id="355" r:id="rId27"/>
    <p:sldId id="356" r:id="rId28"/>
    <p:sldId id="357" r:id="rId29"/>
    <p:sldId id="337" r:id="rId30"/>
    <p:sldId id="334" r:id="rId31"/>
    <p:sldId id="358" r:id="rId32"/>
    <p:sldId id="359" r:id="rId33"/>
    <p:sldId id="360" r:id="rId34"/>
    <p:sldId id="361" r:id="rId35"/>
    <p:sldId id="362" r:id="rId36"/>
    <p:sldId id="366" r:id="rId37"/>
    <p:sldId id="367" r:id="rId38"/>
    <p:sldId id="368" r:id="rId39"/>
    <p:sldId id="369" r:id="rId40"/>
    <p:sldId id="370" r:id="rId41"/>
    <p:sldId id="335" r:id="rId42"/>
    <p:sldId id="363" r:id="rId43"/>
    <p:sldId id="364" r:id="rId44"/>
    <p:sldId id="365" r:id="rId45"/>
    <p:sldId id="336" r:id="rId46"/>
    <p:sldId id="314"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4A903-79A9-9700-DD65-A67C193D8C7B}" name="Phil Bright" initials="PB" userId="S::philb@spc.int::3470cc23-8157-450c-bdd2-1567c26bda4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96"/>
    <a:srgbClr val="0046AD"/>
    <a:srgbClr val="00B0CA"/>
    <a:srgbClr val="DEF3FE"/>
    <a:srgbClr val="D5F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0B705-9875-E519-49D2-39F9597A4D88}" v="13" dt="2025-01-27T22:25:49.67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81" d="100"/>
          <a:sy n="81" d="100"/>
        </p:scale>
        <p:origin x="72" y="2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Dalla Riva" userId="S::giuliodr@spc.int::4c03dd33-81af-496f-8af9-2f9658920131" providerId="AD" clId="Web-{E570B705-9875-E519-49D2-39F9597A4D88}"/>
    <pc:docChg chg="addSld modSld">
      <pc:chgData name="Giulio Dalla Riva" userId="S::giuliodr@spc.int::4c03dd33-81af-496f-8af9-2f9658920131" providerId="AD" clId="Web-{E570B705-9875-E519-49D2-39F9597A4D88}" dt="2025-01-27T22:25:46.032" v="10" actId="20577"/>
      <pc:docMkLst>
        <pc:docMk/>
      </pc:docMkLst>
      <pc:sldChg chg="addSp delSp modSp">
        <pc:chgData name="Giulio Dalla Riva" userId="S::giuliodr@spc.int::4c03dd33-81af-496f-8af9-2f9658920131" providerId="AD" clId="Web-{E570B705-9875-E519-49D2-39F9597A4D88}" dt="2025-01-27T20:58:50.119" v="9"/>
        <pc:sldMkLst>
          <pc:docMk/>
          <pc:sldMk cId="3408185766" sldId="332"/>
        </pc:sldMkLst>
        <pc:spChg chg="add mod">
          <ac:chgData name="Giulio Dalla Riva" userId="S::giuliodr@spc.int::4c03dd33-81af-496f-8af9-2f9658920131" providerId="AD" clId="Web-{E570B705-9875-E519-49D2-39F9597A4D88}" dt="2025-01-27T20:58:44.307" v="8" actId="14100"/>
          <ac:spMkLst>
            <pc:docMk/>
            <pc:sldMk cId="3408185766" sldId="332"/>
            <ac:spMk id="2" creationId="{1FE9CBDF-9F88-FC4B-66F0-9171E585AEDD}"/>
          </ac:spMkLst>
        </pc:spChg>
        <pc:spChg chg="mod">
          <ac:chgData name="Giulio Dalla Riva" userId="S::giuliodr@spc.int::4c03dd33-81af-496f-8af9-2f9658920131" providerId="AD" clId="Web-{E570B705-9875-E519-49D2-39F9597A4D88}" dt="2025-01-27T20:58:33.900" v="2" actId="20577"/>
          <ac:spMkLst>
            <pc:docMk/>
            <pc:sldMk cId="3408185766" sldId="332"/>
            <ac:spMk id="3" creationId="{477A1F0F-4F99-16AF-7DCD-B66E9FCEC0CA}"/>
          </ac:spMkLst>
        </pc:spChg>
        <pc:spChg chg="del">
          <ac:chgData name="Giulio Dalla Riva" userId="S::giuliodr@spc.int::4c03dd33-81af-496f-8af9-2f9658920131" providerId="AD" clId="Web-{E570B705-9875-E519-49D2-39F9597A4D88}" dt="2025-01-27T20:58:50.119" v="9"/>
          <ac:spMkLst>
            <pc:docMk/>
            <pc:sldMk cId="3408185766" sldId="332"/>
            <ac:spMk id="18" creationId="{CA9AB7E8-4C41-A79B-CA5B-C8A197BD50A4}"/>
          </ac:spMkLst>
        </pc:spChg>
      </pc:sldChg>
      <pc:sldChg chg="modSp">
        <pc:chgData name="Giulio Dalla Riva" userId="S::giuliodr@spc.int::4c03dd33-81af-496f-8af9-2f9658920131" providerId="AD" clId="Web-{E570B705-9875-E519-49D2-39F9597A4D88}" dt="2025-01-27T22:25:46.032" v="10" actId="20577"/>
        <pc:sldMkLst>
          <pc:docMk/>
          <pc:sldMk cId="4103181139" sldId="336"/>
        </pc:sldMkLst>
        <pc:spChg chg="mod">
          <ac:chgData name="Giulio Dalla Riva" userId="S::giuliodr@spc.int::4c03dd33-81af-496f-8af9-2f9658920131" providerId="AD" clId="Web-{E570B705-9875-E519-49D2-39F9597A4D88}" dt="2025-01-27T22:25:46.032" v="10" actId="20577"/>
          <ac:spMkLst>
            <pc:docMk/>
            <pc:sldMk cId="4103181139" sldId="336"/>
            <ac:spMk id="14" creationId="{93027D37-A075-70E1-EF9A-2DB1612CF761}"/>
          </ac:spMkLst>
        </pc:spChg>
      </pc:sldChg>
      <pc:sldChg chg="add replId">
        <pc:chgData name="Giulio Dalla Riva" userId="S::giuliodr@spc.int::4c03dd33-81af-496f-8af9-2f9658920131" providerId="AD" clId="Web-{E570B705-9875-E519-49D2-39F9597A4D88}" dt="2025-01-27T20:57:58.337" v="0"/>
        <pc:sldMkLst>
          <pc:docMk/>
          <pc:sldMk cId="2955311175" sldId="37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3:05:57.955"/>
    </inkml:context>
    <inkml:brush xml:id="br0">
      <inkml:brushProperty name="width" value="0.035" units="cm"/>
      <inkml:brushProperty name="height" value="0.035" units="cm"/>
      <inkml:brushProperty name="color" value="#E71224"/>
    </inkml:brush>
  </inkml:definitions>
  <inkml:trace contextRef="#ctx0" brushRef="#br0">969 137 24575,'-14'16'0,"1"1"0,1 1 0,1 0 0,1 1 0,-9 19 0,-3 7 0,-319 620 0,60 27 0,257-620 0,-109 314 0,116-337 0,-13 58 0,21-71 0,-1-1 0,3-1 0,1 1 0,-4 68 0,11-81 0,1-1 0,1 1 0,1 0 0,1-1 0,0 1 0,2-1 0,15 32 0,9 10 0,42 62 0,-44-78 0,631 988 0,-622-970 0,-32-50 0,2-2 0,0 1 0,0-1 0,19 23 0,-25-34 0,0 0 0,-1 1 0,1-1 0,-1 1 0,0-1 0,1 1 0,-1 0 0,0-1 0,-1 1 0,1 0 0,-1 0 0,1-1 0,-1 1 0,0 0 0,0 0 0,0 0 0,0 0 0,0 0 0,-1-1 0,1 1 0,-2 3 0,-25 68 0,14-43 0,-43 140 0,9 1 0,6 2 0,-19 211 0,55-351 0,-7 57 0,4 0 0,5 162 0,4-248 0,0 0 0,1 0 0,-1 0 0,1-1 0,0 1 0,0 0 0,0-1 0,1 1 0,0-1 0,-1 0 0,2 0 0,-1 0 0,0 0 0,1-1 0,0 0 0,-1 1 0,1-1 0,1 0 0,-1-1 0,0 1 0,1-1 0,-1 0 0,6 2 0,16 6 0,-1-1 0,2-2 0,30 5 0,-22-4 0,362 110 0,-162-44 0,-223-71 0,25 9 0,0-1 0,1-3 0,0 0 0,66 2 0,574-46 0,-311 8 0,-14 26 0,15-1 0,-293-4 0,-1-3 0,0-4 0,84-26 0,-110 28 0,65-7 0,-18 4 0,-47 8 0,91-2 0,-64 6 0,-33-2 0,0-1 0,-1-2 0,42-15 0,28-5 0,-85 25 0,-1 1 0,0 1 0,0 1 0,0 2 0,1 0 0,33 9 0,49 3 0,396-11 0,-278-29 0,-76 7 0,-74 10 0,-21 2 0,61 1 0,-98 6 0,0-1 0,-1 0 0,1-1 0,-1-1 0,0-1 0,1 0 0,16-7 0,-3 2 0,0 1 0,54-7 0,-47 10 0,-9 0 0,-1 1 0,52-14 0,-57 12 0,0 1 0,0 1 0,0 1 0,31 0 0,-5 0 0,-37 2 0,0 0 0,-1-1 0,1 0 0,0-1 0,-1 0 0,0-1 0,0-1 0,0 0 0,10-6 0,-14 7 0,-1 0 0,0-1 0,0 0 0,-1 0 0,1 0 0,-1-1 0,-1 0 0,1 0 0,-1 0 0,0-1 0,0 1 0,0-1 0,-1 0 0,4-13 0,1-10 0,-2 0 0,0-1 0,1-53 0,-8-97 0,-2 66 0,3-511 0,-2 586 0,-2 0 0,-2 0 0,-16-53 0,12 49 0,1 0 0,-5-62 0,-9-85 0,13 127 0,-3-89 0,9 79 0,-16-87 0,5 44 0,7 5 0,9-125 0,1 86 0,1 99 0,1 0 0,21-91 0,-13 96 0,-3 0 0,-2-1 0,2-68 0,-7-124 0,-6-262 0,-19 241 0,16 218 0,-1 1 0,-18-57 0,9 38 0,5 12 0,-61-196 0,57 197 0,10 27 0,-1 0 0,-1 1 0,-1 0 0,-12-20 0,10 29 0,0 1 0,-1 0 0,0 1 0,0 0 0,-1 1 0,0 0 0,0 1 0,-16-5 0,-5-3 0,0 2 0,0 2 0,-1 1 0,-1 2 0,-65-7 0,-185 6 0,17 2 0,153-5 0,-244-13 0,335 23 0,0-1 0,0 0 0,-24-8 0,-26-4 0,-520-94 0,442 78 0,-248-30 0,253 41 0,28 3 0,-175-3 0,183 22 0,-190-4 0,193-9 0,-67-1 0,-1215 13 0,1376 0 0,1 1 0,0 1 0,0 0 0,1 1 0,-1 0 0,1 1 0,-1 1 0,2 0 0,-25 16 0,24-14 0,0 0 0,-1-1 0,1 0 0,-2-1 0,1-1 0,0 0 0,-1-1 0,-29 3 0,18-6 0,19-2 0,0 1 0,0 1 0,0-1 0,0 1 0,-11 3 0,16-3 0,-1 0 0,1 0 0,-1 0 0,1 1 0,0-1 0,0 1 0,0-1 0,-1 1 0,1 0 0,1 0 0,-1 0 0,0 0 0,0 0 0,1 1 0,-1-1 0,1 0 0,0 1 0,-2 3 0,-4 14-1365,2-2-5461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1.976"/>
    </inkml:context>
    <inkml:brush xml:id="br0">
      <inkml:brushProperty name="width" value="0.1" units="cm"/>
      <inkml:brushProperty name="height" value="0.1" units="cm"/>
      <inkml:brushProperty name="color" value="#F6630D"/>
    </inkml:brush>
  </inkml:definitions>
  <inkml:trace contextRef="#ctx0" brushRef="#br0">0 1 24575,'0'4'0,"0"4"0,0 6 0,0 3 0,0 3 0,0 1 0,0 2 0,0 0 0,0 0 0,0-1 0,0 1 0,0-1 0,0 0 0,0 0 0,0 0 0,0 0 0,4-4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3.623"/>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39.373"/>
    </inkml:context>
    <inkml:brush xml:id="br0">
      <inkml:brushProperty name="width" value="0.1" units="cm"/>
      <inkml:brushProperty name="height" value="0.1" units="cm"/>
      <inkml:brushProperty name="color" value="#F6630D"/>
    </inkml:brush>
  </inkml:definitions>
  <inkml:trace contextRef="#ctx0" brushRef="#br0">1267 0 24575,'-106'202'0,"79"-153"0,-51 78 0,-99 122 0,107-154 0,32-46 0,-50 47 0,52-59 0,0 3 0,-35 52 0,-18 25 0,59-79 0,1 0 0,-25 44 0,44-64 0,-2-1 0,0 0 0,-1 0 0,0-1 0,-2-1 0,-19 17 0,29-26 0,-1 0 0,2 1 0,-1-1 0,1 1 0,0 0 0,0 0 0,-3 9 0,-18 29 0,4-15 0,-60 91 0,61-88 0,13-24 0,1 0 0,1 1 0,0 0 0,0 0 0,1 0 0,-5 18 0,8-27 0,1 1 0,0-1 0,0 1 0,0-1 0,0 1 0,0-1 0,0 1 0,0-1 0,0 1 0,0-1 0,1 1 0,-1-1 0,1 1 0,-1-1 0,1 0 0,0 1 0,-1-1 0,1 0 0,0 1 0,0-1 0,0 0 0,0 0 0,0 0 0,0 0 0,0 0 0,1 0 0,-1 0 0,0 0 0,0 0 0,1-1 0,-1 1 0,0-1 0,1 1 0,-1-1 0,1 1 0,-1-1 0,3 1 0,7 0 0,-1 1 0,1-2 0,0 1 0,14-2 0,-12 0 0,225 0 0,57-2 0,-126-13 0,-130 11 0,87-12 0,-36 4 0,116-1 0,291 15 0,-476-2 0,0-1 0,28-7 0,-27 5 0,40-3 0,312 6 0,-179 2 0,-191-1 0,-1 0 0,1 0 0,0-1 0,-1 1 0,1-1 0,0 0 0,-1 0 0,1-1 0,-1 1 0,1-1 0,-1 1 0,0-1 0,6-5 0,-8 6 0,1 0 0,-1 0 0,0 0 0,0-1 0,-1 1 0,1 0 0,0-1 0,0 1 0,-1-1 0,1 1 0,0-1 0,-1 1 0,0-1 0,1 1 0,-1-1 0,0 1 0,0-1 0,0 0 0,0 1 0,0-1 0,0 1 0,0-1 0,-1 1 0,1-1 0,0 0 0,-1 1 0,1-1 0,-1 1 0,0 0 0,0-1 0,1 1 0,-1-1 0,0 1 0,0 0 0,-2-2 0,-5-6 0,0 1 0,0 0 0,-1 0 0,-1 0 0,1 1 0,-15-7 0,10 5 0,0-1 0,-15-13 0,-145-144 0,163 154 0,1 0 0,0-1 0,-15-29 0,-3-4 0,-78-129 0,38 68 0,48 64 0,16 34 0,0 0 0,-1 0 0,-9-13 0,-18-18 0,-67-65 0,44 51 0,41 39 0,-18-28 0,21 28 0,0 0 0,-15-14 0,11 13 0,2 0 0,-22-34 0,22 31 0,-28-34 0,24 34 0,-28-42 0,32 36 0,11 21 0,0 0 0,-1 0 0,1 1 0,-1-1 0,0 1 0,0 0 0,-6-6 0,-19-16 0,14 15 0,1-2 0,0 1 0,-13-18 0,18 19 0,-1 2 0,-17-16 0,16 15 0,0 1 0,-10-14 0,3 2 217,10 12-612,0 1-1,1-1 1,-10-18-1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1.976"/>
    </inkml:context>
    <inkml:brush xml:id="br0">
      <inkml:brushProperty name="width" value="0.1" units="cm"/>
      <inkml:brushProperty name="height" value="0.1" units="cm"/>
      <inkml:brushProperty name="color" value="#F6630D"/>
    </inkml:brush>
  </inkml:definitions>
  <inkml:trace contextRef="#ctx0" brushRef="#br0">0 1 24575,'0'4'0,"0"4"0,0 6 0,0 3 0,0 3 0,0 1 0,0 2 0,0 0 0,0 0 0,0-1 0,0 1 0,0-1 0,0 0 0,0 0 0,0 0 0,0 0 0,4-4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3.623"/>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39.373"/>
    </inkml:context>
    <inkml:brush xml:id="br0">
      <inkml:brushProperty name="width" value="0.1" units="cm"/>
      <inkml:brushProperty name="height" value="0.1" units="cm"/>
      <inkml:brushProperty name="color" value="#F6630D"/>
    </inkml:brush>
  </inkml:definitions>
  <inkml:trace contextRef="#ctx0" brushRef="#br0">1267 0 24575,'-106'202'0,"79"-153"0,-51 78 0,-99 122 0,107-154 0,32-46 0,-50 47 0,52-59 0,0 3 0,-35 52 0,-18 25 0,59-79 0,1 0 0,-25 44 0,44-64 0,-2-1 0,0 0 0,-1 0 0,0-1 0,-2-1 0,-19 17 0,29-26 0,-1 0 0,2 1 0,-1-1 0,1 1 0,0 0 0,0 0 0,-3 9 0,-18 29 0,4-15 0,-60 91 0,61-88 0,13-24 0,1 0 0,1 1 0,0 0 0,0 0 0,1 0 0,-5 18 0,8-27 0,1 1 0,0-1 0,0 1 0,0-1 0,0 1 0,0-1 0,0 1 0,0-1 0,0 1 0,0-1 0,1 1 0,-1-1 0,1 1 0,-1-1 0,1 0 0,0 1 0,-1-1 0,1 0 0,0 1 0,0-1 0,0 0 0,0 0 0,0 0 0,0 0 0,0 0 0,1 0 0,-1 0 0,0 0 0,0 0 0,1-1 0,-1 1 0,0-1 0,1 1 0,-1-1 0,1 1 0,-1-1 0,3 1 0,7 0 0,-1 1 0,1-2 0,0 1 0,14-2 0,-12 0 0,225 0 0,57-2 0,-126-13 0,-130 11 0,87-12 0,-36 4 0,116-1 0,291 15 0,-476-2 0,0-1 0,28-7 0,-27 5 0,40-3 0,312 6 0,-179 2 0,-191-1 0,-1 0 0,1 0 0,0-1 0,-1 1 0,1-1 0,0 0 0,-1 0 0,1-1 0,-1 1 0,1-1 0,-1 1 0,0-1 0,6-5 0,-8 6 0,1 0 0,-1 0 0,0 0 0,0-1 0,-1 1 0,1 0 0,0-1 0,0 1 0,-1-1 0,1 1 0,0-1 0,-1 1 0,0-1 0,1 1 0,-1-1 0,0 1 0,0-1 0,0 0 0,0 1 0,0-1 0,0 1 0,0-1 0,-1 1 0,1-1 0,0 0 0,-1 1 0,1-1 0,-1 1 0,0 0 0,0-1 0,1 1 0,-1-1 0,0 1 0,0 0 0,-2-2 0,-5-6 0,0 1 0,0 0 0,-1 0 0,-1 0 0,1 1 0,-15-7 0,10 5 0,0-1 0,-15-13 0,-145-144 0,163 154 0,1 0 0,0-1 0,-15-29 0,-3-4 0,-78-129 0,38 68 0,48 64 0,16 34 0,0 0 0,-1 0 0,-9-13 0,-18-18 0,-67-65 0,44 51 0,41 39 0,-18-28 0,21 28 0,0 0 0,-15-14 0,11 13 0,2 0 0,-22-34 0,22 31 0,-28-34 0,24 34 0,-28-42 0,32 36 0,11 21 0,0 0 0,-1 0 0,1 1 0,-1-1 0,0 1 0,0 0 0,-6-6 0,-19-16 0,14 15 0,1-2 0,0 1 0,-13-18 0,18 19 0,-1 2 0,-17-16 0,16 15 0,0 1 0,-10-14 0,3 2 217,10 12-612,0 1-1,1-1 1,-10-18-1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1.976"/>
    </inkml:context>
    <inkml:brush xml:id="br0">
      <inkml:brushProperty name="width" value="0.1" units="cm"/>
      <inkml:brushProperty name="height" value="0.1" units="cm"/>
      <inkml:brushProperty name="color" value="#F6630D"/>
    </inkml:brush>
  </inkml:definitions>
  <inkml:trace contextRef="#ctx0" brushRef="#br0">0 1 24575,'0'4'0,"0"4"0,0 6 0,0 3 0,0 3 0,0 1 0,0 2 0,0 0 0,0 0 0,0-1 0,0 1 0,0-1 0,0 0 0,0 0 0,0 0 0,0 0 0,4-4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43.623"/>
    </inkml:context>
    <inkml:brush xml:id="br0">
      <inkml:brushProperty name="width" value="0.1" units="cm"/>
      <inkml:brushProperty name="height" value="0.1" units="cm"/>
      <inkml:brushProperty name="color" value="#F6630D"/>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31.720"/>
    </inkml:context>
    <inkml:brush xml:id="br0">
      <inkml:brushProperty name="width" value="0.07938" units="cm"/>
      <inkml:brushProperty name="height" value="0.07938" units="cm"/>
      <inkml:brushProperty name="color" value="#E71224"/>
    </inkml:brush>
  </inkml:definitions>
  <inkml:trace contextRef="#ctx0" brushRef="#br0">1506 0 24575,'-68'2'0,"0"2"0,0 3 0,0 3 0,1 3 0,0 3 0,-72 28 0,89-25 0,0 3 0,1 2 0,2 2 0,0 2 0,2 3 0,1 1 0,2 2 0,-46 47 0,18-5 0,3 3 0,4 3 0,-102 175 0,144-215 0,2 1 0,2 1 0,2 1 0,1 0 0,3 1 0,-10 84 0,5 284 0,17-376 0,2-1 0,1 0 0,1 0 0,19 63 0,-17-79 0,1 0 0,0 0 0,2 0 0,0-1 0,1-1 0,2 0 0,-1-1 0,2 0 0,17 17 0,-5-9 0,2-1 0,0-1 0,2-2 0,1-1 0,0-1 0,1-2 0,1-1 0,1-1 0,0-2 0,1-2 0,37 8 0,38 6 0,1-5 0,1-5 0,174 2 0,-245-18 0,198-8 0,-206 5 0,0-3 0,0 0 0,-1-2 0,0-1 0,37-16 0,2-9 0,-2-2 0,0-4 0,-3-2 0,-2-3 0,-1-3 0,89-90 0,-121 103 0,-1-1 0,-1-1 0,-3-1 0,-1-2 0,37-79 0,68-226 0,-118 306 0,-2-1 0,-2 0 0,-2 0 0,-1 0 0,-2-1 0,-2 1 0,-2-1 0,-1 0 0,-3 1 0,-9-42 0,8 62 0,0 0 0,-2 1 0,0 0 0,-1 1 0,-1 0 0,-1 0 0,-1 1 0,0 0 0,-1 1 0,0 1 0,-29-26 0,-13-4 0,-2 2 0,-67-38 0,77 51 0,-84-51 0,-233-107 0,312 164 0,16 7 0,-2 1 0,-65-18 0,80 28 0,-177-34 0,155 36-1365,26 3-5461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57.226"/>
    </inkml:context>
    <inkml:brush xml:id="br0">
      <inkml:brushProperty name="width" value="0.07938" units="cm"/>
      <inkml:brushProperty name="height" value="0.07938" units="cm"/>
      <inkml:brushProperty name="color" value="#008C3A"/>
    </inkml:brush>
  </inkml:definitions>
  <inkml:trace contextRef="#ctx0" brushRef="#br0">1578 1 24575,'-89'4'0,"-110"19"0,80-7 0,114-15 0,-78 7 0,1 3 0,0 5 0,-142 45 0,137-28 0,-158 84 0,217-100 0,1 0 0,1 2 0,0 1 0,2 1 0,0 1 0,2 1 0,0 2 0,1 0 0,-21 34 0,27-33 0,2 1 0,0 0 0,2 0 0,1 1 0,1 0 0,2 1 0,0 0 0,2 0 0,1 1 0,1 55 0,0 50 0,6 0 0,27 181 0,-19-251 0,-2-7 0,2-1 0,23 68 0,-33-124 0,21 62 0,43 87 0,-54-130 0,0-1 0,1-1 0,1 0 0,1 0 0,0-1 0,2-1 0,-1-1 0,26 19 0,24 11 0,1-3 0,3-4 0,125 53 0,-76-47 0,193 45 0,-210-69 0,0-5 0,129 4 0,209-18 0,-207-3 0,-154 2 0,0-4 0,-1-3 0,112-24 0,-160 22 0,0-1 0,-1-1 0,0-2 0,-1-1 0,0-1 0,-2-1 0,1-1 0,-2-2 0,-1 0 0,0-2 0,35-40 0,7-21 0,-3-1 0,54-100 0,-90 142 0,-19 29 0,38-60 0,38-86 0,-72 134 0,-1-1 0,-1 0 0,-1-1 0,-2 0 0,-1 0 0,0-1 0,0-47 0,-5 60 0,1-30 0,-2-1 0,-2 1 0,-2 0 0,-13-55 0,-14-10 0,-5 1 0,-4 3 0,-5 1 0,-107-178 0,144 269 0,0 0 0,-1 0 0,-1 1 0,0 0 0,-1 1 0,0 0 0,0 1 0,-1 1 0,-20-12 0,0 4 0,-1 2 0,-69-20 0,-181-49 0,-35 22 0,219 53 0,-187 7 0,132 5 0,22-3-1365,114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3:06:24.624"/>
    </inkml:context>
    <inkml:brush xml:id="br0">
      <inkml:brushProperty name="width" value="0.035" units="cm"/>
      <inkml:brushProperty name="height" value="0.035" units="cm"/>
      <inkml:brushProperty name="color" value="#008C3A"/>
    </inkml:brush>
  </inkml:definitions>
  <inkml:trace contextRef="#ctx0" brushRef="#br0">768 303 24575,'-26'1'0,"0"2"0,1 1 0,-41 12 0,-23 4 0,7-5 0,0 4 0,-127 49 0,199-64 0,0 0 0,1 0 0,-1 1 0,1 0 0,0 1 0,1 0 0,-1 1 0,1 0 0,1 0 0,-1 0 0,1 1 0,0 0 0,1 1 0,0 0 0,0 0 0,1 0 0,0 0 0,1 1 0,0 0 0,0 0 0,1 0 0,0 0 0,1 0 0,-2 20 0,7 539 0,2-494 0,3 0 0,4 0 0,38 133 0,-16-71 0,-30-123 0,-1 1 0,2-1 0,0 0 0,0-1 0,2 1 0,-1-1 0,2 0 0,17 23 0,-18-28 0,1 0 0,0-1 0,0 0 0,1 0 0,0-1 0,0 0 0,0-1 0,1 0 0,0 0 0,0-1 0,0 0 0,20 4 0,6 2 0,-1 2 0,43 22 0,-49-21 0,1 0 0,0-2 0,56 13 0,219 28 0,-29 0 0,-207-38 0,31 12 0,136 54 0,-51-15 0,-164-59 0,0-1 0,1-1 0,-1-1 0,1-1 0,0-1 0,-1-1 0,1-1 0,36-5 0,10-8 0,93-31 0,-65 15 0,2 3 0,329-82 0,-7 37 0,-298 57 0,180 1 0,54 13 0,249 9 0,-58 44 0,-373-32 0,1 1 0,252 18 0,-29-37 0,439 24 0,-813-23 0,421 30 0,-351-31 0,1-4 0,160-25 0,-213 17 0,48-16 0,-56 14 0,1 2 0,53-8 0,49 8 0,167 9 0,-145 3 0,303 10 0,64 0 0,-517-12 0,42 1 0,0-2 0,0-2 0,-1-3 0,71-17 0,-44 3 0,141-19 0,-186 34 0,0-2 0,40-14 0,3 0 0,-50 15 0,0 0 0,-1-1 0,0-2 0,0-1 0,-1 0 0,0-2 0,-1-1 0,28-20 0,-23 13 0,42-24 0,-44 30 0,0-1 0,34-30 0,-57 43 0,0-1 0,0 1 0,0-1 0,0 0 0,0 0 0,0 0 0,-1 0 0,1 0 0,-1 0 0,0 0 0,0-1 0,0 1 0,-1 0 0,1-1 0,-1 1 0,0 0 0,0-1 0,0 1 0,0-1 0,0 1 0,-1 0 0,1-1 0,-1 1 0,-2-6 0,-3-9 0,-1 1 0,-1 0 0,-14-23 0,11 19 0,-4-8 0,0 1 0,-2 0 0,-1 2 0,-39-44 0,-504-464 0,367 363 0,-102-85 0,222 201 0,-2 3 0,-125-62 0,162 95 0,-58-17 0,20 7 0,63 22 0,-1 1 0,1 1 0,-1 0 0,0 1 0,-1 1 0,1 0 0,-30 0 0,-1778 2 0,828 3 0,414 12 0,-8-10 0,416-14 0,-240-44 0,-138-32 0,516 83 0,23 3 0,0 0 0,0-2 0,0 1 0,-1-2 0,2 1 0,-1-2 0,-17-6 0,24 8 0,1 0 0,-1 1 0,0-1 0,0 1 0,0 0 0,0 0 0,0 1 0,0 0 0,0 0 0,0 0 0,0 0 0,-7 2 0,-63 17 0,31-6 0,-228 38 0,212-42 0,0-2 0,0-3 0,-111-7 0,43 0 0,-636 3 0,739 2 0,-1 0 0,-24 6 0,24-3 0,-48 2 0,18-5 0,-68 12 0,48-7 0,-148-6 0,97-4 0,83 3 0,14-2 0,0 2 0,1 1 0,-1 2 0,0 0 0,0 2 0,-53 17 0,67-18 0,1 0 0,-1-1 0,0-1 0,-1 0 0,1-1 0,0-1 0,-22-2 0,-44 2 0,73 2 0,0 0 0,0 0 0,0 1 0,0 0 0,-15 9 0,-21 6 0,7-6-111,9-3-202,-1-1-1,0-1 1,-44 5-1,55-12-6512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31.720"/>
    </inkml:context>
    <inkml:brush xml:id="br0">
      <inkml:brushProperty name="width" value="0.07938" units="cm"/>
      <inkml:brushProperty name="height" value="0.07938" units="cm"/>
      <inkml:brushProperty name="color" value="#E71224"/>
    </inkml:brush>
  </inkml:definitions>
  <inkml:trace contextRef="#ctx0" brushRef="#br0">1506 0 24575,'-68'2'0,"0"2"0,0 3 0,0 3 0,1 3 0,0 3 0,-72 28 0,89-25 0,0 3 0,1 2 0,2 2 0,0 2 0,2 3 0,1 1 0,2 2 0,-46 47 0,18-5 0,3 3 0,4 3 0,-102 175 0,144-215 0,2 1 0,2 1 0,2 1 0,1 0 0,3 1 0,-10 84 0,5 284 0,17-376 0,2-1 0,1 0 0,1 0 0,19 63 0,-17-79 0,1 0 0,0 0 0,2 0 0,0-1 0,1-1 0,2 0 0,-1-1 0,2 0 0,17 17 0,-5-9 0,2-1 0,0-1 0,2-2 0,1-1 0,0-1 0,1-2 0,1-1 0,1-1 0,0-2 0,1-2 0,37 8 0,38 6 0,1-5 0,1-5 0,174 2 0,-245-18 0,198-8 0,-206 5 0,0-3 0,0 0 0,-1-2 0,0-1 0,37-16 0,2-9 0,-2-2 0,0-4 0,-3-2 0,-2-3 0,-1-3 0,89-90 0,-121 103 0,-1-1 0,-1-1 0,-3-1 0,-1-2 0,37-79 0,68-226 0,-118 306 0,-2-1 0,-2 0 0,-2 0 0,-1 0 0,-2-1 0,-2 1 0,-2-1 0,-1 0 0,-3 1 0,-9-42 0,8 62 0,0 0 0,-2 1 0,0 0 0,-1 1 0,-1 0 0,-1 0 0,-1 1 0,0 0 0,-1 1 0,0 1 0,-29-26 0,-13-4 0,-2 2 0,-67-38 0,77 51 0,-84-51 0,-233-107 0,312 164 0,16 7 0,-2 1 0,-65-18 0,80 28 0,-177-34 0,155 36-1365,26 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57.226"/>
    </inkml:context>
    <inkml:brush xml:id="br0">
      <inkml:brushProperty name="width" value="0.07938" units="cm"/>
      <inkml:brushProperty name="height" value="0.07938" units="cm"/>
      <inkml:brushProperty name="color" value="#008C3A"/>
    </inkml:brush>
  </inkml:definitions>
  <inkml:trace contextRef="#ctx0" brushRef="#br0">1578 1 24575,'-89'4'0,"-110"19"0,80-7 0,114-15 0,-78 7 0,1 3 0,0 5 0,-142 45 0,137-28 0,-158 84 0,217-100 0,1 0 0,1 2 0,0 1 0,2 1 0,0 1 0,2 1 0,0 2 0,1 0 0,-21 34 0,27-33 0,2 1 0,0 0 0,2 0 0,1 1 0,1 0 0,2 1 0,0 0 0,2 0 0,1 1 0,1 55 0,0 50 0,6 0 0,27 181 0,-19-251 0,-2-7 0,2-1 0,23 68 0,-33-124 0,21 62 0,43 87 0,-54-130 0,0-1 0,1-1 0,1 0 0,1 0 0,0-1 0,2-1 0,-1-1 0,26 19 0,24 11 0,1-3 0,3-4 0,125 53 0,-76-47 0,193 45 0,-210-69 0,0-5 0,129 4 0,209-18 0,-207-3 0,-154 2 0,0-4 0,-1-3 0,112-24 0,-160 22 0,0-1 0,-1-1 0,0-2 0,-1-1 0,0-1 0,-2-1 0,1-1 0,-2-2 0,-1 0 0,0-2 0,35-40 0,7-21 0,-3-1 0,54-100 0,-90 142 0,-19 29 0,38-60 0,38-86 0,-72 134 0,-1-1 0,-1 0 0,-1-1 0,-2 0 0,-1 0 0,0-1 0,0-47 0,-5 60 0,1-30 0,-2-1 0,-2 1 0,-2 0 0,-13-55 0,-14-10 0,-5 1 0,-4 3 0,-5 1 0,-107-178 0,144 269 0,0 0 0,-1 0 0,-1 1 0,0 0 0,-1 1 0,0 0 0,0 1 0,-1 1 0,-20-12 0,0 4 0,-1 2 0,-69-20 0,-181-49 0,-35 22 0,219 53 0,-187 7 0,132 5 0,22-3-1365,114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31.720"/>
    </inkml:context>
    <inkml:brush xml:id="br0">
      <inkml:brushProperty name="width" value="0.07938" units="cm"/>
      <inkml:brushProperty name="height" value="0.07938" units="cm"/>
      <inkml:brushProperty name="color" value="#E71224"/>
    </inkml:brush>
  </inkml:definitions>
  <inkml:trace contextRef="#ctx0" brushRef="#br0">1506 0 24575,'-68'2'0,"0"2"0,0 3 0,0 3 0,1 3 0,0 3 0,-72 28 0,89-25 0,0 3 0,1 2 0,2 2 0,0 2 0,2 3 0,1 1 0,2 2 0,-46 47 0,18-5 0,3 3 0,4 3 0,-102 175 0,144-215 0,2 1 0,2 1 0,2 1 0,1 0 0,3 1 0,-10 84 0,5 284 0,17-376 0,2-1 0,1 0 0,1 0 0,19 63 0,-17-79 0,1 0 0,0 0 0,2 0 0,0-1 0,1-1 0,2 0 0,-1-1 0,2 0 0,17 17 0,-5-9 0,2-1 0,0-1 0,2-2 0,1-1 0,0-1 0,1-2 0,1-1 0,1-1 0,0-2 0,1-2 0,37 8 0,38 6 0,1-5 0,1-5 0,174 2 0,-245-18 0,198-8 0,-206 5 0,0-3 0,0 0 0,-1-2 0,0-1 0,37-16 0,2-9 0,-2-2 0,0-4 0,-3-2 0,-2-3 0,-1-3 0,89-90 0,-121 103 0,-1-1 0,-1-1 0,-3-1 0,-1-2 0,37-79 0,68-226 0,-118 306 0,-2-1 0,-2 0 0,-2 0 0,-1 0 0,-2-1 0,-2 1 0,-2-1 0,-1 0 0,-3 1 0,-9-42 0,8 62 0,0 0 0,-2 1 0,0 0 0,-1 1 0,-1 0 0,-1 0 0,-1 1 0,0 0 0,-1 1 0,0 1 0,-29-26 0,-13-4 0,-2 2 0,-67-38 0,77 51 0,-84-51 0,-233-107 0,312 164 0,16 7 0,-2 1 0,-65-18 0,80 28 0,-177-34 0,155 36-1365,26 3-5461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4:41:57.226"/>
    </inkml:context>
    <inkml:brush xml:id="br0">
      <inkml:brushProperty name="width" value="0.07938" units="cm"/>
      <inkml:brushProperty name="height" value="0.07938" units="cm"/>
      <inkml:brushProperty name="color" value="#008C3A"/>
    </inkml:brush>
  </inkml:definitions>
  <inkml:trace contextRef="#ctx0" brushRef="#br0">1578 1 24575,'-89'4'0,"-110"19"0,80-7 0,114-15 0,-78 7 0,1 3 0,0 5 0,-142 45 0,137-28 0,-158 84 0,217-100 0,1 0 0,1 2 0,0 1 0,2 1 0,0 1 0,2 1 0,0 2 0,1 0 0,-21 34 0,27-33 0,2 1 0,0 0 0,2 0 0,1 1 0,1 0 0,2 1 0,0 0 0,2 0 0,1 1 0,1 55 0,0 50 0,6 0 0,27 181 0,-19-251 0,-2-7 0,2-1 0,23 68 0,-33-124 0,21 62 0,43 87 0,-54-130 0,0-1 0,1-1 0,1 0 0,1 0 0,0-1 0,2-1 0,-1-1 0,26 19 0,24 11 0,1-3 0,3-4 0,125 53 0,-76-47 0,193 45 0,-210-69 0,0-5 0,129 4 0,209-18 0,-207-3 0,-154 2 0,0-4 0,-1-3 0,112-24 0,-160 22 0,0-1 0,-1-1 0,0-2 0,-1-1 0,0-1 0,-2-1 0,1-1 0,-2-2 0,-1 0 0,0-2 0,35-40 0,7-21 0,-3-1 0,54-100 0,-90 142 0,-19 29 0,38-60 0,38-86 0,-72 134 0,-1-1 0,-1 0 0,-1-1 0,-2 0 0,-1 0 0,0-1 0,0-47 0,-5 60 0,1-30 0,-2-1 0,-2 1 0,-2 0 0,-13-55 0,-14-10 0,-5 1 0,-4 3 0,-5 1 0,-107-178 0,144 269 0,0 0 0,-1 0 0,-1 1 0,0 0 0,-1 1 0,0 0 0,0 1 0,-1 1 0,-20-12 0,0 4 0,-1 2 0,-69-20 0,-181-49 0,-35 22 0,219 53 0,-187 7 0,132 5 0,22-3-1365,114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3:12:26.941"/>
    </inkml:context>
    <inkml:brush xml:id="br0">
      <inkml:brushProperty name="width" value="0.035" units="cm"/>
      <inkml:brushProperty name="height" value="0.035" units="cm"/>
      <inkml:brushProperty name="color" value="#E71224"/>
    </inkml:brush>
  </inkml:definitions>
  <inkml:trace contextRef="#ctx0" brushRef="#br0">589 24 24575,'-102'2'0,"-112"-5"0,147-7 0,47 5 0,-1 2 0,-28-1 0,38 4 0,3-1 0,0 1 0,0 0 0,0 1 0,0-1 0,0 2 0,-15 3 0,21-4 0,0 1 0,0-1 0,-1 0 0,1 1 0,0 0 0,0-1 0,1 1 0,-1 0 0,0 0 0,1 0 0,-1 0 0,1 0 0,-1 0 0,1 1 0,0-1 0,0 0 0,0 1 0,0-1 0,0 1 0,1-1 0,-1 1 0,1-1 0,0 1 0,0-1 0,0 6 0,1 216 0,2-85 0,-3-136 0,-1 0 0,2 0 0,-1 1 0,0-1 0,1 0 0,-1 0 0,1 0 0,0 0 0,0 0 0,0 0 0,1 0 0,-1-1 0,1 1 0,-1 0 0,1-1 0,0 1 0,0-1 0,0 0 0,0 1 0,1-1 0,-1 0 0,5 3 0,0-2 0,0 0 0,0 0 0,1 0 0,-1-1 0,1 0 0,-1 0 0,1-1 0,9 1 0,99 1 0,-88-4 0,0 1 0,-1 2 0,1 0 0,28 7 0,-42-5 0,0-2 0,1 0 0,-1 0 0,1-1 0,0-1 0,-1 0 0,1-1 0,-1-1 0,1 0 0,15-5 0,-24 5 0,0 0 0,0 0 0,0-1 0,-1 0 0,1 0 0,-1 0 0,1 0 0,-1-1 0,0 0 0,-1 0 0,1 0 0,-1 0 0,0-1 0,0 0 0,0 0 0,0 0 0,-1 0 0,0-1 0,0 1 0,-1-1 0,1 0 0,-1 0 0,-1 0 0,1 0 0,-1 0 0,1-7 0,7-48-116,-4 32 178,-1 0-1,-1 0 0,-2-36 1,-1 57-145,-1 0 0,0 0 0,0 1 0,-1-1-1,0 1 1,0-1 0,-1 1 0,0 0 0,0 0 0,-1 0 0,0 0 0,0 1 0,0-1 0,-1 1 0,0 0 0,0 0 0,-7-5 0,1 3-6743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3:12:30.142"/>
    </inkml:context>
    <inkml:brush xml:id="br0">
      <inkml:brushProperty name="width" value="0.035" units="cm"/>
      <inkml:brushProperty name="height" value="0.035" units="cm"/>
      <inkml:brushProperty name="color" value="#E71224"/>
    </inkml:brush>
  </inkml:definitions>
  <inkml:trace contextRef="#ctx0" brushRef="#br0">0 23 24575,'744'0'0,"-730"-1"34,1 0-1,0-1 0,14-5 0,33-3-1531,-44 9-5328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03:12:32.984"/>
    </inkml:context>
    <inkml:brush xml:id="br0">
      <inkml:brushProperty name="width" value="0.035" units="cm"/>
      <inkml:brushProperty name="height" value="0.035" units="cm"/>
      <inkml:brushProperty name="color" value="#E71224"/>
    </inkml:brush>
  </inkml:definitions>
  <inkml:trace contextRef="#ctx0" brushRef="#br0">0 2 24575,'32'-1'0,"-1"1"0,1 2 0,-1 0 0,0 3 0,0 0 0,60 20 0,-89-25 0,-1 1 0,1 0 0,-1-1 0,1 1 0,0 0 0,-1-1 0,1 1 0,-1 0 0,0 0 0,1 0 0,-1 1 0,0-1 0,0 0 0,0 0 0,1 1 0,-1-1 0,-1 1 0,1-1 0,1 3 0,-2-3 0,0 0 0,0 0 0,0 1 0,0-1 0,0 0 0,0 0 0,-1 0 0,1 1 0,0-1 0,-1 0 0,1 0 0,-1 0 0,1 0 0,-1 0 0,0 1 0,1-1 0,-1-1 0,0 1 0,0 0 0,-1 2 0,-8 5 0,0 0 0,0-1 0,-1 0 0,-14 7 0,4-2 0,-75 48-1365,77-49-5461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1:41.276"/>
    </inkml:context>
    <inkml:brush xml:id="br0">
      <inkml:brushProperty name="width" value="0.1" units="cm"/>
      <inkml:brushProperty name="height" value="0.1" units="cm"/>
      <inkml:brushProperty name="color" value="#F6630D"/>
    </inkml:brush>
  </inkml:definitions>
  <inkml:trace contextRef="#ctx0" brushRef="#br0">2238 0 24575,'-692'46'0,"631"-40"0,-656 75 0,532-52 0,104-15 0,68-12 0,1 2 0,0 0 0,1 0 0,-1 1 0,1 0 0,-1 1 0,2 1 0,-1-1 0,1 2 0,0-1 0,0 2 0,-8 8 0,-9 12 0,2 1 0,-33 49 0,24-26 0,2 2 0,-48 115 0,15 13 0,57-151 0,1 0 0,2 1 0,-3 63 0,13 127 0,-2-187 0,2 0 0,1 0 0,3 0 0,13 38 0,-16-57 0,16 31 0,-19-42 0,1 0 0,0 0 0,1-1 0,-1 0 0,1 0 0,0 0 0,0 0 0,8 4 0,31 20 0,1-2 0,77 32 0,103 27 0,-148-63 0,0-3 0,2-4 0,149 12 0,244-18 0,-393-11 0,1 0 0,1-3 0,-1-4 0,0-4 0,90-24 0,-148 28 0,1 0 0,-1-1 0,-1-2 0,0 0 0,28-20 0,90-78 0,-94 69 0,-2-2 0,-2-2 0,37-51 0,-22 16 0,52-96 0,-102 164 0,-1 0 0,-1 0 0,0 0 0,0 0 0,-1-1 0,-1 1 0,2-22 0,-2-5 0,-4-41 0,1 26 0,0-25 0,-4-1 0,-3 1 0,-19-79 0,24 142 0,-1 2 0,0-1 0,-1 0 0,-1 1 0,0 0 0,-1 0 0,0 1 0,-1 0 0,0 0 0,-1 0 0,-1 1 0,-20-19 0,25 27 0,0 0 0,0 0 0,-1 0 0,1 1 0,-1 0 0,0 0 0,1 0 0,-1 0 0,0 1 0,0 0 0,-8 0 0,-12 0 0,-35 4 0,17 0 0,-4-2 0,-66 12 0,15-4-1365,79-9-5461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1:47.207"/>
    </inkml:context>
    <inkml:brush xml:id="br0">
      <inkml:brushProperty name="width" value="0.1" units="cm"/>
      <inkml:brushProperty name="height" value="0.1" units="cm"/>
      <inkml:brushProperty name="color" value="#F6630D"/>
    </inkml:brush>
  </inkml:definitions>
  <inkml:trace contextRef="#ctx0" brushRef="#br0">1 1 24575,'267'243'45,"-158"-138"-636,839 691-5857,-598-539 6148,11-14 0,455 226 0,-599-354 1059,292 140 5049,-442-229-5587,2-4 0,1-2 1,0-3-1,1-3 0,110 6 0,210-17-221,-221-13 0,65-1 0,252 11 0,-467-1 0,0-1 0,0-2 0,0 0 0,21-7 0,-17 5 0,1 0 0,27-3 0,16 3 0,230-11 0,121 17 0,-408 0 42,0-2-1,1 1 0,17-6 1,0 0-1573,-14 4-5295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1:49.158"/>
    </inkml:context>
    <inkml:brush xml:id="br0">
      <inkml:brushProperty name="width" value="0.1" units="cm"/>
      <inkml:brushProperty name="height" value="0.1" units="cm"/>
      <inkml:brushProperty name="color" value="#F6630D"/>
    </inkml:brush>
  </inkml:definitions>
  <inkml:trace contextRef="#ctx0" brushRef="#br0">0 1 24575,'65'28'0,"81"25"0,-53-20 0,427 166 0,-420-161 0,-31-13 0,119 62 0,-41-12 0,-91-49 0,-13-8 0,1-2 0,49 11 0,-38-11 0,-35-12 0,36 5 0,-39-7 0,0 0 0,0 2 0,22 6 0,-37-10 0,-1 1 0,1 0 0,0-1 0,-1 1 0,1 0 0,-1 0 0,1 0 0,-1 0 0,1 0 0,-1 0 0,0 0 0,0 1 0,1-1 0,-1 0 0,1 3 0,-1-3 0,-1 0 0,0 0 0,1 0 0,-1 0 0,0 0 0,0 0 0,0 0 0,0 0 0,0 1 0,0-1 0,0 0 0,0 0 0,0 0 0,0 0 0,-1 0 0,1 0 0,0 0 0,-2 2 0,-1 2 0,0 0 0,-1 0 0,0-1 0,0 0 0,0 1 0,0-1 0,-8 5 0,-21 15 0,-1-1 0,-1-2 0,-44 19 0,-120 42 0,101-44 0,-32 11 0,-74 33 0,125-46 0,-232 115 0,250-115 232,45-25-498,-1-1-1,0-1 1,-1 0 0,0-1 0,-34 10 0,34-15-6560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6T04:14:39.373"/>
    </inkml:context>
    <inkml:brush xml:id="br0">
      <inkml:brushProperty name="width" value="0.1" units="cm"/>
      <inkml:brushProperty name="height" value="0.1" units="cm"/>
      <inkml:brushProperty name="color" value="#F6630D"/>
    </inkml:brush>
  </inkml:definitions>
  <inkml:trace contextRef="#ctx0" brushRef="#br0">1267 0 24575,'-106'202'0,"79"-153"0,-51 78 0,-99 122 0,107-154 0,32-46 0,-50 47 0,52-59 0,0 3 0,-35 52 0,-18 25 0,59-79 0,1 0 0,-25 44 0,44-64 0,-2-1 0,0 0 0,-1 0 0,0-1 0,-2-1 0,-19 17 0,29-26 0,-1 0 0,2 1 0,-1-1 0,1 1 0,0 0 0,0 0 0,-3 9 0,-18 29 0,4-15 0,-60 91 0,61-88 0,13-24 0,1 0 0,1 1 0,0 0 0,0 0 0,1 0 0,-5 18 0,8-27 0,1 1 0,0-1 0,0 1 0,0-1 0,0 1 0,0-1 0,0 1 0,0-1 0,0 1 0,0-1 0,1 1 0,-1-1 0,1 1 0,-1-1 0,1 0 0,0 1 0,-1-1 0,1 0 0,0 1 0,0-1 0,0 0 0,0 0 0,0 0 0,0 0 0,0 0 0,1 0 0,-1 0 0,0 0 0,0 0 0,1-1 0,-1 1 0,0-1 0,1 1 0,-1-1 0,1 1 0,-1-1 0,3 1 0,7 0 0,-1 1 0,1-2 0,0 1 0,14-2 0,-12 0 0,225 0 0,57-2 0,-126-13 0,-130 11 0,87-12 0,-36 4 0,116-1 0,291 15 0,-476-2 0,0-1 0,28-7 0,-27 5 0,40-3 0,312 6 0,-179 2 0,-191-1 0,-1 0 0,1 0 0,0-1 0,-1 1 0,1-1 0,0 0 0,-1 0 0,1-1 0,-1 1 0,1-1 0,-1 1 0,0-1 0,6-5 0,-8 6 0,1 0 0,-1 0 0,0 0 0,0-1 0,-1 1 0,1 0 0,0-1 0,0 1 0,-1-1 0,1 1 0,0-1 0,-1 1 0,0-1 0,1 1 0,-1-1 0,0 1 0,0-1 0,0 0 0,0 1 0,0-1 0,0 1 0,0-1 0,-1 1 0,1-1 0,0 0 0,-1 1 0,1-1 0,-1 1 0,0 0 0,0-1 0,1 1 0,-1-1 0,0 1 0,0 0 0,-2-2 0,-5-6 0,0 1 0,0 0 0,-1 0 0,-1 0 0,1 1 0,-15-7 0,10 5 0,0-1 0,-15-13 0,-145-144 0,163 154 0,1 0 0,0-1 0,-15-29 0,-3-4 0,-78-129 0,38 68 0,48 64 0,16 34 0,0 0 0,-1 0 0,-9-13 0,-18-18 0,-67-65 0,44 51 0,41 39 0,-18-28 0,21 28 0,0 0 0,-15-14 0,11 13 0,2 0 0,-22-34 0,22 31 0,-28-34 0,24 34 0,-28-42 0,32 36 0,11 21 0,0 0 0,-1 0 0,1 1 0,-1-1 0,0 1 0,0 0 0,-6-6 0,-19-16 0,14 15 0,1-2 0,0 1 0,-13-18 0,18 19 0,-1 2 0,-17-16 0,16 15 0,0 1 0,-10-14 0,3 2 217,10 12-612,0 1-1,1-1 1,-10-18-1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714-9302-4F78-8284-842B920EF9B4}"/>
              </a:ext>
            </a:extLst>
          </p:cNvPr>
          <p:cNvSpPr>
            <a:spLocks noGrp="1"/>
          </p:cNvSpPr>
          <p:nvPr>
            <p:ph type="ctrTitle"/>
          </p:nvPr>
        </p:nvSpPr>
        <p:spPr>
          <a:xfrm>
            <a:off x="4998720" y="2646363"/>
            <a:ext cx="6736080" cy="2387600"/>
          </a:xfrm>
        </p:spPr>
        <p:txBody>
          <a:bodyPr anchor="b" anchorCtr="0"/>
          <a:lstStyle>
            <a:lvl1pPr algn="l">
              <a:defRPr sz="6000"/>
            </a:lvl1pPr>
          </a:lstStyle>
          <a:p>
            <a:r>
              <a:rPr lang="fr-FR"/>
              <a:t>Modifiez le style du titre</a:t>
            </a:r>
            <a:endParaRPr lang="fr-FR" dirty="0"/>
          </a:p>
        </p:txBody>
      </p:sp>
      <p:sp>
        <p:nvSpPr>
          <p:cNvPr id="3" name="Subtitle 2">
            <a:extLst>
              <a:ext uri="{FF2B5EF4-FFF2-40B4-BE49-F238E27FC236}">
                <a16:creationId xmlns:a16="http://schemas.microsoft.com/office/drawing/2014/main" id="{7B0BE79B-66B3-4535-868E-13C4FF6E637F}"/>
              </a:ext>
            </a:extLst>
          </p:cNvPr>
          <p:cNvSpPr>
            <a:spLocks noGrp="1"/>
          </p:cNvSpPr>
          <p:nvPr>
            <p:ph type="subTitle" idx="1"/>
          </p:nvPr>
        </p:nvSpPr>
        <p:spPr>
          <a:xfrm>
            <a:off x="4998720" y="5126038"/>
            <a:ext cx="6736080" cy="583882"/>
          </a:xfrm>
        </p:spPr>
        <p:txBody>
          <a:bodyPr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dirty="0"/>
          </a:p>
        </p:txBody>
      </p:sp>
      <p:sp>
        <p:nvSpPr>
          <p:cNvPr id="4" name="Date Placeholder 3">
            <a:extLst>
              <a:ext uri="{FF2B5EF4-FFF2-40B4-BE49-F238E27FC236}">
                <a16:creationId xmlns:a16="http://schemas.microsoft.com/office/drawing/2014/main" id="{EB6E2576-EA73-40E8-A2F2-A62B73E3CC2A}"/>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25C5CCD9-36E9-4809-B113-D53B5EBE80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FD451D-CA62-47FA-92B4-ED2D8FCD9795}"/>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7" name="Picture 6" descr="Background pattern&#10;&#10;Description automatically generated">
            <a:extLst>
              <a:ext uri="{FF2B5EF4-FFF2-40B4-BE49-F238E27FC236}">
                <a16:creationId xmlns:a16="http://schemas.microsoft.com/office/drawing/2014/main" id="{92767241-17BF-8AFF-B9BE-875195288E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21263" cy="6858000"/>
          </a:xfrm>
          <a:prstGeom prst="rect">
            <a:avLst/>
          </a:prstGeom>
        </p:spPr>
      </p:pic>
      <p:pic>
        <p:nvPicPr>
          <p:cNvPr id="8" name="Picture 4">
            <a:extLst>
              <a:ext uri="{FF2B5EF4-FFF2-40B4-BE49-F238E27FC236}">
                <a16:creationId xmlns:a16="http://schemas.microsoft.com/office/drawing/2014/main" id="{0847052D-DE93-DF88-3AAA-CB2675B7072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270724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2EE8B-A420-482C-AA8F-161CF56177BD}"/>
              </a:ext>
            </a:extLst>
          </p:cNvPr>
          <p:cNvSpPr>
            <a:spLocks noGrp="1"/>
          </p:cNvSpPr>
          <p:nvPr>
            <p:ph idx="1"/>
          </p:nvPr>
        </p:nvSpPr>
        <p:spPr>
          <a:xfrm>
            <a:off x="1025624" y="169358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843CB40F-0903-4B7E-8BF4-FABD7BA25384}"/>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9D1AB605-A5E2-4DE4-9DDB-979FC369605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21C8B41D-0106-4F2E-8CAF-6F6AA937524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2" name="Title 1">
            <a:extLst>
              <a:ext uri="{FF2B5EF4-FFF2-40B4-BE49-F238E27FC236}">
                <a16:creationId xmlns:a16="http://schemas.microsoft.com/office/drawing/2014/main" id="{AB70209C-55AC-7EDB-1AE6-8DA0F85A81B0}"/>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5" name="Picture 4">
            <a:extLst>
              <a:ext uri="{FF2B5EF4-FFF2-40B4-BE49-F238E27FC236}">
                <a16:creationId xmlns:a16="http://schemas.microsoft.com/office/drawing/2014/main" id="{F6086CD8-7569-EBDF-AE07-CE93B565644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941266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bar 1 column tex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73F47F-D34D-44F8-A4C7-085914045DB2}"/>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8" name="Footer Placeholder 7">
            <a:extLst>
              <a:ext uri="{FF2B5EF4-FFF2-40B4-BE49-F238E27FC236}">
                <a16:creationId xmlns:a16="http://schemas.microsoft.com/office/drawing/2014/main" id="{C7580783-FC5E-4A67-8104-4FB7A8D4AB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B6090D-A3EB-4FDF-A21C-83AB4FDD39B0}"/>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10" name="Picture 9">
            <a:extLst>
              <a:ext uri="{FF2B5EF4-FFF2-40B4-BE49-F238E27FC236}">
                <a16:creationId xmlns:a16="http://schemas.microsoft.com/office/drawing/2014/main" id="{3D0F3356-3FA1-4DEB-8E57-D4E7D5E62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sp>
        <p:nvSpPr>
          <p:cNvPr id="17" name="Content Placeholder 2">
            <a:extLst>
              <a:ext uri="{FF2B5EF4-FFF2-40B4-BE49-F238E27FC236}">
                <a16:creationId xmlns:a16="http://schemas.microsoft.com/office/drawing/2014/main" id="{28AC3570-27DB-4DE2-AF51-4C488E57DFD8}"/>
              </a:ext>
            </a:extLst>
          </p:cNvPr>
          <p:cNvSpPr>
            <a:spLocks noGrp="1"/>
          </p:cNvSpPr>
          <p:nvPr>
            <p:ph idx="1"/>
          </p:nvPr>
        </p:nvSpPr>
        <p:spPr>
          <a:xfrm>
            <a:off x="1025624" y="1789494"/>
            <a:ext cx="10515600" cy="39212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97C967CF-52DD-C426-81E5-5EACF104094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134" t="18038" r="4056" b="80046"/>
          <a:stretch/>
        </p:blipFill>
        <p:spPr>
          <a:xfrm>
            <a:off x="916529" y="1127557"/>
            <a:ext cx="11069826" cy="131411"/>
          </a:xfrm>
          <a:prstGeom prst="rect">
            <a:avLst/>
          </a:prstGeom>
        </p:spPr>
      </p:pic>
      <p:sp>
        <p:nvSpPr>
          <p:cNvPr id="6" name="Title 1">
            <a:extLst>
              <a:ext uri="{FF2B5EF4-FFF2-40B4-BE49-F238E27FC236}">
                <a16:creationId xmlns:a16="http://schemas.microsoft.com/office/drawing/2014/main" id="{591B9295-C753-E501-0DE1-970730B7467C}"/>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2" name="Picture 4">
            <a:extLst>
              <a:ext uri="{FF2B5EF4-FFF2-40B4-BE49-F238E27FC236}">
                <a16:creationId xmlns:a16="http://schemas.microsoft.com/office/drawing/2014/main" id="{79232801-C811-253D-12D9-6846FA47631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79176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2A15-9DC6-4F18-A8CA-822A6ECB321F}"/>
              </a:ext>
            </a:extLst>
          </p:cNvPr>
          <p:cNvSpPr>
            <a:spLocks noGrp="1"/>
          </p:cNvSpPr>
          <p:nvPr>
            <p:ph sz="half" idx="1"/>
          </p:nvPr>
        </p:nvSpPr>
        <p:spPr>
          <a:xfrm>
            <a:off x="1049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Content Placeholder 3">
            <a:extLst>
              <a:ext uri="{FF2B5EF4-FFF2-40B4-BE49-F238E27FC236}">
                <a16:creationId xmlns:a16="http://schemas.microsoft.com/office/drawing/2014/main" id="{D1B36924-1628-4793-A109-B217B6E4E9B8}"/>
              </a:ext>
            </a:extLst>
          </p:cNvPr>
          <p:cNvSpPr>
            <a:spLocks noGrp="1"/>
          </p:cNvSpPr>
          <p:nvPr>
            <p:ph sz="half" idx="2"/>
          </p:nvPr>
        </p:nvSpPr>
        <p:spPr>
          <a:xfrm>
            <a:off x="6383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C41B3672-26D8-4D46-B9DE-6B2D27E6AC94}"/>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6" name="Footer Placeholder 5">
            <a:extLst>
              <a:ext uri="{FF2B5EF4-FFF2-40B4-BE49-F238E27FC236}">
                <a16:creationId xmlns:a16="http://schemas.microsoft.com/office/drawing/2014/main" id="{78D59EA9-83A3-477E-9E11-11C501E3270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F8C123-B7F5-4FD2-9435-71E4F724DFE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5" name="Title 1">
            <a:extLst>
              <a:ext uri="{FF2B5EF4-FFF2-40B4-BE49-F238E27FC236}">
                <a16:creationId xmlns:a16="http://schemas.microsoft.com/office/drawing/2014/main" id="{6008A5D2-D9D8-987B-E3D9-B66316B5AA17}"/>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6" name="Picture 4">
            <a:extLst>
              <a:ext uri="{FF2B5EF4-FFF2-40B4-BE49-F238E27FC236}">
                <a16:creationId xmlns:a16="http://schemas.microsoft.com/office/drawing/2014/main" id="{9F086F6D-1869-06EA-C5D3-A51C336F809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172729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AC94549-5071-4DBF-B0E3-39806E449DDC}"/>
              </a:ext>
            </a:extLst>
          </p:cNvPr>
          <p:cNvSpPr>
            <a:spLocks noGrp="1"/>
          </p:cNvSpPr>
          <p:nvPr>
            <p:ph sz="half" idx="1"/>
          </p:nvPr>
        </p:nvSpPr>
        <p:spPr>
          <a:xfrm>
            <a:off x="1097738" y="1592510"/>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Content Placeholder 3">
            <a:extLst>
              <a:ext uri="{FF2B5EF4-FFF2-40B4-BE49-F238E27FC236}">
                <a16:creationId xmlns:a16="http://schemas.microsoft.com/office/drawing/2014/main" id="{AB69AF1D-5AE6-496F-9BC9-B625966CEA29}"/>
              </a:ext>
            </a:extLst>
          </p:cNvPr>
          <p:cNvSpPr>
            <a:spLocks noGrp="1"/>
          </p:cNvSpPr>
          <p:nvPr>
            <p:ph sz="half" idx="2"/>
          </p:nvPr>
        </p:nvSpPr>
        <p:spPr>
          <a:xfrm>
            <a:off x="4625569"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Date Placeholder 4">
            <a:extLst>
              <a:ext uri="{FF2B5EF4-FFF2-40B4-BE49-F238E27FC236}">
                <a16:creationId xmlns:a16="http://schemas.microsoft.com/office/drawing/2014/main" id="{80CBA766-0D8C-49E1-A44D-66671B545693}"/>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E880D-16D1-4539-9948-C2240ACC59CA}" type="datetimeFigureOut">
              <a:rPr lang="fr-FR" smtClean="0"/>
              <a:pPr/>
              <a:t>27/01/2025</a:t>
            </a:fld>
            <a:endParaRPr lang="fr-FR"/>
          </a:p>
        </p:txBody>
      </p:sp>
      <p:sp>
        <p:nvSpPr>
          <p:cNvPr id="11" name="Slide Number Placeholder 6">
            <a:extLst>
              <a:ext uri="{FF2B5EF4-FFF2-40B4-BE49-F238E27FC236}">
                <a16:creationId xmlns:a16="http://schemas.microsoft.com/office/drawing/2014/main" id="{5247DC72-BEB6-409B-8BDD-1A113163855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861154-064F-4AC5-84EA-549FDD985C1D}" type="slidenum">
              <a:rPr lang="fr-FR" smtClean="0"/>
              <a:pPr/>
              <a:t>‹#›</a:t>
            </a:fld>
            <a:endParaRPr lang="fr-FR"/>
          </a:p>
        </p:txBody>
      </p:sp>
      <p:sp>
        <p:nvSpPr>
          <p:cNvPr id="3" name="Date Placeholder 2">
            <a:extLst>
              <a:ext uri="{FF2B5EF4-FFF2-40B4-BE49-F238E27FC236}">
                <a16:creationId xmlns:a16="http://schemas.microsoft.com/office/drawing/2014/main" id="{9EFDA17A-0E28-4795-BD73-A8EFAD0C373D}"/>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4" name="Footer Placeholder 3">
            <a:extLst>
              <a:ext uri="{FF2B5EF4-FFF2-40B4-BE49-F238E27FC236}">
                <a16:creationId xmlns:a16="http://schemas.microsoft.com/office/drawing/2014/main" id="{1891DDBC-065E-4D49-8735-94AFFE05481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24239D6-49DF-40DF-A7AC-008B9C5A538B}"/>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3" name="Content Placeholder 3">
            <a:extLst>
              <a:ext uri="{FF2B5EF4-FFF2-40B4-BE49-F238E27FC236}">
                <a16:creationId xmlns:a16="http://schemas.microsoft.com/office/drawing/2014/main" id="{2A83EFD6-87FF-4AB7-8A5B-3BB13A6B5E2A}"/>
              </a:ext>
            </a:extLst>
          </p:cNvPr>
          <p:cNvSpPr>
            <a:spLocks noGrp="1"/>
          </p:cNvSpPr>
          <p:nvPr>
            <p:ph sz="half" idx="13"/>
          </p:nvPr>
        </p:nvSpPr>
        <p:spPr>
          <a:xfrm>
            <a:off x="8153400"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Title 1">
            <a:extLst>
              <a:ext uri="{FF2B5EF4-FFF2-40B4-BE49-F238E27FC236}">
                <a16:creationId xmlns:a16="http://schemas.microsoft.com/office/drawing/2014/main" id="{85D7CF17-D637-6F4A-F9C5-B868228036ED}"/>
              </a:ext>
            </a:extLst>
          </p:cNvPr>
          <p:cNvSpPr txBox="1">
            <a:spLocks/>
          </p:cNvSpPr>
          <p:nvPr userDrawn="1"/>
        </p:nvSpPr>
        <p:spPr>
          <a:xfrm>
            <a:off x="1025624" y="372856"/>
            <a:ext cx="10515600" cy="100929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US"/>
              <a:t>Title</a:t>
            </a:r>
            <a:endParaRPr lang="fr-FR" dirty="0"/>
          </a:p>
        </p:txBody>
      </p:sp>
      <p:pic>
        <p:nvPicPr>
          <p:cNvPr id="16" name="Picture 4">
            <a:extLst>
              <a:ext uri="{FF2B5EF4-FFF2-40B4-BE49-F238E27FC236}">
                <a16:creationId xmlns:a16="http://schemas.microsoft.com/office/drawing/2014/main" id="{ED7F7A6C-FDB7-FF7B-464B-09315DC9CB4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4500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D3B5-5147-4C75-982C-4343F9374701}"/>
              </a:ext>
            </a:extLst>
          </p:cNvPr>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Divider Chapter Slide</a:t>
            </a:r>
            <a:endParaRPr lang="fr-FR" dirty="0"/>
          </a:p>
        </p:txBody>
      </p:sp>
      <p:sp>
        <p:nvSpPr>
          <p:cNvPr id="3" name="Text Placeholder 2">
            <a:extLst>
              <a:ext uri="{FF2B5EF4-FFF2-40B4-BE49-F238E27FC236}">
                <a16:creationId xmlns:a16="http://schemas.microsoft.com/office/drawing/2014/main" id="{9F0C5762-9132-4ACE-8BCC-7261A3C05068}"/>
              </a:ext>
            </a:extLst>
          </p:cNvPr>
          <p:cNvSpPr>
            <a:spLocks noGrp="1"/>
          </p:cNvSpPr>
          <p:nvPr>
            <p:ph type="body" idx="1"/>
          </p:nvPr>
        </p:nvSpPr>
        <p:spPr>
          <a:xfrm>
            <a:off x="831850" y="4589463"/>
            <a:ext cx="10515600" cy="1500187"/>
          </a:xfrm>
        </p:spPr>
        <p:txBody>
          <a:bodyPr/>
          <a:lstStyle>
            <a:lvl1pPr marL="0" indent="0">
              <a:buNone/>
              <a:defRPr sz="2400">
                <a:solidFill>
                  <a:srgbClr val="0046A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D87A38CB-A948-465D-80D8-92EA3137C8D2}"/>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B54BAB24-1757-4627-856C-81AC996DCE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BF7060-A99B-410E-B6C2-BDD91AFBA607}"/>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8" name="Picture 7" descr="Graphical user interface, text, application&#10;&#10;Description automatically generated">
            <a:extLst>
              <a:ext uri="{FF2B5EF4-FFF2-40B4-BE49-F238E27FC236}">
                <a16:creationId xmlns:a16="http://schemas.microsoft.com/office/drawing/2014/main" id="{97254DA3-BF0D-4FCF-BF4A-C8C9621AE8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134" t="18038" r="4056" b="80046"/>
          <a:stretch/>
        </p:blipFill>
        <p:spPr>
          <a:xfrm>
            <a:off x="626875" y="1237014"/>
            <a:ext cx="11069826" cy="13141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0E9DF43-318F-41D9-8DC9-04DEED7ACA8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0AE8A7F8-A329-CD60-1160-45B9C9132F5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1548201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certificates etc">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1D53162-33EF-4CED-99DB-E85F0CB5BB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9564"/>
            <a:ext cx="12190095" cy="6858000"/>
          </a:xfrm>
          <a:prstGeom prst="rect">
            <a:avLst/>
          </a:prstGeom>
        </p:spPr>
      </p:pic>
      <p:sp>
        <p:nvSpPr>
          <p:cNvPr id="8" name="Content Placeholder 2">
            <a:extLst>
              <a:ext uri="{FF2B5EF4-FFF2-40B4-BE49-F238E27FC236}">
                <a16:creationId xmlns:a16="http://schemas.microsoft.com/office/drawing/2014/main" id="{C4669462-A299-40A0-81EC-EF072D29E893}"/>
              </a:ext>
            </a:extLst>
          </p:cNvPr>
          <p:cNvSpPr>
            <a:spLocks noGrp="1"/>
          </p:cNvSpPr>
          <p:nvPr>
            <p:ph idx="1"/>
          </p:nvPr>
        </p:nvSpPr>
        <p:spPr>
          <a:xfrm>
            <a:off x="1025624" y="1860164"/>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le 1">
            <a:extLst>
              <a:ext uri="{FF2B5EF4-FFF2-40B4-BE49-F238E27FC236}">
                <a16:creationId xmlns:a16="http://schemas.microsoft.com/office/drawing/2014/main" id="{74D5D13C-BD49-9C79-9B97-1396072B46BC}"/>
              </a:ext>
            </a:extLst>
          </p:cNvPr>
          <p:cNvSpPr>
            <a:spLocks noGrp="1"/>
          </p:cNvSpPr>
          <p:nvPr>
            <p:ph type="title" hasCustomPrompt="1"/>
          </p:nvPr>
        </p:nvSpPr>
        <p:spPr>
          <a:xfrm>
            <a:off x="1025624" y="554600"/>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4" name="Picture 4">
            <a:extLst>
              <a:ext uri="{FF2B5EF4-FFF2-40B4-BE49-F238E27FC236}">
                <a16:creationId xmlns:a16="http://schemas.microsoft.com/office/drawing/2014/main" id="{B0C528C1-3695-4BCB-8100-2CA12785823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313024"/>
            <a:ext cx="1783964" cy="972000"/>
          </a:xfrm>
          <a:prstGeom prst="rect">
            <a:avLst/>
          </a:prstGeom>
        </p:spPr>
      </p:pic>
    </p:spTree>
    <p:extLst>
      <p:ext uri="{BB962C8B-B14F-4D97-AF65-F5344CB8AC3E}">
        <p14:creationId xmlns:p14="http://schemas.microsoft.com/office/powerpoint/2010/main" val="3222281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boxe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0C6B7-69E3-4CA4-A6B4-C868D0CB7DBC}"/>
              </a:ext>
            </a:extLst>
          </p:cNvPr>
          <p:cNvSpPr/>
          <p:nvPr userDrawn="1"/>
        </p:nvSpPr>
        <p:spPr>
          <a:xfrm>
            <a:off x="836611" y="457200"/>
            <a:ext cx="3935413" cy="5403850"/>
          </a:xfrm>
          <a:prstGeom prst="rect">
            <a:avLst/>
          </a:prstGeom>
          <a:solidFill>
            <a:srgbClr val="DE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background pattern&#10;&#10;Description automatically generated">
            <a:extLst>
              <a:ext uri="{FF2B5EF4-FFF2-40B4-BE49-F238E27FC236}">
                <a16:creationId xmlns:a16="http://schemas.microsoft.com/office/drawing/2014/main" id="{5845D4C9-5249-4694-9B85-C5361D6CB174}"/>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l="4436" r="25097" b="17760"/>
          <a:stretch/>
        </p:blipFill>
        <p:spPr>
          <a:xfrm>
            <a:off x="874911" y="1257300"/>
            <a:ext cx="3935413" cy="4603750"/>
          </a:xfrm>
          <a:prstGeom prst="rect">
            <a:avLst/>
          </a:prstGeom>
        </p:spPr>
      </p:pic>
      <p:sp>
        <p:nvSpPr>
          <p:cNvPr id="2" name="Title 1">
            <a:extLst>
              <a:ext uri="{FF2B5EF4-FFF2-40B4-BE49-F238E27FC236}">
                <a16:creationId xmlns:a16="http://schemas.microsoft.com/office/drawing/2014/main" id="{C90AA1D0-8E90-44C4-9562-41C22EE9F3E4}"/>
              </a:ext>
            </a:extLst>
          </p:cNvPr>
          <p:cNvSpPr>
            <a:spLocks noGrp="1"/>
          </p:cNvSpPr>
          <p:nvPr>
            <p:ph type="title"/>
          </p:nvPr>
        </p:nvSpPr>
        <p:spPr>
          <a:xfrm>
            <a:off x="839788" y="457200"/>
            <a:ext cx="3932237" cy="1600200"/>
          </a:xfrm>
        </p:spPr>
        <p:txBody>
          <a:bodyPr anchor="b"/>
          <a:lstStyle>
            <a:lvl1pPr>
              <a:defRPr sz="3200">
                <a:solidFill>
                  <a:srgbClr val="00B0CA"/>
                </a:solidFill>
              </a:defRPr>
            </a:lvl1pPr>
          </a:lstStyle>
          <a:p>
            <a:r>
              <a:rPr lang="fr-FR"/>
              <a:t>Modifiez le style du titre</a:t>
            </a:r>
            <a:endParaRPr lang="fr-FR" dirty="0"/>
          </a:p>
        </p:txBody>
      </p:sp>
      <p:sp>
        <p:nvSpPr>
          <p:cNvPr id="3" name="Content Placeholder 2">
            <a:extLst>
              <a:ext uri="{FF2B5EF4-FFF2-40B4-BE49-F238E27FC236}">
                <a16:creationId xmlns:a16="http://schemas.microsoft.com/office/drawing/2014/main" id="{0281141B-7A45-42CD-9FA0-FA3F57FC21AE}"/>
              </a:ext>
            </a:extLst>
          </p:cNvPr>
          <p:cNvSpPr>
            <a:spLocks noGrp="1"/>
          </p:cNvSpPr>
          <p:nvPr>
            <p:ph idx="1"/>
          </p:nvPr>
        </p:nvSpPr>
        <p:spPr>
          <a:xfrm>
            <a:off x="5183188" y="1296000"/>
            <a:ext cx="6172200" cy="456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ext Placeholder 3">
            <a:extLst>
              <a:ext uri="{FF2B5EF4-FFF2-40B4-BE49-F238E27FC236}">
                <a16:creationId xmlns:a16="http://schemas.microsoft.com/office/drawing/2014/main" id="{5A69E0FD-1890-46F8-8BC3-E9516C5E2B98}"/>
              </a:ext>
            </a:extLst>
          </p:cNvPr>
          <p:cNvSpPr>
            <a:spLocks noGrp="1"/>
          </p:cNvSpPr>
          <p:nvPr>
            <p:ph type="body" sz="half" idx="2"/>
          </p:nvPr>
        </p:nvSpPr>
        <p:spPr>
          <a:xfrm>
            <a:off x="839788" y="2057400"/>
            <a:ext cx="3932237" cy="3811588"/>
          </a:xfrm>
        </p:spPr>
        <p:txBody>
          <a:bodyPr/>
          <a:lstStyle>
            <a:lvl1pPr marL="0" indent="0">
              <a:buNone/>
              <a:defRPr sz="1600">
                <a:solidFill>
                  <a:srgbClr val="0046A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75DD326A-A223-4A66-8461-449419D236EE}"/>
              </a:ext>
            </a:extLst>
          </p:cNvPr>
          <p:cNvSpPr>
            <a:spLocks noGrp="1"/>
          </p:cNvSpPr>
          <p:nvPr>
            <p:ph type="dt" sz="half" idx="10"/>
          </p:nvPr>
        </p:nvSpPr>
        <p:spPr/>
        <p:txBody>
          <a:bodyPr/>
          <a:lstStyle/>
          <a:p>
            <a:fld id="{371E880D-16D1-4539-9948-C2240ACC59CA}" type="datetimeFigureOut">
              <a:rPr lang="fr-FR" smtClean="0"/>
              <a:t>27/01/2025</a:t>
            </a:fld>
            <a:endParaRPr lang="fr-FR" dirty="0"/>
          </a:p>
        </p:txBody>
      </p:sp>
      <p:sp>
        <p:nvSpPr>
          <p:cNvPr id="6" name="Footer Placeholder 5">
            <a:extLst>
              <a:ext uri="{FF2B5EF4-FFF2-40B4-BE49-F238E27FC236}">
                <a16:creationId xmlns:a16="http://schemas.microsoft.com/office/drawing/2014/main" id="{F55282F8-F662-4779-8227-5303B31DC6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053B61E-AAF7-4610-9B1C-353FB2AD5762}"/>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descr="Graphical user interface&#10;&#10;Description automatically generated with low confidence">
            <a:extLst>
              <a:ext uri="{FF2B5EF4-FFF2-40B4-BE49-F238E27FC236}">
                <a16:creationId xmlns:a16="http://schemas.microsoft.com/office/drawing/2014/main" id="{05C6FF66-E984-4E86-BEB9-13DCCC338BD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D23D1AAF-D0ED-CC64-94F5-6391631E008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71689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r blue bottom text left pictur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C6-B419-416F-AF08-BBBA19493A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Picture Placeholder 2">
            <a:extLst>
              <a:ext uri="{FF2B5EF4-FFF2-40B4-BE49-F238E27FC236}">
                <a16:creationId xmlns:a16="http://schemas.microsoft.com/office/drawing/2014/main" id="{2CAD13B6-6CFA-43ED-A013-5603EF1DBC2E}"/>
              </a:ext>
            </a:extLst>
          </p:cNvPr>
          <p:cNvSpPr>
            <a:spLocks noGrp="1"/>
          </p:cNvSpPr>
          <p:nvPr>
            <p:ph type="pic" idx="1"/>
          </p:nvPr>
        </p:nvSpPr>
        <p:spPr>
          <a:xfrm>
            <a:off x="5183188" y="1486444"/>
            <a:ext cx="6172200" cy="43746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Text Placeholder 3">
            <a:extLst>
              <a:ext uri="{FF2B5EF4-FFF2-40B4-BE49-F238E27FC236}">
                <a16:creationId xmlns:a16="http://schemas.microsoft.com/office/drawing/2014/main" id="{19F95694-4689-49CA-92F4-A8F884B7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8045D2E4-52AC-40C7-83DE-BB12D5C90407}"/>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6" name="Footer Placeholder 5">
            <a:extLst>
              <a:ext uri="{FF2B5EF4-FFF2-40B4-BE49-F238E27FC236}">
                <a16:creationId xmlns:a16="http://schemas.microsoft.com/office/drawing/2014/main" id="{1B6A3491-E6B6-4519-8AF0-E260E39E6C8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EA53F7C-FA6A-46C2-A91A-51000F762368}"/>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a:extLst>
              <a:ext uri="{FF2B5EF4-FFF2-40B4-BE49-F238E27FC236}">
                <a16:creationId xmlns:a16="http://schemas.microsoft.com/office/drawing/2014/main" id="{04A4F6D2-CD76-43F5-A681-3F113BDB5E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pic>
        <p:nvPicPr>
          <p:cNvPr id="10" name="Picture 4">
            <a:extLst>
              <a:ext uri="{FF2B5EF4-FFF2-40B4-BE49-F238E27FC236}">
                <a16:creationId xmlns:a16="http://schemas.microsoft.com/office/drawing/2014/main" id="{5DF056EE-9E5A-BC7E-9A2F-1B3E227F2B0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4942862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19846-29D1-46FA-A4B4-F51045673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B9CA294C-9B27-49AE-9128-3696CDEB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081656F4-F81B-4402-9B07-9F7FD597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2E8CCE74-D5F7-4C92-B871-71638BD58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CC09639-0815-4873-A2C3-3182144E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61154-064F-4AC5-84EA-549FDD985C1D}" type="slidenum">
              <a:rPr lang="fr-FR" smtClean="0"/>
              <a:t>‹#›</a:t>
            </a:fld>
            <a:endParaRPr lang="fr-FR"/>
          </a:p>
        </p:txBody>
      </p:sp>
    </p:spTree>
    <p:extLst>
      <p:ext uri="{BB962C8B-B14F-4D97-AF65-F5344CB8AC3E}">
        <p14:creationId xmlns:p14="http://schemas.microsoft.com/office/powerpoint/2010/main" val="3612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61" r:id="rId5"/>
    <p:sldLayoutId id="2147483651" r:id="rId6"/>
    <p:sldLayoutId id="2147483654"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customXml" Target="../ink/ink2.xml"/><Relationship Id="rId4" Type="http://schemas.openxmlformats.org/officeDocument/2006/relationships/image" Target="../media/image11.emf"/><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0.png"/><Relationship Id="rId12" Type="http://schemas.openxmlformats.org/officeDocument/2006/relationships/customXml" Target="../ink/ink5.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24.png"/><Relationship Id="rId5" Type="http://schemas.openxmlformats.org/officeDocument/2006/relationships/image" Target="../media/image12.png"/><Relationship Id="rId10" Type="http://schemas.openxmlformats.org/officeDocument/2006/relationships/customXml" Target="../ink/ink4.xml"/><Relationship Id="rId4" Type="http://schemas.openxmlformats.org/officeDocument/2006/relationships/image" Target="../media/image11.emf"/><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hyperlink" Target="https://sis-cc.gitlab.io/dotstatsuite-documentation/using-de/viewing-data/filters/time-period/"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0.png"/><Relationship Id="rId7" Type="http://schemas.openxmlformats.org/officeDocument/2006/relationships/image" Target="../media/image3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2.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40.png"/><Relationship Id="rId3" Type="http://schemas.openxmlformats.org/officeDocument/2006/relationships/image" Target="../media/image10.png"/><Relationship Id="rId7" Type="http://schemas.openxmlformats.org/officeDocument/2006/relationships/image" Target="../media/image37.png"/><Relationship Id="rId12" Type="http://schemas.openxmlformats.org/officeDocument/2006/relationships/customXml" Target="../ink/ink8.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39.png"/><Relationship Id="rId5" Type="http://schemas.openxmlformats.org/officeDocument/2006/relationships/image" Target="../media/image12.png"/><Relationship Id="rId10" Type="http://schemas.openxmlformats.org/officeDocument/2006/relationships/customXml" Target="../ink/ink7.xml"/><Relationship Id="rId4" Type="http://schemas.openxmlformats.org/officeDocument/2006/relationships/image" Target="../media/image11.e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1.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45.png"/><Relationship Id="rId3" Type="http://schemas.openxmlformats.org/officeDocument/2006/relationships/image" Target="../media/image10.png"/><Relationship Id="rId7" Type="http://schemas.openxmlformats.org/officeDocument/2006/relationships/image" Target="../media/image42.png"/><Relationship Id="rId12" Type="http://schemas.openxmlformats.org/officeDocument/2006/relationships/customXml" Target="../ink/ink11.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44.png"/><Relationship Id="rId5" Type="http://schemas.openxmlformats.org/officeDocument/2006/relationships/image" Target="../media/image12.png"/><Relationship Id="rId10" Type="http://schemas.openxmlformats.org/officeDocument/2006/relationships/customXml" Target="../ink/ink10.xml"/><Relationship Id="rId4" Type="http://schemas.openxmlformats.org/officeDocument/2006/relationships/image" Target="../media/image11.emf"/><Relationship Id="rId9" Type="http://schemas.openxmlformats.org/officeDocument/2006/relationships/image" Target="../media/image43.png"/></Relationships>
</file>

<file path=ppt/slides/_rels/slide3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6.png"/><Relationship Id="rId3" Type="http://schemas.openxmlformats.org/officeDocument/2006/relationships/image" Target="../media/image10.png"/><Relationship Id="rId7" Type="http://schemas.openxmlformats.org/officeDocument/2006/relationships/customXml" Target="../ink/ink12.xml"/><Relationship Id="rId12" Type="http://schemas.openxmlformats.org/officeDocument/2006/relationships/image" Target="../media/image4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customXml" Target="../ink/ink14.xml"/><Relationship Id="rId5" Type="http://schemas.openxmlformats.org/officeDocument/2006/relationships/image" Target="../media/image12.png"/><Relationship Id="rId10" Type="http://schemas.openxmlformats.org/officeDocument/2006/relationships/image" Target="../media/image44.png"/><Relationship Id="rId4" Type="http://schemas.openxmlformats.org/officeDocument/2006/relationships/image" Target="../media/image11.emf"/><Relationship Id="rId9" Type="http://schemas.openxmlformats.org/officeDocument/2006/relationships/customXml" Target="../ink/ink13.xml"/><Relationship Id="rId14" Type="http://schemas.openxmlformats.org/officeDocument/2006/relationships/image" Target="../media/image47.png"/></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10.png"/><Relationship Id="rId7" Type="http://schemas.openxmlformats.org/officeDocument/2006/relationships/customXml" Target="../ink/ink15.xml"/><Relationship Id="rId12" Type="http://schemas.openxmlformats.org/officeDocument/2006/relationships/image" Target="../media/image4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customXml" Target="../ink/ink17.xml"/><Relationship Id="rId5" Type="http://schemas.openxmlformats.org/officeDocument/2006/relationships/image" Target="../media/image12.png"/><Relationship Id="rId1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11.emf"/><Relationship Id="rId9" Type="http://schemas.openxmlformats.org/officeDocument/2006/relationships/customXml" Target="../ink/ink16.xml"/><Relationship Id="rId14" Type="http://schemas.openxmlformats.org/officeDocument/2006/relationships/image" Target="../media/image49.png"/></Relationships>
</file>

<file path=ppt/slides/_rels/slide38.xml.rels><?xml version="1.0" encoding="UTF-8" standalone="yes"?>
<Relationships xmlns="http://schemas.openxmlformats.org/package/2006/relationships"><Relationship Id="rId8" Type="http://schemas.openxmlformats.org/officeDocument/2006/relationships/customXml" Target="../ink/ink18.xml"/><Relationship Id="rId3" Type="http://schemas.openxmlformats.org/officeDocument/2006/relationships/image" Target="../media/image10.png"/><Relationship Id="rId7" Type="http://schemas.openxmlformats.org/officeDocument/2006/relationships/image" Target="../media/image51.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390.png"/><Relationship Id="rId5" Type="http://schemas.openxmlformats.org/officeDocument/2006/relationships/image" Target="../media/image12.png"/><Relationship Id="rId10" Type="http://schemas.openxmlformats.org/officeDocument/2006/relationships/customXml" Target="../ink/ink19.xml"/><Relationship Id="rId4" Type="http://schemas.openxmlformats.org/officeDocument/2006/relationships/image" Target="../media/image11.emf"/><Relationship Id="rId9" Type="http://schemas.openxmlformats.org/officeDocument/2006/relationships/image" Target="../media/image380.png"/></Relationships>
</file>

<file path=ppt/slides/_rels/slide39.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10.png"/><Relationship Id="rId7" Type="http://schemas.openxmlformats.org/officeDocument/2006/relationships/image" Target="../media/image51.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10" Type="http://schemas.openxmlformats.org/officeDocument/2006/relationships/image" Target="../media/image52.png"/><Relationship Id="rId4" Type="http://schemas.openxmlformats.org/officeDocument/2006/relationships/image" Target="../media/image11.emf"/><Relationship Id="rId9" Type="http://schemas.openxmlformats.org/officeDocument/2006/relationships/image" Target="../media/image380.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0.png"/><Relationship Id="rId7" Type="http://schemas.openxmlformats.org/officeDocument/2006/relationships/image" Target="../media/image51.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10" Type="http://schemas.openxmlformats.org/officeDocument/2006/relationships/image" Target="../media/image53.png"/><Relationship Id="rId4" Type="http://schemas.openxmlformats.org/officeDocument/2006/relationships/image" Target="../media/image11.emf"/><Relationship Id="rId9" Type="http://schemas.openxmlformats.org/officeDocument/2006/relationships/image" Target="../media/image390.png"/></Relationships>
</file>

<file path=ppt/slides/_rels/slide41.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3.png"/><Relationship Id="rId3" Type="http://schemas.openxmlformats.org/officeDocument/2006/relationships/image" Target="../media/image10.png"/><Relationship Id="rId7" Type="http://schemas.openxmlformats.org/officeDocument/2006/relationships/image" Target="../media/image51.png"/><Relationship Id="rId12" Type="http://schemas.openxmlformats.org/officeDocument/2006/relationships/image" Target="../media/image52.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390.png"/><Relationship Id="rId5" Type="http://schemas.openxmlformats.org/officeDocument/2006/relationships/image" Target="../media/image12.png"/><Relationship Id="rId10" Type="http://schemas.openxmlformats.org/officeDocument/2006/relationships/customXml" Target="../ink/ink23.xml"/><Relationship Id="rId4" Type="http://schemas.openxmlformats.org/officeDocument/2006/relationships/image" Target="../media/image11.emf"/><Relationship Id="rId9" Type="http://schemas.openxmlformats.org/officeDocument/2006/relationships/image" Target="../media/image380.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sis-cc.gitlab.io/dotstatsuite-documentation/using-de/"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2B86ED-6453-C4AE-D0E8-475C8BDF3127}"/>
              </a:ext>
            </a:extLst>
          </p:cNvPr>
          <p:cNvSpPr>
            <a:spLocks noGrp="1"/>
          </p:cNvSpPr>
          <p:nvPr>
            <p:ph type="subTitle" idx="1"/>
          </p:nvPr>
        </p:nvSpPr>
        <p:spPr>
          <a:xfrm>
            <a:off x="4921718" y="5564549"/>
            <a:ext cx="6736080" cy="914400"/>
          </a:xfrm>
        </p:spPr>
        <p:txBody>
          <a:bodyPr anchor="ctr">
            <a:normAutofit/>
          </a:bodyPr>
          <a:lstStyle/>
          <a:p>
            <a:r>
              <a:rPr lang="en-US" b="1" dirty="0"/>
              <a:t>.Stat Suite: Data Explorer</a:t>
            </a:r>
          </a:p>
        </p:txBody>
      </p:sp>
      <p:sp>
        <p:nvSpPr>
          <p:cNvPr id="11" name="Rectangle 10">
            <a:extLst>
              <a:ext uri="{FF2B5EF4-FFF2-40B4-BE49-F238E27FC236}">
                <a16:creationId xmlns:a16="http://schemas.microsoft.com/office/drawing/2014/main" id="{6824C608-D576-4540-566D-ABCD76BE739C}"/>
              </a:ext>
            </a:extLst>
          </p:cNvPr>
          <p:cNvSpPr/>
          <p:nvPr/>
        </p:nvSpPr>
        <p:spPr>
          <a:xfrm>
            <a:off x="9760017" y="182879"/>
            <a:ext cx="1974783" cy="818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B05370CE-B108-6E1C-31E2-AA2203331E49}"/>
              </a:ext>
            </a:extLst>
          </p:cNvPr>
          <p:cNvPicPr>
            <a:picLocks noChangeAspect="1"/>
          </p:cNvPicPr>
          <p:nvPr/>
        </p:nvPicPr>
        <p:blipFill>
          <a:blip r:embed="rId2"/>
          <a:stretch>
            <a:fillRect/>
          </a:stretch>
        </p:blipFill>
        <p:spPr>
          <a:xfrm>
            <a:off x="4998720" y="3036163"/>
            <a:ext cx="3148490" cy="2196981"/>
          </a:xfrm>
          <a:prstGeom prst="rect">
            <a:avLst/>
          </a:prstGeom>
        </p:spPr>
      </p:pic>
      <p:sp>
        <p:nvSpPr>
          <p:cNvPr id="6" name="Title 1">
            <a:extLst>
              <a:ext uri="{FF2B5EF4-FFF2-40B4-BE49-F238E27FC236}">
                <a16:creationId xmlns:a16="http://schemas.microsoft.com/office/drawing/2014/main" id="{1E1B3A44-5750-7545-C35B-AB371753CF3D}"/>
              </a:ext>
            </a:extLst>
          </p:cNvPr>
          <p:cNvSpPr txBox="1">
            <a:spLocks/>
          </p:cNvSpPr>
          <p:nvPr/>
        </p:nvSpPr>
        <p:spPr>
          <a:xfrm>
            <a:off x="4950595" y="856645"/>
            <a:ext cx="6736080" cy="18095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6000" kern="1200">
                <a:solidFill>
                  <a:srgbClr val="00B0CA"/>
                </a:solidFill>
                <a:latin typeface="+mj-lt"/>
                <a:ea typeface="+mj-ea"/>
                <a:cs typeface="+mj-cs"/>
              </a:defRPr>
            </a:lvl1pPr>
          </a:lstStyle>
          <a:p>
            <a:r>
              <a:rPr lang="en-AU" sz="1600" dirty="0"/>
              <a:t>Project on National Data Portals in Samoa and Fiji</a:t>
            </a:r>
            <a:br>
              <a:rPr lang="en-AU" sz="1600" dirty="0"/>
            </a:br>
            <a:r>
              <a:rPr lang="en-US" sz="3200" b="1" dirty="0"/>
              <a:t>Workshop 2</a:t>
            </a:r>
            <a:br>
              <a:rPr lang="en-US" sz="3200" b="1" dirty="0"/>
            </a:br>
            <a:r>
              <a:rPr lang="en-US" sz="3200" b="1" dirty="0"/>
              <a:t>Experience Sharing</a:t>
            </a:r>
            <a:br>
              <a:rPr lang="en-US" sz="3200" b="1" dirty="0"/>
            </a:br>
            <a:r>
              <a:rPr lang="en-US" sz="3200" b="1" dirty="0"/>
              <a:t>and</a:t>
            </a:r>
            <a:br>
              <a:rPr lang="en-US" sz="3200" b="1" dirty="0"/>
            </a:br>
            <a:r>
              <a:rPr lang="en-US" sz="3200" b="1" dirty="0"/>
              <a:t>SDMX/.Stat Suite Tools</a:t>
            </a:r>
            <a:br>
              <a:rPr lang="en-US" sz="3200" b="1" dirty="0"/>
            </a:br>
            <a:r>
              <a:rPr lang="en-AU" sz="1600" dirty="0"/>
              <a:t>27-31 January 2025</a:t>
            </a:r>
            <a:br>
              <a:rPr lang="en-AU" sz="1600" dirty="0"/>
            </a:br>
            <a:r>
              <a:rPr lang="en-AU" sz="1600" dirty="0"/>
              <a:t>Suva, Fiji</a:t>
            </a:r>
            <a:endParaRPr lang="en-US" sz="2400" dirty="0"/>
          </a:p>
        </p:txBody>
      </p:sp>
    </p:spTree>
    <p:extLst>
      <p:ext uri="{BB962C8B-B14F-4D97-AF65-F5344CB8AC3E}">
        <p14:creationId xmlns:p14="http://schemas.microsoft.com/office/powerpoint/2010/main" val="380359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D89CF-F15E-AEF8-99AB-418E83E9FD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B272A8-857D-D730-DA3F-8459CEE50325}"/>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E2D5764C-390C-9538-9473-6DEF61E5167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3E48C71-33AA-D259-C909-F72C2E14E13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5D3E14D-9A7E-B134-69C5-29634B188024}"/>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A38E6D1C-68F4-82E7-9BC5-61053C16B275}"/>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BF6414D-A47B-4349-4709-94CAF4CD1155}"/>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C9818F35-F30F-9622-9C1B-9775A30FD9B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89DA81A0-9681-275D-3ABC-ADD367A044B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9D54B61-D1A0-6533-5287-2CFB1308E44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10</a:t>
            </a:fld>
            <a:endParaRPr lang="en-AU" dirty="0"/>
          </a:p>
        </p:txBody>
      </p:sp>
      <p:sp>
        <p:nvSpPr>
          <p:cNvPr id="13" name="TextBox 12">
            <a:extLst>
              <a:ext uri="{FF2B5EF4-FFF2-40B4-BE49-F238E27FC236}">
                <a16:creationId xmlns:a16="http://schemas.microsoft.com/office/drawing/2014/main" id="{B9ABF6A2-9E33-95D3-6C18-8B0F5DA83A9D}"/>
              </a:ext>
            </a:extLst>
          </p:cNvPr>
          <p:cNvSpPr txBox="1"/>
          <p:nvPr/>
        </p:nvSpPr>
        <p:spPr>
          <a:xfrm>
            <a:off x="2556483" y="1683884"/>
            <a:ext cx="1353769" cy="369332"/>
          </a:xfrm>
          <a:prstGeom prst="rect">
            <a:avLst/>
          </a:prstGeom>
          <a:noFill/>
        </p:spPr>
        <p:txBody>
          <a:bodyPr wrap="none" rtlCol="0">
            <a:spAutoFit/>
          </a:bodyPr>
          <a:lstStyle/>
          <a:p>
            <a:r>
              <a:rPr lang="en-AU" dirty="0"/>
              <a:t>By keywords</a:t>
            </a:r>
          </a:p>
        </p:txBody>
      </p:sp>
      <p:sp>
        <p:nvSpPr>
          <p:cNvPr id="14" name="TextBox 13">
            <a:extLst>
              <a:ext uri="{FF2B5EF4-FFF2-40B4-BE49-F238E27FC236}">
                <a16:creationId xmlns:a16="http://schemas.microsoft.com/office/drawing/2014/main" id="{E73C9D1D-59C3-949B-3622-D2CAAD9EE37D}"/>
              </a:ext>
            </a:extLst>
          </p:cNvPr>
          <p:cNvSpPr txBox="1"/>
          <p:nvPr/>
        </p:nvSpPr>
        <p:spPr>
          <a:xfrm>
            <a:off x="1727382" y="2053216"/>
            <a:ext cx="7448985" cy="4247317"/>
          </a:xfrm>
          <a:prstGeom prst="rect">
            <a:avLst/>
          </a:prstGeom>
          <a:noFill/>
        </p:spPr>
        <p:txBody>
          <a:bodyPr wrap="square">
            <a:spAutoFit/>
          </a:bodyPr>
          <a:lstStyle/>
          <a:p>
            <a:pPr algn="l"/>
            <a:r>
              <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Where search is performed</a:t>
            </a:r>
          </a:p>
          <a:p>
            <a:pPr algn="l"/>
            <a:r>
              <a:rPr lang="en-AU" b="0" i="0" dirty="0">
                <a:solidFill>
                  <a:srgbClr val="686868"/>
                </a:solidFill>
                <a:effectLst/>
                <a:latin typeface="Open sans" panose="020B0606030504020204" pitchFamily="34" charset="0"/>
              </a:rPr>
              <a:t>The free text search of the Data Explorer looks for a specific language in the following pieces of information:</a:t>
            </a:r>
          </a:p>
          <a:p>
            <a:pPr algn="l"/>
            <a:endParaRPr lang="en-AU" b="0" i="0" dirty="0">
              <a:solidFill>
                <a:srgbClr val="686868"/>
              </a:solidFill>
              <a:effectLst/>
              <a:latin typeface="Open sans" panose="020B0606030504020204" pitchFamily="34" charset="0"/>
            </a:endParaRPr>
          </a:p>
          <a:p>
            <a:pPr lvl="1">
              <a:buFont typeface="Arial" panose="020B0604020202020204" pitchFamily="34" charset="0"/>
              <a:buChar char="•"/>
            </a:pPr>
            <a:r>
              <a:rPr lang="en-AU" b="0" i="0" dirty="0">
                <a:solidFill>
                  <a:srgbClr val="686868"/>
                </a:solidFill>
                <a:effectLst/>
                <a:latin typeface="Open sans" panose="020B0606030504020204" pitchFamily="34" charset="0"/>
              </a:rPr>
              <a:t>ID and localised name of the dataflow</a:t>
            </a:r>
          </a:p>
          <a:p>
            <a:pPr lvl="1">
              <a:buFont typeface="Arial" panose="020B0604020202020204" pitchFamily="34" charset="0"/>
              <a:buChar char="•"/>
            </a:pPr>
            <a:r>
              <a:rPr lang="en-AU" b="0" i="0" dirty="0">
                <a:solidFill>
                  <a:srgbClr val="686868"/>
                </a:solidFill>
                <a:effectLst/>
                <a:latin typeface="Open sans" panose="020B0606030504020204" pitchFamily="34" charset="0"/>
              </a:rPr>
              <a:t>IDs and localised names of the dimensions (concepts)</a:t>
            </a:r>
          </a:p>
          <a:p>
            <a:pPr lvl="1">
              <a:buFont typeface="Arial" panose="020B0604020202020204" pitchFamily="34" charset="0"/>
              <a:buChar char="•"/>
            </a:pPr>
            <a:r>
              <a:rPr lang="en-AU" b="0" i="0" dirty="0">
                <a:solidFill>
                  <a:srgbClr val="686868"/>
                </a:solidFill>
                <a:effectLst/>
                <a:latin typeface="Open sans" panose="020B0606030504020204" pitchFamily="34" charset="0"/>
              </a:rPr>
              <a:t>Localised description of the dataflow</a:t>
            </a:r>
          </a:p>
          <a:p>
            <a:pPr lvl="1">
              <a:buFont typeface="Arial" panose="020B0604020202020204" pitchFamily="34" charset="0"/>
              <a:buChar char="•"/>
            </a:pPr>
            <a:r>
              <a:rPr lang="en-AU" b="0" i="0" dirty="0">
                <a:solidFill>
                  <a:srgbClr val="686868"/>
                </a:solidFill>
                <a:effectLst/>
                <a:latin typeface="Open sans" panose="020B0606030504020204" pitchFamily="34" charset="0"/>
              </a:rPr>
              <a:t>ID and localised name of the categories (and their parent categories) in which the dataflow is categorised</a:t>
            </a:r>
          </a:p>
          <a:p>
            <a:pPr lvl="1">
              <a:buFont typeface="Arial" panose="020B0604020202020204" pitchFamily="34" charset="0"/>
              <a:buChar char="•"/>
            </a:pPr>
            <a:r>
              <a:rPr lang="en-AU" b="0" i="0" dirty="0">
                <a:solidFill>
                  <a:srgbClr val="686868"/>
                </a:solidFill>
                <a:effectLst/>
                <a:latin typeface="Open sans" panose="020B0606030504020204" pitchFamily="34" charset="0"/>
              </a:rPr>
              <a:t>IDs and localised names of the codes used as dimension values</a:t>
            </a:r>
          </a:p>
          <a:p>
            <a:pPr lvl="1">
              <a:buFont typeface="Arial" panose="020B0604020202020204" pitchFamily="34" charset="0"/>
              <a:buChar char="•"/>
            </a:pPr>
            <a:r>
              <a:rPr lang="en-AU" b="0" i="0" dirty="0">
                <a:solidFill>
                  <a:srgbClr val="686868"/>
                </a:solidFill>
                <a:effectLst/>
                <a:latin typeface="Open sans" panose="020B0606030504020204" pitchFamily="34" charset="0"/>
              </a:rPr>
              <a:t>Agency ID of the dataflow</a:t>
            </a:r>
          </a:p>
          <a:p>
            <a:pPr lvl="1">
              <a:buFont typeface="Arial" panose="020B0604020202020204" pitchFamily="34" charset="0"/>
              <a:buChar char="•"/>
            </a:pPr>
            <a:r>
              <a:rPr lang="en-AU" b="0" i="0" dirty="0">
                <a:solidFill>
                  <a:srgbClr val="686868"/>
                </a:solidFill>
                <a:effectLst/>
                <a:latin typeface="Open sans" panose="020B0606030504020204" pitchFamily="34" charset="0"/>
              </a:rPr>
              <a:t>Version number of the dataflow</a:t>
            </a:r>
          </a:p>
          <a:p>
            <a:pPr lvl="1"/>
            <a:endParaRPr lang="en-AU" b="0" i="0" dirty="0">
              <a:solidFill>
                <a:srgbClr val="686868"/>
              </a:solidFill>
              <a:effectLst/>
              <a:latin typeface="Open sans" panose="020B0606030504020204" pitchFamily="34" charset="0"/>
            </a:endParaRPr>
          </a:p>
          <a:p>
            <a:pPr algn="l"/>
            <a:r>
              <a:rPr lang="en-AU" b="0" i="0" dirty="0">
                <a:solidFill>
                  <a:srgbClr val="686868"/>
                </a:solidFill>
                <a:effectLst/>
                <a:latin typeface="Open sans" panose="020B0606030504020204" pitchFamily="34" charset="0"/>
              </a:rPr>
              <a:t>The relevance score depends on where the search term was found, which can be customised</a:t>
            </a:r>
          </a:p>
        </p:txBody>
      </p:sp>
    </p:spTree>
    <p:extLst>
      <p:ext uri="{BB962C8B-B14F-4D97-AF65-F5344CB8AC3E}">
        <p14:creationId xmlns:p14="http://schemas.microsoft.com/office/powerpoint/2010/main" val="62999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BD075-34B3-7B0B-3F41-EADEF9473D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4F73A9-8F5C-8A20-1083-FDE2F423F349}"/>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35076D80-2BD4-F9B9-8D95-0A93F2EA7CB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409A87A-56E6-A80C-1B48-52A6A1B48FE6}"/>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5C4C29F-ED02-97AE-43FE-C1101195A79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8BD6340-8743-07D1-6925-9F81A42F0D1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AEA9064-4A8C-5EEA-54A2-965F98EE393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A06A928D-2ABD-FC65-588E-83EFA6D61DB0}"/>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6F90954-1610-1305-E441-13477872BE04}"/>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1931E03-8688-3AF1-3969-9CE4BD0AE07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11</a:t>
            </a:fld>
            <a:endParaRPr lang="en-AU" dirty="0"/>
          </a:p>
        </p:txBody>
      </p:sp>
      <p:sp>
        <p:nvSpPr>
          <p:cNvPr id="13" name="TextBox 12">
            <a:extLst>
              <a:ext uri="{FF2B5EF4-FFF2-40B4-BE49-F238E27FC236}">
                <a16:creationId xmlns:a16="http://schemas.microsoft.com/office/drawing/2014/main" id="{02F2D5F8-31CE-6A20-BBC9-CFF915B7BAAA}"/>
              </a:ext>
            </a:extLst>
          </p:cNvPr>
          <p:cNvSpPr txBox="1"/>
          <p:nvPr/>
        </p:nvSpPr>
        <p:spPr>
          <a:xfrm>
            <a:off x="2556483" y="1683884"/>
            <a:ext cx="1353769" cy="369332"/>
          </a:xfrm>
          <a:prstGeom prst="rect">
            <a:avLst/>
          </a:prstGeom>
          <a:noFill/>
        </p:spPr>
        <p:txBody>
          <a:bodyPr wrap="none" rtlCol="0">
            <a:spAutoFit/>
          </a:bodyPr>
          <a:lstStyle/>
          <a:p>
            <a:r>
              <a:rPr lang="en-AU" dirty="0"/>
              <a:t>By keywords</a:t>
            </a:r>
          </a:p>
        </p:txBody>
      </p:sp>
      <p:sp>
        <p:nvSpPr>
          <p:cNvPr id="12" name="Rectangle 2">
            <a:extLst>
              <a:ext uri="{FF2B5EF4-FFF2-40B4-BE49-F238E27FC236}">
                <a16:creationId xmlns:a16="http://schemas.microsoft.com/office/drawing/2014/main" id="{912C4730-C6AE-A1B5-1AEC-E78DB6D41A95}"/>
              </a:ext>
            </a:extLst>
          </p:cNvPr>
          <p:cNvSpPr>
            <a:spLocks noChangeArrowheads="1"/>
          </p:cNvSpPr>
          <p:nvPr/>
        </p:nvSpPr>
        <p:spPr bwMode="auto">
          <a:xfrm>
            <a:off x="1577323" y="2507709"/>
            <a:ext cx="6161392" cy="2708434"/>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Exact single match word or multiword</a:t>
            </a:r>
          </a:p>
          <a:p>
            <a:pPr lvl="1"/>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Return all dataflows that have the exact match of </a:t>
            </a:r>
            <a:r>
              <a:rPr kumimoji="0" lang="en-US" altLang="en-US" sz="1200" b="1"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all</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the search words.</a:t>
            </a:r>
          </a:p>
          <a:p>
            <a:pPr lvl="1"/>
            <a:r>
              <a:rPr lang="en-US" altLang="en-US" sz="1200" dirty="0">
                <a:solidFill>
                  <a:srgbClr val="686868"/>
                </a:solidFill>
                <a:latin typeface="Open Sans" panose="020B0606030504020204" pitchFamily="34" charset="0"/>
                <a:cs typeface="Open Sans" panose="020B0606030504020204" pitchFamily="34" charset="0"/>
              </a:rPr>
              <a:t>S</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earch hints like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AND</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and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are </a:t>
            </a:r>
            <a:r>
              <a:rPr kumimoji="0" lang="en-US" altLang="en-US" sz="1200" b="1"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not</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supported</a:t>
            </a:r>
            <a:r>
              <a:rPr lang="en-US" altLang="en-US" sz="1200" dirty="0">
                <a:solidFill>
                  <a:srgbClr val="686868"/>
                </a:solidFill>
                <a:latin typeface="Open Sans" panose="020B0606030504020204" pitchFamily="34" charset="0"/>
                <a:cs typeface="Open Sans" panose="020B0606030504020204" pitchFamily="34" charset="0"/>
              </a:rPr>
              <a:t>.</a:t>
            </a:r>
          </a:p>
          <a:p>
            <a:pPr lvl="1"/>
            <a:endParaRPr kumimoji="0" lang="en-US" altLang="en-US" sz="1600" b="1" i="0" u="none" strike="noStrike" cap="none" normalizeH="0" baseline="0" dirty="0">
              <a:ln>
                <a:noFill/>
              </a:ln>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Exact phrase</a:t>
            </a:r>
          </a:p>
          <a:p>
            <a:pPr lvl="1"/>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Return all dataflows that have the exact match </a:t>
            </a:r>
            <a:r>
              <a:rPr kumimoji="0" lang="en-US" altLang="en-US" sz="1200" b="1"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phrase</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in the indexed information.</a:t>
            </a:r>
          </a:p>
          <a:p>
            <a:pPr lvl="1"/>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Entered by using quotes, e.g.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"exchange rate"</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a:t>
            </a:r>
          </a:p>
          <a:p>
            <a:pPr lvl="1"/>
            <a:endParaRPr kumimoji="0" lang="en-US" altLang="en-US" sz="1600" b="1" i="0" u="none" strike="noStrike" cap="none" normalizeH="0" baseline="0" dirty="0">
              <a:ln>
                <a:noFill/>
              </a:ln>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Partial match of a word</a:t>
            </a:r>
          </a:p>
          <a:p>
            <a:pPr lvl="1"/>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Apply the same rules as for exact match bu</a:t>
            </a:r>
            <a:r>
              <a:rPr lang="en-US" altLang="en-US" sz="1200" dirty="0">
                <a:solidFill>
                  <a:srgbClr val="686868"/>
                </a:solidFill>
                <a:latin typeface="Open Sans" panose="020B0606030504020204" pitchFamily="34" charset="0"/>
                <a:cs typeface="Open Sans" panose="020B0606030504020204" pitchFamily="34" charset="0"/>
              </a:rPr>
              <a:t>t </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for partial matching: based on </a:t>
            </a:r>
            <a:r>
              <a:rPr kumimoji="0" lang="en-US" altLang="en-US" sz="1200" b="1"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stems</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or </a:t>
            </a:r>
            <a:r>
              <a:rPr kumimoji="0" lang="en-US" altLang="en-US" sz="1200" b="1"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synonyms</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e.g.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keys</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 is found through </a:t>
            </a:r>
            <a:r>
              <a:rPr kumimoji="0" lang="en-US" altLang="en-US" sz="1000" b="0" i="0" u="none" strike="noStrike" cap="none" normalizeH="0" baseline="0" dirty="0">
                <a:ln>
                  <a:noFill/>
                </a:ln>
                <a:solidFill>
                  <a:srgbClr val="686868"/>
                </a:solidFill>
                <a:effectLst/>
                <a:latin typeface="Menlo"/>
                <a:cs typeface="Open Sans" panose="020B0606030504020204" pitchFamily="34" charset="0"/>
              </a:rPr>
              <a:t>key</a:t>
            </a:r>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a:t>
            </a:r>
          </a:p>
          <a:p>
            <a:pPr lvl="1"/>
            <a:r>
              <a:rPr kumimoji="0" lang="en-US" altLang="en-US" sz="1200" b="0" i="0" u="none" strike="noStrike" cap="none" normalizeH="0" baseline="0" dirty="0">
                <a:ln>
                  <a:noFill/>
                </a:ln>
                <a:solidFill>
                  <a:srgbClr val="686868"/>
                </a:solidFill>
                <a:effectLst/>
                <a:latin typeface="Open Sans" panose="020B0606030504020204" pitchFamily="34" charset="0"/>
                <a:cs typeface="Open Sans" panose="020B0606030504020204" pitchFamily="34" charset="0"/>
              </a:rPr>
              <a:t>Note: It is not used for exact phrases.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173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51FC9-8D42-253D-EBF0-9809824358D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036855-6F7E-A16A-FA89-A72C5C1AD8E7}"/>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D12FD149-14CF-A834-ECFD-CE3302FFA52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B1E96D7-5251-64EF-713F-F4DCF2613699}"/>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84CB2934-D35D-7E6F-9D27-E5776352163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F68D5F3-1478-5704-F78E-14F8E7538B67}"/>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31844D8-8C74-781A-6073-92DE22760E2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AFCA170-4BF7-50BE-5D4C-E53CE730E90B}"/>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610A7B1-106E-DF4F-EC32-F5B6DBE58B2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97EBE97-4558-3A68-E3A7-394E6181DEE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12</a:t>
            </a:fld>
            <a:endParaRPr lang="en-AU" dirty="0"/>
          </a:p>
        </p:txBody>
      </p:sp>
      <p:pic>
        <p:nvPicPr>
          <p:cNvPr id="14" name="Picture 13">
            <a:extLst>
              <a:ext uri="{FF2B5EF4-FFF2-40B4-BE49-F238E27FC236}">
                <a16:creationId xmlns:a16="http://schemas.microsoft.com/office/drawing/2014/main" id="{3AAEE150-77BA-E0A1-186F-15EE1FCB40FC}"/>
              </a:ext>
            </a:extLst>
          </p:cNvPr>
          <p:cNvPicPr>
            <a:picLocks noChangeAspect="1"/>
          </p:cNvPicPr>
          <p:nvPr/>
        </p:nvPicPr>
        <p:blipFill>
          <a:blip r:embed="rId7"/>
          <a:stretch>
            <a:fillRect/>
          </a:stretch>
        </p:blipFill>
        <p:spPr>
          <a:xfrm>
            <a:off x="1411561" y="2196794"/>
            <a:ext cx="5903639" cy="3168265"/>
          </a:xfrm>
          <a:prstGeom prst="rect">
            <a:avLst/>
          </a:prstGeom>
        </p:spPr>
      </p:pic>
      <p:sp>
        <p:nvSpPr>
          <p:cNvPr id="16" name="TextBox 15">
            <a:extLst>
              <a:ext uri="{FF2B5EF4-FFF2-40B4-BE49-F238E27FC236}">
                <a16:creationId xmlns:a16="http://schemas.microsoft.com/office/drawing/2014/main" id="{73811ABE-D7E2-38CC-4B70-6E35EA18C8B9}"/>
              </a:ext>
            </a:extLst>
          </p:cNvPr>
          <p:cNvSpPr txBox="1"/>
          <p:nvPr/>
        </p:nvSpPr>
        <p:spPr>
          <a:xfrm>
            <a:off x="7850945" y="3612399"/>
            <a:ext cx="3543021" cy="923330"/>
          </a:xfrm>
          <a:prstGeom prst="rect">
            <a:avLst/>
          </a:prstGeom>
          <a:noFill/>
        </p:spPr>
        <p:txBody>
          <a:bodyPr wrap="none" rtlCol="0">
            <a:spAutoFit/>
          </a:bodyPr>
          <a:lstStyle/>
          <a:p>
            <a:r>
              <a:rPr lang="en-AU" dirty="0"/>
              <a:t>It understand synonyms:</a:t>
            </a:r>
            <a:br>
              <a:rPr lang="en-AU" dirty="0"/>
            </a:br>
            <a:br>
              <a:rPr lang="en-AU" dirty="0"/>
            </a:br>
            <a:r>
              <a:rPr lang="en-AU" dirty="0"/>
              <a:t>fish -&gt; fish, fishes, fishing, fishery, …</a:t>
            </a:r>
          </a:p>
        </p:txBody>
      </p:sp>
    </p:spTree>
    <p:extLst>
      <p:ext uri="{BB962C8B-B14F-4D97-AF65-F5344CB8AC3E}">
        <p14:creationId xmlns:p14="http://schemas.microsoft.com/office/powerpoint/2010/main" val="72705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74F7-F47D-6F74-6374-1355B5C0CF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2134017-A03F-60BD-CDCB-9BB595299AE1}"/>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F0341A27-49BF-53BA-15F0-BE7B18DCE367}"/>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71A2FB90-DEF4-0583-9C8C-166989F20419}"/>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937B79B-EFD8-B35C-D513-761AEE467CE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B42F3DD-FF17-EF5D-36C2-4039468C52F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02052CAF-E28E-128C-DAF4-D5CDC63F472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7DBAC1A-7EC0-D30D-C1D5-ECF87374217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D5BB8E48-650E-CC02-D8A9-54C02AAB94B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44BB24F-ECBE-EB3E-803F-055E9140E3C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13</a:t>
            </a:fld>
            <a:endParaRPr lang="en-AU" dirty="0"/>
          </a:p>
        </p:txBody>
      </p:sp>
      <p:pic>
        <p:nvPicPr>
          <p:cNvPr id="12" name="Picture 11">
            <a:extLst>
              <a:ext uri="{FF2B5EF4-FFF2-40B4-BE49-F238E27FC236}">
                <a16:creationId xmlns:a16="http://schemas.microsoft.com/office/drawing/2014/main" id="{4D2AF5DE-E6D0-CACD-F4D6-C949C0179C67}"/>
              </a:ext>
            </a:extLst>
          </p:cNvPr>
          <p:cNvPicPr>
            <a:picLocks noChangeAspect="1"/>
          </p:cNvPicPr>
          <p:nvPr/>
        </p:nvPicPr>
        <p:blipFill>
          <a:blip r:embed="rId7"/>
          <a:stretch>
            <a:fillRect/>
          </a:stretch>
        </p:blipFill>
        <p:spPr>
          <a:xfrm>
            <a:off x="4366683" y="1994762"/>
            <a:ext cx="5682092" cy="3679251"/>
          </a:xfrm>
          <a:prstGeom prst="rect">
            <a:avLst/>
          </a:prstGeom>
        </p:spPr>
      </p:pic>
      <p:sp>
        <p:nvSpPr>
          <p:cNvPr id="13" name="TextBox 12">
            <a:extLst>
              <a:ext uri="{FF2B5EF4-FFF2-40B4-BE49-F238E27FC236}">
                <a16:creationId xmlns:a16="http://schemas.microsoft.com/office/drawing/2014/main" id="{D0FEFE24-A9D1-B9FE-D1C3-A9DA0CD21EEA}"/>
              </a:ext>
            </a:extLst>
          </p:cNvPr>
          <p:cNvSpPr txBox="1"/>
          <p:nvPr/>
        </p:nvSpPr>
        <p:spPr>
          <a:xfrm>
            <a:off x="1094096" y="3215889"/>
            <a:ext cx="2534861" cy="646331"/>
          </a:xfrm>
          <a:prstGeom prst="rect">
            <a:avLst/>
          </a:prstGeom>
          <a:noFill/>
        </p:spPr>
        <p:txBody>
          <a:bodyPr wrap="none" rtlCol="0">
            <a:spAutoFit/>
          </a:bodyPr>
          <a:lstStyle/>
          <a:p>
            <a:r>
              <a:rPr lang="en-AU" dirty="0"/>
              <a:t>Results can be filtered by</a:t>
            </a:r>
            <a:br>
              <a:rPr lang="en-AU" dirty="0"/>
            </a:br>
            <a:r>
              <a:rPr lang="en-AU" b="1" dirty="0"/>
              <a:t>combined</a:t>
            </a:r>
            <a:r>
              <a:rPr lang="en-AU" dirty="0"/>
              <a:t> dimensions</a:t>
            </a:r>
          </a:p>
        </p:txBody>
      </p:sp>
    </p:spTree>
    <p:extLst>
      <p:ext uri="{BB962C8B-B14F-4D97-AF65-F5344CB8AC3E}">
        <p14:creationId xmlns:p14="http://schemas.microsoft.com/office/powerpoint/2010/main" val="2740686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55D93-3214-22E8-FCD2-8FDA1693B2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5EA4D2-D630-DEE9-4BDA-58990CA75B61}"/>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FBC2A915-877A-25F5-5C3D-1DC02889417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22CA51FA-CCC3-0B29-E6D6-00ACAC79167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81D1B79-0D98-87B2-4F5A-CC292AC8BF3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B56AEBE-461E-1747-8AFE-92387A6A909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B783D05-ACDE-020F-DCFD-604FDE934F0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CACBB56-114F-84C9-9716-189A1D80E37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CE9CB9F-8E53-5692-6B7B-DCA362A1FF89}"/>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A120FEB-6378-C7CF-5E77-36D0543D8EF9}"/>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14</a:t>
            </a:fld>
            <a:endParaRPr lang="en-AU" dirty="0"/>
          </a:p>
        </p:txBody>
      </p:sp>
      <p:pic>
        <p:nvPicPr>
          <p:cNvPr id="12" name="Picture 11">
            <a:extLst>
              <a:ext uri="{FF2B5EF4-FFF2-40B4-BE49-F238E27FC236}">
                <a16:creationId xmlns:a16="http://schemas.microsoft.com/office/drawing/2014/main" id="{E9572176-5D6E-C43E-47D7-D51BF5FAA030}"/>
              </a:ext>
            </a:extLst>
          </p:cNvPr>
          <p:cNvPicPr>
            <a:picLocks noChangeAspect="1"/>
          </p:cNvPicPr>
          <p:nvPr/>
        </p:nvPicPr>
        <p:blipFill>
          <a:blip r:embed="rId7"/>
          <a:srcRect r="38680"/>
          <a:stretch/>
        </p:blipFill>
        <p:spPr>
          <a:xfrm>
            <a:off x="1672035" y="2124234"/>
            <a:ext cx="3484262" cy="3679251"/>
          </a:xfrm>
          <a:prstGeom prst="rect">
            <a:avLst/>
          </a:prstGeom>
        </p:spPr>
      </p:pic>
      <p:sp>
        <p:nvSpPr>
          <p:cNvPr id="13" name="TextBox 12">
            <a:extLst>
              <a:ext uri="{FF2B5EF4-FFF2-40B4-BE49-F238E27FC236}">
                <a16:creationId xmlns:a16="http://schemas.microsoft.com/office/drawing/2014/main" id="{9594C19E-4D9E-D567-AEF1-CBCDA577C4A8}"/>
              </a:ext>
            </a:extLst>
          </p:cNvPr>
          <p:cNvSpPr txBox="1"/>
          <p:nvPr/>
        </p:nvSpPr>
        <p:spPr>
          <a:xfrm rot="16200000">
            <a:off x="1469930" y="3693319"/>
            <a:ext cx="773545" cy="369332"/>
          </a:xfrm>
          <a:prstGeom prst="rect">
            <a:avLst/>
          </a:prstGeom>
          <a:noFill/>
        </p:spPr>
        <p:txBody>
          <a:bodyPr wrap="none" rtlCol="0">
            <a:spAutoFit/>
          </a:bodyPr>
          <a:lstStyle/>
          <a:p>
            <a:r>
              <a:rPr lang="en-AU" dirty="0">
                <a:solidFill>
                  <a:srgbClr val="FF0000"/>
                </a:solidFill>
              </a:rPr>
              <a:t>Facets</a:t>
            </a:r>
          </a:p>
        </p:txBody>
      </p:sp>
      <p:sp>
        <p:nvSpPr>
          <p:cNvPr id="25" name="TextBox 24">
            <a:extLst>
              <a:ext uri="{FF2B5EF4-FFF2-40B4-BE49-F238E27FC236}">
                <a16:creationId xmlns:a16="http://schemas.microsoft.com/office/drawing/2014/main" id="{644813A1-3271-6277-87D7-5E9C341CF1D1}"/>
              </a:ext>
            </a:extLst>
          </p:cNvPr>
          <p:cNvSpPr txBox="1"/>
          <p:nvPr/>
        </p:nvSpPr>
        <p:spPr>
          <a:xfrm>
            <a:off x="5664425" y="3308289"/>
            <a:ext cx="3484262" cy="1477328"/>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Only those facets are included, for which the dataflows listed as search results have values.</a:t>
            </a:r>
          </a:p>
          <a:p>
            <a:br>
              <a:rPr lang="en-AU" dirty="0"/>
            </a:br>
            <a:endParaRPr lang="en-AU" dirty="0"/>
          </a:p>
        </p:txBody>
      </p:sp>
    </p:spTree>
    <p:extLst>
      <p:ext uri="{BB962C8B-B14F-4D97-AF65-F5344CB8AC3E}">
        <p14:creationId xmlns:p14="http://schemas.microsoft.com/office/powerpoint/2010/main" val="272020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39C3E-CCB2-ED7A-E848-2BA0E9986C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85FE0D-9B1C-B6B4-B977-202F3885F7C7}"/>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36B713C2-01C6-80C9-07C5-F77FEC1F64A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6F56130-F466-E9F2-8E37-1C086B7E126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96AE159-A8EF-507D-28C8-4CBFB4412D0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3D257F1-F2BC-A763-BF91-73653F9BC4B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46C5565-821D-2DF6-E230-637A11A0AF0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43CDAC5F-9464-C0F4-1073-B0C36CEC903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5AEE9FB-56F1-4447-DB4D-DE3D468E104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1D07F6C-DC20-DFB6-7538-13D4AA5639F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15</a:t>
            </a:fld>
            <a:endParaRPr lang="en-AU" dirty="0"/>
          </a:p>
        </p:txBody>
      </p:sp>
      <p:pic>
        <p:nvPicPr>
          <p:cNvPr id="12" name="Picture 11">
            <a:extLst>
              <a:ext uri="{FF2B5EF4-FFF2-40B4-BE49-F238E27FC236}">
                <a16:creationId xmlns:a16="http://schemas.microsoft.com/office/drawing/2014/main" id="{BE0925F1-C4B2-D83D-16FF-DF1A4D61AC2B}"/>
              </a:ext>
            </a:extLst>
          </p:cNvPr>
          <p:cNvPicPr>
            <a:picLocks noChangeAspect="1"/>
          </p:cNvPicPr>
          <p:nvPr/>
        </p:nvPicPr>
        <p:blipFill>
          <a:blip r:embed="rId7"/>
          <a:srcRect r="38680"/>
          <a:stretch/>
        </p:blipFill>
        <p:spPr>
          <a:xfrm>
            <a:off x="1672035" y="2124234"/>
            <a:ext cx="3484262" cy="3679251"/>
          </a:xfrm>
          <a:prstGeom prst="rect">
            <a:avLst/>
          </a:prstGeom>
        </p:spPr>
      </p:pic>
      <p:sp>
        <p:nvSpPr>
          <p:cNvPr id="13" name="TextBox 12">
            <a:extLst>
              <a:ext uri="{FF2B5EF4-FFF2-40B4-BE49-F238E27FC236}">
                <a16:creationId xmlns:a16="http://schemas.microsoft.com/office/drawing/2014/main" id="{7CBC9C8A-7033-A57E-72C0-1963D31C09C3}"/>
              </a:ext>
            </a:extLst>
          </p:cNvPr>
          <p:cNvSpPr txBox="1"/>
          <p:nvPr/>
        </p:nvSpPr>
        <p:spPr>
          <a:xfrm rot="16200000">
            <a:off x="1469930" y="3693319"/>
            <a:ext cx="773545" cy="369332"/>
          </a:xfrm>
          <a:prstGeom prst="rect">
            <a:avLst/>
          </a:prstGeom>
          <a:noFill/>
        </p:spPr>
        <p:txBody>
          <a:bodyPr wrap="none" rtlCol="0">
            <a:spAutoFit/>
          </a:bodyPr>
          <a:lstStyle/>
          <a:p>
            <a:r>
              <a:rPr lang="en-AU" dirty="0">
                <a:solidFill>
                  <a:srgbClr val="FF0000"/>
                </a:solidFill>
              </a:rPr>
              <a:t>Facets</a:t>
            </a:r>
          </a:p>
        </p:txBody>
      </p:sp>
      <p:pic>
        <p:nvPicPr>
          <p:cNvPr id="14" name="Picture 13">
            <a:extLst>
              <a:ext uri="{FF2B5EF4-FFF2-40B4-BE49-F238E27FC236}">
                <a16:creationId xmlns:a16="http://schemas.microsoft.com/office/drawing/2014/main" id="{F808FA95-1ABC-E615-B1EF-5476ABC7A48D}"/>
              </a:ext>
            </a:extLst>
          </p:cNvPr>
          <p:cNvPicPr>
            <a:picLocks noChangeAspect="1"/>
          </p:cNvPicPr>
          <p:nvPr/>
        </p:nvPicPr>
        <p:blipFill>
          <a:blip r:embed="rId8"/>
          <a:stretch>
            <a:fillRect/>
          </a:stretch>
        </p:blipFill>
        <p:spPr>
          <a:xfrm>
            <a:off x="6335430" y="1408107"/>
            <a:ext cx="3553984" cy="1935450"/>
          </a:xfrm>
          <a:prstGeom prst="rect">
            <a:avLst/>
          </a:prstGeom>
        </p:spPr>
      </p:pic>
      <p:pic>
        <p:nvPicPr>
          <p:cNvPr id="16" name="Picture 15">
            <a:extLst>
              <a:ext uri="{FF2B5EF4-FFF2-40B4-BE49-F238E27FC236}">
                <a16:creationId xmlns:a16="http://schemas.microsoft.com/office/drawing/2014/main" id="{B834949B-5A97-1265-ADC7-E39A5683C763}"/>
              </a:ext>
            </a:extLst>
          </p:cNvPr>
          <p:cNvPicPr>
            <a:picLocks noChangeAspect="1"/>
          </p:cNvPicPr>
          <p:nvPr/>
        </p:nvPicPr>
        <p:blipFill>
          <a:blip r:embed="rId9"/>
          <a:stretch>
            <a:fillRect/>
          </a:stretch>
        </p:blipFill>
        <p:spPr>
          <a:xfrm>
            <a:off x="6353487" y="3514444"/>
            <a:ext cx="3535927" cy="1642095"/>
          </a:xfrm>
          <a:prstGeom prst="rect">
            <a:avLst/>
          </a:prstGeom>
        </p:spPr>
      </p:pic>
      <p:cxnSp>
        <p:nvCxnSpPr>
          <p:cNvPr id="18" name="Straight Arrow Connector 17">
            <a:extLst>
              <a:ext uri="{FF2B5EF4-FFF2-40B4-BE49-F238E27FC236}">
                <a16:creationId xmlns:a16="http://schemas.microsoft.com/office/drawing/2014/main" id="{D57F8D43-A525-807E-91B1-0A0B3BBCB54C}"/>
              </a:ext>
            </a:extLst>
          </p:cNvPr>
          <p:cNvCxnSpPr/>
          <p:nvPr/>
        </p:nvCxnSpPr>
        <p:spPr>
          <a:xfrm flipV="1">
            <a:off x="3083065" y="2290045"/>
            <a:ext cx="3398655" cy="576000"/>
          </a:xfrm>
          <a:prstGeom prst="straightConnector1">
            <a:avLst/>
          </a:prstGeom>
          <a:ln w="762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E5D796ED-482F-9EFB-A1E6-D5933AB7F555}"/>
              </a:ext>
            </a:extLst>
          </p:cNvPr>
          <p:cNvCxnSpPr>
            <a:cxnSpLocks/>
          </p:cNvCxnSpPr>
          <p:nvPr/>
        </p:nvCxnSpPr>
        <p:spPr>
          <a:xfrm>
            <a:off x="4584096" y="3582313"/>
            <a:ext cx="2884853" cy="753178"/>
          </a:xfrm>
          <a:prstGeom prst="straightConnector1">
            <a:avLst/>
          </a:prstGeom>
          <a:ln w="762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6DD68BA1-785F-78D8-B205-8B91F8AC5D2C}"/>
              </a:ext>
            </a:extLst>
          </p:cNvPr>
          <p:cNvSpPr txBox="1"/>
          <p:nvPr/>
        </p:nvSpPr>
        <p:spPr>
          <a:xfrm>
            <a:off x="6026522" y="5618819"/>
            <a:ext cx="6101394" cy="369332"/>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One facet per localised Category Scheme</a:t>
            </a:r>
            <a:endParaRPr lang="en-AU" dirty="0"/>
          </a:p>
        </p:txBody>
      </p:sp>
    </p:spTree>
    <p:extLst>
      <p:ext uri="{BB962C8B-B14F-4D97-AF65-F5344CB8AC3E}">
        <p14:creationId xmlns:p14="http://schemas.microsoft.com/office/powerpoint/2010/main" val="288826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F22B1-7254-5113-97DC-81BC8474A9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4AEC6B-BD0D-A6DA-F96B-E624D34E570A}"/>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5F4D267D-8D9B-2BA6-701C-A1CAF9D57B07}"/>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F508E43-A34C-4EA8-F0E6-88529C649897}"/>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B981F830-D665-60A3-3E7E-9692D951617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D8CFE5F-476C-B8E6-A17B-230B86349A3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5FC3EB4-2C17-EC86-072B-EDCEFB9045DC}"/>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1B51493-5C6E-D9CC-A74B-758DDF107A5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81E8BA8-45D8-7A4E-80EE-21DE987F85D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C43E09B4-B0ED-21D3-0DC1-E37196F90B4E}"/>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16</a:t>
            </a:fld>
            <a:endParaRPr lang="en-AU" dirty="0"/>
          </a:p>
        </p:txBody>
      </p:sp>
      <p:pic>
        <p:nvPicPr>
          <p:cNvPr id="12" name="Picture 11">
            <a:extLst>
              <a:ext uri="{FF2B5EF4-FFF2-40B4-BE49-F238E27FC236}">
                <a16:creationId xmlns:a16="http://schemas.microsoft.com/office/drawing/2014/main" id="{393DD810-2FBB-A348-4DF2-2E8317E6CA7B}"/>
              </a:ext>
            </a:extLst>
          </p:cNvPr>
          <p:cNvPicPr>
            <a:picLocks noChangeAspect="1"/>
          </p:cNvPicPr>
          <p:nvPr/>
        </p:nvPicPr>
        <p:blipFill>
          <a:blip r:embed="rId7"/>
          <a:srcRect r="38680"/>
          <a:stretch/>
        </p:blipFill>
        <p:spPr>
          <a:xfrm>
            <a:off x="1672035" y="2124234"/>
            <a:ext cx="3484262" cy="3679251"/>
          </a:xfrm>
          <a:prstGeom prst="rect">
            <a:avLst/>
          </a:prstGeom>
        </p:spPr>
      </p:pic>
      <p:sp>
        <p:nvSpPr>
          <p:cNvPr id="13" name="TextBox 12">
            <a:extLst>
              <a:ext uri="{FF2B5EF4-FFF2-40B4-BE49-F238E27FC236}">
                <a16:creationId xmlns:a16="http://schemas.microsoft.com/office/drawing/2014/main" id="{9238B039-73A1-7F11-F2BE-062CA8892291}"/>
              </a:ext>
            </a:extLst>
          </p:cNvPr>
          <p:cNvSpPr txBox="1"/>
          <p:nvPr/>
        </p:nvSpPr>
        <p:spPr>
          <a:xfrm rot="16200000">
            <a:off x="1469930" y="3693319"/>
            <a:ext cx="773545" cy="369332"/>
          </a:xfrm>
          <a:prstGeom prst="rect">
            <a:avLst/>
          </a:prstGeom>
          <a:noFill/>
        </p:spPr>
        <p:txBody>
          <a:bodyPr wrap="none" rtlCol="0">
            <a:spAutoFit/>
          </a:bodyPr>
          <a:lstStyle/>
          <a:p>
            <a:r>
              <a:rPr lang="en-AU" dirty="0">
                <a:solidFill>
                  <a:srgbClr val="FF0000"/>
                </a:solidFill>
              </a:rPr>
              <a:t>Facets</a:t>
            </a:r>
          </a:p>
        </p:txBody>
      </p:sp>
      <p:sp>
        <p:nvSpPr>
          <p:cNvPr id="15" name="TextBox 14">
            <a:extLst>
              <a:ext uri="{FF2B5EF4-FFF2-40B4-BE49-F238E27FC236}">
                <a16:creationId xmlns:a16="http://schemas.microsoft.com/office/drawing/2014/main" id="{EF2FB613-C0A5-C160-3AE7-E00F529ACD90}"/>
              </a:ext>
            </a:extLst>
          </p:cNvPr>
          <p:cNvSpPr txBox="1"/>
          <p:nvPr/>
        </p:nvSpPr>
        <p:spPr>
          <a:xfrm>
            <a:off x="6222176" y="2585323"/>
            <a:ext cx="2897548" cy="2585323"/>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Facets displayed with a dot [</a:t>
            </a:r>
            <a:r>
              <a:rPr lang="en-AU" b="1" i="0" dirty="0">
                <a:solidFill>
                  <a:srgbClr val="686868"/>
                </a:solidFill>
                <a:effectLst/>
                <a:latin typeface="Open sans" panose="020B0606030504020204" pitchFamily="34" charset="0"/>
              </a:rPr>
              <a:t>.</a:t>
            </a:r>
            <a:r>
              <a:rPr lang="en-AU" b="0" i="0" dirty="0">
                <a:solidFill>
                  <a:srgbClr val="686868"/>
                </a:solidFill>
                <a:effectLst/>
                <a:latin typeface="Open sans" panose="020B0606030504020204" pitchFamily="34" charset="0"/>
              </a:rPr>
              <a:t>] after their localised name are called </a:t>
            </a:r>
            <a:r>
              <a:rPr lang="en-AU" b="1" i="0" dirty="0">
                <a:solidFill>
                  <a:srgbClr val="686868"/>
                </a:solidFill>
                <a:effectLst/>
                <a:latin typeface="Open sans" panose="020B0606030504020204" pitchFamily="34" charset="0"/>
              </a:rPr>
              <a:t>pinned facets</a:t>
            </a:r>
            <a:r>
              <a:rPr lang="en-AU" b="0" i="0" dirty="0">
                <a:solidFill>
                  <a:srgbClr val="686868"/>
                </a:solidFill>
                <a:effectLst/>
                <a:latin typeface="Open sans" panose="020B0606030504020204" pitchFamily="34" charset="0"/>
              </a:rPr>
              <a:t>. Those facets are displayed, when available, always at the first top position(s) in the facet list.</a:t>
            </a:r>
            <a:endParaRPr lang="en-AU" dirty="0"/>
          </a:p>
        </p:txBody>
      </p:sp>
    </p:spTree>
    <p:extLst>
      <p:ext uri="{BB962C8B-B14F-4D97-AF65-F5344CB8AC3E}">
        <p14:creationId xmlns:p14="http://schemas.microsoft.com/office/powerpoint/2010/main" val="143754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D73AE-E94A-3F55-A562-BF4A2ABA57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B31F8E-9450-8641-1F1A-03E08A808EA2}"/>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9938E9CE-DC90-D93E-5CDA-AEF5FD07CCD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C65FB45-4719-72F0-76EA-823F19D4EF0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38BEE5C-06EF-DB4D-2E14-4D83E8F0F106}"/>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7CCDC2C-A6E7-653B-6295-731DB301B43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6627BDF4-9985-848E-E7F4-A42A7575F96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C5A56CE-3246-E93C-B9C9-1009D333626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FCF2E02-F10B-6AAC-CCDE-17EDDADBFCD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5C7EC44-1C98-6560-F429-C8470C9A7CA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17</a:t>
            </a:fld>
            <a:endParaRPr lang="en-AU" dirty="0"/>
          </a:p>
        </p:txBody>
      </p:sp>
      <p:pic>
        <p:nvPicPr>
          <p:cNvPr id="12" name="Picture 11">
            <a:extLst>
              <a:ext uri="{FF2B5EF4-FFF2-40B4-BE49-F238E27FC236}">
                <a16:creationId xmlns:a16="http://schemas.microsoft.com/office/drawing/2014/main" id="{9B1C2E39-41BB-20DD-B8F1-6F08919F6910}"/>
              </a:ext>
            </a:extLst>
          </p:cNvPr>
          <p:cNvPicPr>
            <a:picLocks noChangeAspect="1"/>
          </p:cNvPicPr>
          <p:nvPr/>
        </p:nvPicPr>
        <p:blipFill>
          <a:blip r:embed="rId7"/>
          <a:srcRect r="38680"/>
          <a:stretch/>
        </p:blipFill>
        <p:spPr>
          <a:xfrm>
            <a:off x="1672035" y="2124234"/>
            <a:ext cx="3484262" cy="3679251"/>
          </a:xfrm>
          <a:prstGeom prst="rect">
            <a:avLst/>
          </a:prstGeom>
        </p:spPr>
      </p:pic>
      <p:sp>
        <p:nvSpPr>
          <p:cNvPr id="13" name="TextBox 12">
            <a:extLst>
              <a:ext uri="{FF2B5EF4-FFF2-40B4-BE49-F238E27FC236}">
                <a16:creationId xmlns:a16="http://schemas.microsoft.com/office/drawing/2014/main" id="{10A714A3-7759-5166-C7EB-839F637E2084}"/>
              </a:ext>
            </a:extLst>
          </p:cNvPr>
          <p:cNvSpPr txBox="1"/>
          <p:nvPr/>
        </p:nvSpPr>
        <p:spPr>
          <a:xfrm rot="16200000">
            <a:off x="1469930" y="3693319"/>
            <a:ext cx="773545" cy="369332"/>
          </a:xfrm>
          <a:prstGeom prst="rect">
            <a:avLst/>
          </a:prstGeom>
          <a:noFill/>
        </p:spPr>
        <p:txBody>
          <a:bodyPr wrap="none" rtlCol="0">
            <a:spAutoFit/>
          </a:bodyPr>
          <a:lstStyle/>
          <a:p>
            <a:r>
              <a:rPr lang="en-AU" dirty="0">
                <a:solidFill>
                  <a:srgbClr val="FF0000"/>
                </a:solidFill>
              </a:rPr>
              <a:t>Facets</a:t>
            </a:r>
          </a:p>
        </p:txBody>
      </p:sp>
      <p:cxnSp>
        <p:nvCxnSpPr>
          <p:cNvPr id="18" name="Straight Arrow Connector 17">
            <a:extLst>
              <a:ext uri="{FF2B5EF4-FFF2-40B4-BE49-F238E27FC236}">
                <a16:creationId xmlns:a16="http://schemas.microsoft.com/office/drawing/2014/main" id="{03D3DC85-07D0-3D82-51BA-8380F300AA27}"/>
              </a:ext>
            </a:extLst>
          </p:cNvPr>
          <p:cNvCxnSpPr>
            <a:cxnSpLocks/>
            <a:endCxn id="22" idx="1"/>
          </p:cNvCxnSpPr>
          <p:nvPr/>
        </p:nvCxnSpPr>
        <p:spPr>
          <a:xfrm flipV="1">
            <a:off x="5227455" y="3763204"/>
            <a:ext cx="1641410" cy="582113"/>
          </a:xfrm>
          <a:prstGeom prst="straightConnector1">
            <a:avLst/>
          </a:prstGeom>
          <a:ln w="762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D77B524E-9B52-E707-8171-DF01A2156F76}"/>
              </a:ext>
            </a:extLst>
          </p:cNvPr>
          <p:cNvSpPr txBox="1"/>
          <p:nvPr/>
        </p:nvSpPr>
        <p:spPr>
          <a:xfrm>
            <a:off x="6868865" y="3440038"/>
            <a:ext cx="3797380" cy="64633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One facet per concept that is used to define dataflow dimensions</a:t>
            </a:r>
            <a:endParaRPr lang="en-AU" dirty="0"/>
          </a:p>
        </p:txBody>
      </p:sp>
      <p:cxnSp>
        <p:nvCxnSpPr>
          <p:cNvPr id="17" name="Straight Arrow Connector 16">
            <a:extLst>
              <a:ext uri="{FF2B5EF4-FFF2-40B4-BE49-F238E27FC236}">
                <a16:creationId xmlns:a16="http://schemas.microsoft.com/office/drawing/2014/main" id="{B1C7DCEF-E318-414E-37CD-5A5EBD58CA13}"/>
              </a:ext>
            </a:extLst>
          </p:cNvPr>
          <p:cNvCxnSpPr>
            <a:cxnSpLocks/>
          </p:cNvCxnSpPr>
          <p:nvPr/>
        </p:nvCxnSpPr>
        <p:spPr>
          <a:xfrm flipV="1">
            <a:off x="5156297" y="3839404"/>
            <a:ext cx="1680467" cy="1250486"/>
          </a:xfrm>
          <a:prstGeom prst="straightConnector1">
            <a:avLst/>
          </a:prstGeom>
          <a:ln w="76200" cap="flat" cmpd="sng" algn="ctr">
            <a:solidFill>
              <a:schemeClr val="accent2"/>
            </a:solidFill>
            <a:prstDash val="sysDot"/>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3DDE4830-B62B-E215-09C7-9205716DD23B}"/>
              </a:ext>
            </a:extLst>
          </p:cNvPr>
          <p:cNvSpPr txBox="1"/>
          <p:nvPr/>
        </p:nvSpPr>
        <p:spPr>
          <a:xfrm>
            <a:off x="6900128" y="4208342"/>
            <a:ext cx="3619836"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all concepts having the same localised name (not ID) are grouped into one facet</a:t>
            </a:r>
            <a:endParaRPr lang="en-AU" dirty="0"/>
          </a:p>
        </p:txBody>
      </p:sp>
    </p:spTree>
    <p:extLst>
      <p:ext uri="{BB962C8B-B14F-4D97-AF65-F5344CB8AC3E}">
        <p14:creationId xmlns:p14="http://schemas.microsoft.com/office/powerpoint/2010/main" val="2158206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0593-A15A-7855-42DE-DE0500A2B1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DDBB211-191B-F7A5-C286-3F284230D2DC}"/>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FBFA1341-D2A0-856D-2C26-E3915EC99CF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D7E5FD-7F1B-CA19-3D90-B93B0CD0EE6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9D6E450-BD46-6F63-FE1D-106C2E7BACF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DD9A371B-9911-84D7-D3C9-74D97BC3EE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0D24365-9FF6-C736-BEBA-C04E0FFECE2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BD55BB1A-1FCC-D70E-DCFA-CE3CB1D95E9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25BAF5E-DFDC-B204-450D-7C7912F974B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D9259D9E-C9FC-2994-0B35-9FC4ECD8223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18</a:t>
            </a:fld>
            <a:endParaRPr lang="en-AU" dirty="0"/>
          </a:p>
        </p:txBody>
      </p:sp>
      <p:pic>
        <p:nvPicPr>
          <p:cNvPr id="12" name="Picture 11">
            <a:extLst>
              <a:ext uri="{FF2B5EF4-FFF2-40B4-BE49-F238E27FC236}">
                <a16:creationId xmlns:a16="http://schemas.microsoft.com/office/drawing/2014/main" id="{431252A3-72DA-4E2B-982D-5B5C62F43153}"/>
              </a:ext>
            </a:extLst>
          </p:cNvPr>
          <p:cNvPicPr>
            <a:picLocks noChangeAspect="1"/>
          </p:cNvPicPr>
          <p:nvPr/>
        </p:nvPicPr>
        <p:blipFill>
          <a:blip r:embed="rId7"/>
          <a:stretch>
            <a:fillRect/>
          </a:stretch>
        </p:blipFill>
        <p:spPr>
          <a:xfrm>
            <a:off x="3119438" y="2257255"/>
            <a:ext cx="6327972" cy="3267490"/>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546E998-8EDD-0A57-6EFD-5EDAB1E7F16D}"/>
                  </a:ext>
                </a:extLst>
              </p14:cNvPr>
              <p14:cNvContentPartPr/>
              <p14:nvPr/>
            </p14:nvContentPartPr>
            <p14:xfrm>
              <a:off x="2855663" y="2961003"/>
              <a:ext cx="2575800" cy="2186280"/>
            </p14:xfrm>
          </p:contentPart>
        </mc:Choice>
        <mc:Fallback xmlns="">
          <p:pic>
            <p:nvPicPr>
              <p:cNvPr id="13" name="Ink 12">
                <a:extLst>
                  <a:ext uri="{FF2B5EF4-FFF2-40B4-BE49-F238E27FC236}">
                    <a16:creationId xmlns:a16="http://schemas.microsoft.com/office/drawing/2014/main" id="{F546E998-8EDD-0A57-6EFD-5EDAB1E7F16D}"/>
                  </a:ext>
                </a:extLst>
              </p:cNvPr>
              <p:cNvPicPr/>
              <p:nvPr/>
            </p:nvPicPr>
            <p:blipFill>
              <a:blip r:embed="rId9"/>
              <a:stretch>
                <a:fillRect/>
              </a:stretch>
            </p:blipFill>
            <p:spPr>
              <a:xfrm>
                <a:off x="2849543" y="2954883"/>
                <a:ext cx="2588040" cy="219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A06ACF6-3043-21C3-8439-6408C4B55E5E}"/>
                  </a:ext>
                </a:extLst>
              </p14:cNvPr>
              <p14:cNvContentPartPr/>
              <p14:nvPr/>
            </p14:nvContentPartPr>
            <p14:xfrm>
              <a:off x="5307263" y="2852643"/>
              <a:ext cx="4086720" cy="883800"/>
            </p14:xfrm>
          </p:contentPart>
        </mc:Choice>
        <mc:Fallback xmlns="">
          <p:pic>
            <p:nvPicPr>
              <p:cNvPr id="15" name="Ink 14">
                <a:extLst>
                  <a:ext uri="{FF2B5EF4-FFF2-40B4-BE49-F238E27FC236}">
                    <a16:creationId xmlns:a16="http://schemas.microsoft.com/office/drawing/2014/main" id="{EA06ACF6-3043-21C3-8439-6408C4B55E5E}"/>
                  </a:ext>
                </a:extLst>
              </p:cNvPr>
              <p:cNvPicPr/>
              <p:nvPr/>
            </p:nvPicPr>
            <p:blipFill>
              <a:blip r:embed="rId11"/>
              <a:stretch>
                <a:fillRect/>
              </a:stretch>
            </p:blipFill>
            <p:spPr>
              <a:xfrm>
                <a:off x="5301143" y="2846523"/>
                <a:ext cx="4098960" cy="896040"/>
              </a:xfrm>
              <a:prstGeom prst="rect">
                <a:avLst/>
              </a:prstGeom>
            </p:spPr>
          </p:pic>
        </mc:Fallback>
      </mc:AlternateContent>
      <p:sp>
        <p:nvSpPr>
          <p:cNvPr id="18" name="TextBox 17">
            <a:extLst>
              <a:ext uri="{FF2B5EF4-FFF2-40B4-BE49-F238E27FC236}">
                <a16:creationId xmlns:a16="http://schemas.microsoft.com/office/drawing/2014/main" id="{5E2EAD7C-FCC6-5B64-EBD7-E3EDC99CF312}"/>
              </a:ext>
            </a:extLst>
          </p:cNvPr>
          <p:cNvSpPr txBox="1"/>
          <p:nvPr/>
        </p:nvSpPr>
        <p:spPr>
          <a:xfrm>
            <a:off x="881029" y="3294543"/>
            <a:ext cx="2072564" cy="1754326"/>
          </a:xfrm>
          <a:prstGeom prst="rect">
            <a:avLst/>
          </a:prstGeom>
          <a:noFill/>
        </p:spPr>
        <p:txBody>
          <a:bodyPr wrap="square">
            <a:spAutoFit/>
          </a:bodyPr>
          <a:lstStyle/>
          <a:p>
            <a:r>
              <a:rPr lang="en-AU" b="0" i="0" dirty="0">
                <a:solidFill>
                  <a:srgbClr val="C00000"/>
                </a:solidFill>
                <a:effectLst/>
                <a:latin typeface="Open sans" panose="020B0606030504020204" pitchFamily="34" charset="0"/>
              </a:rPr>
              <a:t>a set of dimension filters that allow </a:t>
            </a:r>
            <a:r>
              <a:rPr lang="en-AU" b="1" i="0" dirty="0">
                <a:solidFill>
                  <a:srgbClr val="C00000"/>
                </a:solidFill>
                <a:effectLst/>
                <a:latin typeface="Open sans" panose="020B0606030504020204" pitchFamily="34" charset="0"/>
              </a:rPr>
              <a:t>dynamically filtering the dimension values</a:t>
            </a:r>
            <a:r>
              <a:rPr lang="en-AU" b="0" i="0" dirty="0">
                <a:solidFill>
                  <a:srgbClr val="C00000"/>
                </a:solidFill>
                <a:effectLst/>
                <a:latin typeface="Open sans" panose="020B0606030504020204" pitchFamily="34" charset="0"/>
              </a:rPr>
              <a:t> </a:t>
            </a:r>
            <a:endParaRPr lang="en-AU" dirty="0">
              <a:solidFill>
                <a:srgbClr val="C00000"/>
              </a:solidFill>
            </a:endParaRPr>
          </a:p>
        </p:txBody>
      </p:sp>
      <p:sp>
        <p:nvSpPr>
          <p:cNvPr id="20" name="TextBox 19">
            <a:extLst>
              <a:ext uri="{FF2B5EF4-FFF2-40B4-BE49-F238E27FC236}">
                <a16:creationId xmlns:a16="http://schemas.microsoft.com/office/drawing/2014/main" id="{8A502109-B16D-C958-6493-59AAA0FA4E1D}"/>
              </a:ext>
            </a:extLst>
          </p:cNvPr>
          <p:cNvSpPr txBox="1"/>
          <p:nvPr/>
        </p:nvSpPr>
        <p:spPr>
          <a:xfrm>
            <a:off x="9393983" y="2852643"/>
            <a:ext cx="2006825" cy="646331"/>
          </a:xfrm>
          <a:prstGeom prst="rect">
            <a:avLst/>
          </a:prstGeom>
          <a:noFill/>
        </p:spPr>
        <p:txBody>
          <a:bodyPr wrap="square">
            <a:spAutoFit/>
          </a:bodyPr>
          <a:lstStyle/>
          <a:p>
            <a:r>
              <a:rPr lang="en-AU" b="0" i="0" dirty="0">
                <a:solidFill>
                  <a:schemeClr val="accent6">
                    <a:lumMod val="75000"/>
                  </a:schemeClr>
                </a:solidFill>
                <a:effectLst/>
                <a:latin typeface="Open sans" panose="020B0606030504020204" pitchFamily="34" charset="0"/>
              </a:rPr>
              <a:t>The current filters selection</a:t>
            </a:r>
            <a:endParaRPr lang="en-AU" dirty="0">
              <a:solidFill>
                <a:schemeClr val="accent6">
                  <a:lumMod val="75000"/>
                </a:schemeClr>
              </a:solidFill>
            </a:endParaRPr>
          </a:p>
        </p:txBody>
      </p:sp>
    </p:spTree>
    <p:extLst>
      <p:ext uri="{BB962C8B-B14F-4D97-AF65-F5344CB8AC3E}">
        <p14:creationId xmlns:p14="http://schemas.microsoft.com/office/powerpoint/2010/main" val="1585450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A2F83-75F1-1A80-0749-1238322E86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570A124-D2AC-AD0E-4156-CCC7C914F717}"/>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547C702E-2A5A-BBC6-3036-82BA7807805C}"/>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257F480-44EA-D1E5-6849-7FA8545D37A6}"/>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F079D6AA-FF96-CE3D-FC6B-BD572F73FB2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B175BD9-01A7-DB00-208B-2E41B6C52474}"/>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076F17C-8BAF-2EF3-A60E-A2419E29856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658152B-1B97-1B7D-F953-BF42BB2AEC0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A9076F75-BF71-C13F-B79C-A954B99713C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ECF1E1A-81CC-9C7D-A71C-99CFD77205C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19</a:t>
            </a:fld>
            <a:endParaRPr lang="en-AU" dirty="0"/>
          </a:p>
        </p:txBody>
      </p:sp>
      <p:pic>
        <p:nvPicPr>
          <p:cNvPr id="12" name="Picture 11">
            <a:extLst>
              <a:ext uri="{FF2B5EF4-FFF2-40B4-BE49-F238E27FC236}">
                <a16:creationId xmlns:a16="http://schemas.microsoft.com/office/drawing/2014/main" id="{EC891E0E-2493-B5C8-C4A1-9171766D6BBB}"/>
              </a:ext>
            </a:extLst>
          </p:cNvPr>
          <p:cNvPicPr>
            <a:picLocks noChangeAspect="1"/>
          </p:cNvPicPr>
          <p:nvPr/>
        </p:nvPicPr>
        <p:blipFill>
          <a:blip r:embed="rId7"/>
          <a:srcRect r="63107"/>
          <a:stretch/>
        </p:blipFill>
        <p:spPr>
          <a:xfrm>
            <a:off x="3119438" y="2257255"/>
            <a:ext cx="2334594" cy="3267490"/>
          </a:xfrm>
          <a:prstGeom prst="rect">
            <a:avLst/>
          </a:prstGeom>
        </p:spPr>
      </p:pic>
      <p:sp>
        <p:nvSpPr>
          <p:cNvPr id="14" name="TextBox 13">
            <a:extLst>
              <a:ext uri="{FF2B5EF4-FFF2-40B4-BE49-F238E27FC236}">
                <a16:creationId xmlns:a16="http://schemas.microsoft.com/office/drawing/2014/main" id="{44FAE065-2FF8-E0AA-88BB-44CAEFAF2103}"/>
              </a:ext>
            </a:extLst>
          </p:cNvPr>
          <p:cNvSpPr txBox="1"/>
          <p:nvPr/>
        </p:nvSpPr>
        <p:spPr>
          <a:xfrm>
            <a:off x="5837845" y="2257255"/>
            <a:ext cx="2872673" cy="286232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A filter is created for each of the dimensions of the currently displayed dataflow based on data availability, except if the dimension contains only one possible item or if it is configured to be hidden.</a:t>
            </a:r>
            <a:endParaRPr lang="en-AU" dirty="0"/>
          </a:p>
        </p:txBody>
      </p:sp>
    </p:spTree>
    <p:extLst>
      <p:ext uri="{BB962C8B-B14F-4D97-AF65-F5344CB8AC3E}">
        <p14:creationId xmlns:p14="http://schemas.microsoft.com/office/powerpoint/2010/main" val="19236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a:xfrm>
            <a:off x="1025624" y="1693580"/>
            <a:ext cx="10515600" cy="4791564"/>
          </a:xfrm>
        </p:spPr>
        <p:txBody>
          <a:bodyPr>
            <a:normAutofit/>
          </a:bodyPr>
          <a:lstStyle/>
          <a:p>
            <a:pPr marL="0" indent="0">
              <a:spcBef>
                <a:spcPts val="1800"/>
              </a:spcBef>
              <a:buNone/>
            </a:pPr>
            <a:r>
              <a:rPr lang="en-AU" dirty="0">
                <a:solidFill>
                  <a:schemeClr val="tx1">
                    <a:lumMod val="65000"/>
                    <a:lumOff val="35000"/>
                  </a:schemeClr>
                </a:solidFill>
              </a:rPr>
              <a:t>At the end of this session, you will be able to:</a:t>
            </a:r>
          </a:p>
          <a:p>
            <a:pPr>
              <a:spcBef>
                <a:spcPts val="1800"/>
              </a:spcBef>
            </a:pPr>
            <a:r>
              <a:rPr lang="en-AU" dirty="0">
                <a:solidFill>
                  <a:schemeClr val="tx1">
                    <a:lumMod val="65000"/>
                    <a:lumOff val="35000"/>
                  </a:schemeClr>
                </a:solidFill>
              </a:rPr>
              <a:t>Find the various components of the .Stat Suite Data Explorer tool</a:t>
            </a:r>
          </a:p>
          <a:p>
            <a:pPr>
              <a:spcBef>
                <a:spcPts val="1800"/>
              </a:spcBef>
            </a:pPr>
            <a:r>
              <a:rPr lang="en-AU" dirty="0">
                <a:solidFill>
                  <a:schemeClr val="tx1">
                    <a:lumMod val="65000"/>
                    <a:lumOff val="35000"/>
                  </a:schemeClr>
                </a:solidFill>
              </a:rPr>
              <a:t>Explain what each component is designed for</a:t>
            </a:r>
          </a:p>
          <a:p>
            <a:pPr>
              <a:spcBef>
                <a:spcPts val="1800"/>
              </a:spcBef>
            </a:pPr>
            <a:r>
              <a:rPr lang="en-AU" dirty="0">
                <a:solidFill>
                  <a:schemeClr val="tx1">
                    <a:lumMod val="65000"/>
                    <a:lumOff val="35000"/>
                  </a:schemeClr>
                </a:solidFill>
              </a:rPr>
              <a:t>Search for, filter, structure the layout, and share data flows through the Data Explorer</a:t>
            </a:r>
          </a:p>
          <a:p>
            <a:pPr>
              <a:spcBef>
                <a:spcPts val="1800"/>
              </a:spcBef>
            </a:pPr>
            <a:r>
              <a:rPr lang="en-AU" dirty="0">
                <a:solidFill>
                  <a:schemeClr val="tx1">
                    <a:lumMod val="65000"/>
                    <a:lumOff val="35000"/>
                  </a:schemeClr>
                </a:solidFill>
              </a:rPr>
              <a:t>Understand strengths and constraint of the Data Explorer</a:t>
            </a:r>
          </a:p>
          <a:p>
            <a:pPr>
              <a:spcBef>
                <a:spcPts val="1800"/>
              </a:spcBef>
            </a:pPr>
            <a:endParaRPr lang="en-AU" dirty="0">
              <a:solidFill>
                <a:schemeClr val="tx1">
                  <a:lumMod val="65000"/>
                  <a:lumOff val="35000"/>
                </a:schemeClr>
              </a:solidFill>
            </a:endParaRP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Learning objectives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a:t>
            </a:fld>
            <a:endParaRPr lang="en-AU" dirty="0"/>
          </a:p>
        </p:txBody>
      </p:sp>
    </p:spTree>
    <p:extLst>
      <p:ext uri="{BB962C8B-B14F-4D97-AF65-F5344CB8AC3E}">
        <p14:creationId xmlns:p14="http://schemas.microsoft.com/office/powerpoint/2010/main" val="87215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FAABB-1FB6-FB0A-0E2D-18549DBA26A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C9D4684-9EEA-9392-EA1F-F542452AA469}"/>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46E2076B-187C-C379-E435-D554DB8D040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BE52AAC-4723-1BE0-75BB-637A4FA5BF9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8CCAD54A-605B-FA86-0F8C-64998672C0E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D2C63EB6-5711-84A6-C056-1052C68356A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10A59A99-80C8-06AF-FAA6-C274BA4A74C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C798AA4-9D39-23F2-0779-829347F513B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F72B9C6-81F2-AA13-F0C5-1B2100BC5F7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FCE9213-863E-EBEA-734A-3AAF6861FE0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20</a:t>
            </a:fld>
            <a:endParaRPr lang="en-AU" dirty="0"/>
          </a:p>
        </p:txBody>
      </p:sp>
      <p:pic>
        <p:nvPicPr>
          <p:cNvPr id="12" name="Picture 11">
            <a:extLst>
              <a:ext uri="{FF2B5EF4-FFF2-40B4-BE49-F238E27FC236}">
                <a16:creationId xmlns:a16="http://schemas.microsoft.com/office/drawing/2014/main" id="{0F6AFE60-70F5-D746-7AEA-9AC3CFBE7102}"/>
              </a:ext>
            </a:extLst>
          </p:cNvPr>
          <p:cNvPicPr>
            <a:picLocks noChangeAspect="1"/>
          </p:cNvPicPr>
          <p:nvPr/>
        </p:nvPicPr>
        <p:blipFill>
          <a:blip r:embed="rId7"/>
          <a:srcRect r="63107"/>
          <a:stretch/>
        </p:blipFill>
        <p:spPr>
          <a:xfrm>
            <a:off x="3119438" y="2257255"/>
            <a:ext cx="2334594" cy="3267490"/>
          </a:xfrm>
          <a:prstGeom prst="rect">
            <a:avLst/>
          </a:prstGeom>
        </p:spPr>
      </p:pic>
      <p:sp>
        <p:nvSpPr>
          <p:cNvPr id="14" name="TextBox 13">
            <a:extLst>
              <a:ext uri="{FF2B5EF4-FFF2-40B4-BE49-F238E27FC236}">
                <a16:creationId xmlns:a16="http://schemas.microsoft.com/office/drawing/2014/main" id="{7CA1335E-8A9A-86B5-F221-CCF2F8F2F3D8}"/>
              </a:ext>
            </a:extLst>
          </p:cNvPr>
          <p:cNvSpPr txBox="1"/>
          <p:nvPr/>
        </p:nvSpPr>
        <p:spPr>
          <a:xfrm>
            <a:off x="5837845" y="2257255"/>
            <a:ext cx="3799769" cy="64633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The order of the filters is defined in the Data </a:t>
            </a:r>
            <a:r>
              <a:rPr lang="en-AU" dirty="0">
                <a:solidFill>
                  <a:srgbClr val="686868"/>
                </a:solidFill>
                <a:latin typeface="Open sans" panose="020B0606030504020204" pitchFamily="34" charset="0"/>
              </a:rPr>
              <a:t>S</a:t>
            </a:r>
            <a:r>
              <a:rPr lang="en-AU" b="0" i="0" dirty="0">
                <a:solidFill>
                  <a:srgbClr val="686868"/>
                </a:solidFill>
                <a:effectLst/>
                <a:latin typeface="Open sans" panose="020B0606030504020204" pitchFamily="34" charset="0"/>
              </a:rPr>
              <a:t>tructure </a:t>
            </a:r>
            <a:r>
              <a:rPr lang="en-AU" dirty="0">
                <a:solidFill>
                  <a:srgbClr val="686868"/>
                </a:solidFill>
                <a:latin typeface="Open sans" panose="020B0606030504020204" pitchFamily="34" charset="0"/>
              </a:rPr>
              <a:t>D</a:t>
            </a:r>
            <a:r>
              <a:rPr lang="en-AU" b="0" i="0" dirty="0">
                <a:solidFill>
                  <a:srgbClr val="686868"/>
                </a:solidFill>
                <a:effectLst/>
                <a:latin typeface="Open sans" panose="020B0606030504020204" pitchFamily="34" charset="0"/>
              </a:rPr>
              <a:t>efinition</a:t>
            </a:r>
            <a:endParaRPr lang="en-AU" dirty="0"/>
          </a:p>
        </p:txBody>
      </p:sp>
      <p:sp>
        <p:nvSpPr>
          <p:cNvPr id="2" name="TextBox 1">
            <a:extLst>
              <a:ext uri="{FF2B5EF4-FFF2-40B4-BE49-F238E27FC236}">
                <a16:creationId xmlns:a16="http://schemas.microsoft.com/office/drawing/2014/main" id="{5902294D-30F0-49FD-F7F3-C81B483C926B}"/>
              </a:ext>
            </a:extLst>
          </p:cNvPr>
          <p:cNvSpPr txBox="1"/>
          <p:nvPr/>
        </p:nvSpPr>
        <p:spPr>
          <a:xfrm>
            <a:off x="5837844" y="3090696"/>
            <a:ext cx="4174558" cy="64633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The filter title contains the localised name of the dimension’s concept</a:t>
            </a:r>
            <a:endParaRPr lang="en-AU" dirty="0"/>
          </a:p>
        </p:txBody>
      </p:sp>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93BE5D1-4A47-1B03-4485-5FC586D123D6}"/>
                  </a:ext>
                </a:extLst>
              </p14:cNvPr>
              <p14:cNvContentPartPr/>
              <p14:nvPr/>
            </p14:nvContentPartPr>
            <p14:xfrm>
              <a:off x="5193503" y="3956403"/>
              <a:ext cx="252360" cy="195840"/>
            </p14:xfrm>
          </p:contentPart>
        </mc:Choice>
        <mc:Fallback xmlns="">
          <p:pic>
            <p:nvPicPr>
              <p:cNvPr id="13" name="Ink 12">
                <a:extLst>
                  <a:ext uri="{FF2B5EF4-FFF2-40B4-BE49-F238E27FC236}">
                    <a16:creationId xmlns:a16="http://schemas.microsoft.com/office/drawing/2014/main" id="{F93BE5D1-4A47-1B03-4485-5FC586D123D6}"/>
                  </a:ext>
                </a:extLst>
              </p:cNvPr>
              <p:cNvPicPr/>
              <p:nvPr/>
            </p:nvPicPr>
            <p:blipFill>
              <a:blip r:embed="rId9"/>
              <a:stretch>
                <a:fillRect/>
              </a:stretch>
            </p:blipFill>
            <p:spPr>
              <a:xfrm>
                <a:off x="5187383" y="3950283"/>
                <a:ext cx="264600" cy="208080"/>
              </a:xfrm>
              <a:prstGeom prst="rect">
                <a:avLst/>
              </a:prstGeom>
            </p:spPr>
          </p:pic>
        </mc:Fallback>
      </mc:AlternateContent>
      <p:grpSp>
        <p:nvGrpSpPr>
          <p:cNvPr id="17" name="Group 16">
            <a:extLst>
              <a:ext uri="{FF2B5EF4-FFF2-40B4-BE49-F238E27FC236}">
                <a16:creationId xmlns:a16="http://schemas.microsoft.com/office/drawing/2014/main" id="{4627C436-E6A1-E8B9-5CC2-BB51D99616E6}"/>
              </a:ext>
            </a:extLst>
          </p:cNvPr>
          <p:cNvGrpSpPr/>
          <p:nvPr/>
        </p:nvGrpSpPr>
        <p:grpSpPr>
          <a:xfrm>
            <a:off x="5486183" y="4069443"/>
            <a:ext cx="393840" cy="77400"/>
            <a:chOff x="5486183" y="4069443"/>
            <a:chExt cx="393840" cy="7740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6B274343-CAE9-21AD-AB8C-C871A48936F9}"/>
                    </a:ext>
                  </a:extLst>
                </p14:cNvPr>
                <p14:cNvContentPartPr/>
                <p14:nvPr/>
              </p14:nvContentPartPr>
              <p14:xfrm>
                <a:off x="5486183" y="4110483"/>
                <a:ext cx="322920" cy="8640"/>
              </p14:xfrm>
            </p:contentPart>
          </mc:Choice>
          <mc:Fallback xmlns="">
            <p:pic>
              <p:nvPicPr>
                <p:cNvPr id="15" name="Ink 14">
                  <a:extLst>
                    <a:ext uri="{FF2B5EF4-FFF2-40B4-BE49-F238E27FC236}">
                      <a16:creationId xmlns:a16="http://schemas.microsoft.com/office/drawing/2014/main" id="{6B274343-CAE9-21AD-AB8C-C871A48936F9}"/>
                    </a:ext>
                  </a:extLst>
                </p:cNvPr>
                <p:cNvPicPr/>
                <p:nvPr/>
              </p:nvPicPr>
              <p:blipFill>
                <a:blip r:embed="rId11"/>
                <a:stretch>
                  <a:fillRect/>
                </a:stretch>
              </p:blipFill>
              <p:spPr>
                <a:xfrm>
                  <a:off x="5480063" y="4104363"/>
                  <a:ext cx="33516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8087374B-9B0D-DA17-960E-8489B1AA7161}"/>
                    </a:ext>
                  </a:extLst>
                </p14:cNvPr>
                <p14:cNvContentPartPr/>
                <p14:nvPr/>
              </p14:nvContentPartPr>
              <p14:xfrm>
                <a:off x="5769503" y="4069443"/>
                <a:ext cx="110520" cy="77400"/>
              </p14:xfrm>
            </p:contentPart>
          </mc:Choice>
          <mc:Fallback xmlns="">
            <p:pic>
              <p:nvPicPr>
                <p:cNvPr id="16" name="Ink 15">
                  <a:extLst>
                    <a:ext uri="{FF2B5EF4-FFF2-40B4-BE49-F238E27FC236}">
                      <a16:creationId xmlns:a16="http://schemas.microsoft.com/office/drawing/2014/main" id="{8087374B-9B0D-DA17-960E-8489B1AA7161}"/>
                    </a:ext>
                  </a:extLst>
                </p:cNvPr>
                <p:cNvPicPr/>
                <p:nvPr/>
              </p:nvPicPr>
              <p:blipFill>
                <a:blip r:embed="rId13"/>
                <a:stretch>
                  <a:fillRect/>
                </a:stretch>
              </p:blipFill>
              <p:spPr>
                <a:xfrm>
                  <a:off x="5763383" y="4063323"/>
                  <a:ext cx="122760" cy="89640"/>
                </a:xfrm>
                <a:prstGeom prst="rect">
                  <a:avLst/>
                </a:prstGeom>
              </p:spPr>
            </p:pic>
          </mc:Fallback>
        </mc:AlternateContent>
      </p:grpSp>
      <p:sp>
        <p:nvSpPr>
          <p:cNvPr id="19" name="TextBox 18">
            <a:extLst>
              <a:ext uri="{FF2B5EF4-FFF2-40B4-BE49-F238E27FC236}">
                <a16:creationId xmlns:a16="http://schemas.microsoft.com/office/drawing/2014/main" id="{E79FD771-FA52-B801-5AEE-C1CDD99AA71F}"/>
              </a:ext>
            </a:extLst>
          </p:cNvPr>
          <p:cNvSpPr txBox="1"/>
          <p:nvPr/>
        </p:nvSpPr>
        <p:spPr>
          <a:xfrm>
            <a:off x="5837844" y="3923477"/>
            <a:ext cx="4503777" cy="369332"/>
          </a:xfrm>
          <a:prstGeom prst="rect">
            <a:avLst/>
          </a:prstGeom>
          <a:noFill/>
        </p:spPr>
        <p:txBody>
          <a:bodyPr wrap="square">
            <a:spAutoFit/>
          </a:bodyPr>
          <a:lstStyle/>
          <a:p>
            <a:r>
              <a:rPr lang="en-AU" dirty="0">
                <a:solidFill>
                  <a:srgbClr val="686868"/>
                </a:solidFill>
                <a:latin typeface="Open sans" panose="020B0606030504020204" pitchFamily="34" charset="0"/>
              </a:rPr>
              <a:t>N</a:t>
            </a:r>
            <a:r>
              <a:rPr lang="en-AU" b="0" i="0" dirty="0">
                <a:solidFill>
                  <a:srgbClr val="686868"/>
                </a:solidFill>
                <a:effectLst/>
                <a:latin typeface="Open sans" panose="020B0606030504020204" pitchFamily="34" charset="0"/>
              </a:rPr>
              <a:t>umber of currently selected filter items</a:t>
            </a:r>
            <a:endParaRPr lang="en-AU" dirty="0"/>
          </a:p>
        </p:txBody>
      </p:sp>
    </p:spTree>
    <p:extLst>
      <p:ext uri="{BB962C8B-B14F-4D97-AF65-F5344CB8AC3E}">
        <p14:creationId xmlns:p14="http://schemas.microsoft.com/office/powerpoint/2010/main" val="200103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EAECB-42F8-9E7A-576D-47018A7D2BA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E7F4D2-0F48-0308-DD1B-3CE45D07DAFE}"/>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BD5E8C19-2BB7-3BDB-DBE4-36F56251B95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F1676A6-7E98-91DA-CBFE-DC951FD643C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A69504E-662A-D2C4-4EC0-681BBCFFB46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36450E6A-487D-42C4-4396-66A0EB33506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9D13EA9-0ED4-5158-DFD9-6BB238B2195D}"/>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125A1FB-34EC-5B26-2511-F9AF2A25C07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897B029-A3AD-2E6E-7B07-F0D9F408A5C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BC05793-A03A-3938-542C-03C33B04C35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21</a:t>
            </a:fld>
            <a:endParaRPr lang="en-AU" dirty="0"/>
          </a:p>
        </p:txBody>
      </p:sp>
      <p:pic>
        <p:nvPicPr>
          <p:cNvPr id="12" name="Picture 11">
            <a:extLst>
              <a:ext uri="{FF2B5EF4-FFF2-40B4-BE49-F238E27FC236}">
                <a16:creationId xmlns:a16="http://schemas.microsoft.com/office/drawing/2014/main" id="{222F7693-E7DE-955A-4FC6-46A3FF01598E}"/>
              </a:ext>
            </a:extLst>
          </p:cNvPr>
          <p:cNvPicPr>
            <a:picLocks noChangeAspect="1"/>
          </p:cNvPicPr>
          <p:nvPr/>
        </p:nvPicPr>
        <p:blipFill>
          <a:blip r:embed="rId7"/>
          <a:srcRect r="63107"/>
          <a:stretch/>
        </p:blipFill>
        <p:spPr>
          <a:xfrm>
            <a:off x="3119438" y="2257255"/>
            <a:ext cx="2334594" cy="3267490"/>
          </a:xfrm>
          <a:prstGeom prst="rect">
            <a:avLst/>
          </a:prstGeom>
        </p:spPr>
      </p:pic>
      <p:sp>
        <p:nvSpPr>
          <p:cNvPr id="13" name="TextBox 12">
            <a:extLst>
              <a:ext uri="{FF2B5EF4-FFF2-40B4-BE49-F238E27FC236}">
                <a16:creationId xmlns:a16="http://schemas.microsoft.com/office/drawing/2014/main" id="{9E50804E-D104-27DE-C722-FDD8E49B6279}"/>
              </a:ext>
            </a:extLst>
          </p:cNvPr>
          <p:cNvSpPr txBox="1"/>
          <p:nvPr/>
        </p:nvSpPr>
        <p:spPr>
          <a:xfrm>
            <a:off x="5633502" y="2719440"/>
            <a:ext cx="4879498"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All</a:t>
            </a:r>
            <a:r>
              <a:rPr lang="en-AU" dirty="0">
                <a:solidFill>
                  <a:srgbClr val="686868"/>
                </a:solidFill>
                <a:latin typeface="Open sans" panose="020B0606030504020204" pitchFamily="34" charset="0"/>
              </a:rPr>
              <a:t>*</a:t>
            </a:r>
            <a:r>
              <a:rPr lang="en-AU" b="0" i="0" dirty="0">
                <a:solidFill>
                  <a:srgbClr val="686868"/>
                </a:solidFill>
                <a:effectLst/>
                <a:latin typeface="Open sans" panose="020B0606030504020204" pitchFamily="34" charset="0"/>
              </a:rPr>
              <a:t> filter other filters are standardised multi-selection</a:t>
            </a:r>
            <a:r>
              <a:rPr lang="en-AU" dirty="0">
                <a:solidFill>
                  <a:srgbClr val="686868"/>
                </a:solidFill>
                <a:latin typeface="Open sans" panose="020B0606030504020204" pitchFamily="34" charset="0"/>
              </a:rPr>
              <a:t>.</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 Frequency and Time Period are different</a:t>
            </a:r>
            <a:endParaRPr lang="en-AU" dirty="0"/>
          </a:p>
        </p:txBody>
      </p:sp>
    </p:spTree>
    <p:extLst>
      <p:ext uri="{BB962C8B-B14F-4D97-AF65-F5344CB8AC3E}">
        <p14:creationId xmlns:p14="http://schemas.microsoft.com/office/powerpoint/2010/main" val="132918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58888-2071-C093-97DE-B2EECC9435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9F77EE-B6E6-8B0D-D9EF-003BC164EA49}"/>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C085B292-FD74-11B6-ED53-D0E262A3B74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55922F5-F51B-9DD7-1A8F-1410EBC8867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9C594BB-CAFA-F710-5753-FF85C7DD448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ACD7FA1-D958-2967-ECB0-2B20C7E5BC0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00C6CA3-AA03-CA3C-0532-5FD276A0D92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A420CC3-FB7B-068D-65BE-095CC4D3A03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1AE48378-B374-B4BF-4880-934812B2DF71}"/>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C9EEA13F-9861-2ED8-110E-7101CBCC89E2}"/>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22</a:t>
            </a:fld>
            <a:endParaRPr lang="en-AU" dirty="0"/>
          </a:p>
        </p:txBody>
      </p:sp>
      <p:sp>
        <p:nvSpPr>
          <p:cNvPr id="13" name="TextBox 12">
            <a:extLst>
              <a:ext uri="{FF2B5EF4-FFF2-40B4-BE49-F238E27FC236}">
                <a16:creationId xmlns:a16="http://schemas.microsoft.com/office/drawing/2014/main" id="{DFC36248-7D27-5966-2FDD-5DB01E6164DB}"/>
              </a:ext>
            </a:extLst>
          </p:cNvPr>
          <p:cNvSpPr txBox="1"/>
          <p:nvPr/>
        </p:nvSpPr>
        <p:spPr>
          <a:xfrm>
            <a:off x="5633502" y="2719440"/>
            <a:ext cx="4109309" cy="1477328"/>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Frequency is single selection</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Time period is </a:t>
            </a:r>
            <a:r>
              <a:rPr lang="en-AU" b="0" i="0" dirty="0">
                <a:solidFill>
                  <a:srgbClr val="686868"/>
                </a:solidFill>
                <a:effectLst/>
                <a:latin typeface="Open sans" panose="020B0606030504020204" pitchFamily="34" charset="0"/>
              </a:rPr>
              <a:t>dynamic and updates according to the Frequency.</a:t>
            </a:r>
          </a:p>
          <a:p>
            <a:r>
              <a:rPr lang="en-AU" b="0" i="0" dirty="0">
                <a:solidFill>
                  <a:srgbClr val="686868"/>
                </a:solidFill>
                <a:effectLst/>
                <a:latin typeface="Open sans" panose="020B0606030504020204" pitchFamily="34" charset="0"/>
              </a:rPr>
              <a:t>(</a:t>
            </a:r>
            <a:r>
              <a:rPr lang="en-AU" sz="1200" dirty="0">
                <a:hlinkClick r:id="rId7"/>
              </a:rPr>
              <a:t>Frequency &amp; Time-Period - .Stat Suite documentation</a:t>
            </a:r>
            <a:r>
              <a:rPr lang="en-AU" b="0" i="0" dirty="0">
                <a:solidFill>
                  <a:srgbClr val="686868"/>
                </a:solidFill>
                <a:effectLst/>
                <a:latin typeface="Open sans" panose="020B0606030504020204" pitchFamily="34" charset="0"/>
              </a:rPr>
              <a:t>)</a:t>
            </a:r>
            <a:endParaRPr lang="en-AU" dirty="0"/>
          </a:p>
        </p:txBody>
      </p:sp>
      <p:pic>
        <p:nvPicPr>
          <p:cNvPr id="4098" name="Picture 2" descr="frequency">
            <a:extLst>
              <a:ext uri="{FF2B5EF4-FFF2-40B4-BE49-F238E27FC236}">
                <a16:creationId xmlns:a16="http://schemas.microsoft.com/office/drawing/2014/main" id="{5AE51C53-6B5D-7A09-F689-2183CD05E5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4148" y="2298877"/>
            <a:ext cx="4709354" cy="226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00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1F037-F7AE-C60F-C95E-2D42CC83A5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453B7F-2D08-E8B9-86D2-B954EB34B2E4}"/>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0C5E0907-45C9-B5A4-78D1-15B461F5FA0C}"/>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ECD3066-83DE-502E-0576-7B89EEF7FDA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770C16F-9E37-BD1F-EF24-50FA35DE516B}"/>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E63771E1-B44B-62D1-B3FC-099B8F71C664}"/>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323020F-9300-79B4-163B-419A3793186D}"/>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506CD2D-2ABE-6833-CB08-24F846A0FFC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1EE1107-B08A-6404-BA9D-BF415BC4C58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CD96BD5C-B9FE-3270-D244-0FF4079FAE6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23</a:t>
            </a:fld>
            <a:endParaRPr lang="en-AU" dirty="0"/>
          </a:p>
        </p:txBody>
      </p:sp>
      <p:pic>
        <p:nvPicPr>
          <p:cNvPr id="12" name="Picture 11">
            <a:extLst>
              <a:ext uri="{FF2B5EF4-FFF2-40B4-BE49-F238E27FC236}">
                <a16:creationId xmlns:a16="http://schemas.microsoft.com/office/drawing/2014/main" id="{27CA846B-2F9B-646B-A4F1-FFC5766F5F01}"/>
              </a:ext>
            </a:extLst>
          </p:cNvPr>
          <p:cNvPicPr>
            <a:picLocks noChangeAspect="1"/>
          </p:cNvPicPr>
          <p:nvPr/>
        </p:nvPicPr>
        <p:blipFill>
          <a:blip r:embed="rId7"/>
          <a:srcRect r="63107"/>
          <a:stretch/>
        </p:blipFill>
        <p:spPr>
          <a:xfrm>
            <a:off x="3119438" y="2257255"/>
            <a:ext cx="2334594" cy="3267490"/>
          </a:xfrm>
          <a:prstGeom prst="rect">
            <a:avLst/>
          </a:prstGeom>
        </p:spPr>
      </p:pic>
      <p:sp>
        <p:nvSpPr>
          <p:cNvPr id="13" name="TextBox 12">
            <a:extLst>
              <a:ext uri="{FF2B5EF4-FFF2-40B4-BE49-F238E27FC236}">
                <a16:creationId xmlns:a16="http://schemas.microsoft.com/office/drawing/2014/main" id="{7C31ED40-6227-196D-842F-C338D9789672}"/>
              </a:ext>
            </a:extLst>
          </p:cNvPr>
          <p:cNvSpPr txBox="1"/>
          <p:nvPr/>
        </p:nvSpPr>
        <p:spPr>
          <a:xfrm>
            <a:off x="5576858" y="2265348"/>
            <a:ext cx="4879498" cy="369332"/>
          </a:xfrm>
          <a:prstGeom prst="rect">
            <a:avLst/>
          </a:prstGeom>
          <a:noFill/>
        </p:spPr>
        <p:txBody>
          <a:bodyPr wrap="square">
            <a:spAutoFit/>
          </a:bodyPr>
          <a:lstStyle/>
          <a:p>
            <a:r>
              <a:rPr lang="en-AU" dirty="0">
                <a:solidFill>
                  <a:srgbClr val="686868"/>
                </a:solidFill>
                <a:latin typeface="Open sans" panose="020B0606030504020204" pitchFamily="34" charset="0"/>
              </a:rPr>
              <a:t>H</a:t>
            </a:r>
            <a:r>
              <a:rPr lang="en-AU" b="0" i="0" dirty="0">
                <a:solidFill>
                  <a:srgbClr val="686868"/>
                </a:solidFill>
                <a:effectLst/>
                <a:latin typeface="Open sans" panose="020B0606030504020204" pitchFamily="34" charset="0"/>
              </a:rPr>
              <a:t>ierarchical codelists are shown as ‘a tree’</a:t>
            </a:r>
            <a:endParaRPr lang="en-AU" dirty="0"/>
          </a:p>
        </p:txBody>
      </p:sp>
      <p:pic>
        <p:nvPicPr>
          <p:cNvPr id="5122" name="Picture 2" descr="Hierarchical contents">
            <a:extLst>
              <a:ext uri="{FF2B5EF4-FFF2-40B4-BE49-F238E27FC236}">
                <a16:creationId xmlns:a16="http://schemas.microsoft.com/office/drawing/2014/main" id="{906C3F22-F946-E8F9-4512-E2829DCEE70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6623" y="3088772"/>
            <a:ext cx="5806790" cy="1475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28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CCC96-5C98-7279-BB2A-66525F8242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4AE9DD-229C-34FC-EF29-3AEB5D92FB63}"/>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EE634921-BDBC-34F9-F076-E5568F0DBDC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5C0E4AB-6C08-5ECC-B83B-C1104621C53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59D5599-E8D5-847C-C52E-3419776D534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708E140-95FC-7E76-4CAF-EC3C90A0336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55652C3-84A6-3009-76A0-5D31AAD19B3E}"/>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F868C9E-6D5D-AEB7-5DFD-8E20D58BC70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4D8A2BF-3AFE-4864-BAD5-45CA1D1E272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D4B567CB-489A-EF29-7A8E-4CE12601929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24</a:t>
            </a:fld>
            <a:endParaRPr lang="en-AU" dirty="0"/>
          </a:p>
        </p:txBody>
      </p:sp>
      <p:pic>
        <p:nvPicPr>
          <p:cNvPr id="12" name="Picture 11">
            <a:extLst>
              <a:ext uri="{FF2B5EF4-FFF2-40B4-BE49-F238E27FC236}">
                <a16:creationId xmlns:a16="http://schemas.microsoft.com/office/drawing/2014/main" id="{334B87FE-80E5-4CB8-99DB-4A3BE3567FB9}"/>
              </a:ext>
            </a:extLst>
          </p:cNvPr>
          <p:cNvPicPr>
            <a:picLocks noChangeAspect="1"/>
          </p:cNvPicPr>
          <p:nvPr/>
        </p:nvPicPr>
        <p:blipFill>
          <a:blip r:embed="rId7"/>
          <a:srcRect r="63107"/>
          <a:stretch/>
        </p:blipFill>
        <p:spPr>
          <a:xfrm>
            <a:off x="3119438" y="2257255"/>
            <a:ext cx="2334594" cy="3267490"/>
          </a:xfrm>
          <a:prstGeom prst="rect">
            <a:avLst/>
          </a:prstGeom>
        </p:spPr>
      </p:pic>
      <p:sp>
        <p:nvSpPr>
          <p:cNvPr id="14" name="TextBox 13">
            <a:extLst>
              <a:ext uri="{FF2B5EF4-FFF2-40B4-BE49-F238E27FC236}">
                <a16:creationId xmlns:a16="http://schemas.microsoft.com/office/drawing/2014/main" id="{15CAA1F9-466B-8D47-57F3-B4B561FB178C}"/>
              </a:ext>
            </a:extLst>
          </p:cNvPr>
          <p:cNvSpPr txBox="1"/>
          <p:nvPr/>
        </p:nvSpPr>
        <p:spPr>
          <a:xfrm>
            <a:off x="5913662" y="3013837"/>
            <a:ext cx="4098740" cy="1754326"/>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To reduce the risk for users to end up with an empty data table, the filter values are limited to those items for which data exists.</a:t>
            </a:r>
          </a:p>
          <a:p>
            <a:br>
              <a:rPr lang="en-AU" dirty="0"/>
            </a:br>
            <a:endParaRPr lang="en-AU" dirty="0"/>
          </a:p>
        </p:txBody>
      </p:sp>
    </p:spTree>
    <p:extLst>
      <p:ext uri="{BB962C8B-B14F-4D97-AF65-F5344CB8AC3E}">
        <p14:creationId xmlns:p14="http://schemas.microsoft.com/office/powerpoint/2010/main" val="2051128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C6C97-8853-2918-6B4B-595F2D6CB3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190B63-A852-008F-5342-8909CF5A1178}"/>
              </a:ext>
            </a:extLst>
          </p:cNvPr>
          <p:cNvSpPr>
            <a:spLocks noGrp="1"/>
          </p:cNvSpPr>
          <p:nvPr>
            <p:ph type="title"/>
          </p:nvPr>
        </p:nvSpPr>
        <p:spPr/>
        <p:txBody>
          <a:bodyPr/>
          <a:lstStyle/>
          <a:p>
            <a:r>
              <a:rPr lang="en-US" dirty="0"/>
              <a:t>Filter</a:t>
            </a:r>
          </a:p>
        </p:txBody>
      </p:sp>
      <p:grpSp>
        <p:nvGrpSpPr>
          <p:cNvPr id="4" name="Groupe 3">
            <a:extLst>
              <a:ext uri="{FF2B5EF4-FFF2-40B4-BE49-F238E27FC236}">
                <a16:creationId xmlns:a16="http://schemas.microsoft.com/office/drawing/2014/main" id="{BBAB4724-6663-A5E8-28F2-BE6E1689E27E}"/>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7B1DE2C-6A4A-66F8-2822-84530225990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147AC01-CBA8-6113-EA3A-F0FEC4771EE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BBD6E2F-984A-FEFE-7339-9216E46CFCB3}"/>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7AD4E75-BCE0-D447-3CC9-4EC4FA665F6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2BE9F60-9020-1E0A-9FE1-2086E062872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8C2D9ED-70A0-CAFC-6585-9B2BC8007CB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F66F14A9-C889-CA3A-8DA0-97DB139DDFE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25</a:t>
            </a:fld>
            <a:endParaRPr lang="en-AU" dirty="0"/>
          </a:p>
        </p:txBody>
      </p:sp>
      <p:pic>
        <p:nvPicPr>
          <p:cNvPr id="12" name="Picture 11">
            <a:extLst>
              <a:ext uri="{FF2B5EF4-FFF2-40B4-BE49-F238E27FC236}">
                <a16:creationId xmlns:a16="http://schemas.microsoft.com/office/drawing/2014/main" id="{B3FC3AEF-CC11-EF1F-CB23-CA8E3C0FC151}"/>
              </a:ext>
            </a:extLst>
          </p:cNvPr>
          <p:cNvPicPr>
            <a:picLocks noChangeAspect="1"/>
          </p:cNvPicPr>
          <p:nvPr/>
        </p:nvPicPr>
        <p:blipFill>
          <a:blip r:embed="rId7"/>
          <a:srcRect l="36382" t="17596" r="575" b="57143"/>
          <a:stretch/>
        </p:blipFill>
        <p:spPr>
          <a:xfrm>
            <a:off x="5421664" y="2832212"/>
            <a:ext cx="3989372" cy="825388"/>
          </a:xfrm>
          <a:prstGeom prst="rect">
            <a:avLst/>
          </a:prstGeom>
        </p:spPr>
      </p:pic>
      <p:sp>
        <p:nvSpPr>
          <p:cNvPr id="13" name="TextBox 12">
            <a:extLst>
              <a:ext uri="{FF2B5EF4-FFF2-40B4-BE49-F238E27FC236}">
                <a16:creationId xmlns:a16="http://schemas.microsoft.com/office/drawing/2014/main" id="{6B48A5B7-463F-2C80-766C-ED76322DC31A}"/>
              </a:ext>
            </a:extLst>
          </p:cNvPr>
          <p:cNvSpPr txBox="1"/>
          <p:nvPr/>
        </p:nvSpPr>
        <p:spPr>
          <a:xfrm>
            <a:off x="2395242" y="2690336"/>
            <a:ext cx="2799845" cy="1477328"/>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The ‘Applied filters’ panel displays all currently selected items per dimension of the data table.</a:t>
            </a:r>
            <a:endParaRPr lang="en-AU" dirty="0"/>
          </a:p>
        </p:txBody>
      </p:sp>
    </p:spTree>
    <p:extLst>
      <p:ext uri="{BB962C8B-B14F-4D97-AF65-F5344CB8AC3E}">
        <p14:creationId xmlns:p14="http://schemas.microsoft.com/office/powerpoint/2010/main" val="2288320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2088-D527-58FD-959E-1D794C98FA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6EE6C2-C11E-2CF7-7943-7CCC258166CD}"/>
              </a:ext>
            </a:extLst>
          </p:cNvPr>
          <p:cNvSpPr>
            <a:spLocks noGrp="1"/>
          </p:cNvSpPr>
          <p:nvPr>
            <p:ph type="title"/>
          </p:nvPr>
        </p:nvSpPr>
        <p:spPr/>
        <p:txBody>
          <a:bodyPr/>
          <a:lstStyle/>
          <a:p>
            <a:r>
              <a:rPr lang="en-US" dirty="0"/>
              <a:t>Caveats</a:t>
            </a:r>
          </a:p>
        </p:txBody>
      </p:sp>
      <p:grpSp>
        <p:nvGrpSpPr>
          <p:cNvPr id="4" name="Groupe 3">
            <a:extLst>
              <a:ext uri="{FF2B5EF4-FFF2-40B4-BE49-F238E27FC236}">
                <a16:creationId xmlns:a16="http://schemas.microsoft.com/office/drawing/2014/main" id="{DAF1914D-B66D-313F-D911-3CE7C389DD3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C5F3F93-8394-18A2-4414-5CA8E0B6D27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D046C5A-C899-AAF5-AF8C-A6D59F1A31A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07054F09-7461-F580-F7D9-9DD183C6357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CBA1905-5187-4822-889D-5E48B88FBED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565F0FF-D111-F10E-4386-1F57457B7B2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4F32B3C-1333-F81B-503F-65EFEF1FF5FC}"/>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DF2294F8-21E8-EF33-B1B6-2E7FE203538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26</a:t>
            </a:fld>
            <a:endParaRPr lang="en-AU" dirty="0"/>
          </a:p>
        </p:txBody>
      </p:sp>
      <p:sp>
        <p:nvSpPr>
          <p:cNvPr id="2" name="TextBox 1">
            <a:extLst>
              <a:ext uri="{FF2B5EF4-FFF2-40B4-BE49-F238E27FC236}">
                <a16:creationId xmlns:a16="http://schemas.microsoft.com/office/drawing/2014/main" id="{48D08AD4-37E7-EFE8-2863-679DFBA19C6A}"/>
              </a:ext>
            </a:extLst>
          </p:cNvPr>
          <p:cNvSpPr txBox="1"/>
          <p:nvPr/>
        </p:nvSpPr>
        <p:spPr>
          <a:xfrm>
            <a:off x="2395242" y="2690336"/>
            <a:ext cx="2799845"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Large data might freeze browsers. Apply filters accordingly.</a:t>
            </a:r>
            <a:endParaRPr lang="en-AU" dirty="0"/>
          </a:p>
        </p:txBody>
      </p:sp>
      <p:pic>
        <p:nvPicPr>
          <p:cNvPr id="16" name="Picture 15">
            <a:extLst>
              <a:ext uri="{FF2B5EF4-FFF2-40B4-BE49-F238E27FC236}">
                <a16:creationId xmlns:a16="http://schemas.microsoft.com/office/drawing/2014/main" id="{75F081A3-D922-86A0-0C52-4307DF41F59F}"/>
              </a:ext>
            </a:extLst>
          </p:cNvPr>
          <p:cNvPicPr>
            <a:picLocks noChangeAspect="1"/>
          </p:cNvPicPr>
          <p:nvPr/>
        </p:nvPicPr>
        <p:blipFill>
          <a:blip r:embed="rId7"/>
          <a:stretch>
            <a:fillRect/>
          </a:stretch>
        </p:blipFill>
        <p:spPr>
          <a:xfrm>
            <a:off x="6102065" y="2391779"/>
            <a:ext cx="3896882" cy="1520443"/>
          </a:xfrm>
          <a:prstGeom prst="rect">
            <a:avLst/>
          </a:prstGeom>
        </p:spPr>
      </p:pic>
    </p:spTree>
    <p:extLst>
      <p:ext uri="{BB962C8B-B14F-4D97-AF65-F5344CB8AC3E}">
        <p14:creationId xmlns:p14="http://schemas.microsoft.com/office/powerpoint/2010/main" val="31365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D8EBB-303C-7F77-D9D2-FC790774911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F27D06-CE70-4510-5F57-6316FEBBF365}"/>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D749AE12-6535-D3BA-FFD9-CAE094EEE7DF}"/>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B5662BD-B412-7E84-F13D-C3B882DE9A21}"/>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6ACDB84-AA42-7F91-4BE0-60EDD01B076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E788FF9-8413-4D5C-EEE1-AB847A3C0BB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ECA8149B-7802-D052-9281-6C855A2CE99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F55A963-3485-4B04-A6F8-AA794BB8B9F4}"/>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53F3D92-C0F4-4397-73B4-53847423A45C}"/>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76C3FC2-621C-1DAA-133A-19266C5D737B}"/>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27</a:t>
            </a:fld>
            <a:endParaRPr lang="en-AU" dirty="0"/>
          </a:p>
        </p:txBody>
      </p:sp>
      <p:pic>
        <p:nvPicPr>
          <p:cNvPr id="6146" name="Picture 2" descr="DE overview tab">
            <a:extLst>
              <a:ext uri="{FF2B5EF4-FFF2-40B4-BE49-F238E27FC236}">
                <a16:creationId xmlns:a16="http://schemas.microsoft.com/office/drawing/2014/main" id="{EFFCDE2C-F2F9-E021-E7E9-E9325E8E78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7841" y="1691236"/>
            <a:ext cx="6326617" cy="21426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E6FC670-B745-2495-D107-5E45DD41C13A}"/>
              </a:ext>
            </a:extLst>
          </p:cNvPr>
          <p:cNvSpPr txBox="1"/>
          <p:nvPr/>
        </p:nvSpPr>
        <p:spPr>
          <a:xfrm>
            <a:off x="3673064" y="4321663"/>
            <a:ext cx="6101394" cy="646331"/>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summary of complementary information for the data provided in table and chart views</a:t>
            </a:r>
            <a:endParaRPr lang="en-AU" dirty="0"/>
          </a:p>
        </p:txBody>
      </p:sp>
      <p:sp>
        <p:nvSpPr>
          <p:cNvPr id="15" name="TextBox 14">
            <a:extLst>
              <a:ext uri="{FF2B5EF4-FFF2-40B4-BE49-F238E27FC236}">
                <a16:creationId xmlns:a16="http://schemas.microsoft.com/office/drawing/2014/main" id="{2131708D-76CF-0A8B-0212-6C5D6B0904C0}"/>
              </a:ext>
            </a:extLst>
          </p:cNvPr>
          <p:cNvSpPr txBox="1"/>
          <p:nvPr/>
        </p:nvSpPr>
        <p:spPr>
          <a:xfrm>
            <a:off x="3642299" y="5271108"/>
            <a:ext cx="6370103"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same DSD -&gt; related dataflows (can be changed)</a:t>
            </a:r>
            <a:endParaRPr lang="en-AU" dirty="0"/>
          </a:p>
        </p:txBody>
      </p:sp>
    </p:spTree>
    <p:extLst>
      <p:ext uri="{BB962C8B-B14F-4D97-AF65-F5344CB8AC3E}">
        <p14:creationId xmlns:p14="http://schemas.microsoft.com/office/powerpoint/2010/main" val="1134566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B8C84-93CE-A390-89B4-74F45CA942E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431224-69DE-BB46-E7BF-294742607FD8}"/>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E6C4EDCD-7AEA-C7E6-EFB1-74FAD9F8051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6EE41C3-55E2-EBAB-23AC-5C984DB6003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22AA3B7-5D31-26F0-78BB-035136BFCAA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B0FE2D0F-C297-A188-0224-14F51260640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B663503-F499-C6FF-4FF6-DAA2F62D0B1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99EB108-31F5-CE9B-E016-0BE6ED2DC5E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2223939-9AC5-4AE6-0FA8-3BE28676E96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0474CFF-2504-B486-3198-A333C8E9855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28</a:t>
            </a:fld>
            <a:endParaRPr lang="en-AU" dirty="0"/>
          </a:p>
        </p:txBody>
      </p:sp>
      <p:pic>
        <p:nvPicPr>
          <p:cNvPr id="13" name="Picture 12">
            <a:extLst>
              <a:ext uri="{FF2B5EF4-FFF2-40B4-BE49-F238E27FC236}">
                <a16:creationId xmlns:a16="http://schemas.microsoft.com/office/drawing/2014/main" id="{5C4A253C-3E01-6575-F975-FE5FDDF76BF2}"/>
              </a:ext>
            </a:extLst>
          </p:cNvPr>
          <p:cNvPicPr>
            <a:picLocks noChangeAspect="1"/>
          </p:cNvPicPr>
          <p:nvPr/>
        </p:nvPicPr>
        <p:blipFill>
          <a:blip r:embed="rId7"/>
          <a:stretch>
            <a:fillRect/>
          </a:stretch>
        </p:blipFill>
        <p:spPr>
          <a:xfrm>
            <a:off x="1025624" y="1974457"/>
            <a:ext cx="5875068" cy="4326132"/>
          </a:xfrm>
          <a:prstGeom prst="rect">
            <a:avLst/>
          </a:prstGeom>
        </p:spPr>
      </p:pic>
      <p:sp>
        <p:nvSpPr>
          <p:cNvPr id="16" name="TextBox 15">
            <a:extLst>
              <a:ext uri="{FF2B5EF4-FFF2-40B4-BE49-F238E27FC236}">
                <a16:creationId xmlns:a16="http://schemas.microsoft.com/office/drawing/2014/main" id="{53E66E46-E08A-6529-0CED-00285FF0C4E3}"/>
              </a:ext>
            </a:extLst>
          </p:cNvPr>
          <p:cNvSpPr txBox="1"/>
          <p:nvPr/>
        </p:nvSpPr>
        <p:spPr>
          <a:xfrm>
            <a:off x="8388398" y="1716963"/>
            <a:ext cx="1715512" cy="369332"/>
          </a:xfrm>
          <a:prstGeom prst="rect">
            <a:avLst/>
          </a:prstGeom>
          <a:noFill/>
        </p:spPr>
        <p:txBody>
          <a:bodyPr wrap="square">
            <a:spAutoFit/>
          </a:bodyPr>
          <a:lstStyle/>
          <a:p>
            <a:pPr algn="l"/>
            <a:r>
              <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Preview</a:t>
            </a:r>
            <a:r>
              <a:rPr lang="en-AU"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 table</a:t>
            </a:r>
          </a:p>
        </p:txBody>
      </p:sp>
      <p:sp>
        <p:nvSpPr>
          <p:cNvPr id="18" name="TextBox 17">
            <a:extLst>
              <a:ext uri="{FF2B5EF4-FFF2-40B4-BE49-F238E27FC236}">
                <a16:creationId xmlns:a16="http://schemas.microsoft.com/office/drawing/2014/main" id="{BA4FEE76-D9FE-42FB-00D9-6A5F4FF7F9F0}"/>
              </a:ext>
            </a:extLst>
          </p:cNvPr>
          <p:cNvSpPr txBox="1"/>
          <p:nvPr/>
        </p:nvSpPr>
        <p:spPr>
          <a:xfrm>
            <a:off x="7159400" y="2638143"/>
            <a:ext cx="4173508" cy="1754326"/>
          </a:xfrm>
          <a:prstGeom prst="rect">
            <a:avLst/>
          </a:prstGeom>
          <a:noFill/>
        </p:spPr>
        <p:txBody>
          <a:bodyPr wrap="square">
            <a:spAutoFit/>
          </a:bodyPr>
          <a:lstStyle/>
          <a:p>
            <a:r>
              <a:rPr lang="en-AU" b="0" i="0" dirty="0">
                <a:solidFill>
                  <a:srgbClr val="C00000"/>
                </a:solidFill>
                <a:effectLst/>
                <a:latin typeface="Open sans" panose="020B0606030504020204" pitchFamily="34" charset="0"/>
              </a:rPr>
              <a:t>The preview-tables are not meant to be publication-ready statistical tables. They are only meant to provide a quick mean for users to validate that they have found the data that they were looking for.</a:t>
            </a:r>
            <a:endParaRPr lang="en-AU" dirty="0">
              <a:solidFill>
                <a:srgbClr val="C00000"/>
              </a:solidFill>
            </a:endParaRPr>
          </a:p>
        </p:txBody>
      </p:sp>
    </p:spTree>
    <p:extLst>
      <p:ext uri="{BB962C8B-B14F-4D97-AF65-F5344CB8AC3E}">
        <p14:creationId xmlns:p14="http://schemas.microsoft.com/office/powerpoint/2010/main" val="1148676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9F3BF-DFE5-BB87-02D7-454EA4C444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4B7F215-B4FF-026D-01E7-371291AED382}"/>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DED0A12C-3381-7636-BA57-B3211C46D9D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D101925-50DB-F8D8-3F7C-DA033C4A537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C213FB6-A19D-1D6F-F7F5-52991558499B}"/>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6D4E23B-5EA7-5113-C632-6C5423705A9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0D73DE0B-4530-DD1B-4301-DDE3DC6E774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6FBBC4B9-910A-A8BA-CA63-18EC123B90F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B5AC258-EEF8-B94B-8AB0-C80C36E4E6C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FADA6D5-ED97-88CE-9CC6-55FA451F102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29</a:t>
            </a:fld>
            <a:endParaRPr lang="en-AU" dirty="0"/>
          </a:p>
        </p:txBody>
      </p:sp>
      <p:pic>
        <p:nvPicPr>
          <p:cNvPr id="13" name="Picture 12">
            <a:extLst>
              <a:ext uri="{FF2B5EF4-FFF2-40B4-BE49-F238E27FC236}">
                <a16:creationId xmlns:a16="http://schemas.microsoft.com/office/drawing/2014/main" id="{EEE4680B-A8FC-211D-B161-1CD887BB0E22}"/>
              </a:ext>
            </a:extLst>
          </p:cNvPr>
          <p:cNvPicPr>
            <a:picLocks noChangeAspect="1"/>
          </p:cNvPicPr>
          <p:nvPr/>
        </p:nvPicPr>
        <p:blipFill>
          <a:blip r:embed="rId7"/>
          <a:srcRect b="37151"/>
          <a:stretch/>
        </p:blipFill>
        <p:spPr>
          <a:xfrm>
            <a:off x="1025624" y="1974457"/>
            <a:ext cx="5875068" cy="2718924"/>
          </a:xfrm>
          <a:prstGeom prst="rect">
            <a:avLst/>
          </a:prstGeom>
        </p:spPr>
      </p:pic>
      <p:sp>
        <p:nvSpPr>
          <p:cNvPr id="16" name="TextBox 15">
            <a:extLst>
              <a:ext uri="{FF2B5EF4-FFF2-40B4-BE49-F238E27FC236}">
                <a16:creationId xmlns:a16="http://schemas.microsoft.com/office/drawing/2014/main" id="{1C2E63A6-AA2C-0177-6AB2-F90769BEB3FE}"/>
              </a:ext>
            </a:extLst>
          </p:cNvPr>
          <p:cNvSpPr txBox="1"/>
          <p:nvPr/>
        </p:nvSpPr>
        <p:spPr>
          <a:xfrm>
            <a:off x="8388398" y="1716963"/>
            <a:ext cx="1715512" cy="369332"/>
          </a:xfrm>
          <a:prstGeom prst="rect">
            <a:avLst/>
          </a:prstGeom>
          <a:noFill/>
        </p:spPr>
        <p:txBody>
          <a:bodyPr wrap="square">
            <a:spAutoFit/>
          </a:bodyPr>
          <a:lstStyle/>
          <a:p>
            <a:pPr algn="l"/>
            <a:r>
              <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Preview</a:t>
            </a:r>
            <a:r>
              <a:rPr lang="en-AU"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 table</a:t>
            </a:r>
          </a:p>
        </p:txBody>
      </p:sp>
      <p:pic>
        <p:nvPicPr>
          <p:cNvPr id="12" name="Picture 11">
            <a:extLst>
              <a:ext uri="{FF2B5EF4-FFF2-40B4-BE49-F238E27FC236}">
                <a16:creationId xmlns:a16="http://schemas.microsoft.com/office/drawing/2014/main" id="{80CDC5AB-1F1C-EB12-2848-AB4FBFE2A0D0}"/>
              </a:ext>
            </a:extLst>
          </p:cNvPr>
          <p:cNvPicPr>
            <a:picLocks noChangeAspect="1"/>
          </p:cNvPicPr>
          <p:nvPr/>
        </p:nvPicPr>
        <p:blipFill>
          <a:blip r:embed="rId8"/>
          <a:stretch>
            <a:fillRect/>
          </a:stretch>
        </p:blipFill>
        <p:spPr>
          <a:xfrm>
            <a:off x="908257" y="5039348"/>
            <a:ext cx="5992435" cy="853468"/>
          </a:xfrm>
          <a:prstGeom prst="rect">
            <a:avLst/>
          </a:prstGeom>
        </p:spPr>
      </p:pic>
      <p:sp>
        <p:nvSpPr>
          <p:cNvPr id="15" name="TextBox 14">
            <a:extLst>
              <a:ext uri="{FF2B5EF4-FFF2-40B4-BE49-F238E27FC236}">
                <a16:creationId xmlns:a16="http://schemas.microsoft.com/office/drawing/2014/main" id="{C7237D3E-32F0-1EB7-C2AF-4B6C5353C22F}"/>
              </a:ext>
            </a:extLst>
          </p:cNvPr>
          <p:cNvSpPr txBox="1"/>
          <p:nvPr/>
        </p:nvSpPr>
        <p:spPr>
          <a:xfrm>
            <a:off x="6931457" y="3346080"/>
            <a:ext cx="1456941" cy="369332"/>
          </a:xfrm>
          <a:prstGeom prst="rect">
            <a:avLst/>
          </a:prstGeom>
          <a:noFill/>
        </p:spPr>
        <p:txBody>
          <a:bodyPr wrap="square">
            <a:spAutoFit/>
          </a:bodyPr>
          <a:lstStyle/>
          <a:p>
            <a:r>
              <a:rPr lang="en-AU" b="1" i="0">
                <a:solidFill>
                  <a:srgbClr val="686868"/>
                </a:solidFill>
                <a:effectLst/>
                <a:latin typeface="Open sans" panose="020B0606030504020204" pitchFamily="34" charset="0"/>
              </a:rPr>
              <a:t>header</a:t>
            </a:r>
            <a:endParaRPr lang="en-AU" dirty="0"/>
          </a:p>
        </p:txBody>
      </p:sp>
      <p:sp>
        <p:nvSpPr>
          <p:cNvPr id="19" name="TextBox 18">
            <a:extLst>
              <a:ext uri="{FF2B5EF4-FFF2-40B4-BE49-F238E27FC236}">
                <a16:creationId xmlns:a16="http://schemas.microsoft.com/office/drawing/2014/main" id="{2B607698-4E7C-3802-F821-5FB56CF5431B}"/>
              </a:ext>
            </a:extLst>
          </p:cNvPr>
          <p:cNvSpPr txBox="1"/>
          <p:nvPr/>
        </p:nvSpPr>
        <p:spPr>
          <a:xfrm>
            <a:off x="6900692" y="5679344"/>
            <a:ext cx="1221898" cy="369332"/>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footer</a:t>
            </a:r>
            <a:endParaRPr lang="en-AU" dirty="0"/>
          </a:p>
        </p:txBody>
      </p:sp>
      <p:sp>
        <p:nvSpPr>
          <p:cNvPr id="21" name="TextBox 20">
            <a:extLst>
              <a:ext uri="{FF2B5EF4-FFF2-40B4-BE49-F238E27FC236}">
                <a16:creationId xmlns:a16="http://schemas.microsoft.com/office/drawing/2014/main" id="{03D4F530-A67B-3A0E-EAAA-59BBA2527FDC}"/>
              </a:ext>
            </a:extLst>
          </p:cNvPr>
          <p:cNvSpPr txBox="1"/>
          <p:nvPr/>
        </p:nvSpPr>
        <p:spPr>
          <a:xfrm>
            <a:off x="6856186" y="4632365"/>
            <a:ext cx="1310910" cy="369332"/>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table grid</a:t>
            </a:r>
            <a:endParaRPr lang="en-AU" dirty="0"/>
          </a:p>
        </p:txBody>
      </p:sp>
      <p:sp>
        <p:nvSpPr>
          <p:cNvPr id="22" name="Rectangle 21">
            <a:extLst>
              <a:ext uri="{FF2B5EF4-FFF2-40B4-BE49-F238E27FC236}">
                <a16:creationId xmlns:a16="http://schemas.microsoft.com/office/drawing/2014/main" id="{EDF5D88B-B3FF-7ED4-60C3-2076448C3DBE}"/>
              </a:ext>
            </a:extLst>
          </p:cNvPr>
          <p:cNvSpPr/>
          <p:nvPr/>
        </p:nvSpPr>
        <p:spPr>
          <a:xfrm>
            <a:off x="3835626" y="3188262"/>
            <a:ext cx="1116700" cy="2860414"/>
          </a:xfrm>
          <a:custGeom>
            <a:avLst/>
            <a:gdLst>
              <a:gd name="connsiteX0" fmla="*/ 0 w 1116700"/>
              <a:gd name="connsiteY0" fmla="*/ 0 h 2860414"/>
              <a:gd name="connsiteX1" fmla="*/ 580684 w 1116700"/>
              <a:gd name="connsiteY1" fmla="*/ 0 h 2860414"/>
              <a:gd name="connsiteX2" fmla="*/ 1116700 w 1116700"/>
              <a:gd name="connsiteY2" fmla="*/ 0 h 2860414"/>
              <a:gd name="connsiteX3" fmla="*/ 1116700 w 1116700"/>
              <a:gd name="connsiteY3" fmla="*/ 514875 h 2860414"/>
              <a:gd name="connsiteX4" fmla="*/ 1116700 w 1116700"/>
              <a:gd name="connsiteY4" fmla="*/ 1144166 h 2860414"/>
              <a:gd name="connsiteX5" fmla="*/ 1116700 w 1116700"/>
              <a:gd name="connsiteY5" fmla="*/ 1744853 h 2860414"/>
              <a:gd name="connsiteX6" fmla="*/ 1116700 w 1116700"/>
              <a:gd name="connsiteY6" fmla="*/ 2288331 h 2860414"/>
              <a:gd name="connsiteX7" fmla="*/ 1116700 w 1116700"/>
              <a:gd name="connsiteY7" fmla="*/ 2860414 h 2860414"/>
              <a:gd name="connsiteX8" fmla="*/ 536016 w 1116700"/>
              <a:gd name="connsiteY8" fmla="*/ 2860414 h 2860414"/>
              <a:gd name="connsiteX9" fmla="*/ 0 w 1116700"/>
              <a:gd name="connsiteY9" fmla="*/ 2860414 h 2860414"/>
              <a:gd name="connsiteX10" fmla="*/ 0 w 1116700"/>
              <a:gd name="connsiteY10" fmla="*/ 2259727 h 2860414"/>
              <a:gd name="connsiteX11" fmla="*/ 0 w 1116700"/>
              <a:gd name="connsiteY11" fmla="*/ 1659040 h 2860414"/>
              <a:gd name="connsiteX12" fmla="*/ 0 w 1116700"/>
              <a:gd name="connsiteY12" fmla="*/ 1144166 h 2860414"/>
              <a:gd name="connsiteX13" fmla="*/ 0 w 1116700"/>
              <a:gd name="connsiteY13" fmla="*/ 629291 h 2860414"/>
              <a:gd name="connsiteX14" fmla="*/ 0 w 1116700"/>
              <a:gd name="connsiteY14" fmla="*/ 0 h 286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6700" h="2860414" extrusionOk="0">
                <a:moveTo>
                  <a:pt x="0" y="0"/>
                </a:moveTo>
                <a:cubicBezTo>
                  <a:pt x="228935" y="-20769"/>
                  <a:pt x="308781" y="5231"/>
                  <a:pt x="580684" y="0"/>
                </a:cubicBezTo>
                <a:cubicBezTo>
                  <a:pt x="852587" y="-5231"/>
                  <a:pt x="880714" y="33115"/>
                  <a:pt x="1116700" y="0"/>
                </a:cubicBezTo>
                <a:cubicBezTo>
                  <a:pt x="1128129" y="107072"/>
                  <a:pt x="1060156" y="277353"/>
                  <a:pt x="1116700" y="514875"/>
                </a:cubicBezTo>
                <a:cubicBezTo>
                  <a:pt x="1173244" y="752397"/>
                  <a:pt x="1079886" y="887132"/>
                  <a:pt x="1116700" y="1144166"/>
                </a:cubicBezTo>
                <a:cubicBezTo>
                  <a:pt x="1153514" y="1401200"/>
                  <a:pt x="1086079" y="1551766"/>
                  <a:pt x="1116700" y="1744853"/>
                </a:cubicBezTo>
                <a:cubicBezTo>
                  <a:pt x="1147321" y="1937940"/>
                  <a:pt x="1109759" y="2018278"/>
                  <a:pt x="1116700" y="2288331"/>
                </a:cubicBezTo>
                <a:cubicBezTo>
                  <a:pt x="1123641" y="2558384"/>
                  <a:pt x="1048202" y="2641098"/>
                  <a:pt x="1116700" y="2860414"/>
                </a:cubicBezTo>
                <a:cubicBezTo>
                  <a:pt x="1000264" y="2926251"/>
                  <a:pt x="739378" y="2800620"/>
                  <a:pt x="536016" y="2860414"/>
                </a:cubicBezTo>
                <a:cubicBezTo>
                  <a:pt x="332654" y="2920208"/>
                  <a:pt x="223199" y="2805770"/>
                  <a:pt x="0" y="2860414"/>
                </a:cubicBezTo>
                <a:cubicBezTo>
                  <a:pt x="-29525" y="2650766"/>
                  <a:pt x="61043" y="2390866"/>
                  <a:pt x="0" y="2259727"/>
                </a:cubicBezTo>
                <a:cubicBezTo>
                  <a:pt x="-61043" y="2128588"/>
                  <a:pt x="32109" y="1912755"/>
                  <a:pt x="0" y="1659040"/>
                </a:cubicBezTo>
                <a:cubicBezTo>
                  <a:pt x="-32109" y="1405325"/>
                  <a:pt x="53532" y="1324437"/>
                  <a:pt x="0" y="1144166"/>
                </a:cubicBezTo>
                <a:cubicBezTo>
                  <a:pt x="-53532" y="963895"/>
                  <a:pt x="437" y="856864"/>
                  <a:pt x="0" y="629291"/>
                </a:cubicBezTo>
                <a:cubicBezTo>
                  <a:pt x="-437" y="401718"/>
                  <a:pt x="74476" y="193753"/>
                  <a:pt x="0" y="0"/>
                </a:cubicBezTo>
                <a:close/>
              </a:path>
            </a:pathLst>
          </a:custGeom>
          <a:noFill/>
          <a:ln w="28575">
            <a:solidFill>
              <a:srgbClr val="C00000"/>
            </a:solidFill>
            <a:prstDash val="dash"/>
            <a:extLst>
              <a:ext uri="{C807C97D-BFC1-408E-A445-0C87EB9F89A2}">
                <ask:lineSketchStyleProps xmlns:ask="http://schemas.microsoft.com/office/drawing/2018/sketchyshapes" sd="16293799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9B6E89FF-A382-C7FB-27B2-736F44365AFE}"/>
              </a:ext>
            </a:extLst>
          </p:cNvPr>
          <p:cNvSpPr txBox="1"/>
          <p:nvPr/>
        </p:nvSpPr>
        <p:spPr>
          <a:xfrm>
            <a:off x="3853974" y="6118389"/>
            <a:ext cx="1221898" cy="369332"/>
          </a:xfrm>
          <a:prstGeom prst="rect">
            <a:avLst/>
          </a:prstGeom>
          <a:noFill/>
        </p:spPr>
        <p:txBody>
          <a:bodyPr wrap="square">
            <a:spAutoFit/>
          </a:bodyPr>
          <a:lstStyle/>
          <a:p>
            <a:r>
              <a:rPr lang="en-AU" b="1" i="0" dirty="0">
                <a:solidFill>
                  <a:srgbClr val="C00000"/>
                </a:solidFill>
                <a:effectLst/>
                <a:latin typeface="Open sans" panose="020B0606030504020204" pitchFamily="34" charset="0"/>
              </a:rPr>
              <a:t>column</a:t>
            </a:r>
          </a:p>
        </p:txBody>
      </p:sp>
      <p:sp>
        <p:nvSpPr>
          <p:cNvPr id="24" name="Rectangle 23">
            <a:extLst>
              <a:ext uri="{FF2B5EF4-FFF2-40B4-BE49-F238E27FC236}">
                <a16:creationId xmlns:a16="http://schemas.microsoft.com/office/drawing/2014/main" id="{C9791EEF-CE40-7CE7-2B26-5E70B7F50CC8}"/>
              </a:ext>
            </a:extLst>
          </p:cNvPr>
          <p:cNvSpPr/>
          <p:nvPr/>
        </p:nvSpPr>
        <p:spPr>
          <a:xfrm>
            <a:off x="995386" y="4981268"/>
            <a:ext cx="5955738" cy="448783"/>
          </a:xfrm>
          <a:custGeom>
            <a:avLst/>
            <a:gdLst>
              <a:gd name="connsiteX0" fmla="*/ 0 w 5955738"/>
              <a:gd name="connsiteY0" fmla="*/ 0 h 448783"/>
              <a:gd name="connsiteX1" fmla="*/ 714689 w 5955738"/>
              <a:gd name="connsiteY1" fmla="*/ 0 h 448783"/>
              <a:gd name="connsiteX2" fmla="*/ 1429377 w 5955738"/>
              <a:gd name="connsiteY2" fmla="*/ 0 h 448783"/>
              <a:gd name="connsiteX3" fmla="*/ 1905836 w 5955738"/>
              <a:gd name="connsiteY3" fmla="*/ 0 h 448783"/>
              <a:gd name="connsiteX4" fmla="*/ 2560967 w 5955738"/>
              <a:gd name="connsiteY4" fmla="*/ 0 h 448783"/>
              <a:gd name="connsiteX5" fmla="*/ 3156541 w 5955738"/>
              <a:gd name="connsiteY5" fmla="*/ 0 h 448783"/>
              <a:gd name="connsiteX6" fmla="*/ 3633000 w 5955738"/>
              <a:gd name="connsiteY6" fmla="*/ 0 h 448783"/>
              <a:gd name="connsiteX7" fmla="*/ 4228574 w 5955738"/>
              <a:gd name="connsiteY7" fmla="*/ 0 h 448783"/>
              <a:gd name="connsiteX8" fmla="*/ 4824148 w 5955738"/>
              <a:gd name="connsiteY8" fmla="*/ 0 h 448783"/>
              <a:gd name="connsiteX9" fmla="*/ 5360164 w 5955738"/>
              <a:gd name="connsiteY9" fmla="*/ 0 h 448783"/>
              <a:gd name="connsiteX10" fmla="*/ 5955738 w 5955738"/>
              <a:gd name="connsiteY10" fmla="*/ 0 h 448783"/>
              <a:gd name="connsiteX11" fmla="*/ 5955738 w 5955738"/>
              <a:gd name="connsiteY11" fmla="*/ 448783 h 448783"/>
              <a:gd name="connsiteX12" fmla="*/ 5300607 w 5955738"/>
              <a:gd name="connsiteY12" fmla="*/ 448783 h 448783"/>
              <a:gd name="connsiteX13" fmla="*/ 4585918 w 5955738"/>
              <a:gd name="connsiteY13" fmla="*/ 448783 h 448783"/>
              <a:gd name="connsiteX14" fmla="*/ 4169017 w 5955738"/>
              <a:gd name="connsiteY14" fmla="*/ 448783 h 448783"/>
              <a:gd name="connsiteX15" fmla="*/ 3573443 w 5955738"/>
              <a:gd name="connsiteY15" fmla="*/ 448783 h 448783"/>
              <a:gd name="connsiteX16" fmla="*/ 2918312 w 5955738"/>
              <a:gd name="connsiteY16" fmla="*/ 448783 h 448783"/>
              <a:gd name="connsiteX17" fmla="*/ 2441853 w 5955738"/>
              <a:gd name="connsiteY17" fmla="*/ 448783 h 448783"/>
              <a:gd name="connsiteX18" fmla="*/ 1727164 w 5955738"/>
              <a:gd name="connsiteY18" fmla="*/ 448783 h 448783"/>
              <a:gd name="connsiteX19" fmla="*/ 1250705 w 5955738"/>
              <a:gd name="connsiteY19" fmla="*/ 448783 h 448783"/>
              <a:gd name="connsiteX20" fmla="*/ 655131 w 5955738"/>
              <a:gd name="connsiteY20" fmla="*/ 448783 h 448783"/>
              <a:gd name="connsiteX21" fmla="*/ 0 w 5955738"/>
              <a:gd name="connsiteY21" fmla="*/ 448783 h 448783"/>
              <a:gd name="connsiteX22" fmla="*/ 0 w 5955738"/>
              <a:gd name="connsiteY22" fmla="*/ 0 h 4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5738" h="448783" extrusionOk="0">
                <a:moveTo>
                  <a:pt x="0" y="0"/>
                </a:moveTo>
                <a:cubicBezTo>
                  <a:pt x="188248" y="-53092"/>
                  <a:pt x="455604" y="9625"/>
                  <a:pt x="714689" y="0"/>
                </a:cubicBezTo>
                <a:cubicBezTo>
                  <a:pt x="973774" y="-9625"/>
                  <a:pt x="1267953" y="75996"/>
                  <a:pt x="1429377" y="0"/>
                </a:cubicBezTo>
                <a:cubicBezTo>
                  <a:pt x="1590801" y="-75996"/>
                  <a:pt x="1671092" y="45233"/>
                  <a:pt x="1905836" y="0"/>
                </a:cubicBezTo>
                <a:cubicBezTo>
                  <a:pt x="2140580" y="-45233"/>
                  <a:pt x="2387854" y="39843"/>
                  <a:pt x="2560967" y="0"/>
                </a:cubicBezTo>
                <a:cubicBezTo>
                  <a:pt x="2734080" y="-39843"/>
                  <a:pt x="2917765" y="1231"/>
                  <a:pt x="3156541" y="0"/>
                </a:cubicBezTo>
                <a:cubicBezTo>
                  <a:pt x="3395317" y="-1231"/>
                  <a:pt x="3522212" y="37708"/>
                  <a:pt x="3633000" y="0"/>
                </a:cubicBezTo>
                <a:cubicBezTo>
                  <a:pt x="3743788" y="-37708"/>
                  <a:pt x="4050847" y="27119"/>
                  <a:pt x="4228574" y="0"/>
                </a:cubicBezTo>
                <a:cubicBezTo>
                  <a:pt x="4406301" y="-27119"/>
                  <a:pt x="4571638" y="32638"/>
                  <a:pt x="4824148" y="0"/>
                </a:cubicBezTo>
                <a:cubicBezTo>
                  <a:pt x="5076658" y="-32638"/>
                  <a:pt x="5123895" y="49040"/>
                  <a:pt x="5360164" y="0"/>
                </a:cubicBezTo>
                <a:cubicBezTo>
                  <a:pt x="5596433" y="-49040"/>
                  <a:pt x="5730268" y="63241"/>
                  <a:pt x="5955738" y="0"/>
                </a:cubicBezTo>
                <a:cubicBezTo>
                  <a:pt x="6002829" y="150779"/>
                  <a:pt x="5937123" y="297462"/>
                  <a:pt x="5955738" y="448783"/>
                </a:cubicBezTo>
                <a:cubicBezTo>
                  <a:pt x="5771983" y="482673"/>
                  <a:pt x="5444486" y="438005"/>
                  <a:pt x="5300607" y="448783"/>
                </a:cubicBezTo>
                <a:cubicBezTo>
                  <a:pt x="5156728" y="459561"/>
                  <a:pt x="4936076" y="408883"/>
                  <a:pt x="4585918" y="448783"/>
                </a:cubicBezTo>
                <a:cubicBezTo>
                  <a:pt x="4235760" y="488683"/>
                  <a:pt x="4325660" y="408222"/>
                  <a:pt x="4169017" y="448783"/>
                </a:cubicBezTo>
                <a:cubicBezTo>
                  <a:pt x="4012374" y="489344"/>
                  <a:pt x="3753870" y="432125"/>
                  <a:pt x="3573443" y="448783"/>
                </a:cubicBezTo>
                <a:cubicBezTo>
                  <a:pt x="3393016" y="465441"/>
                  <a:pt x="3138272" y="397313"/>
                  <a:pt x="2918312" y="448783"/>
                </a:cubicBezTo>
                <a:cubicBezTo>
                  <a:pt x="2698352" y="500253"/>
                  <a:pt x="2645930" y="398240"/>
                  <a:pt x="2441853" y="448783"/>
                </a:cubicBezTo>
                <a:cubicBezTo>
                  <a:pt x="2237776" y="499326"/>
                  <a:pt x="2003109" y="435744"/>
                  <a:pt x="1727164" y="448783"/>
                </a:cubicBezTo>
                <a:cubicBezTo>
                  <a:pt x="1451219" y="461822"/>
                  <a:pt x="1401498" y="392828"/>
                  <a:pt x="1250705" y="448783"/>
                </a:cubicBezTo>
                <a:cubicBezTo>
                  <a:pt x="1099912" y="504738"/>
                  <a:pt x="819413" y="412913"/>
                  <a:pt x="655131" y="448783"/>
                </a:cubicBezTo>
                <a:cubicBezTo>
                  <a:pt x="490849" y="484653"/>
                  <a:pt x="305101" y="373740"/>
                  <a:pt x="0" y="448783"/>
                </a:cubicBezTo>
                <a:cubicBezTo>
                  <a:pt x="-37531" y="325116"/>
                  <a:pt x="14588" y="110317"/>
                  <a:pt x="0" y="0"/>
                </a:cubicBezTo>
                <a:close/>
              </a:path>
            </a:pathLst>
          </a:custGeom>
          <a:noFill/>
          <a:ln w="28575">
            <a:solidFill>
              <a:srgbClr val="C00000"/>
            </a:solidFill>
            <a:prstDash val="dash"/>
            <a:extLst>
              <a:ext uri="{C807C97D-BFC1-408E-A445-0C87EB9F89A2}">
                <ask:lineSketchStyleProps xmlns:ask="http://schemas.microsoft.com/office/drawing/2018/sketchyshapes" sd="16293799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TextBox 24">
            <a:extLst>
              <a:ext uri="{FF2B5EF4-FFF2-40B4-BE49-F238E27FC236}">
                <a16:creationId xmlns:a16="http://schemas.microsoft.com/office/drawing/2014/main" id="{1B07D3BC-B8CD-057E-3C79-F5BE896D2A9F}"/>
              </a:ext>
            </a:extLst>
          </p:cNvPr>
          <p:cNvSpPr txBox="1"/>
          <p:nvPr/>
        </p:nvSpPr>
        <p:spPr>
          <a:xfrm>
            <a:off x="6945198" y="5020993"/>
            <a:ext cx="1221898" cy="369332"/>
          </a:xfrm>
          <a:prstGeom prst="rect">
            <a:avLst/>
          </a:prstGeom>
          <a:noFill/>
        </p:spPr>
        <p:txBody>
          <a:bodyPr wrap="square">
            <a:spAutoFit/>
          </a:bodyPr>
          <a:lstStyle/>
          <a:p>
            <a:r>
              <a:rPr lang="en-AU" b="1" dirty="0">
                <a:solidFill>
                  <a:srgbClr val="C00000"/>
                </a:solidFill>
                <a:latin typeface="Open sans" panose="020B0606030504020204" pitchFamily="34" charset="0"/>
              </a:rPr>
              <a:t>row</a:t>
            </a:r>
            <a:endParaRPr lang="en-AU" b="1" i="0" dirty="0">
              <a:solidFill>
                <a:srgbClr val="C00000"/>
              </a:solidFill>
              <a:effectLst/>
              <a:latin typeface="Open sans" panose="020B0606030504020204" pitchFamily="34" charset="0"/>
            </a:endParaRPr>
          </a:p>
        </p:txBody>
      </p:sp>
      <p:sp>
        <p:nvSpPr>
          <p:cNvPr id="26" name="Rectangle 25">
            <a:extLst>
              <a:ext uri="{FF2B5EF4-FFF2-40B4-BE49-F238E27FC236}">
                <a16:creationId xmlns:a16="http://schemas.microsoft.com/office/drawing/2014/main" id="{5982B488-9FA4-9503-DA0E-65B2059DBAF4}"/>
              </a:ext>
            </a:extLst>
          </p:cNvPr>
          <p:cNvSpPr/>
          <p:nvPr/>
        </p:nvSpPr>
        <p:spPr>
          <a:xfrm>
            <a:off x="995386" y="3898664"/>
            <a:ext cx="5955738" cy="448783"/>
          </a:xfrm>
          <a:custGeom>
            <a:avLst/>
            <a:gdLst>
              <a:gd name="connsiteX0" fmla="*/ 0 w 5955738"/>
              <a:gd name="connsiteY0" fmla="*/ 0 h 448783"/>
              <a:gd name="connsiteX1" fmla="*/ 714689 w 5955738"/>
              <a:gd name="connsiteY1" fmla="*/ 0 h 448783"/>
              <a:gd name="connsiteX2" fmla="*/ 1429377 w 5955738"/>
              <a:gd name="connsiteY2" fmla="*/ 0 h 448783"/>
              <a:gd name="connsiteX3" fmla="*/ 1905836 w 5955738"/>
              <a:gd name="connsiteY3" fmla="*/ 0 h 448783"/>
              <a:gd name="connsiteX4" fmla="*/ 2560967 w 5955738"/>
              <a:gd name="connsiteY4" fmla="*/ 0 h 448783"/>
              <a:gd name="connsiteX5" fmla="*/ 3156541 w 5955738"/>
              <a:gd name="connsiteY5" fmla="*/ 0 h 448783"/>
              <a:gd name="connsiteX6" fmla="*/ 3633000 w 5955738"/>
              <a:gd name="connsiteY6" fmla="*/ 0 h 448783"/>
              <a:gd name="connsiteX7" fmla="*/ 4228574 w 5955738"/>
              <a:gd name="connsiteY7" fmla="*/ 0 h 448783"/>
              <a:gd name="connsiteX8" fmla="*/ 4824148 w 5955738"/>
              <a:gd name="connsiteY8" fmla="*/ 0 h 448783"/>
              <a:gd name="connsiteX9" fmla="*/ 5360164 w 5955738"/>
              <a:gd name="connsiteY9" fmla="*/ 0 h 448783"/>
              <a:gd name="connsiteX10" fmla="*/ 5955738 w 5955738"/>
              <a:gd name="connsiteY10" fmla="*/ 0 h 448783"/>
              <a:gd name="connsiteX11" fmla="*/ 5955738 w 5955738"/>
              <a:gd name="connsiteY11" fmla="*/ 448783 h 448783"/>
              <a:gd name="connsiteX12" fmla="*/ 5300607 w 5955738"/>
              <a:gd name="connsiteY12" fmla="*/ 448783 h 448783"/>
              <a:gd name="connsiteX13" fmla="*/ 4585918 w 5955738"/>
              <a:gd name="connsiteY13" fmla="*/ 448783 h 448783"/>
              <a:gd name="connsiteX14" fmla="*/ 4169017 w 5955738"/>
              <a:gd name="connsiteY14" fmla="*/ 448783 h 448783"/>
              <a:gd name="connsiteX15" fmla="*/ 3573443 w 5955738"/>
              <a:gd name="connsiteY15" fmla="*/ 448783 h 448783"/>
              <a:gd name="connsiteX16" fmla="*/ 2918312 w 5955738"/>
              <a:gd name="connsiteY16" fmla="*/ 448783 h 448783"/>
              <a:gd name="connsiteX17" fmla="*/ 2441853 w 5955738"/>
              <a:gd name="connsiteY17" fmla="*/ 448783 h 448783"/>
              <a:gd name="connsiteX18" fmla="*/ 1727164 w 5955738"/>
              <a:gd name="connsiteY18" fmla="*/ 448783 h 448783"/>
              <a:gd name="connsiteX19" fmla="*/ 1250705 w 5955738"/>
              <a:gd name="connsiteY19" fmla="*/ 448783 h 448783"/>
              <a:gd name="connsiteX20" fmla="*/ 655131 w 5955738"/>
              <a:gd name="connsiteY20" fmla="*/ 448783 h 448783"/>
              <a:gd name="connsiteX21" fmla="*/ 0 w 5955738"/>
              <a:gd name="connsiteY21" fmla="*/ 448783 h 448783"/>
              <a:gd name="connsiteX22" fmla="*/ 0 w 5955738"/>
              <a:gd name="connsiteY22" fmla="*/ 0 h 4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955738" h="448783" extrusionOk="0">
                <a:moveTo>
                  <a:pt x="0" y="0"/>
                </a:moveTo>
                <a:cubicBezTo>
                  <a:pt x="188248" y="-53092"/>
                  <a:pt x="455604" y="9625"/>
                  <a:pt x="714689" y="0"/>
                </a:cubicBezTo>
                <a:cubicBezTo>
                  <a:pt x="973774" y="-9625"/>
                  <a:pt x="1267953" y="75996"/>
                  <a:pt x="1429377" y="0"/>
                </a:cubicBezTo>
                <a:cubicBezTo>
                  <a:pt x="1590801" y="-75996"/>
                  <a:pt x="1671092" y="45233"/>
                  <a:pt x="1905836" y="0"/>
                </a:cubicBezTo>
                <a:cubicBezTo>
                  <a:pt x="2140580" y="-45233"/>
                  <a:pt x="2387854" y="39843"/>
                  <a:pt x="2560967" y="0"/>
                </a:cubicBezTo>
                <a:cubicBezTo>
                  <a:pt x="2734080" y="-39843"/>
                  <a:pt x="2917765" y="1231"/>
                  <a:pt x="3156541" y="0"/>
                </a:cubicBezTo>
                <a:cubicBezTo>
                  <a:pt x="3395317" y="-1231"/>
                  <a:pt x="3522212" y="37708"/>
                  <a:pt x="3633000" y="0"/>
                </a:cubicBezTo>
                <a:cubicBezTo>
                  <a:pt x="3743788" y="-37708"/>
                  <a:pt x="4050847" y="27119"/>
                  <a:pt x="4228574" y="0"/>
                </a:cubicBezTo>
                <a:cubicBezTo>
                  <a:pt x="4406301" y="-27119"/>
                  <a:pt x="4571638" y="32638"/>
                  <a:pt x="4824148" y="0"/>
                </a:cubicBezTo>
                <a:cubicBezTo>
                  <a:pt x="5076658" y="-32638"/>
                  <a:pt x="5123895" y="49040"/>
                  <a:pt x="5360164" y="0"/>
                </a:cubicBezTo>
                <a:cubicBezTo>
                  <a:pt x="5596433" y="-49040"/>
                  <a:pt x="5730268" y="63241"/>
                  <a:pt x="5955738" y="0"/>
                </a:cubicBezTo>
                <a:cubicBezTo>
                  <a:pt x="6002829" y="150779"/>
                  <a:pt x="5937123" y="297462"/>
                  <a:pt x="5955738" y="448783"/>
                </a:cubicBezTo>
                <a:cubicBezTo>
                  <a:pt x="5771983" y="482673"/>
                  <a:pt x="5444486" y="438005"/>
                  <a:pt x="5300607" y="448783"/>
                </a:cubicBezTo>
                <a:cubicBezTo>
                  <a:pt x="5156728" y="459561"/>
                  <a:pt x="4936076" y="408883"/>
                  <a:pt x="4585918" y="448783"/>
                </a:cubicBezTo>
                <a:cubicBezTo>
                  <a:pt x="4235760" y="488683"/>
                  <a:pt x="4325660" y="408222"/>
                  <a:pt x="4169017" y="448783"/>
                </a:cubicBezTo>
                <a:cubicBezTo>
                  <a:pt x="4012374" y="489344"/>
                  <a:pt x="3753870" y="432125"/>
                  <a:pt x="3573443" y="448783"/>
                </a:cubicBezTo>
                <a:cubicBezTo>
                  <a:pt x="3393016" y="465441"/>
                  <a:pt x="3138272" y="397313"/>
                  <a:pt x="2918312" y="448783"/>
                </a:cubicBezTo>
                <a:cubicBezTo>
                  <a:pt x="2698352" y="500253"/>
                  <a:pt x="2645930" y="398240"/>
                  <a:pt x="2441853" y="448783"/>
                </a:cubicBezTo>
                <a:cubicBezTo>
                  <a:pt x="2237776" y="499326"/>
                  <a:pt x="2003109" y="435744"/>
                  <a:pt x="1727164" y="448783"/>
                </a:cubicBezTo>
                <a:cubicBezTo>
                  <a:pt x="1451219" y="461822"/>
                  <a:pt x="1401498" y="392828"/>
                  <a:pt x="1250705" y="448783"/>
                </a:cubicBezTo>
                <a:cubicBezTo>
                  <a:pt x="1099912" y="504738"/>
                  <a:pt x="819413" y="412913"/>
                  <a:pt x="655131" y="448783"/>
                </a:cubicBezTo>
                <a:cubicBezTo>
                  <a:pt x="490849" y="484653"/>
                  <a:pt x="305101" y="373740"/>
                  <a:pt x="0" y="448783"/>
                </a:cubicBezTo>
                <a:cubicBezTo>
                  <a:pt x="-37531" y="325116"/>
                  <a:pt x="14588" y="110317"/>
                  <a:pt x="0" y="0"/>
                </a:cubicBezTo>
                <a:close/>
              </a:path>
            </a:pathLst>
          </a:custGeom>
          <a:noFill/>
          <a:ln w="28575">
            <a:solidFill>
              <a:srgbClr val="C00000"/>
            </a:solidFill>
            <a:prstDash val="dash"/>
            <a:extLst>
              <a:ext uri="{C807C97D-BFC1-408E-A445-0C87EB9F89A2}">
                <ask:lineSketchStyleProps xmlns:ask="http://schemas.microsoft.com/office/drawing/2018/sketchyshapes" sd="16293799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extBox 26">
            <a:extLst>
              <a:ext uri="{FF2B5EF4-FFF2-40B4-BE49-F238E27FC236}">
                <a16:creationId xmlns:a16="http://schemas.microsoft.com/office/drawing/2014/main" id="{8E4D41EA-FECB-65FB-244E-3996F4FA4774}"/>
              </a:ext>
            </a:extLst>
          </p:cNvPr>
          <p:cNvSpPr txBox="1"/>
          <p:nvPr/>
        </p:nvSpPr>
        <p:spPr>
          <a:xfrm>
            <a:off x="6945197" y="3938389"/>
            <a:ext cx="1956041" cy="369332"/>
          </a:xfrm>
          <a:prstGeom prst="rect">
            <a:avLst/>
          </a:prstGeom>
          <a:noFill/>
        </p:spPr>
        <p:txBody>
          <a:bodyPr wrap="square">
            <a:spAutoFit/>
          </a:bodyPr>
          <a:lstStyle/>
          <a:p>
            <a:r>
              <a:rPr lang="en-AU" b="1" dirty="0">
                <a:solidFill>
                  <a:srgbClr val="C00000"/>
                </a:solidFill>
                <a:latin typeface="Open sans" panose="020B0606030504020204" pitchFamily="34" charset="0"/>
              </a:rPr>
              <a:t>row section</a:t>
            </a:r>
            <a:endParaRPr lang="en-AU" b="1" i="0" dirty="0">
              <a:solidFill>
                <a:srgbClr val="C00000"/>
              </a:solidFill>
              <a:effectLst/>
              <a:latin typeface="Open sans" panose="020B0606030504020204" pitchFamily="34" charset="0"/>
            </a:endParaRPr>
          </a:p>
        </p:txBody>
      </p:sp>
    </p:spTree>
    <p:extLst>
      <p:ext uri="{BB962C8B-B14F-4D97-AF65-F5344CB8AC3E}">
        <p14:creationId xmlns:p14="http://schemas.microsoft.com/office/powerpoint/2010/main" val="207517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Outline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a:t>
            </a:fld>
            <a:endParaRPr lang="en-AU" dirty="0"/>
          </a:p>
        </p:txBody>
      </p:sp>
      <p:sp>
        <p:nvSpPr>
          <p:cNvPr id="16" name="Content Placeholder 1">
            <a:extLst>
              <a:ext uri="{FF2B5EF4-FFF2-40B4-BE49-F238E27FC236}">
                <a16:creationId xmlns:a16="http://schemas.microsoft.com/office/drawing/2014/main" id="{5E1A4DE2-2059-5F9C-F0DE-A5992F527B24}"/>
              </a:ext>
            </a:extLst>
          </p:cNvPr>
          <p:cNvSpPr>
            <a:spLocks noGrp="1"/>
          </p:cNvSpPr>
          <p:nvPr>
            <p:ph idx="1"/>
          </p:nvPr>
        </p:nvSpPr>
        <p:spPr>
          <a:xfrm>
            <a:off x="1025623" y="1667621"/>
            <a:ext cx="5040000" cy="4791564"/>
          </a:xfrm>
        </p:spPr>
        <p:txBody>
          <a:bodyPr>
            <a:noAutofit/>
          </a:bodyPr>
          <a:lstStyle/>
          <a:p>
            <a:pPr>
              <a:buFont typeface="Wingdings" panose="05000000000000000000" pitchFamily="2" charset="2"/>
              <a:buChar char="v"/>
            </a:pPr>
            <a:r>
              <a:rPr lang="en-AU" sz="1600" dirty="0">
                <a:solidFill>
                  <a:schemeClr val="tx1">
                    <a:lumMod val="65000"/>
                    <a:lumOff val="35000"/>
                  </a:schemeClr>
                </a:solidFill>
              </a:rPr>
              <a:t>Search for dataflows</a:t>
            </a:r>
          </a:p>
          <a:p>
            <a:pPr>
              <a:buFont typeface="Wingdings" panose="05000000000000000000" pitchFamily="2" charset="2"/>
              <a:buChar char="v"/>
            </a:pPr>
            <a:r>
              <a:rPr lang="en-AU" sz="1600" dirty="0">
                <a:solidFill>
                  <a:schemeClr val="tx1">
                    <a:lumMod val="65000"/>
                    <a:lumOff val="35000"/>
                  </a:schemeClr>
                </a:solidFill>
              </a:rPr>
              <a:t>Filter dataflows</a:t>
            </a:r>
          </a:p>
          <a:p>
            <a:pPr>
              <a:buFont typeface="Wingdings" panose="05000000000000000000" pitchFamily="2" charset="2"/>
              <a:buChar char="v"/>
            </a:pPr>
            <a:r>
              <a:rPr lang="en-AU" sz="1600" dirty="0">
                <a:solidFill>
                  <a:schemeClr val="tx1">
                    <a:lumMod val="65000"/>
                    <a:lumOff val="35000"/>
                  </a:schemeClr>
                </a:solidFill>
              </a:rPr>
              <a:t>Caveats</a:t>
            </a:r>
          </a:p>
          <a:p>
            <a:pPr>
              <a:buFont typeface="Wingdings" panose="05000000000000000000" pitchFamily="2" charset="2"/>
              <a:buChar char="v"/>
            </a:pPr>
            <a:r>
              <a:rPr lang="en-AU" sz="1600" dirty="0">
                <a:solidFill>
                  <a:schemeClr val="tx1">
                    <a:lumMod val="65000"/>
                    <a:lumOff val="35000"/>
                  </a:schemeClr>
                </a:solidFill>
              </a:rPr>
              <a:t>Structure the layout of dataflows</a:t>
            </a:r>
          </a:p>
          <a:p>
            <a:pPr>
              <a:buFont typeface="Wingdings" panose="05000000000000000000" pitchFamily="2" charset="2"/>
              <a:buChar char="v"/>
            </a:pPr>
            <a:r>
              <a:rPr lang="en-AU" sz="1600" dirty="0">
                <a:solidFill>
                  <a:schemeClr val="tx1">
                    <a:lumMod val="65000"/>
                    <a:lumOff val="35000"/>
                  </a:schemeClr>
                </a:solidFill>
              </a:rPr>
              <a:t>Share dataflows</a:t>
            </a:r>
          </a:p>
        </p:txBody>
      </p:sp>
    </p:spTree>
    <p:extLst>
      <p:ext uri="{BB962C8B-B14F-4D97-AF65-F5344CB8AC3E}">
        <p14:creationId xmlns:p14="http://schemas.microsoft.com/office/powerpoint/2010/main" val="3501715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A0716-95B1-DA13-B599-C5F0513FB46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8BAD375-4D24-5AD3-84AB-083F43CF4710}"/>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0B4ED887-E735-5EA1-623A-4FE7EF91CA2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05423D3-F5F3-C778-AE76-79ED2E85703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FD5469A2-7090-794B-5302-A0332B49802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374C2EC-AE0B-FC7E-5357-BD6A59CAF1E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D02B80F-4BA1-BC29-807A-24BBFFC41EB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64E0A6FA-A463-5E17-8081-54030470789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A6DF90E-42CF-5B37-1938-E93E80544D8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C8CCB2F0-102F-6589-8F6E-81CBCAB8917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30</a:t>
            </a:fld>
            <a:endParaRPr lang="en-AU" dirty="0"/>
          </a:p>
        </p:txBody>
      </p:sp>
      <p:pic>
        <p:nvPicPr>
          <p:cNvPr id="14" name="Picture 13">
            <a:extLst>
              <a:ext uri="{FF2B5EF4-FFF2-40B4-BE49-F238E27FC236}">
                <a16:creationId xmlns:a16="http://schemas.microsoft.com/office/drawing/2014/main" id="{FE05FCB3-C143-A35C-6BF3-E44C739042FB}"/>
              </a:ext>
            </a:extLst>
          </p:cNvPr>
          <p:cNvPicPr>
            <a:picLocks noChangeAspect="1"/>
          </p:cNvPicPr>
          <p:nvPr/>
        </p:nvPicPr>
        <p:blipFill>
          <a:blip r:embed="rId7"/>
          <a:stretch>
            <a:fillRect/>
          </a:stretch>
        </p:blipFill>
        <p:spPr>
          <a:xfrm>
            <a:off x="1108417" y="1755972"/>
            <a:ext cx="4987583" cy="4584138"/>
          </a:xfrm>
          <a:prstGeom prst="rect">
            <a:avLst/>
          </a:prstGeom>
        </p:spPr>
      </p:pic>
      <p:sp>
        <p:nvSpPr>
          <p:cNvPr id="17" name="TextBox 16">
            <a:extLst>
              <a:ext uri="{FF2B5EF4-FFF2-40B4-BE49-F238E27FC236}">
                <a16:creationId xmlns:a16="http://schemas.microsoft.com/office/drawing/2014/main" id="{1CF80A6C-6972-733C-5D57-798C911BB103}"/>
              </a:ext>
            </a:extLst>
          </p:cNvPr>
          <p:cNvSpPr txBox="1"/>
          <p:nvPr/>
        </p:nvSpPr>
        <p:spPr>
          <a:xfrm>
            <a:off x="6096000" y="2233918"/>
            <a:ext cx="4002860" cy="1477328"/>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Layout is defined in SDMX artefacts</a:t>
            </a:r>
            <a:br>
              <a:rPr lang="en-AU" b="0" i="0" dirty="0">
                <a:solidFill>
                  <a:srgbClr val="686868"/>
                </a:solidFill>
                <a:effectLst/>
                <a:latin typeface="Open sans" panose="020B0606030504020204" pitchFamily="34" charset="0"/>
              </a:rPr>
            </a:b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Can be modified by the user</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Best way of learning: play with it!</a:t>
            </a:r>
            <a:endParaRPr lang="en-AU" dirty="0"/>
          </a:p>
        </p:txBody>
      </p:sp>
    </p:spTree>
    <p:extLst>
      <p:ext uri="{BB962C8B-B14F-4D97-AF65-F5344CB8AC3E}">
        <p14:creationId xmlns:p14="http://schemas.microsoft.com/office/powerpoint/2010/main" val="1435414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C8E22-9D60-82CC-40A5-DF5AD633DF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AF5718-8ABF-9736-C9E6-2CB50806149A}"/>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41D5BCA2-6DCB-A707-DB07-1CADF1852FE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947A54E-4B09-911A-F42F-201B65D31CD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E5226F1-0002-1226-B187-6B94818DF44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02DD333-1D22-A941-DBB2-1C08CDCA8D07}"/>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1F3D647-CE1A-117A-6AF2-96C8A909B48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EEB7545-D5B9-0263-AEE2-613AD3C855A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C8C51FF-F14E-658B-F1F8-577E4743F6E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002B836-CEB9-D0E8-F933-A6D9BC7AD50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31</a:t>
            </a:fld>
            <a:endParaRPr lang="en-AU" dirty="0"/>
          </a:p>
        </p:txBody>
      </p:sp>
      <p:pic>
        <p:nvPicPr>
          <p:cNvPr id="10242" name="Picture 2" descr="Table with qualitative observations">
            <a:extLst>
              <a:ext uri="{FF2B5EF4-FFF2-40B4-BE49-F238E27FC236}">
                <a16:creationId xmlns:a16="http://schemas.microsoft.com/office/drawing/2014/main" id="{6EEF3783-B245-E0EC-AF41-C4C653996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8105" y="2812320"/>
            <a:ext cx="4093558" cy="196598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6B59A83-45D6-F25B-CBCB-810C95EAB1E7}"/>
              </a:ext>
            </a:extLst>
          </p:cNvPr>
          <p:cNvSpPr txBox="1"/>
          <p:nvPr/>
        </p:nvSpPr>
        <p:spPr>
          <a:xfrm>
            <a:off x="6117581" y="3333647"/>
            <a:ext cx="4019293" cy="923330"/>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Observations values in textual formats </a:t>
            </a:r>
            <a:r>
              <a:rPr lang="en-AU" b="1" i="0" dirty="0">
                <a:solidFill>
                  <a:srgbClr val="686868"/>
                </a:solidFill>
                <a:effectLst/>
                <a:latin typeface="Open sans" panose="020B0606030504020204" pitchFamily="34" charset="0"/>
              </a:rPr>
              <a:t>can</a:t>
            </a:r>
            <a:r>
              <a:rPr lang="en-AU" b="0" i="0" dirty="0">
                <a:solidFill>
                  <a:srgbClr val="686868"/>
                </a:solidFill>
                <a:effectLst/>
                <a:latin typeface="Open sans" panose="020B0606030504020204" pitchFamily="34" charset="0"/>
              </a:rPr>
              <a:t> be displayed in the table!</a:t>
            </a:r>
            <a:endParaRPr lang="en-AU" dirty="0"/>
          </a:p>
        </p:txBody>
      </p:sp>
    </p:spTree>
    <p:extLst>
      <p:ext uri="{BB962C8B-B14F-4D97-AF65-F5344CB8AC3E}">
        <p14:creationId xmlns:p14="http://schemas.microsoft.com/office/powerpoint/2010/main" val="2519002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01812-EB19-9F49-DF49-CA1ED4111AB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08B971-E298-4E35-AD3F-1DA0C057700A}"/>
              </a:ext>
            </a:extLst>
          </p:cNvPr>
          <p:cNvSpPr>
            <a:spLocks noGrp="1"/>
          </p:cNvSpPr>
          <p:nvPr>
            <p:ph type="title"/>
          </p:nvPr>
        </p:nvSpPr>
        <p:spPr/>
        <p:txBody>
          <a:bodyPr/>
          <a:lstStyle/>
          <a:p>
            <a:r>
              <a:rPr lang="en-US" dirty="0"/>
              <a:t>Layout</a:t>
            </a:r>
          </a:p>
        </p:txBody>
      </p:sp>
      <p:grpSp>
        <p:nvGrpSpPr>
          <p:cNvPr id="4" name="Groupe 3">
            <a:extLst>
              <a:ext uri="{FF2B5EF4-FFF2-40B4-BE49-F238E27FC236}">
                <a16:creationId xmlns:a16="http://schemas.microsoft.com/office/drawing/2014/main" id="{A8E5E2C1-0097-952B-2C87-0FB59F2E0B3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C9AA2F0-9DFA-5BA7-A62C-1A2B846C12D1}"/>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811948D2-F652-801A-6329-61E9795CCA4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08B8468-D86D-8A34-8704-54FC666F7DA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D8FA126C-D393-B5BC-BAF5-8D3D4586D39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5D0E862C-F9F0-95AA-F741-89931FD0373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03ABAB0-428D-685F-06FB-F693AC81CCC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797DF7C-2E5D-A74F-A2C8-6EC3A24E1C9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32</a:t>
            </a:fld>
            <a:endParaRPr lang="en-AU" dirty="0"/>
          </a:p>
        </p:txBody>
      </p:sp>
      <p:sp>
        <p:nvSpPr>
          <p:cNvPr id="12" name="TextBox 11">
            <a:extLst>
              <a:ext uri="{FF2B5EF4-FFF2-40B4-BE49-F238E27FC236}">
                <a16:creationId xmlns:a16="http://schemas.microsoft.com/office/drawing/2014/main" id="{EC6AE59D-CE5B-1D9B-80CE-04D679640B1C}"/>
              </a:ext>
            </a:extLst>
          </p:cNvPr>
          <p:cNvSpPr txBox="1"/>
          <p:nvPr/>
        </p:nvSpPr>
        <p:spPr>
          <a:xfrm>
            <a:off x="1666962" y="2141825"/>
            <a:ext cx="3002142" cy="64633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Attributes and referential metadata</a:t>
            </a:r>
            <a:endParaRPr lang="en-AU" b="1" dirty="0"/>
          </a:p>
        </p:txBody>
      </p:sp>
      <p:pic>
        <p:nvPicPr>
          <p:cNvPr id="13" name="Picture 12">
            <a:extLst>
              <a:ext uri="{FF2B5EF4-FFF2-40B4-BE49-F238E27FC236}">
                <a16:creationId xmlns:a16="http://schemas.microsoft.com/office/drawing/2014/main" id="{B375138F-1475-3E64-92B9-2F88040F023E}"/>
              </a:ext>
            </a:extLst>
          </p:cNvPr>
          <p:cNvPicPr>
            <a:picLocks noChangeAspect="1"/>
          </p:cNvPicPr>
          <p:nvPr/>
        </p:nvPicPr>
        <p:blipFill>
          <a:blip r:embed="rId7"/>
          <a:stretch>
            <a:fillRect/>
          </a:stretch>
        </p:blipFill>
        <p:spPr>
          <a:xfrm>
            <a:off x="7800508" y="1677750"/>
            <a:ext cx="2724530" cy="3000794"/>
          </a:xfrm>
          <a:prstGeom prst="rect">
            <a:avLst/>
          </a:prstGeom>
        </p:spPr>
      </p:pic>
      <p:pic>
        <p:nvPicPr>
          <p:cNvPr id="15" name="Picture 14">
            <a:extLst>
              <a:ext uri="{FF2B5EF4-FFF2-40B4-BE49-F238E27FC236}">
                <a16:creationId xmlns:a16="http://schemas.microsoft.com/office/drawing/2014/main" id="{41FDA0D5-CBAF-02BC-FAA2-FF1FB2E08271}"/>
              </a:ext>
            </a:extLst>
          </p:cNvPr>
          <p:cNvPicPr>
            <a:picLocks noChangeAspect="1"/>
          </p:cNvPicPr>
          <p:nvPr/>
        </p:nvPicPr>
        <p:blipFill>
          <a:blip r:embed="rId8"/>
          <a:stretch>
            <a:fillRect/>
          </a:stretch>
        </p:blipFill>
        <p:spPr>
          <a:xfrm>
            <a:off x="1157527" y="3429000"/>
            <a:ext cx="5620534" cy="1000265"/>
          </a:xfrm>
          <a:prstGeom prst="rect">
            <a:avLst/>
          </a:prstGeom>
        </p:spPr>
      </p:pic>
      <p:pic>
        <p:nvPicPr>
          <p:cNvPr id="17" name="Picture 16">
            <a:extLst>
              <a:ext uri="{FF2B5EF4-FFF2-40B4-BE49-F238E27FC236}">
                <a16:creationId xmlns:a16="http://schemas.microsoft.com/office/drawing/2014/main" id="{B522EBBC-B485-5388-F7B7-38B2953DB8F0}"/>
              </a:ext>
            </a:extLst>
          </p:cNvPr>
          <p:cNvPicPr>
            <a:picLocks noChangeAspect="1"/>
          </p:cNvPicPr>
          <p:nvPr/>
        </p:nvPicPr>
        <p:blipFill>
          <a:blip r:embed="rId9"/>
          <a:stretch>
            <a:fillRect/>
          </a:stretch>
        </p:blipFill>
        <p:spPr>
          <a:xfrm>
            <a:off x="4337614" y="4891084"/>
            <a:ext cx="3268804" cy="1642989"/>
          </a:xfrm>
          <a:prstGeom prst="rect">
            <a:avLst/>
          </a:prstGeom>
        </p:spPr>
      </p:pic>
    </p:spTree>
    <p:extLst>
      <p:ext uri="{BB962C8B-B14F-4D97-AF65-F5344CB8AC3E}">
        <p14:creationId xmlns:p14="http://schemas.microsoft.com/office/powerpoint/2010/main" val="1374951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BBF2F-DEE3-73EF-B026-D1AC51F05F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04EBD0-709F-8C65-896A-B26708D2AF82}"/>
              </a:ext>
            </a:extLst>
          </p:cNvPr>
          <p:cNvSpPr>
            <a:spLocks noGrp="1"/>
          </p:cNvSpPr>
          <p:nvPr>
            <p:ph type="title"/>
          </p:nvPr>
        </p:nvSpPr>
        <p:spPr/>
        <p:txBody>
          <a:bodyPr/>
          <a:lstStyle/>
          <a:p>
            <a:r>
              <a:rPr lang="en-US" dirty="0"/>
              <a:t>Visualize</a:t>
            </a:r>
          </a:p>
        </p:txBody>
      </p:sp>
      <p:grpSp>
        <p:nvGrpSpPr>
          <p:cNvPr id="4" name="Groupe 3">
            <a:extLst>
              <a:ext uri="{FF2B5EF4-FFF2-40B4-BE49-F238E27FC236}">
                <a16:creationId xmlns:a16="http://schemas.microsoft.com/office/drawing/2014/main" id="{C99045FB-4932-1DDA-E2D5-B08A0A238BD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A1AFF7D-5D27-1C7D-3E0B-24E7131F87C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8CA52A3-5EFC-3CC6-8198-F03C0AAA8CC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CC68313-7372-DEFB-4DD1-BD116F0FE2B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4A9A28E-E7CC-6A0B-573A-EF26DBC833A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DE6053F-9B78-8867-D81D-7843046E7DDE}"/>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A08A3E7-BFE5-77AE-66D5-C15EECBF58A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8A8FBE3-3ACD-FCAE-91DA-D54AAF1D946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33</a:t>
            </a:fld>
            <a:endParaRPr lang="en-AU" dirty="0"/>
          </a:p>
        </p:txBody>
      </p:sp>
      <p:sp>
        <p:nvSpPr>
          <p:cNvPr id="12" name="TextBox 11">
            <a:extLst>
              <a:ext uri="{FF2B5EF4-FFF2-40B4-BE49-F238E27FC236}">
                <a16:creationId xmlns:a16="http://schemas.microsoft.com/office/drawing/2014/main" id="{35D70EA8-DF42-8486-FAFF-2D5A74D1646D}"/>
              </a:ext>
            </a:extLst>
          </p:cNvPr>
          <p:cNvSpPr txBox="1"/>
          <p:nvPr/>
        </p:nvSpPr>
        <p:spPr>
          <a:xfrm>
            <a:off x="760445" y="1960522"/>
            <a:ext cx="3002142" cy="64633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DE allow to create some basic data viz</a:t>
            </a:r>
          </a:p>
        </p:txBody>
      </p:sp>
      <p:pic>
        <p:nvPicPr>
          <p:cNvPr id="14" name="Picture 13">
            <a:extLst>
              <a:ext uri="{FF2B5EF4-FFF2-40B4-BE49-F238E27FC236}">
                <a16:creationId xmlns:a16="http://schemas.microsoft.com/office/drawing/2014/main" id="{232015D8-A112-6184-E37E-86FE43EC0E4C}"/>
              </a:ext>
            </a:extLst>
          </p:cNvPr>
          <p:cNvPicPr>
            <a:picLocks noChangeAspect="1"/>
          </p:cNvPicPr>
          <p:nvPr/>
        </p:nvPicPr>
        <p:blipFill>
          <a:blip r:embed="rId7"/>
          <a:stretch>
            <a:fillRect/>
          </a:stretch>
        </p:blipFill>
        <p:spPr>
          <a:xfrm>
            <a:off x="3824932" y="1382148"/>
            <a:ext cx="7916380" cy="3600953"/>
          </a:xfrm>
          <a:prstGeom prst="rect">
            <a:avLst/>
          </a:prstGeom>
        </p:spPr>
      </p:pic>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C8817B10-47F8-6142-823D-8D52C3ABDA53}"/>
                  </a:ext>
                </a:extLst>
              </p14:cNvPr>
              <p14:cNvContentPartPr/>
              <p14:nvPr/>
            </p14:nvContentPartPr>
            <p14:xfrm>
              <a:off x="5737270" y="3113379"/>
              <a:ext cx="996480" cy="686880"/>
            </p14:xfrm>
          </p:contentPart>
        </mc:Choice>
        <mc:Fallback xmlns="">
          <p:pic>
            <p:nvPicPr>
              <p:cNvPr id="16" name="Ink 15">
                <a:extLst>
                  <a:ext uri="{FF2B5EF4-FFF2-40B4-BE49-F238E27FC236}">
                    <a16:creationId xmlns:a16="http://schemas.microsoft.com/office/drawing/2014/main" id="{C8817B10-47F8-6142-823D-8D52C3ABDA53}"/>
                  </a:ext>
                </a:extLst>
              </p:cNvPr>
              <p:cNvPicPr/>
              <p:nvPr/>
            </p:nvPicPr>
            <p:blipFill>
              <a:blip r:embed="rId9"/>
              <a:stretch>
                <a:fillRect/>
              </a:stretch>
            </p:blipFill>
            <p:spPr>
              <a:xfrm>
                <a:off x="5719630" y="3095379"/>
                <a:ext cx="1032120" cy="722520"/>
              </a:xfrm>
              <a:prstGeom prst="rect">
                <a:avLst/>
              </a:prstGeom>
            </p:spPr>
          </p:pic>
        </mc:Fallback>
      </mc:AlternateContent>
      <p:grpSp>
        <p:nvGrpSpPr>
          <p:cNvPr id="20" name="Group 19">
            <a:extLst>
              <a:ext uri="{FF2B5EF4-FFF2-40B4-BE49-F238E27FC236}">
                <a16:creationId xmlns:a16="http://schemas.microsoft.com/office/drawing/2014/main" id="{155C39E3-F385-90B0-8084-15431984656B}"/>
              </a:ext>
            </a:extLst>
          </p:cNvPr>
          <p:cNvGrpSpPr/>
          <p:nvPr/>
        </p:nvGrpSpPr>
        <p:grpSpPr>
          <a:xfrm>
            <a:off x="2940070" y="2506419"/>
            <a:ext cx="2843640" cy="1270440"/>
            <a:chOff x="2940070" y="2506419"/>
            <a:chExt cx="2843640" cy="1270440"/>
          </a:xfrm>
        </p:grpSpPr>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BB1E6373-F597-080C-A129-63B024651C38}"/>
                    </a:ext>
                  </a:extLst>
                </p14:cNvPr>
                <p14:cNvContentPartPr/>
                <p14:nvPr/>
              </p14:nvContentPartPr>
              <p14:xfrm>
                <a:off x="2940070" y="2506419"/>
                <a:ext cx="2341440" cy="938520"/>
              </p14:xfrm>
            </p:contentPart>
          </mc:Choice>
          <mc:Fallback xmlns="">
            <p:pic>
              <p:nvPicPr>
                <p:cNvPr id="18" name="Ink 17">
                  <a:extLst>
                    <a:ext uri="{FF2B5EF4-FFF2-40B4-BE49-F238E27FC236}">
                      <a16:creationId xmlns:a16="http://schemas.microsoft.com/office/drawing/2014/main" id="{BB1E6373-F597-080C-A129-63B024651C38}"/>
                    </a:ext>
                  </a:extLst>
                </p:cNvPr>
                <p:cNvPicPr/>
                <p:nvPr/>
              </p:nvPicPr>
              <p:blipFill>
                <a:blip r:embed="rId11"/>
                <a:stretch>
                  <a:fillRect/>
                </a:stretch>
              </p:blipFill>
              <p:spPr>
                <a:xfrm>
                  <a:off x="2922430" y="2488779"/>
                  <a:ext cx="2377080" cy="97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6E68004B-DC69-E459-6DC0-BE2311BD3A78}"/>
                    </a:ext>
                  </a:extLst>
                </p14:cNvPr>
                <p14:cNvContentPartPr/>
                <p14:nvPr/>
              </p14:nvContentPartPr>
              <p14:xfrm>
                <a:off x="5131390" y="3271059"/>
                <a:ext cx="652320" cy="505800"/>
              </p14:xfrm>
            </p:contentPart>
          </mc:Choice>
          <mc:Fallback xmlns="">
            <p:pic>
              <p:nvPicPr>
                <p:cNvPr id="19" name="Ink 18">
                  <a:extLst>
                    <a:ext uri="{FF2B5EF4-FFF2-40B4-BE49-F238E27FC236}">
                      <a16:creationId xmlns:a16="http://schemas.microsoft.com/office/drawing/2014/main" id="{6E68004B-DC69-E459-6DC0-BE2311BD3A78}"/>
                    </a:ext>
                  </a:extLst>
                </p:cNvPr>
                <p:cNvPicPr/>
                <p:nvPr/>
              </p:nvPicPr>
              <p:blipFill>
                <a:blip r:embed="rId13"/>
                <a:stretch>
                  <a:fillRect/>
                </a:stretch>
              </p:blipFill>
              <p:spPr>
                <a:xfrm>
                  <a:off x="5113390" y="3253419"/>
                  <a:ext cx="687960" cy="541440"/>
                </a:xfrm>
                <a:prstGeom prst="rect">
                  <a:avLst/>
                </a:prstGeom>
              </p:spPr>
            </p:pic>
          </mc:Fallback>
        </mc:AlternateContent>
      </p:grpSp>
    </p:spTree>
    <p:extLst>
      <p:ext uri="{BB962C8B-B14F-4D97-AF65-F5344CB8AC3E}">
        <p14:creationId xmlns:p14="http://schemas.microsoft.com/office/powerpoint/2010/main" val="64015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E84F4-A384-460A-38F6-25740A4DAF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D8F3D40-DC72-6B3C-E99A-5728B45F8E7D}"/>
              </a:ext>
            </a:extLst>
          </p:cNvPr>
          <p:cNvSpPr>
            <a:spLocks noGrp="1"/>
          </p:cNvSpPr>
          <p:nvPr>
            <p:ph type="title"/>
          </p:nvPr>
        </p:nvSpPr>
        <p:spPr/>
        <p:txBody>
          <a:bodyPr/>
          <a:lstStyle/>
          <a:p>
            <a:r>
              <a:rPr lang="en-US" dirty="0"/>
              <a:t>Visualize</a:t>
            </a:r>
          </a:p>
        </p:txBody>
      </p:sp>
      <p:grpSp>
        <p:nvGrpSpPr>
          <p:cNvPr id="4" name="Groupe 3">
            <a:extLst>
              <a:ext uri="{FF2B5EF4-FFF2-40B4-BE49-F238E27FC236}">
                <a16:creationId xmlns:a16="http://schemas.microsoft.com/office/drawing/2014/main" id="{75D91560-3C83-4814-EF1C-2DD7A1995337}"/>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D3AAC84-3BF2-C2EE-B98C-A46B65B56F6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4DE06C5-1E7E-28A5-039A-746DCA5B5D36}"/>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924A00C-FD49-8507-AC01-F4BEEAEDD4D9}"/>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CC0B3C1-5B28-2FBF-F052-E378010B4BE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A49E1788-B15F-43A0-29CF-4DBB9B5D741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8A0ADE9-9360-CAEC-8A00-59142689759C}"/>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F81173CE-3A42-B7AF-0774-CD33B5CD7BF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34</a:t>
            </a:fld>
            <a:endParaRPr lang="en-AU" dirty="0"/>
          </a:p>
        </p:txBody>
      </p:sp>
      <p:sp>
        <p:nvSpPr>
          <p:cNvPr id="12" name="TextBox 11">
            <a:extLst>
              <a:ext uri="{FF2B5EF4-FFF2-40B4-BE49-F238E27FC236}">
                <a16:creationId xmlns:a16="http://schemas.microsoft.com/office/drawing/2014/main" id="{52317D81-CEDE-8BF0-8318-966004E65241}"/>
              </a:ext>
            </a:extLst>
          </p:cNvPr>
          <p:cNvSpPr txBox="1"/>
          <p:nvPr/>
        </p:nvSpPr>
        <p:spPr>
          <a:xfrm>
            <a:off x="760445" y="1960522"/>
            <a:ext cx="3002142" cy="646331"/>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You can pick one of these styles</a:t>
            </a:r>
          </a:p>
        </p:txBody>
      </p:sp>
      <p:pic>
        <p:nvPicPr>
          <p:cNvPr id="15" name="Picture 14">
            <a:extLst>
              <a:ext uri="{FF2B5EF4-FFF2-40B4-BE49-F238E27FC236}">
                <a16:creationId xmlns:a16="http://schemas.microsoft.com/office/drawing/2014/main" id="{42A21AA0-DF2A-9879-46CF-334403F6EE94}"/>
              </a:ext>
            </a:extLst>
          </p:cNvPr>
          <p:cNvPicPr>
            <a:picLocks noChangeAspect="1"/>
          </p:cNvPicPr>
          <p:nvPr/>
        </p:nvPicPr>
        <p:blipFill>
          <a:blip r:embed="rId7"/>
          <a:stretch>
            <a:fillRect/>
          </a:stretch>
        </p:blipFill>
        <p:spPr>
          <a:xfrm>
            <a:off x="4820214" y="1246992"/>
            <a:ext cx="3686689" cy="5611008"/>
          </a:xfrm>
          <a:prstGeom prst="rect">
            <a:avLst/>
          </a:prstGeom>
        </p:spPr>
      </p:pic>
    </p:spTree>
    <p:extLst>
      <p:ext uri="{BB962C8B-B14F-4D97-AF65-F5344CB8AC3E}">
        <p14:creationId xmlns:p14="http://schemas.microsoft.com/office/powerpoint/2010/main" val="357314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5F6B5-E90D-EC16-B115-DBF1599146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2D058C-7995-DC36-175F-CAEB3FE7FE51}"/>
              </a:ext>
            </a:extLst>
          </p:cNvPr>
          <p:cNvSpPr>
            <a:spLocks noGrp="1"/>
          </p:cNvSpPr>
          <p:nvPr>
            <p:ph type="title"/>
          </p:nvPr>
        </p:nvSpPr>
        <p:spPr/>
        <p:txBody>
          <a:bodyPr/>
          <a:lstStyle/>
          <a:p>
            <a:r>
              <a:rPr lang="en-US" dirty="0"/>
              <a:t>Visualize</a:t>
            </a:r>
          </a:p>
        </p:txBody>
      </p:sp>
      <p:grpSp>
        <p:nvGrpSpPr>
          <p:cNvPr id="4" name="Groupe 3">
            <a:extLst>
              <a:ext uri="{FF2B5EF4-FFF2-40B4-BE49-F238E27FC236}">
                <a16:creationId xmlns:a16="http://schemas.microsoft.com/office/drawing/2014/main" id="{3B69B35C-E43F-CDD0-D0BD-E79F5364616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9E96085-939D-30E9-7176-E56078B2C9B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6F40CC8-E514-6B90-F778-BEB158195DD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7920239-EFE1-EF02-B912-0399CE1C858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6533676-1084-FF57-EA15-07255C8340DE}"/>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EA5E405-DC6F-D083-7C38-57801C8E948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106A795-88C3-0C4E-F8DE-AA570BCBF37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1A6F6C35-6458-273B-2C92-422585CCA31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35</a:t>
            </a:fld>
            <a:endParaRPr lang="en-AU" dirty="0"/>
          </a:p>
        </p:txBody>
      </p:sp>
      <p:sp>
        <p:nvSpPr>
          <p:cNvPr id="12" name="TextBox 11">
            <a:extLst>
              <a:ext uri="{FF2B5EF4-FFF2-40B4-BE49-F238E27FC236}">
                <a16:creationId xmlns:a16="http://schemas.microsoft.com/office/drawing/2014/main" id="{22770360-EC5F-4A8D-ADF4-AD723DB8B0A9}"/>
              </a:ext>
            </a:extLst>
          </p:cNvPr>
          <p:cNvSpPr txBox="1"/>
          <p:nvPr/>
        </p:nvSpPr>
        <p:spPr>
          <a:xfrm>
            <a:off x="1814360" y="2967335"/>
            <a:ext cx="2558196" cy="923330"/>
          </a:xfrm>
          <a:prstGeom prst="rect">
            <a:avLst/>
          </a:prstGeom>
          <a:noFill/>
        </p:spPr>
        <p:txBody>
          <a:bodyPr wrap="square">
            <a:spAutoFit/>
          </a:bodyPr>
          <a:lstStyle/>
          <a:p>
            <a:r>
              <a:rPr lang="en-AU" b="1" dirty="0">
                <a:solidFill>
                  <a:srgbClr val="686868"/>
                </a:solidFill>
                <a:latin typeface="Open sans" panose="020B0606030504020204" pitchFamily="34" charset="0"/>
              </a:rPr>
              <a:t>If you don’t filter carefully the data, you get rubbish viz!</a:t>
            </a:r>
            <a:endParaRPr lang="en-AU" b="1" i="0" dirty="0">
              <a:solidFill>
                <a:srgbClr val="686868"/>
              </a:solidFill>
              <a:effectLst/>
              <a:latin typeface="Open sans" panose="020B0606030504020204" pitchFamily="34" charset="0"/>
            </a:endParaRPr>
          </a:p>
        </p:txBody>
      </p:sp>
      <p:pic>
        <p:nvPicPr>
          <p:cNvPr id="13" name="Picture 12">
            <a:extLst>
              <a:ext uri="{FF2B5EF4-FFF2-40B4-BE49-F238E27FC236}">
                <a16:creationId xmlns:a16="http://schemas.microsoft.com/office/drawing/2014/main" id="{4BA60ED2-6936-ACAA-0886-7489A141C83C}"/>
              </a:ext>
            </a:extLst>
          </p:cNvPr>
          <p:cNvPicPr>
            <a:picLocks noChangeAspect="1"/>
          </p:cNvPicPr>
          <p:nvPr/>
        </p:nvPicPr>
        <p:blipFill>
          <a:blip r:embed="rId7"/>
          <a:stretch>
            <a:fillRect/>
          </a:stretch>
        </p:blipFill>
        <p:spPr>
          <a:xfrm>
            <a:off x="4786195" y="1281516"/>
            <a:ext cx="5062292" cy="5435119"/>
          </a:xfrm>
          <a:prstGeom prst="rect">
            <a:avLst/>
          </a:prstGeom>
        </p:spPr>
      </p:pic>
      <p:grpSp>
        <p:nvGrpSpPr>
          <p:cNvPr id="19" name="Group 18">
            <a:extLst>
              <a:ext uri="{FF2B5EF4-FFF2-40B4-BE49-F238E27FC236}">
                <a16:creationId xmlns:a16="http://schemas.microsoft.com/office/drawing/2014/main" id="{0B5D9FC2-EE9D-EBD0-ACB1-48A38EA1402A}"/>
              </a:ext>
            </a:extLst>
          </p:cNvPr>
          <p:cNvGrpSpPr/>
          <p:nvPr/>
        </p:nvGrpSpPr>
        <p:grpSpPr>
          <a:xfrm>
            <a:off x="2255350" y="2135979"/>
            <a:ext cx="930600" cy="672120"/>
            <a:chOff x="2255350" y="2135979"/>
            <a:chExt cx="930600" cy="67212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BC6B35B-525F-EEA7-FB0E-695761B7F8D7}"/>
                    </a:ext>
                  </a:extLst>
                </p14:cNvPr>
                <p14:cNvContentPartPr/>
                <p14:nvPr/>
              </p14:nvContentPartPr>
              <p14:xfrm>
                <a:off x="2255350" y="2135979"/>
                <a:ext cx="930600" cy="672120"/>
              </p14:xfrm>
            </p:contentPart>
          </mc:Choice>
          <mc:Fallback xmlns="">
            <p:pic>
              <p:nvPicPr>
                <p:cNvPr id="14" name="Ink 13">
                  <a:extLst>
                    <a:ext uri="{FF2B5EF4-FFF2-40B4-BE49-F238E27FC236}">
                      <a16:creationId xmlns:a16="http://schemas.microsoft.com/office/drawing/2014/main" id="{FBC6B35B-525F-EEA7-FB0E-695761B7F8D7}"/>
                    </a:ext>
                  </a:extLst>
                </p:cNvPr>
                <p:cNvPicPr/>
                <p:nvPr/>
              </p:nvPicPr>
              <p:blipFill>
                <a:blip r:embed="rId9"/>
                <a:stretch>
                  <a:fillRect/>
                </a:stretch>
              </p:blipFill>
              <p:spPr>
                <a:xfrm>
                  <a:off x="2237710" y="2117979"/>
                  <a:ext cx="96624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09A95E4C-C435-7BE7-3BC2-27713A6D958B}"/>
                    </a:ext>
                  </a:extLst>
                </p14:cNvPr>
                <p14:cNvContentPartPr/>
                <p14:nvPr/>
              </p14:nvContentPartPr>
              <p14:xfrm>
                <a:off x="2687710" y="2419659"/>
                <a:ext cx="1800" cy="117720"/>
              </p14:xfrm>
            </p:contentPart>
          </mc:Choice>
          <mc:Fallback xmlns="">
            <p:pic>
              <p:nvPicPr>
                <p:cNvPr id="16" name="Ink 15">
                  <a:extLst>
                    <a:ext uri="{FF2B5EF4-FFF2-40B4-BE49-F238E27FC236}">
                      <a16:creationId xmlns:a16="http://schemas.microsoft.com/office/drawing/2014/main" id="{09A95E4C-C435-7BE7-3BC2-27713A6D958B}"/>
                    </a:ext>
                  </a:extLst>
                </p:cNvPr>
                <p:cNvPicPr/>
                <p:nvPr/>
              </p:nvPicPr>
              <p:blipFill>
                <a:blip r:embed="rId11"/>
                <a:stretch>
                  <a:fillRect/>
                </a:stretch>
              </p:blipFill>
              <p:spPr>
                <a:xfrm>
                  <a:off x="2669710" y="2402019"/>
                  <a:ext cx="3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0FBEEDA6-2433-D593-D38D-0C7C5E885875}"/>
                    </a:ext>
                  </a:extLst>
                </p14:cNvPr>
                <p14:cNvContentPartPr/>
                <p14:nvPr/>
              </p14:nvContentPartPr>
              <p14:xfrm>
                <a:off x="2695630" y="2648619"/>
                <a:ext cx="360" cy="360"/>
              </p14:xfrm>
            </p:contentPart>
          </mc:Choice>
          <mc:Fallback xmlns="">
            <p:pic>
              <p:nvPicPr>
                <p:cNvPr id="18" name="Ink 17">
                  <a:extLst>
                    <a:ext uri="{FF2B5EF4-FFF2-40B4-BE49-F238E27FC236}">
                      <a16:creationId xmlns:a16="http://schemas.microsoft.com/office/drawing/2014/main" id="{0FBEEDA6-2433-D593-D38D-0C7C5E885875}"/>
                    </a:ext>
                  </a:extLst>
                </p:cNvPr>
                <p:cNvPicPr/>
                <p:nvPr/>
              </p:nvPicPr>
              <p:blipFill>
                <a:blip r:embed="rId13"/>
                <a:stretch>
                  <a:fillRect/>
                </a:stretch>
              </p:blipFill>
              <p:spPr>
                <a:xfrm>
                  <a:off x="2677990" y="2630619"/>
                  <a:ext cx="36000" cy="36000"/>
                </a:xfrm>
                <a:prstGeom prst="rect">
                  <a:avLst/>
                </a:prstGeom>
              </p:spPr>
            </p:pic>
          </mc:Fallback>
        </mc:AlternateContent>
      </p:grpSp>
    </p:spTree>
    <p:extLst>
      <p:ext uri="{BB962C8B-B14F-4D97-AF65-F5344CB8AC3E}">
        <p14:creationId xmlns:p14="http://schemas.microsoft.com/office/powerpoint/2010/main" val="2710427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7BA3D-E18E-8844-5F1E-B27F2B12E03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7AB4C4-0AD8-5A13-4C26-BA926C58B28E}"/>
              </a:ext>
            </a:extLst>
          </p:cNvPr>
          <p:cNvSpPr>
            <a:spLocks noGrp="1"/>
          </p:cNvSpPr>
          <p:nvPr>
            <p:ph type="title"/>
          </p:nvPr>
        </p:nvSpPr>
        <p:spPr/>
        <p:txBody>
          <a:bodyPr/>
          <a:lstStyle/>
          <a:p>
            <a:r>
              <a:rPr lang="en-US" dirty="0"/>
              <a:t>Visualize</a:t>
            </a:r>
          </a:p>
        </p:txBody>
      </p:sp>
      <p:grpSp>
        <p:nvGrpSpPr>
          <p:cNvPr id="4" name="Groupe 3">
            <a:extLst>
              <a:ext uri="{FF2B5EF4-FFF2-40B4-BE49-F238E27FC236}">
                <a16:creationId xmlns:a16="http://schemas.microsoft.com/office/drawing/2014/main" id="{A7B8D2A9-6DAF-FA24-3F12-3A2F3D89A51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74073EC-E804-08DC-8F0B-D004F1F9751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33752BA-B9C8-B8F9-2991-A436907C8D7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7650DDC-3DBB-688E-E17B-325006C1374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A30FD63-614A-45A6-C7EA-24F101021E7D}"/>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D2D3A22-5752-B42F-969D-7DC350BEDE0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A38ADBA-C919-8AED-1357-D469E131AD21}"/>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30AC3DB-1590-472D-7B50-FF19C7AAA8C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36</a:t>
            </a:fld>
            <a:endParaRPr lang="en-AU" dirty="0"/>
          </a:p>
        </p:txBody>
      </p:sp>
      <p:sp>
        <p:nvSpPr>
          <p:cNvPr id="12" name="TextBox 11">
            <a:extLst>
              <a:ext uri="{FF2B5EF4-FFF2-40B4-BE49-F238E27FC236}">
                <a16:creationId xmlns:a16="http://schemas.microsoft.com/office/drawing/2014/main" id="{8608AFC1-E527-0BF4-D1E4-43B45552C7DB}"/>
              </a:ext>
            </a:extLst>
          </p:cNvPr>
          <p:cNvSpPr txBox="1"/>
          <p:nvPr/>
        </p:nvSpPr>
        <p:spPr>
          <a:xfrm>
            <a:off x="1814360" y="2967335"/>
            <a:ext cx="2558196" cy="923330"/>
          </a:xfrm>
          <a:prstGeom prst="rect">
            <a:avLst/>
          </a:prstGeom>
          <a:noFill/>
        </p:spPr>
        <p:txBody>
          <a:bodyPr wrap="square">
            <a:spAutoFit/>
          </a:bodyPr>
          <a:lstStyle/>
          <a:p>
            <a:r>
              <a:rPr lang="en-AU" b="1" dirty="0">
                <a:solidFill>
                  <a:srgbClr val="686868"/>
                </a:solidFill>
                <a:latin typeface="Open sans" panose="020B0606030504020204" pitchFamily="34" charset="0"/>
              </a:rPr>
              <a:t>If you don’t filter carefully the data, you get rubbish viz!</a:t>
            </a:r>
            <a:endParaRPr lang="en-AU" b="1" i="0" dirty="0">
              <a:solidFill>
                <a:srgbClr val="686868"/>
              </a:solidFill>
              <a:effectLst/>
              <a:latin typeface="Open sans" panose="020B0606030504020204" pitchFamily="34" charset="0"/>
            </a:endParaRPr>
          </a:p>
        </p:txBody>
      </p:sp>
      <p:grpSp>
        <p:nvGrpSpPr>
          <p:cNvPr id="19" name="Group 18">
            <a:extLst>
              <a:ext uri="{FF2B5EF4-FFF2-40B4-BE49-F238E27FC236}">
                <a16:creationId xmlns:a16="http://schemas.microsoft.com/office/drawing/2014/main" id="{3C64BF57-1A79-6E82-C81E-ED85A52FCA33}"/>
              </a:ext>
            </a:extLst>
          </p:cNvPr>
          <p:cNvGrpSpPr/>
          <p:nvPr/>
        </p:nvGrpSpPr>
        <p:grpSpPr>
          <a:xfrm>
            <a:off x="2255350" y="2135979"/>
            <a:ext cx="930600" cy="672120"/>
            <a:chOff x="2255350" y="2135979"/>
            <a:chExt cx="930600" cy="67212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636DBA8-BEEF-A8B2-5850-3D55D3C2EF5B}"/>
                    </a:ext>
                  </a:extLst>
                </p14:cNvPr>
                <p14:cNvContentPartPr/>
                <p14:nvPr/>
              </p14:nvContentPartPr>
              <p14:xfrm>
                <a:off x="2255350" y="2135979"/>
                <a:ext cx="930600" cy="672120"/>
              </p14:xfrm>
            </p:contentPart>
          </mc:Choice>
          <mc:Fallback xmlns="">
            <p:pic>
              <p:nvPicPr>
                <p:cNvPr id="14" name="Ink 13">
                  <a:extLst>
                    <a:ext uri="{FF2B5EF4-FFF2-40B4-BE49-F238E27FC236}">
                      <a16:creationId xmlns:a16="http://schemas.microsoft.com/office/drawing/2014/main" id="{9636DBA8-BEEF-A8B2-5850-3D55D3C2EF5B}"/>
                    </a:ext>
                  </a:extLst>
                </p:cNvPr>
                <p:cNvPicPr/>
                <p:nvPr/>
              </p:nvPicPr>
              <p:blipFill>
                <a:blip r:embed="rId8"/>
                <a:stretch>
                  <a:fillRect/>
                </a:stretch>
              </p:blipFill>
              <p:spPr>
                <a:xfrm>
                  <a:off x="2237710" y="2117979"/>
                  <a:ext cx="96624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75685449-039E-198B-6F4C-72AA024FE58E}"/>
                    </a:ext>
                  </a:extLst>
                </p14:cNvPr>
                <p14:cNvContentPartPr/>
                <p14:nvPr/>
              </p14:nvContentPartPr>
              <p14:xfrm>
                <a:off x="2687710" y="2419659"/>
                <a:ext cx="1800" cy="117720"/>
              </p14:xfrm>
            </p:contentPart>
          </mc:Choice>
          <mc:Fallback xmlns="">
            <p:pic>
              <p:nvPicPr>
                <p:cNvPr id="16" name="Ink 15">
                  <a:extLst>
                    <a:ext uri="{FF2B5EF4-FFF2-40B4-BE49-F238E27FC236}">
                      <a16:creationId xmlns:a16="http://schemas.microsoft.com/office/drawing/2014/main" id="{75685449-039E-198B-6F4C-72AA024FE58E}"/>
                    </a:ext>
                  </a:extLst>
                </p:cNvPr>
                <p:cNvPicPr/>
                <p:nvPr/>
              </p:nvPicPr>
              <p:blipFill>
                <a:blip r:embed="rId10"/>
                <a:stretch>
                  <a:fillRect/>
                </a:stretch>
              </p:blipFill>
              <p:spPr>
                <a:xfrm>
                  <a:off x="2669710" y="2402019"/>
                  <a:ext cx="3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1CAC68BE-2F49-8DF0-AF40-877168C09C09}"/>
                    </a:ext>
                  </a:extLst>
                </p14:cNvPr>
                <p14:cNvContentPartPr/>
                <p14:nvPr/>
              </p14:nvContentPartPr>
              <p14:xfrm>
                <a:off x="2695630" y="2648619"/>
                <a:ext cx="360" cy="360"/>
              </p14:xfrm>
            </p:contentPart>
          </mc:Choice>
          <mc:Fallback xmlns="">
            <p:pic>
              <p:nvPicPr>
                <p:cNvPr id="18" name="Ink 17">
                  <a:extLst>
                    <a:ext uri="{FF2B5EF4-FFF2-40B4-BE49-F238E27FC236}">
                      <a16:creationId xmlns:a16="http://schemas.microsoft.com/office/drawing/2014/main" id="{1CAC68BE-2F49-8DF0-AF40-877168C09C09}"/>
                    </a:ext>
                  </a:extLst>
                </p:cNvPr>
                <p:cNvPicPr/>
                <p:nvPr/>
              </p:nvPicPr>
              <p:blipFill>
                <a:blip r:embed="rId12"/>
                <a:stretch>
                  <a:fillRect/>
                </a:stretch>
              </p:blipFill>
              <p:spPr>
                <a:xfrm>
                  <a:off x="2677990" y="2630619"/>
                  <a:ext cx="36000" cy="36000"/>
                </a:xfrm>
                <a:prstGeom prst="rect">
                  <a:avLst/>
                </a:prstGeom>
              </p:spPr>
            </p:pic>
          </mc:Fallback>
        </mc:AlternateContent>
      </p:grpSp>
      <p:pic>
        <p:nvPicPr>
          <p:cNvPr id="15" name="Picture 14">
            <a:extLst>
              <a:ext uri="{FF2B5EF4-FFF2-40B4-BE49-F238E27FC236}">
                <a16:creationId xmlns:a16="http://schemas.microsoft.com/office/drawing/2014/main" id="{F699F5F0-FCF9-CCE2-1DB2-B7066233499C}"/>
              </a:ext>
            </a:extLst>
          </p:cNvPr>
          <p:cNvPicPr>
            <a:picLocks noChangeAspect="1"/>
          </p:cNvPicPr>
          <p:nvPr/>
        </p:nvPicPr>
        <p:blipFill>
          <a:blip r:embed="rId13"/>
          <a:stretch>
            <a:fillRect/>
          </a:stretch>
        </p:blipFill>
        <p:spPr>
          <a:xfrm>
            <a:off x="5980088" y="1756018"/>
            <a:ext cx="5841267" cy="4778055"/>
          </a:xfrm>
          <a:prstGeom prst="rect">
            <a:avLst/>
          </a:prstGeom>
        </p:spPr>
      </p:pic>
      <p:pic>
        <p:nvPicPr>
          <p:cNvPr id="20" name="Picture 19">
            <a:extLst>
              <a:ext uri="{FF2B5EF4-FFF2-40B4-BE49-F238E27FC236}">
                <a16:creationId xmlns:a16="http://schemas.microsoft.com/office/drawing/2014/main" id="{7293A206-25AD-2D1C-1432-DEA06C708B64}"/>
              </a:ext>
            </a:extLst>
          </p:cNvPr>
          <p:cNvPicPr>
            <a:picLocks noChangeAspect="1"/>
          </p:cNvPicPr>
          <p:nvPr/>
        </p:nvPicPr>
        <p:blipFill>
          <a:blip r:embed="rId14"/>
          <a:stretch>
            <a:fillRect/>
          </a:stretch>
        </p:blipFill>
        <p:spPr>
          <a:xfrm>
            <a:off x="948783" y="4475635"/>
            <a:ext cx="5031306" cy="1497045"/>
          </a:xfrm>
          <a:prstGeom prst="rect">
            <a:avLst/>
          </a:prstGeom>
        </p:spPr>
      </p:pic>
    </p:spTree>
    <p:extLst>
      <p:ext uri="{BB962C8B-B14F-4D97-AF65-F5344CB8AC3E}">
        <p14:creationId xmlns:p14="http://schemas.microsoft.com/office/powerpoint/2010/main" val="363725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C0E4A-6F59-6C46-C1DC-B2A83DC174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9173F4-712D-C922-AE1B-C91227C4B691}"/>
              </a:ext>
            </a:extLst>
          </p:cNvPr>
          <p:cNvSpPr>
            <a:spLocks noGrp="1"/>
          </p:cNvSpPr>
          <p:nvPr>
            <p:ph type="title"/>
          </p:nvPr>
        </p:nvSpPr>
        <p:spPr/>
        <p:txBody>
          <a:bodyPr/>
          <a:lstStyle/>
          <a:p>
            <a:r>
              <a:rPr lang="en-US" dirty="0"/>
              <a:t>Visualize</a:t>
            </a:r>
          </a:p>
        </p:txBody>
      </p:sp>
      <p:grpSp>
        <p:nvGrpSpPr>
          <p:cNvPr id="4" name="Groupe 3">
            <a:extLst>
              <a:ext uri="{FF2B5EF4-FFF2-40B4-BE49-F238E27FC236}">
                <a16:creationId xmlns:a16="http://schemas.microsoft.com/office/drawing/2014/main" id="{D57CC37A-3280-8A97-5F95-6A34566B48B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6768B0A-05E1-F056-C9E7-34FD86178EF7}"/>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E5A1270-DB8E-0319-654F-A5F49E68AD4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E0E8BEF-4160-19BF-862D-AC7B9216A5F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04C5165-7354-8F27-979B-031DF560177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42808EB2-17D2-CE8F-27AE-332A8C7E1DC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552913A-6AE4-E06E-AAEF-413AB0F4A435}"/>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BD982DD-B2BC-EC42-494B-522A7317F21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37</a:t>
            </a:fld>
            <a:endParaRPr lang="en-AU" dirty="0"/>
          </a:p>
        </p:txBody>
      </p:sp>
      <p:sp>
        <p:nvSpPr>
          <p:cNvPr id="12" name="TextBox 11">
            <a:extLst>
              <a:ext uri="{FF2B5EF4-FFF2-40B4-BE49-F238E27FC236}">
                <a16:creationId xmlns:a16="http://schemas.microsoft.com/office/drawing/2014/main" id="{0CD2514A-948C-1FBD-B9EC-42A6A19098BC}"/>
              </a:ext>
            </a:extLst>
          </p:cNvPr>
          <p:cNvSpPr txBox="1"/>
          <p:nvPr/>
        </p:nvSpPr>
        <p:spPr>
          <a:xfrm>
            <a:off x="825536" y="2155410"/>
            <a:ext cx="2558196" cy="369332"/>
          </a:xfrm>
          <a:prstGeom prst="rect">
            <a:avLst/>
          </a:prstGeom>
          <a:noFill/>
        </p:spPr>
        <p:txBody>
          <a:bodyPr wrap="square">
            <a:spAutoFit/>
          </a:bodyPr>
          <a:lstStyle/>
          <a:p>
            <a:r>
              <a:rPr lang="en-AU" b="1" dirty="0">
                <a:solidFill>
                  <a:srgbClr val="686868"/>
                </a:solidFill>
                <a:latin typeface="Open sans" panose="020B0606030504020204" pitchFamily="34" charset="0"/>
              </a:rPr>
              <a:t>And customise </a:t>
            </a:r>
            <a:r>
              <a:rPr lang="en-AU" b="1" dirty="0">
                <a:solidFill>
                  <a:srgbClr val="686868"/>
                </a:solidFill>
                <a:latin typeface="Open sans" panose="020B0606030504020204" pitchFamily="34" charset="0"/>
                <a:sym typeface="Wingdings" panose="05000000000000000000" pitchFamily="2" charset="2"/>
              </a:rPr>
              <a:t></a:t>
            </a:r>
            <a:endParaRPr lang="en-AU" b="1" i="0" dirty="0">
              <a:solidFill>
                <a:srgbClr val="686868"/>
              </a:solidFill>
              <a:effectLst/>
              <a:latin typeface="Open sans" panose="020B0606030504020204" pitchFamily="34" charset="0"/>
            </a:endParaRPr>
          </a:p>
        </p:txBody>
      </p:sp>
      <p:grpSp>
        <p:nvGrpSpPr>
          <p:cNvPr id="19" name="Group 18">
            <a:extLst>
              <a:ext uri="{FF2B5EF4-FFF2-40B4-BE49-F238E27FC236}">
                <a16:creationId xmlns:a16="http://schemas.microsoft.com/office/drawing/2014/main" id="{8FB3CD2D-5D4C-AE99-BE81-A83BA1BC52FB}"/>
              </a:ext>
            </a:extLst>
          </p:cNvPr>
          <p:cNvGrpSpPr/>
          <p:nvPr/>
        </p:nvGrpSpPr>
        <p:grpSpPr>
          <a:xfrm>
            <a:off x="1266526" y="1324054"/>
            <a:ext cx="930600" cy="672120"/>
            <a:chOff x="2255350" y="2135979"/>
            <a:chExt cx="930600" cy="672120"/>
          </a:xfrm>
        </p:grpSpPr>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D47A518-316A-E882-C805-CAF375A8EEE4}"/>
                    </a:ext>
                  </a:extLst>
                </p14:cNvPr>
                <p14:cNvContentPartPr/>
                <p14:nvPr/>
              </p14:nvContentPartPr>
              <p14:xfrm>
                <a:off x="2255350" y="2135979"/>
                <a:ext cx="930600" cy="672120"/>
              </p14:xfrm>
            </p:contentPart>
          </mc:Choice>
          <mc:Fallback xmlns="">
            <p:pic>
              <p:nvPicPr>
                <p:cNvPr id="14" name="Ink 13">
                  <a:extLst>
                    <a:ext uri="{FF2B5EF4-FFF2-40B4-BE49-F238E27FC236}">
                      <a16:creationId xmlns:a16="http://schemas.microsoft.com/office/drawing/2014/main" id="{FD47A518-316A-E882-C805-CAF375A8EEE4}"/>
                    </a:ext>
                  </a:extLst>
                </p:cNvPr>
                <p:cNvPicPr/>
                <p:nvPr/>
              </p:nvPicPr>
              <p:blipFill>
                <a:blip r:embed="rId8"/>
                <a:stretch>
                  <a:fillRect/>
                </a:stretch>
              </p:blipFill>
              <p:spPr>
                <a:xfrm>
                  <a:off x="2237710" y="2117979"/>
                  <a:ext cx="966240" cy="707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740B3DBA-9013-31F1-8A24-00FD08774871}"/>
                    </a:ext>
                  </a:extLst>
                </p14:cNvPr>
                <p14:cNvContentPartPr/>
                <p14:nvPr/>
              </p14:nvContentPartPr>
              <p14:xfrm>
                <a:off x="2687710" y="2419659"/>
                <a:ext cx="1800" cy="117720"/>
              </p14:xfrm>
            </p:contentPart>
          </mc:Choice>
          <mc:Fallback xmlns="">
            <p:pic>
              <p:nvPicPr>
                <p:cNvPr id="16" name="Ink 15">
                  <a:extLst>
                    <a:ext uri="{FF2B5EF4-FFF2-40B4-BE49-F238E27FC236}">
                      <a16:creationId xmlns:a16="http://schemas.microsoft.com/office/drawing/2014/main" id="{740B3DBA-9013-31F1-8A24-00FD08774871}"/>
                    </a:ext>
                  </a:extLst>
                </p:cNvPr>
                <p:cNvPicPr/>
                <p:nvPr/>
              </p:nvPicPr>
              <p:blipFill>
                <a:blip r:embed="rId10"/>
                <a:stretch>
                  <a:fillRect/>
                </a:stretch>
              </p:blipFill>
              <p:spPr>
                <a:xfrm>
                  <a:off x="2669710" y="2402019"/>
                  <a:ext cx="374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F415EBAA-E100-8EAC-86C8-7D201C4A3D7D}"/>
                    </a:ext>
                  </a:extLst>
                </p14:cNvPr>
                <p14:cNvContentPartPr/>
                <p14:nvPr/>
              </p14:nvContentPartPr>
              <p14:xfrm>
                <a:off x="2695630" y="2648619"/>
                <a:ext cx="360" cy="360"/>
              </p14:xfrm>
            </p:contentPart>
          </mc:Choice>
          <mc:Fallback xmlns="">
            <p:pic>
              <p:nvPicPr>
                <p:cNvPr id="18" name="Ink 17">
                  <a:extLst>
                    <a:ext uri="{FF2B5EF4-FFF2-40B4-BE49-F238E27FC236}">
                      <a16:creationId xmlns:a16="http://schemas.microsoft.com/office/drawing/2014/main" id="{F415EBAA-E100-8EAC-86C8-7D201C4A3D7D}"/>
                    </a:ext>
                  </a:extLst>
                </p:cNvPr>
                <p:cNvPicPr/>
                <p:nvPr/>
              </p:nvPicPr>
              <p:blipFill>
                <a:blip r:embed="rId12"/>
                <a:stretch>
                  <a:fillRect/>
                </a:stretch>
              </p:blipFill>
              <p:spPr>
                <a:xfrm>
                  <a:off x="2677990" y="2630619"/>
                  <a:ext cx="36000" cy="36000"/>
                </a:xfrm>
                <a:prstGeom prst="rect">
                  <a:avLst/>
                </a:prstGeom>
              </p:spPr>
            </p:pic>
          </mc:Fallback>
        </mc:AlternateContent>
      </p:grpSp>
      <p:pic>
        <p:nvPicPr>
          <p:cNvPr id="13" name="Picture 12">
            <a:extLst>
              <a:ext uri="{FF2B5EF4-FFF2-40B4-BE49-F238E27FC236}">
                <a16:creationId xmlns:a16="http://schemas.microsoft.com/office/drawing/2014/main" id="{BEB86CDD-AA92-7397-5858-59F1990CB5F1}"/>
              </a:ext>
            </a:extLst>
          </p:cNvPr>
          <p:cNvPicPr>
            <a:picLocks noChangeAspect="1"/>
          </p:cNvPicPr>
          <p:nvPr/>
        </p:nvPicPr>
        <p:blipFill>
          <a:blip r:embed="rId13"/>
          <a:stretch>
            <a:fillRect/>
          </a:stretch>
        </p:blipFill>
        <p:spPr>
          <a:xfrm>
            <a:off x="2939192" y="1214703"/>
            <a:ext cx="3344232" cy="3336666"/>
          </a:xfrm>
          <a:prstGeom prst="rect">
            <a:avLst/>
          </a:prstGeom>
        </p:spPr>
      </p:pic>
      <p:pic>
        <p:nvPicPr>
          <p:cNvPr id="21" name="Picture 20">
            <a:extLst>
              <a:ext uri="{FF2B5EF4-FFF2-40B4-BE49-F238E27FC236}">
                <a16:creationId xmlns:a16="http://schemas.microsoft.com/office/drawing/2014/main" id="{0A0D5315-5BB4-DA67-2685-F007DE84969F}"/>
              </a:ext>
            </a:extLst>
          </p:cNvPr>
          <p:cNvPicPr>
            <a:picLocks noChangeAspect="1"/>
          </p:cNvPicPr>
          <p:nvPr/>
        </p:nvPicPr>
        <p:blipFill>
          <a:blip r:embed="rId14"/>
          <a:stretch>
            <a:fillRect/>
          </a:stretch>
        </p:blipFill>
        <p:spPr>
          <a:xfrm>
            <a:off x="6053046" y="1214703"/>
            <a:ext cx="5950566" cy="4925966"/>
          </a:xfrm>
          <a:prstGeom prst="rect">
            <a:avLst/>
          </a:prstGeom>
        </p:spPr>
      </p:pic>
      <p:pic>
        <p:nvPicPr>
          <p:cNvPr id="23" name="Picture 22">
            <a:extLst>
              <a:ext uri="{FF2B5EF4-FFF2-40B4-BE49-F238E27FC236}">
                <a16:creationId xmlns:a16="http://schemas.microsoft.com/office/drawing/2014/main" id="{3B724B07-EC33-6906-BCF8-3AA130327EE9}"/>
              </a:ext>
            </a:extLst>
          </p:cNvPr>
          <p:cNvPicPr>
            <a:picLocks noChangeAspect="1"/>
          </p:cNvPicPr>
          <p:nvPr/>
        </p:nvPicPr>
        <p:blipFill>
          <a:blip r:embed="rId15"/>
          <a:stretch>
            <a:fillRect/>
          </a:stretch>
        </p:blipFill>
        <p:spPr>
          <a:xfrm>
            <a:off x="825537" y="4856565"/>
            <a:ext cx="5277506" cy="1126449"/>
          </a:xfrm>
          <a:prstGeom prst="rect">
            <a:avLst/>
          </a:prstGeom>
        </p:spPr>
      </p:pic>
    </p:spTree>
    <p:extLst>
      <p:ext uri="{BB962C8B-B14F-4D97-AF65-F5344CB8AC3E}">
        <p14:creationId xmlns:p14="http://schemas.microsoft.com/office/powerpoint/2010/main" val="639797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DD657-A7DC-7A5F-C2E3-55332AF2B6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F2C481-2EBC-C184-387C-F2C96D81577E}"/>
              </a:ext>
            </a:extLst>
          </p:cNvPr>
          <p:cNvSpPr>
            <a:spLocks noGrp="1"/>
          </p:cNvSpPr>
          <p:nvPr>
            <p:ph type="title"/>
          </p:nvPr>
        </p:nvSpPr>
        <p:spPr/>
        <p:txBody>
          <a:bodyPr/>
          <a:lstStyle/>
          <a:p>
            <a:r>
              <a:rPr lang="en-US" dirty="0"/>
              <a:t>Share</a:t>
            </a:r>
          </a:p>
        </p:txBody>
      </p:sp>
      <p:grpSp>
        <p:nvGrpSpPr>
          <p:cNvPr id="4" name="Groupe 3">
            <a:extLst>
              <a:ext uri="{FF2B5EF4-FFF2-40B4-BE49-F238E27FC236}">
                <a16:creationId xmlns:a16="http://schemas.microsoft.com/office/drawing/2014/main" id="{39426B6E-BF9B-E7EB-76A0-815064AAFF8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830AD7E-3186-B465-D331-AD9E32053E9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D276E618-B9DD-CCFB-54D5-6A0CBD35E9C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A699E807-DDB1-85DF-5CF1-8F23C069312E}"/>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693929B7-55B2-56E8-98B7-1023D3572A3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ACCAF28-B5C2-2B3E-66CD-CAEA4049725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1A78422-F06F-BB46-AA4D-FD4191841ED9}"/>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92FC97B2-5A26-843F-DC75-24016554884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38</a:t>
            </a:fld>
            <a:endParaRPr lang="en-AU" dirty="0"/>
          </a:p>
        </p:txBody>
      </p:sp>
      <p:pic>
        <p:nvPicPr>
          <p:cNvPr id="12" name="Picture 11">
            <a:extLst>
              <a:ext uri="{FF2B5EF4-FFF2-40B4-BE49-F238E27FC236}">
                <a16:creationId xmlns:a16="http://schemas.microsoft.com/office/drawing/2014/main" id="{F5D21F2B-7B75-F166-575E-8DC1E678D531}"/>
              </a:ext>
            </a:extLst>
          </p:cNvPr>
          <p:cNvPicPr>
            <a:picLocks noChangeAspect="1"/>
          </p:cNvPicPr>
          <p:nvPr/>
        </p:nvPicPr>
        <p:blipFill>
          <a:blip r:embed="rId7"/>
          <a:stretch>
            <a:fillRect/>
          </a:stretch>
        </p:blipFill>
        <p:spPr>
          <a:xfrm>
            <a:off x="2318863" y="1654661"/>
            <a:ext cx="7392432" cy="2286319"/>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FB3A5287-7F4C-5094-44CF-E071502D3302}"/>
                  </a:ext>
                </a:extLst>
              </p14:cNvPr>
              <p14:cNvContentPartPr/>
              <p14:nvPr/>
            </p14:nvContentPartPr>
            <p14:xfrm>
              <a:off x="6594795" y="1764003"/>
              <a:ext cx="949680" cy="890640"/>
            </p14:xfrm>
          </p:contentPart>
        </mc:Choice>
        <mc:Fallback xmlns="">
          <p:pic>
            <p:nvPicPr>
              <p:cNvPr id="13" name="Ink 12">
                <a:extLst>
                  <a:ext uri="{FF2B5EF4-FFF2-40B4-BE49-F238E27FC236}">
                    <a16:creationId xmlns:a16="http://schemas.microsoft.com/office/drawing/2014/main" id="{FB3A5287-7F4C-5094-44CF-E071502D3302}"/>
                  </a:ext>
                </a:extLst>
              </p:cNvPr>
              <p:cNvPicPr/>
              <p:nvPr/>
            </p:nvPicPr>
            <p:blipFill>
              <a:blip r:embed="rId9"/>
              <a:stretch>
                <a:fillRect/>
              </a:stretch>
            </p:blipFill>
            <p:spPr>
              <a:xfrm>
                <a:off x="6580755" y="1749963"/>
                <a:ext cx="97812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B98DDE58-010B-9195-E252-B4723D545E14}"/>
                  </a:ext>
                </a:extLst>
              </p14:cNvPr>
              <p14:cNvContentPartPr/>
              <p14:nvPr/>
            </p14:nvContentPartPr>
            <p14:xfrm>
              <a:off x="7750395" y="1771923"/>
              <a:ext cx="1257480" cy="932040"/>
            </p14:xfrm>
          </p:contentPart>
        </mc:Choice>
        <mc:Fallback xmlns="">
          <p:pic>
            <p:nvPicPr>
              <p:cNvPr id="16" name="Ink 15">
                <a:extLst>
                  <a:ext uri="{FF2B5EF4-FFF2-40B4-BE49-F238E27FC236}">
                    <a16:creationId xmlns:a16="http://schemas.microsoft.com/office/drawing/2014/main" id="{B98DDE58-010B-9195-E252-B4723D545E14}"/>
                  </a:ext>
                </a:extLst>
              </p:cNvPr>
              <p:cNvPicPr/>
              <p:nvPr/>
            </p:nvPicPr>
            <p:blipFill>
              <a:blip r:embed="rId11"/>
              <a:stretch>
                <a:fillRect/>
              </a:stretch>
            </p:blipFill>
            <p:spPr>
              <a:xfrm>
                <a:off x="7736355" y="1757883"/>
                <a:ext cx="1285920" cy="960120"/>
              </a:xfrm>
              <a:prstGeom prst="rect">
                <a:avLst/>
              </a:prstGeom>
            </p:spPr>
          </p:pic>
        </mc:Fallback>
      </mc:AlternateContent>
    </p:spTree>
    <p:extLst>
      <p:ext uri="{BB962C8B-B14F-4D97-AF65-F5344CB8AC3E}">
        <p14:creationId xmlns:p14="http://schemas.microsoft.com/office/powerpoint/2010/main" val="784443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5911F-36CB-B7CE-9AA5-63E9B55753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7612826-5891-C2B4-9CD9-03CF2DEAD4EC}"/>
              </a:ext>
            </a:extLst>
          </p:cNvPr>
          <p:cNvSpPr>
            <a:spLocks noGrp="1"/>
          </p:cNvSpPr>
          <p:nvPr>
            <p:ph type="title"/>
          </p:nvPr>
        </p:nvSpPr>
        <p:spPr/>
        <p:txBody>
          <a:bodyPr/>
          <a:lstStyle/>
          <a:p>
            <a:r>
              <a:rPr lang="en-US" dirty="0"/>
              <a:t>Share</a:t>
            </a:r>
          </a:p>
        </p:txBody>
      </p:sp>
      <p:grpSp>
        <p:nvGrpSpPr>
          <p:cNvPr id="4" name="Groupe 3">
            <a:extLst>
              <a:ext uri="{FF2B5EF4-FFF2-40B4-BE49-F238E27FC236}">
                <a16:creationId xmlns:a16="http://schemas.microsoft.com/office/drawing/2014/main" id="{092EA6F3-942E-6874-F0BD-E6652B913FE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3691FDC-B4FF-D246-10B7-BB9B2550F33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BE97503B-3D64-596F-B91B-3AE8EE4E098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0C52827B-0966-E731-33F1-FFD13F45186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1FE1F22-4144-4969-6091-222692C6CA50}"/>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BE1B431-41ED-EFE4-7D49-B48B1354CAB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D9739370-DC14-6757-4102-93AA20A82834}"/>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222D74C9-FCE7-485A-45C3-9AC0B54C103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39</a:t>
            </a:fld>
            <a:endParaRPr lang="en-AU" dirty="0"/>
          </a:p>
        </p:txBody>
      </p:sp>
      <p:pic>
        <p:nvPicPr>
          <p:cNvPr id="12" name="Picture 11">
            <a:extLst>
              <a:ext uri="{FF2B5EF4-FFF2-40B4-BE49-F238E27FC236}">
                <a16:creationId xmlns:a16="http://schemas.microsoft.com/office/drawing/2014/main" id="{316F24C3-BEDB-0973-771C-18AE20C9B76E}"/>
              </a:ext>
            </a:extLst>
          </p:cNvPr>
          <p:cNvPicPr>
            <a:picLocks noChangeAspect="1"/>
          </p:cNvPicPr>
          <p:nvPr/>
        </p:nvPicPr>
        <p:blipFill>
          <a:blip r:embed="rId7"/>
          <a:stretch>
            <a:fillRect/>
          </a:stretch>
        </p:blipFill>
        <p:spPr>
          <a:xfrm>
            <a:off x="2318863" y="1654661"/>
            <a:ext cx="7392432" cy="2286319"/>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5F8E07DC-DBA0-1243-8BCE-C890985EA28E}"/>
                  </a:ext>
                </a:extLst>
              </p14:cNvPr>
              <p14:cNvContentPartPr/>
              <p14:nvPr/>
            </p14:nvContentPartPr>
            <p14:xfrm>
              <a:off x="6594795" y="1764003"/>
              <a:ext cx="949680" cy="890640"/>
            </p14:xfrm>
          </p:contentPart>
        </mc:Choice>
        <mc:Fallback xmlns="">
          <p:pic>
            <p:nvPicPr>
              <p:cNvPr id="13" name="Ink 12">
                <a:extLst>
                  <a:ext uri="{FF2B5EF4-FFF2-40B4-BE49-F238E27FC236}">
                    <a16:creationId xmlns:a16="http://schemas.microsoft.com/office/drawing/2014/main" id="{5F8E07DC-DBA0-1243-8BCE-C890985EA28E}"/>
                  </a:ext>
                </a:extLst>
              </p:cNvPr>
              <p:cNvPicPr/>
              <p:nvPr/>
            </p:nvPicPr>
            <p:blipFill>
              <a:blip r:embed="rId9"/>
              <a:stretch>
                <a:fillRect/>
              </a:stretch>
            </p:blipFill>
            <p:spPr>
              <a:xfrm>
                <a:off x="6580755" y="1749963"/>
                <a:ext cx="978120" cy="919080"/>
              </a:xfrm>
              <a:prstGeom prst="rect">
                <a:avLst/>
              </a:prstGeom>
            </p:spPr>
          </p:pic>
        </mc:Fallback>
      </mc:AlternateContent>
      <p:sp>
        <p:nvSpPr>
          <p:cNvPr id="17" name="TextBox 16">
            <a:extLst>
              <a:ext uri="{FF2B5EF4-FFF2-40B4-BE49-F238E27FC236}">
                <a16:creationId xmlns:a16="http://schemas.microsoft.com/office/drawing/2014/main" id="{E68C4D74-1067-893F-6737-D95F8572956B}"/>
              </a:ext>
            </a:extLst>
          </p:cNvPr>
          <p:cNvSpPr txBox="1"/>
          <p:nvPr/>
        </p:nvSpPr>
        <p:spPr>
          <a:xfrm>
            <a:off x="1221900" y="3940980"/>
            <a:ext cx="3002142" cy="646331"/>
          </a:xfrm>
          <a:prstGeom prst="rect">
            <a:avLst/>
          </a:prstGeom>
          <a:noFill/>
        </p:spPr>
        <p:txBody>
          <a:bodyPr wrap="square">
            <a:spAutoFit/>
          </a:bodyPr>
          <a:lstStyle/>
          <a:p>
            <a:r>
              <a:rPr lang="en-AU" dirty="0">
                <a:solidFill>
                  <a:srgbClr val="C00000"/>
                </a:solidFill>
                <a:latin typeface="Open sans" panose="020B0606030504020204" pitchFamily="34" charset="0"/>
              </a:rPr>
              <a:t>Share for non-coders</a:t>
            </a:r>
          </a:p>
          <a:p>
            <a:r>
              <a:rPr lang="en-AU" dirty="0">
                <a:solidFill>
                  <a:schemeClr val="tx1">
                    <a:lumMod val="50000"/>
                    <a:lumOff val="50000"/>
                  </a:schemeClr>
                </a:solidFill>
                <a:latin typeface="Open sans" panose="020B0606030504020204" pitchFamily="34" charset="0"/>
              </a:rPr>
              <a:t>links to DE</a:t>
            </a:r>
            <a:endParaRPr lang="en-AU" dirty="0">
              <a:solidFill>
                <a:schemeClr val="tx1">
                  <a:lumMod val="50000"/>
                  <a:lumOff val="50000"/>
                </a:schemeClr>
              </a:solidFill>
            </a:endParaRPr>
          </a:p>
        </p:txBody>
      </p:sp>
      <p:pic>
        <p:nvPicPr>
          <p:cNvPr id="19" name="Picture 18">
            <a:extLst>
              <a:ext uri="{FF2B5EF4-FFF2-40B4-BE49-F238E27FC236}">
                <a16:creationId xmlns:a16="http://schemas.microsoft.com/office/drawing/2014/main" id="{8A95F0E8-9F6C-ADAF-5D1F-5DE1F2A25612}"/>
              </a:ext>
            </a:extLst>
          </p:cNvPr>
          <p:cNvPicPr>
            <a:picLocks noChangeAspect="1"/>
          </p:cNvPicPr>
          <p:nvPr/>
        </p:nvPicPr>
        <p:blipFill>
          <a:blip r:embed="rId10"/>
          <a:srcRect t="12019" b="15069"/>
          <a:stretch/>
        </p:blipFill>
        <p:spPr>
          <a:xfrm>
            <a:off x="900051" y="4587311"/>
            <a:ext cx="10841261" cy="1497900"/>
          </a:xfrm>
          <a:prstGeom prst="rect">
            <a:avLst/>
          </a:prstGeom>
        </p:spPr>
      </p:pic>
    </p:spTree>
    <p:extLst>
      <p:ext uri="{BB962C8B-B14F-4D97-AF65-F5344CB8AC3E}">
        <p14:creationId xmlns:p14="http://schemas.microsoft.com/office/powerpoint/2010/main" val="249955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Link</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a:t>
            </a:fld>
            <a:endParaRPr lang="en-AU" dirty="0"/>
          </a:p>
        </p:txBody>
      </p:sp>
      <p:sp>
        <p:nvSpPr>
          <p:cNvPr id="2" name="TextBox 1">
            <a:extLst>
              <a:ext uri="{FF2B5EF4-FFF2-40B4-BE49-F238E27FC236}">
                <a16:creationId xmlns:a16="http://schemas.microsoft.com/office/drawing/2014/main" id="{1FE9CBDF-9F88-FC4B-66F0-9171E585AEDD}"/>
              </a:ext>
            </a:extLst>
          </p:cNvPr>
          <p:cNvSpPr txBox="1"/>
          <p:nvPr/>
        </p:nvSpPr>
        <p:spPr>
          <a:xfrm>
            <a:off x="2481030" y="2076051"/>
            <a:ext cx="74697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https://stats.pacificdata.org/</a:t>
            </a:r>
            <a:endParaRPr lang="en-US" sz="4400" dirty="0">
              <a:ea typeface="Calibri"/>
              <a:cs typeface="Calibri"/>
            </a:endParaRPr>
          </a:p>
        </p:txBody>
      </p:sp>
    </p:spTree>
    <p:extLst>
      <p:ext uri="{BB962C8B-B14F-4D97-AF65-F5344CB8AC3E}">
        <p14:creationId xmlns:p14="http://schemas.microsoft.com/office/powerpoint/2010/main" val="3408185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55D41-C073-F997-174D-8933FF2B356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DFC0D2-5B0E-1E7E-75CF-0570451A30DA}"/>
              </a:ext>
            </a:extLst>
          </p:cNvPr>
          <p:cNvSpPr>
            <a:spLocks noGrp="1"/>
          </p:cNvSpPr>
          <p:nvPr>
            <p:ph type="title"/>
          </p:nvPr>
        </p:nvSpPr>
        <p:spPr/>
        <p:txBody>
          <a:bodyPr/>
          <a:lstStyle/>
          <a:p>
            <a:r>
              <a:rPr lang="en-US" dirty="0"/>
              <a:t>Share</a:t>
            </a:r>
          </a:p>
        </p:txBody>
      </p:sp>
      <p:grpSp>
        <p:nvGrpSpPr>
          <p:cNvPr id="4" name="Groupe 3">
            <a:extLst>
              <a:ext uri="{FF2B5EF4-FFF2-40B4-BE49-F238E27FC236}">
                <a16:creationId xmlns:a16="http://schemas.microsoft.com/office/drawing/2014/main" id="{3F85378C-D751-14BE-715A-CD1B0057610E}"/>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FBC614C6-F883-A251-8B14-6A406EBBBF8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94DAF43-830A-F427-8861-FCF469C3A7B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D72ACB52-934E-25C5-8ADB-4E5646FB6C2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06D0C9EF-6256-E540-6656-302FB4DFFF9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B33FE123-2830-AEFF-4CB7-B9C8B0AA630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15C116D-B2BE-5722-61F8-131F4B5823D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1CC9BFC-4D44-977A-F509-6A2EA0DE340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40</a:t>
            </a:fld>
            <a:endParaRPr lang="en-AU" dirty="0"/>
          </a:p>
        </p:txBody>
      </p:sp>
      <p:pic>
        <p:nvPicPr>
          <p:cNvPr id="12" name="Picture 11">
            <a:extLst>
              <a:ext uri="{FF2B5EF4-FFF2-40B4-BE49-F238E27FC236}">
                <a16:creationId xmlns:a16="http://schemas.microsoft.com/office/drawing/2014/main" id="{F76B8AEE-6A7B-E181-6C64-2DC894A9D3FA}"/>
              </a:ext>
            </a:extLst>
          </p:cNvPr>
          <p:cNvPicPr>
            <a:picLocks noChangeAspect="1"/>
          </p:cNvPicPr>
          <p:nvPr/>
        </p:nvPicPr>
        <p:blipFill>
          <a:blip r:embed="rId7"/>
          <a:stretch>
            <a:fillRect/>
          </a:stretch>
        </p:blipFill>
        <p:spPr>
          <a:xfrm>
            <a:off x="2318863" y="1654661"/>
            <a:ext cx="7392432" cy="2286319"/>
          </a:xfrm>
          <a:prstGeom prst="rect">
            <a:avLst/>
          </a:prstGeom>
        </p:spPr>
      </p:pic>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DDB18A04-64FB-E193-0447-1094C28C1BC1}"/>
                  </a:ext>
                </a:extLst>
              </p14:cNvPr>
              <p14:cNvContentPartPr/>
              <p14:nvPr/>
            </p14:nvContentPartPr>
            <p14:xfrm>
              <a:off x="7750395" y="1771923"/>
              <a:ext cx="1257480" cy="932040"/>
            </p14:xfrm>
          </p:contentPart>
        </mc:Choice>
        <mc:Fallback xmlns="">
          <p:pic>
            <p:nvPicPr>
              <p:cNvPr id="16" name="Ink 15">
                <a:extLst>
                  <a:ext uri="{FF2B5EF4-FFF2-40B4-BE49-F238E27FC236}">
                    <a16:creationId xmlns:a16="http://schemas.microsoft.com/office/drawing/2014/main" id="{DDB18A04-64FB-E193-0447-1094C28C1BC1}"/>
                  </a:ext>
                </a:extLst>
              </p:cNvPr>
              <p:cNvPicPr/>
              <p:nvPr/>
            </p:nvPicPr>
            <p:blipFill>
              <a:blip r:embed="rId9"/>
              <a:stretch>
                <a:fillRect/>
              </a:stretch>
            </p:blipFill>
            <p:spPr>
              <a:xfrm>
                <a:off x="7736355" y="1757883"/>
                <a:ext cx="1285920" cy="960120"/>
              </a:xfrm>
              <a:prstGeom prst="rect">
                <a:avLst/>
              </a:prstGeom>
            </p:spPr>
          </p:pic>
        </mc:Fallback>
      </mc:AlternateContent>
      <p:sp>
        <p:nvSpPr>
          <p:cNvPr id="21" name="TextBox 20">
            <a:extLst>
              <a:ext uri="{FF2B5EF4-FFF2-40B4-BE49-F238E27FC236}">
                <a16:creationId xmlns:a16="http://schemas.microsoft.com/office/drawing/2014/main" id="{D9BFC8CB-2DF1-1FC0-20F4-1FA0E323AED5}"/>
              </a:ext>
            </a:extLst>
          </p:cNvPr>
          <p:cNvSpPr txBox="1"/>
          <p:nvPr/>
        </p:nvSpPr>
        <p:spPr>
          <a:xfrm>
            <a:off x="5071109" y="3940980"/>
            <a:ext cx="3002142" cy="646331"/>
          </a:xfrm>
          <a:prstGeom prst="rect">
            <a:avLst/>
          </a:prstGeom>
          <a:noFill/>
        </p:spPr>
        <p:txBody>
          <a:bodyPr wrap="square">
            <a:spAutoFit/>
          </a:bodyPr>
          <a:lstStyle/>
          <a:p>
            <a:r>
              <a:rPr lang="en-AU" dirty="0">
                <a:solidFill>
                  <a:schemeClr val="accent6">
                    <a:lumMod val="75000"/>
                  </a:schemeClr>
                </a:solidFill>
                <a:latin typeface="Open sans" panose="020B0606030504020204" pitchFamily="34" charset="0"/>
              </a:rPr>
              <a:t>Share for coders</a:t>
            </a:r>
          </a:p>
          <a:p>
            <a:r>
              <a:rPr lang="en-AU" dirty="0">
                <a:solidFill>
                  <a:schemeClr val="tx1">
                    <a:lumMod val="50000"/>
                    <a:lumOff val="50000"/>
                  </a:schemeClr>
                </a:solidFill>
                <a:latin typeface="Open sans" panose="020B0606030504020204" pitchFamily="34" charset="0"/>
              </a:rPr>
              <a:t>links to SDMX API</a:t>
            </a:r>
            <a:endParaRPr lang="en-AU" dirty="0">
              <a:solidFill>
                <a:schemeClr val="tx1">
                  <a:lumMod val="50000"/>
                  <a:lumOff val="50000"/>
                </a:schemeClr>
              </a:solidFill>
            </a:endParaRPr>
          </a:p>
        </p:txBody>
      </p:sp>
      <p:pic>
        <p:nvPicPr>
          <p:cNvPr id="23" name="Picture 22">
            <a:extLst>
              <a:ext uri="{FF2B5EF4-FFF2-40B4-BE49-F238E27FC236}">
                <a16:creationId xmlns:a16="http://schemas.microsoft.com/office/drawing/2014/main" id="{40088C61-6F3A-3A4A-1D08-5DA7DE5F8399}"/>
              </a:ext>
            </a:extLst>
          </p:cNvPr>
          <p:cNvPicPr>
            <a:picLocks noChangeAspect="1"/>
          </p:cNvPicPr>
          <p:nvPr/>
        </p:nvPicPr>
        <p:blipFill>
          <a:blip r:embed="rId10"/>
          <a:srcRect t="13421"/>
          <a:stretch/>
        </p:blipFill>
        <p:spPr>
          <a:xfrm>
            <a:off x="714905" y="4641421"/>
            <a:ext cx="11296568" cy="2017337"/>
          </a:xfrm>
          <a:prstGeom prst="rect">
            <a:avLst/>
          </a:prstGeom>
        </p:spPr>
      </p:pic>
    </p:spTree>
    <p:extLst>
      <p:ext uri="{BB962C8B-B14F-4D97-AF65-F5344CB8AC3E}">
        <p14:creationId xmlns:p14="http://schemas.microsoft.com/office/powerpoint/2010/main" val="32152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D091-82F3-797A-1F8A-45C5FCA6C34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8F74C79-2F6B-B8BE-8827-55F2AE7A3D8C}"/>
              </a:ext>
            </a:extLst>
          </p:cNvPr>
          <p:cNvSpPr>
            <a:spLocks noGrp="1"/>
          </p:cNvSpPr>
          <p:nvPr>
            <p:ph type="title"/>
          </p:nvPr>
        </p:nvSpPr>
        <p:spPr/>
        <p:txBody>
          <a:bodyPr/>
          <a:lstStyle/>
          <a:p>
            <a:r>
              <a:rPr lang="en-US" dirty="0"/>
              <a:t>Share</a:t>
            </a:r>
          </a:p>
        </p:txBody>
      </p:sp>
      <p:grpSp>
        <p:nvGrpSpPr>
          <p:cNvPr id="4" name="Groupe 3">
            <a:extLst>
              <a:ext uri="{FF2B5EF4-FFF2-40B4-BE49-F238E27FC236}">
                <a16:creationId xmlns:a16="http://schemas.microsoft.com/office/drawing/2014/main" id="{42945EA5-D587-AE71-5CF7-6B10D07A058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E1D3977-5AA7-6804-D79D-9A0C0619E4F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FD6941CA-C177-42FE-5071-C69799398026}"/>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B4809D0F-3DC4-A951-30B2-79CDC3A6C28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5B76734-C0AE-2739-018F-9693E0369A4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CC36748-714C-FBC7-7FCB-0DB78ABB8DD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1F8FA5D-5364-76E0-28EF-0AF5838F180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6481DCD-CDE9-36AA-F573-713D63A9CC55}"/>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41</a:t>
            </a:fld>
            <a:endParaRPr lang="en-AU" dirty="0"/>
          </a:p>
        </p:txBody>
      </p:sp>
      <p:pic>
        <p:nvPicPr>
          <p:cNvPr id="12" name="Picture 11">
            <a:extLst>
              <a:ext uri="{FF2B5EF4-FFF2-40B4-BE49-F238E27FC236}">
                <a16:creationId xmlns:a16="http://schemas.microsoft.com/office/drawing/2014/main" id="{B0BFFCDC-9443-8753-8A15-DD6FB75F7DE6}"/>
              </a:ext>
            </a:extLst>
          </p:cNvPr>
          <p:cNvPicPr>
            <a:picLocks noChangeAspect="1"/>
          </p:cNvPicPr>
          <p:nvPr/>
        </p:nvPicPr>
        <p:blipFill>
          <a:blip r:embed="rId7"/>
          <a:stretch>
            <a:fillRect/>
          </a:stretch>
        </p:blipFill>
        <p:spPr>
          <a:xfrm>
            <a:off x="2318863" y="1654661"/>
            <a:ext cx="7392432" cy="2286319"/>
          </a:xfrm>
          <a:prstGeom prst="rect">
            <a:avLst/>
          </a:prstGeom>
        </p:spPr>
      </p:pic>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A95D3176-CB50-C60D-C42F-241F61D4CE43}"/>
                  </a:ext>
                </a:extLst>
              </p14:cNvPr>
              <p14:cNvContentPartPr/>
              <p14:nvPr/>
            </p14:nvContentPartPr>
            <p14:xfrm>
              <a:off x="6594795" y="1764003"/>
              <a:ext cx="949680" cy="890640"/>
            </p14:xfrm>
          </p:contentPart>
        </mc:Choice>
        <mc:Fallback xmlns="">
          <p:pic>
            <p:nvPicPr>
              <p:cNvPr id="13" name="Ink 12">
                <a:extLst>
                  <a:ext uri="{FF2B5EF4-FFF2-40B4-BE49-F238E27FC236}">
                    <a16:creationId xmlns:a16="http://schemas.microsoft.com/office/drawing/2014/main" id="{A95D3176-CB50-C60D-C42F-241F61D4CE43}"/>
                  </a:ext>
                </a:extLst>
              </p:cNvPr>
              <p:cNvPicPr/>
              <p:nvPr/>
            </p:nvPicPr>
            <p:blipFill>
              <a:blip r:embed="rId9"/>
              <a:stretch>
                <a:fillRect/>
              </a:stretch>
            </p:blipFill>
            <p:spPr>
              <a:xfrm>
                <a:off x="6580755" y="1749963"/>
                <a:ext cx="978120" cy="919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29524B6C-78BD-99F8-424C-C735B06D2123}"/>
                  </a:ext>
                </a:extLst>
              </p14:cNvPr>
              <p14:cNvContentPartPr/>
              <p14:nvPr/>
            </p14:nvContentPartPr>
            <p14:xfrm>
              <a:off x="7750395" y="1771923"/>
              <a:ext cx="1257480" cy="932040"/>
            </p14:xfrm>
          </p:contentPart>
        </mc:Choice>
        <mc:Fallback xmlns="">
          <p:pic>
            <p:nvPicPr>
              <p:cNvPr id="16" name="Ink 15">
                <a:extLst>
                  <a:ext uri="{FF2B5EF4-FFF2-40B4-BE49-F238E27FC236}">
                    <a16:creationId xmlns:a16="http://schemas.microsoft.com/office/drawing/2014/main" id="{29524B6C-78BD-99F8-424C-C735B06D2123}"/>
                  </a:ext>
                </a:extLst>
              </p:cNvPr>
              <p:cNvPicPr/>
              <p:nvPr/>
            </p:nvPicPr>
            <p:blipFill>
              <a:blip r:embed="rId11"/>
              <a:stretch>
                <a:fillRect/>
              </a:stretch>
            </p:blipFill>
            <p:spPr>
              <a:xfrm>
                <a:off x="7736355" y="1757883"/>
                <a:ext cx="1285920" cy="960120"/>
              </a:xfrm>
              <a:prstGeom prst="rect">
                <a:avLst/>
              </a:prstGeom>
            </p:spPr>
          </p:pic>
        </mc:Fallback>
      </mc:AlternateContent>
      <p:sp>
        <p:nvSpPr>
          <p:cNvPr id="17" name="TextBox 16">
            <a:extLst>
              <a:ext uri="{FF2B5EF4-FFF2-40B4-BE49-F238E27FC236}">
                <a16:creationId xmlns:a16="http://schemas.microsoft.com/office/drawing/2014/main" id="{078F7130-F881-2034-FFD1-B2B252347319}"/>
              </a:ext>
            </a:extLst>
          </p:cNvPr>
          <p:cNvSpPr txBox="1"/>
          <p:nvPr/>
        </p:nvSpPr>
        <p:spPr>
          <a:xfrm>
            <a:off x="1399925" y="4391411"/>
            <a:ext cx="3002142" cy="646331"/>
          </a:xfrm>
          <a:prstGeom prst="rect">
            <a:avLst/>
          </a:prstGeom>
          <a:noFill/>
        </p:spPr>
        <p:txBody>
          <a:bodyPr wrap="square">
            <a:spAutoFit/>
          </a:bodyPr>
          <a:lstStyle/>
          <a:p>
            <a:r>
              <a:rPr lang="en-AU" dirty="0">
                <a:solidFill>
                  <a:srgbClr val="C00000"/>
                </a:solidFill>
                <a:latin typeface="Open sans" panose="020B0606030504020204" pitchFamily="34" charset="0"/>
              </a:rPr>
              <a:t>Share for non-coders</a:t>
            </a:r>
          </a:p>
          <a:p>
            <a:r>
              <a:rPr lang="en-AU" dirty="0">
                <a:solidFill>
                  <a:schemeClr val="tx1">
                    <a:lumMod val="50000"/>
                    <a:lumOff val="50000"/>
                  </a:schemeClr>
                </a:solidFill>
                <a:latin typeface="Open sans" panose="020B0606030504020204" pitchFamily="34" charset="0"/>
              </a:rPr>
              <a:t>links to DE</a:t>
            </a:r>
            <a:endParaRPr lang="en-AU" dirty="0">
              <a:solidFill>
                <a:schemeClr val="tx1">
                  <a:lumMod val="50000"/>
                  <a:lumOff val="50000"/>
                </a:schemeClr>
              </a:solidFill>
            </a:endParaRPr>
          </a:p>
        </p:txBody>
      </p:sp>
      <p:pic>
        <p:nvPicPr>
          <p:cNvPr id="19" name="Picture 18">
            <a:extLst>
              <a:ext uri="{FF2B5EF4-FFF2-40B4-BE49-F238E27FC236}">
                <a16:creationId xmlns:a16="http://schemas.microsoft.com/office/drawing/2014/main" id="{4BEC84CD-0332-A970-3DDC-1BA96BA448EE}"/>
              </a:ext>
            </a:extLst>
          </p:cNvPr>
          <p:cNvPicPr>
            <a:picLocks noChangeAspect="1"/>
          </p:cNvPicPr>
          <p:nvPr/>
        </p:nvPicPr>
        <p:blipFill>
          <a:blip r:embed="rId12"/>
          <a:srcRect t="12019" b="15069"/>
          <a:stretch/>
        </p:blipFill>
        <p:spPr>
          <a:xfrm>
            <a:off x="4086049" y="4213493"/>
            <a:ext cx="7164149" cy="989846"/>
          </a:xfrm>
          <a:prstGeom prst="rect">
            <a:avLst/>
          </a:prstGeom>
        </p:spPr>
      </p:pic>
      <p:sp>
        <p:nvSpPr>
          <p:cNvPr id="21" name="TextBox 20">
            <a:extLst>
              <a:ext uri="{FF2B5EF4-FFF2-40B4-BE49-F238E27FC236}">
                <a16:creationId xmlns:a16="http://schemas.microsoft.com/office/drawing/2014/main" id="{1AB347D7-3975-2281-5C1C-E52A2A8290EC}"/>
              </a:ext>
            </a:extLst>
          </p:cNvPr>
          <p:cNvSpPr txBox="1"/>
          <p:nvPr/>
        </p:nvSpPr>
        <p:spPr>
          <a:xfrm>
            <a:off x="1399925" y="5535168"/>
            <a:ext cx="3002142" cy="646331"/>
          </a:xfrm>
          <a:prstGeom prst="rect">
            <a:avLst/>
          </a:prstGeom>
          <a:noFill/>
        </p:spPr>
        <p:txBody>
          <a:bodyPr wrap="square">
            <a:spAutoFit/>
          </a:bodyPr>
          <a:lstStyle/>
          <a:p>
            <a:r>
              <a:rPr lang="en-AU" dirty="0">
                <a:solidFill>
                  <a:srgbClr val="C00000"/>
                </a:solidFill>
                <a:latin typeface="Open sans" panose="020B0606030504020204" pitchFamily="34" charset="0"/>
              </a:rPr>
              <a:t>Share for coders</a:t>
            </a:r>
          </a:p>
          <a:p>
            <a:r>
              <a:rPr lang="en-AU" dirty="0">
                <a:solidFill>
                  <a:schemeClr val="tx1">
                    <a:lumMod val="50000"/>
                    <a:lumOff val="50000"/>
                  </a:schemeClr>
                </a:solidFill>
                <a:latin typeface="Open sans" panose="020B0606030504020204" pitchFamily="34" charset="0"/>
              </a:rPr>
              <a:t>links to SDMX API</a:t>
            </a:r>
            <a:endParaRPr lang="en-AU" dirty="0">
              <a:solidFill>
                <a:schemeClr val="tx1">
                  <a:lumMod val="50000"/>
                  <a:lumOff val="50000"/>
                </a:schemeClr>
              </a:solidFill>
            </a:endParaRPr>
          </a:p>
        </p:txBody>
      </p:sp>
      <p:pic>
        <p:nvPicPr>
          <p:cNvPr id="23" name="Picture 22">
            <a:extLst>
              <a:ext uri="{FF2B5EF4-FFF2-40B4-BE49-F238E27FC236}">
                <a16:creationId xmlns:a16="http://schemas.microsoft.com/office/drawing/2014/main" id="{0B23E1FF-EB0D-1BB0-8432-4D75DBD691BD}"/>
              </a:ext>
            </a:extLst>
          </p:cNvPr>
          <p:cNvPicPr>
            <a:picLocks noChangeAspect="1"/>
          </p:cNvPicPr>
          <p:nvPr/>
        </p:nvPicPr>
        <p:blipFill>
          <a:blip r:embed="rId13"/>
          <a:srcRect t="13421"/>
          <a:stretch/>
        </p:blipFill>
        <p:spPr>
          <a:xfrm>
            <a:off x="4168106" y="5302238"/>
            <a:ext cx="6623969" cy="1182906"/>
          </a:xfrm>
          <a:prstGeom prst="rect">
            <a:avLst/>
          </a:prstGeom>
        </p:spPr>
      </p:pic>
    </p:spTree>
    <p:extLst>
      <p:ext uri="{BB962C8B-B14F-4D97-AF65-F5344CB8AC3E}">
        <p14:creationId xmlns:p14="http://schemas.microsoft.com/office/powerpoint/2010/main" val="3193459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C4E8A-6625-0C62-3C48-5336F095FC2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0F6E43-1160-73DE-2690-A39C8A90F9A1}"/>
              </a:ext>
            </a:extLst>
          </p:cNvPr>
          <p:cNvSpPr>
            <a:spLocks noGrp="1"/>
          </p:cNvSpPr>
          <p:nvPr>
            <p:ph type="title"/>
          </p:nvPr>
        </p:nvSpPr>
        <p:spPr/>
        <p:txBody>
          <a:bodyPr/>
          <a:lstStyle/>
          <a:p>
            <a:r>
              <a:rPr lang="en-US" dirty="0"/>
              <a:t>Exercise</a:t>
            </a:r>
          </a:p>
        </p:txBody>
      </p:sp>
      <p:grpSp>
        <p:nvGrpSpPr>
          <p:cNvPr id="4" name="Groupe 3">
            <a:extLst>
              <a:ext uri="{FF2B5EF4-FFF2-40B4-BE49-F238E27FC236}">
                <a16:creationId xmlns:a16="http://schemas.microsoft.com/office/drawing/2014/main" id="{56B781C4-542C-F640-511C-2DB583B0CF1F}"/>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8F5CA696-46E7-E5BF-0923-CCB2A269C69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14FC3DC-BE4A-B8CF-71BF-5EE5BAF1494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D766FE6-1208-0853-A371-A3DDE56DF05F}"/>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16DD0B62-CE10-1123-8AC4-E0EAF4DC097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628B089-1572-7148-D754-52C4A197441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21AAB0A-ED42-EDDA-2D12-CB00F632C4E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D8A592B-2F68-8AA9-82CA-F9FB1F645E0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42</a:t>
            </a:fld>
            <a:endParaRPr lang="en-AU" dirty="0"/>
          </a:p>
        </p:txBody>
      </p:sp>
      <p:sp>
        <p:nvSpPr>
          <p:cNvPr id="14" name="Espace réservé du contenu 1">
            <a:extLst>
              <a:ext uri="{FF2B5EF4-FFF2-40B4-BE49-F238E27FC236}">
                <a16:creationId xmlns:a16="http://schemas.microsoft.com/office/drawing/2014/main" id="{93027D37-A075-70E1-EF9A-2DB1612CF761}"/>
              </a:ext>
            </a:extLst>
          </p:cNvPr>
          <p:cNvSpPr>
            <a:spLocks noGrp="1"/>
          </p:cNvSpPr>
          <p:nvPr>
            <p:ph idx="1"/>
          </p:nvPr>
        </p:nvSpPr>
        <p:spPr>
          <a:xfrm>
            <a:off x="1025624" y="1440000"/>
            <a:ext cx="10515600" cy="5093114"/>
          </a:xfrm>
        </p:spPr>
        <p:txBody>
          <a:bodyPr vert="horz" lIns="91440" tIns="45720" rIns="91440" bIns="45720" rtlCol="0" anchor="t">
            <a:normAutofit/>
          </a:bodyPr>
          <a:lstStyle/>
          <a:p>
            <a:pPr marL="0" indent="0">
              <a:lnSpc>
                <a:spcPct val="100000"/>
              </a:lnSpc>
              <a:spcBef>
                <a:spcPts val="0"/>
              </a:spcBef>
              <a:spcAft>
                <a:spcPts val="1200"/>
              </a:spcAft>
              <a:buNone/>
            </a:pPr>
            <a:r>
              <a:rPr lang="en-AU" sz="4000" dirty="0"/>
              <a:t>Navigate to </a:t>
            </a:r>
            <a:r>
              <a:rPr lang="en-AU" sz="4000" dirty="0">
                <a:ea typeface="+mn-lt"/>
                <a:cs typeface="+mn-lt"/>
              </a:rPr>
              <a:t>data-test.sbs.gov.ws</a:t>
            </a:r>
            <a:r>
              <a:rPr lang="en-AU" sz="4000" dirty="0"/>
              <a:t>, look for an interesting indicator in the Kava dataflow:</a:t>
            </a:r>
          </a:p>
          <a:p>
            <a:pPr marL="742950" indent="-742950">
              <a:lnSpc>
                <a:spcPct val="100000"/>
              </a:lnSpc>
              <a:spcBef>
                <a:spcPts val="0"/>
              </a:spcBef>
              <a:spcAft>
                <a:spcPts val="1200"/>
              </a:spcAft>
              <a:buAutoNum type="arabicPeriod"/>
            </a:pPr>
            <a:r>
              <a:rPr lang="en-AU" sz="4000" dirty="0"/>
              <a:t>Realise a graphical visualization</a:t>
            </a:r>
          </a:p>
          <a:p>
            <a:pPr marL="742950" indent="-742950">
              <a:lnSpc>
                <a:spcPct val="100000"/>
              </a:lnSpc>
              <a:spcBef>
                <a:spcPts val="0"/>
              </a:spcBef>
              <a:spcAft>
                <a:spcPts val="1200"/>
              </a:spcAft>
              <a:buAutoNum type="arabicPeriod"/>
            </a:pPr>
            <a:r>
              <a:rPr lang="en-AU" sz="4000" dirty="0"/>
              <a:t>Work as a group:</a:t>
            </a:r>
          </a:p>
          <a:p>
            <a:pPr marL="457200" lvl="1" indent="0">
              <a:lnSpc>
                <a:spcPct val="100000"/>
              </a:lnSpc>
              <a:spcBef>
                <a:spcPts val="0"/>
              </a:spcBef>
              <a:spcAft>
                <a:spcPts val="1200"/>
              </a:spcAft>
              <a:buNone/>
            </a:pPr>
            <a:r>
              <a:rPr lang="en-AU" sz="3600" dirty="0"/>
              <a:t>Pick a visualization created by one of you:</a:t>
            </a:r>
            <a:br>
              <a:rPr lang="en-AU" sz="3600" dirty="0"/>
            </a:br>
            <a:r>
              <a:rPr lang="en-AU" sz="3200" dirty="0"/>
              <a:t>How can you improve it?</a:t>
            </a:r>
          </a:p>
        </p:txBody>
      </p:sp>
    </p:spTree>
    <p:extLst>
      <p:ext uri="{BB962C8B-B14F-4D97-AF65-F5344CB8AC3E}">
        <p14:creationId xmlns:p14="http://schemas.microsoft.com/office/powerpoint/2010/main" val="4103181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Discussion and Q&amp;A</a:t>
            </a:r>
          </a:p>
        </p:txBody>
      </p:sp>
      <p:grpSp>
        <p:nvGrpSpPr>
          <p:cNvPr id="4" name="Groupe 3">
            <a:extLst>
              <a:ext uri="{FF2B5EF4-FFF2-40B4-BE49-F238E27FC236}">
                <a16:creationId xmlns:a16="http://schemas.microsoft.com/office/drawing/2014/main" id="{DB80977D-CDCC-655A-ECE3-0E9B2C34A06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80128F-4128-85F8-AC68-59529597C76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4D28C91-C5D5-366A-CDB1-6A15922F61C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63EA515-F970-F051-F073-41F9DFD120C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8A1872-B216-39F4-C914-DCE3E3016E8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56096B1-1718-37C5-867F-C28154EB997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3172899-D423-DC0A-70AD-69717501B69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3" name="Espace réservé du numéro de diapositive 3">
            <a:extLst>
              <a:ext uri="{FF2B5EF4-FFF2-40B4-BE49-F238E27FC236}">
                <a16:creationId xmlns:a16="http://schemas.microsoft.com/office/drawing/2014/main" id="{7959DEC0-945E-C88A-751D-725EB2E151F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43</a:t>
            </a:fld>
            <a:endParaRPr lang="en-AU" dirty="0"/>
          </a:p>
        </p:txBody>
      </p:sp>
    </p:spTree>
    <p:extLst>
      <p:ext uri="{BB962C8B-B14F-4D97-AF65-F5344CB8AC3E}">
        <p14:creationId xmlns:p14="http://schemas.microsoft.com/office/powerpoint/2010/main" val="343447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Documentation</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5</a:t>
            </a:fld>
            <a:endParaRPr lang="en-AU" dirty="0"/>
          </a:p>
        </p:txBody>
      </p:sp>
      <p:sp>
        <p:nvSpPr>
          <p:cNvPr id="18" name="TextBox 17">
            <a:extLst>
              <a:ext uri="{FF2B5EF4-FFF2-40B4-BE49-F238E27FC236}">
                <a16:creationId xmlns:a16="http://schemas.microsoft.com/office/drawing/2014/main" id="{CA9AB7E8-4C41-A79B-CA5B-C8A197BD50A4}"/>
              </a:ext>
            </a:extLst>
          </p:cNvPr>
          <p:cNvSpPr txBox="1"/>
          <p:nvPr/>
        </p:nvSpPr>
        <p:spPr>
          <a:xfrm>
            <a:off x="3050697" y="3270633"/>
            <a:ext cx="6101394" cy="369332"/>
          </a:xfrm>
          <a:prstGeom prst="rect">
            <a:avLst/>
          </a:prstGeom>
          <a:noFill/>
        </p:spPr>
        <p:txBody>
          <a:bodyPr wrap="square">
            <a:spAutoFit/>
          </a:bodyPr>
          <a:lstStyle/>
          <a:p>
            <a:r>
              <a:rPr lang="fr-FR" dirty="0" err="1">
                <a:hlinkClick r:id="rId7"/>
              </a:rPr>
              <a:t>Using</a:t>
            </a:r>
            <a:r>
              <a:rPr lang="fr-FR" dirty="0">
                <a:hlinkClick r:id="rId7"/>
              </a:rPr>
              <a:t> .Stat Data Explorer - .Stat Suite documentation</a:t>
            </a:r>
            <a:endParaRPr lang="en-AU" dirty="0"/>
          </a:p>
        </p:txBody>
      </p:sp>
    </p:spTree>
    <p:extLst>
      <p:ext uri="{BB962C8B-B14F-4D97-AF65-F5344CB8AC3E}">
        <p14:creationId xmlns:p14="http://schemas.microsoft.com/office/powerpoint/2010/main" val="295531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A93C9-10A2-45FB-6CDB-8DED0EAB63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4CDFD48-8C26-FB56-7DEE-D56BC8D99EDF}"/>
              </a:ext>
            </a:extLst>
          </p:cNvPr>
          <p:cNvSpPr>
            <a:spLocks noGrp="1"/>
          </p:cNvSpPr>
          <p:nvPr>
            <p:ph type="title"/>
          </p:nvPr>
        </p:nvSpPr>
        <p:spPr/>
        <p:txBody>
          <a:bodyPr/>
          <a:lstStyle/>
          <a:p>
            <a:r>
              <a:rPr lang="en-US" dirty="0"/>
              <a:t>Architecture</a:t>
            </a:r>
          </a:p>
        </p:txBody>
      </p:sp>
      <p:grpSp>
        <p:nvGrpSpPr>
          <p:cNvPr id="4" name="Groupe 3">
            <a:extLst>
              <a:ext uri="{FF2B5EF4-FFF2-40B4-BE49-F238E27FC236}">
                <a16:creationId xmlns:a16="http://schemas.microsoft.com/office/drawing/2014/main" id="{E12360CB-8ED2-8C58-2399-DCD599D7539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44233B03-2450-0EB1-404A-F8A6C2E6FA5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F9CCF4F4-2CD4-A500-2159-8A6350CB907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2DFB30C-38F0-693B-6677-4D22AC7211FE}"/>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A0210C9-EBC7-2D9E-D3B9-D8AFB8DFF84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BC1C3CE-EC88-70D6-6B26-916900B5E69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ACE75330-9B09-4FD1-89D4-DDCF030B1B2C}"/>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6DEE996-2FBB-59F4-EA9B-768B256899A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6</a:t>
            </a:fld>
            <a:endParaRPr lang="en-AU" dirty="0"/>
          </a:p>
        </p:txBody>
      </p:sp>
      <p:pic>
        <p:nvPicPr>
          <p:cNvPr id="1026" name="Picture 2" descr="DE navigation flow">
            <a:extLst>
              <a:ext uri="{FF2B5EF4-FFF2-40B4-BE49-F238E27FC236}">
                <a16:creationId xmlns:a16="http://schemas.microsoft.com/office/drawing/2014/main" id="{A5F96FF3-76C7-4ECF-F3FC-6D80BCE14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7327" y="2165934"/>
            <a:ext cx="4115924" cy="368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103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ADE52-88DE-0E7E-CD5A-1331536133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4557F2-41BE-5CFA-2E25-CCCF0F373953}"/>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AF7E9BE2-5455-2640-BEDA-31863A41A0AD}"/>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D4210EC5-004C-EE43-F057-1771DB8E118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29E5450-7F8E-A9A3-1A1D-0840F8E3B2C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B65EBF6-23EF-B344-65E0-89486F9317D9}"/>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79CE595-BB5B-F908-41CB-784FC0F78DA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C24DBB48-03A9-4768-C851-68F5FB4C45DB}"/>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DB63631A-3AA6-8CD8-B700-67A8E750A26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85FE2FD-D15D-BB5A-C674-E35C70F7DD4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7</a:t>
            </a:fld>
            <a:endParaRPr lang="en-AU" dirty="0"/>
          </a:p>
        </p:txBody>
      </p:sp>
      <p:pic>
        <p:nvPicPr>
          <p:cNvPr id="12" name="Picture 11">
            <a:extLst>
              <a:ext uri="{FF2B5EF4-FFF2-40B4-BE49-F238E27FC236}">
                <a16:creationId xmlns:a16="http://schemas.microsoft.com/office/drawing/2014/main" id="{BF5DA7DF-6B12-6545-E54D-01C13DF6A214}"/>
              </a:ext>
            </a:extLst>
          </p:cNvPr>
          <p:cNvPicPr>
            <a:picLocks noChangeAspect="1"/>
          </p:cNvPicPr>
          <p:nvPr/>
        </p:nvPicPr>
        <p:blipFill>
          <a:blip r:embed="rId7"/>
          <a:stretch>
            <a:fillRect/>
          </a:stretch>
        </p:blipFill>
        <p:spPr>
          <a:xfrm>
            <a:off x="3251635" y="2370967"/>
            <a:ext cx="5422427" cy="2965485"/>
          </a:xfrm>
          <a:prstGeom prst="rect">
            <a:avLst/>
          </a:prstGeom>
        </p:spPr>
      </p:pic>
    </p:spTree>
    <p:extLst>
      <p:ext uri="{BB962C8B-B14F-4D97-AF65-F5344CB8AC3E}">
        <p14:creationId xmlns:p14="http://schemas.microsoft.com/office/powerpoint/2010/main" val="23661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A5DD6-D49E-2AE3-0EED-A86B5AC341C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F914781-7C11-54E9-68F9-0824CEB5C08E}"/>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93B2E25A-41D4-8066-08F6-3D1B54229C3E}"/>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CB63F8-36A4-CA34-3A1A-CF3A50E6816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A209D01-120A-7307-20B7-FDD84FE6E1B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46E50D4-7BC3-0B41-E6DA-B5DA8A05013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6703379-4D87-858C-3E9D-A1FBDCE5504C}"/>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59721A7F-AED4-74D7-CD96-278388B8F23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F4081D6-7585-B267-6A93-F3D83DF26775}"/>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FA6DB0F-C8F8-A47E-593B-E94D90E2E92B}"/>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8</a:t>
            </a:fld>
            <a:endParaRPr lang="en-AU" dirty="0"/>
          </a:p>
        </p:txBody>
      </p:sp>
      <p:pic>
        <p:nvPicPr>
          <p:cNvPr id="12" name="Picture 11">
            <a:extLst>
              <a:ext uri="{FF2B5EF4-FFF2-40B4-BE49-F238E27FC236}">
                <a16:creationId xmlns:a16="http://schemas.microsoft.com/office/drawing/2014/main" id="{A2166514-90F4-239D-0144-4D6C6D9D7F45}"/>
              </a:ext>
            </a:extLst>
          </p:cNvPr>
          <p:cNvPicPr>
            <a:picLocks noChangeAspect="1"/>
          </p:cNvPicPr>
          <p:nvPr/>
        </p:nvPicPr>
        <p:blipFill>
          <a:blip r:embed="rId7"/>
          <a:stretch>
            <a:fillRect/>
          </a:stretch>
        </p:blipFill>
        <p:spPr>
          <a:xfrm>
            <a:off x="3251635" y="2370967"/>
            <a:ext cx="5422427" cy="2965485"/>
          </a:xfrm>
          <a:prstGeom prst="rect">
            <a:avLst/>
          </a:prstGeom>
        </p:spPr>
      </p:pic>
      <p:sp>
        <p:nvSpPr>
          <p:cNvPr id="14" name="TextBox 13">
            <a:extLst>
              <a:ext uri="{FF2B5EF4-FFF2-40B4-BE49-F238E27FC236}">
                <a16:creationId xmlns:a16="http://schemas.microsoft.com/office/drawing/2014/main" id="{2F1EEC2F-584A-E3C2-9A5A-EC12F23FCFA5}"/>
              </a:ext>
            </a:extLst>
          </p:cNvPr>
          <p:cNvSpPr txBox="1"/>
          <p:nvPr/>
        </p:nvSpPr>
        <p:spPr>
          <a:xfrm>
            <a:off x="3045303" y="4880014"/>
            <a:ext cx="6101394" cy="646331"/>
          </a:xfrm>
          <a:prstGeom prst="rect">
            <a:avLst/>
          </a:prstGeom>
          <a:solidFill>
            <a:schemeClr val="accent4"/>
          </a:solidFill>
        </p:spPr>
        <p:txBody>
          <a:bodyPr wrap="square">
            <a:spAutoFit/>
          </a:bodyPr>
          <a:lstStyle/>
          <a:p>
            <a:r>
              <a:rPr lang="en-AU" b="0" i="1" dirty="0">
                <a:solidFill>
                  <a:srgbClr val="686868"/>
                </a:solidFill>
                <a:effectLst/>
                <a:latin typeface="Open sans" panose="020B0606030504020204" pitchFamily="34" charset="0"/>
              </a:rPr>
              <a:t>“Let me easily access the organisation’s statistical data. Let me find, understand and use the data I need.”</a:t>
            </a:r>
            <a:endParaRPr lang="en-AU" dirty="0"/>
          </a:p>
        </p:txBody>
      </p:sp>
    </p:spTree>
    <p:extLst>
      <p:ext uri="{BB962C8B-B14F-4D97-AF65-F5344CB8AC3E}">
        <p14:creationId xmlns:p14="http://schemas.microsoft.com/office/powerpoint/2010/main" val="159896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9522C-288D-2FB9-FE3E-734FE00486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1DB871-87E6-2211-5F67-3E95D3CDF44B}"/>
              </a:ext>
            </a:extLst>
          </p:cNvPr>
          <p:cNvSpPr>
            <a:spLocks noGrp="1"/>
          </p:cNvSpPr>
          <p:nvPr>
            <p:ph type="title"/>
          </p:nvPr>
        </p:nvSpPr>
        <p:spPr/>
        <p:txBody>
          <a:bodyPr/>
          <a:lstStyle/>
          <a:p>
            <a:r>
              <a:rPr lang="en-US" dirty="0"/>
              <a:t>Search</a:t>
            </a:r>
          </a:p>
        </p:txBody>
      </p:sp>
      <p:grpSp>
        <p:nvGrpSpPr>
          <p:cNvPr id="4" name="Groupe 3">
            <a:extLst>
              <a:ext uri="{FF2B5EF4-FFF2-40B4-BE49-F238E27FC236}">
                <a16:creationId xmlns:a16="http://schemas.microsoft.com/office/drawing/2014/main" id="{7B380658-C284-1776-A6E6-054D8A0CA577}"/>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7911FE3-3472-0E12-95D2-314E1B71D84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36F9906-F29D-4D4C-9228-3025538441C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4DAFF2A-66AB-BF27-8A7D-2DE347FC2F3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E57CAB2-F13B-E445-A24C-2FBC31ABB2F9}"/>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00D93F9-535A-771C-40A9-3C07CCAA4EA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358CB33-D291-89AD-75CE-4A27F27C891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FD152474-E884-7DAB-74FB-54F6ED981D8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9</a:t>
            </a:fld>
            <a:endParaRPr lang="en-AU" dirty="0"/>
          </a:p>
        </p:txBody>
      </p:sp>
      <p:pic>
        <p:nvPicPr>
          <p:cNvPr id="12" name="Picture 11">
            <a:extLst>
              <a:ext uri="{FF2B5EF4-FFF2-40B4-BE49-F238E27FC236}">
                <a16:creationId xmlns:a16="http://schemas.microsoft.com/office/drawing/2014/main" id="{51D0B7D6-DBF4-575C-0DA9-06E6F986AE35}"/>
              </a:ext>
            </a:extLst>
          </p:cNvPr>
          <p:cNvPicPr>
            <a:picLocks noChangeAspect="1"/>
          </p:cNvPicPr>
          <p:nvPr/>
        </p:nvPicPr>
        <p:blipFill>
          <a:blip r:embed="rId7"/>
          <a:stretch>
            <a:fillRect/>
          </a:stretch>
        </p:blipFill>
        <p:spPr>
          <a:xfrm>
            <a:off x="3251635" y="2370967"/>
            <a:ext cx="5422427" cy="2965485"/>
          </a:xfrm>
          <a:prstGeom prst="rect">
            <a:avLst/>
          </a:prstGeom>
        </p:spPr>
      </p:pic>
      <p:sp>
        <p:nvSpPr>
          <p:cNvPr id="13" name="TextBox 12">
            <a:extLst>
              <a:ext uri="{FF2B5EF4-FFF2-40B4-BE49-F238E27FC236}">
                <a16:creationId xmlns:a16="http://schemas.microsoft.com/office/drawing/2014/main" id="{22DF019A-839E-7B94-B174-2914B43DA9F9}"/>
              </a:ext>
            </a:extLst>
          </p:cNvPr>
          <p:cNvSpPr txBox="1"/>
          <p:nvPr/>
        </p:nvSpPr>
        <p:spPr>
          <a:xfrm>
            <a:off x="8674062" y="3669043"/>
            <a:ext cx="1353769" cy="369332"/>
          </a:xfrm>
          <a:prstGeom prst="rect">
            <a:avLst/>
          </a:prstGeom>
          <a:noFill/>
        </p:spPr>
        <p:txBody>
          <a:bodyPr wrap="none" rtlCol="0">
            <a:spAutoFit/>
          </a:bodyPr>
          <a:lstStyle/>
          <a:p>
            <a:r>
              <a:rPr lang="en-AU" dirty="0"/>
              <a:t>By keywords</a:t>
            </a:r>
          </a:p>
        </p:txBody>
      </p:sp>
      <p:sp>
        <p:nvSpPr>
          <p:cNvPr id="15" name="TextBox 14">
            <a:extLst>
              <a:ext uri="{FF2B5EF4-FFF2-40B4-BE49-F238E27FC236}">
                <a16:creationId xmlns:a16="http://schemas.microsoft.com/office/drawing/2014/main" id="{5AF83F7F-0E6E-BE1B-898E-91EA099DCB9C}"/>
              </a:ext>
            </a:extLst>
          </p:cNvPr>
          <p:cNvSpPr txBox="1"/>
          <p:nvPr/>
        </p:nvSpPr>
        <p:spPr>
          <a:xfrm>
            <a:off x="8674062" y="4657862"/>
            <a:ext cx="1790555" cy="369332"/>
          </a:xfrm>
          <a:prstGeom prst="rect">
            <a:avLst/>
          </a:prstGeom>
          <a:noFill/>
        </p:spPr>
        <p:txBody>
          <a:bodyPr wrap="none" rtlCol="0">
            <a:spAutoFit/>
          </a:bodyPr>
          <a:lstStyle/>
          <a:p>
            <a:r>
              <a:rPr lang="en-AU" dirty="0"/>
              <a:t>By categorization</a:t>
            </a:r>
          </a:p>
        </p:txBody>
      </p:sp>
    </p:spTree>
    <p:extLst>
      <p:ext uri="{BB962C8B-B14F-4D97-AF65-F5344CB8AC3E}">
        <p14:creationId xmlns:p14="http://schemas.microsoft.com/office/powerpoint/2010/main" val="37585172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D6266FE2-2F15-2D4C-9C69-08CD112CF84C}" vid="{2C19B3E1-288E-0B47-B6F6-9F73CBD08D9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D6E793D14F4C4787FB0C23C755C645" ma:contentTypeVersion="12" ma:contentTypeDescription="Create a new document." ma:contentTypeScope="" ma:versionID="49a88deb6a61079c26fed16eb921f794">
  <xsd:schema xmlns:xsd="http://www.w3.org/2001/XMLSchema" xmlns:xs="http://www.w3.org/2001/XMLSchema" xmlns:p="http://schemas.microsoft.com/office/2006/metadata/properties" xmlns:ns2="a4014526-2270-40c2-b716-3057ef1d1854" xmlns:ns3="5a829547-5c02-46a6-8e62-b2fae5cfedce" targetNamespace="http://schemas.microsoft.com/office/2006/metadata/properties" ma:root="true" ma:fieldsID="5225b7508313682f7ef33860d7793671" ns2:_="" ns3:_="">
    <xsd:import namespace="a4014526-2270-40c2-b716-3057ef1d1854"/>
    <xsd:import namespace="5a829547-5c02-46a6-8e62-b2fae5cfed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14526-2270-40c2-b716-3057ef1d18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e002d73-fcbf-44f2-bb02-7941846832b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829547-5c02-46a6-8e62-b2fae5cfedc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ae791b-6a56-437f-b436-e563aaee2f64}" ma:internalName="TaxCatchAll" ma:showField="CatchAllData" ma:web="5a829547-5c02-46a6-8e62-b2fae5cfed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4014526-2270-40c2-b716-3057ef1d1854">
      <Terms xmlns="http://schemas.microsoft.com/office/infopath/2007/PartnerControls"/>
    </lcf76f155ced4ddcb4097134ff3c332f>
    <TaxCatchAll xmlns="5a829547-5c02-46a6-8e62-b2fae5cfedc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EEC99D-F2F6-4F5B-A59C-87E4B4255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14526-2270-40c2-b716-3057ef1d1854"/>
    <ds:schemaRef ds:uri="5a829547-5c02-46a6-8e62-b2fae5cfed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39C41-8802-4B40-BC66-25A6D9B1EFAE}">
  <ds:schemaRefs>
    <ds:schemaRef ds:uri="1644aaaf-76d5-4a97-8df4-1ac44f24cfd9"/>
    <ds:schemaRef ds:uri="286ae341-454f-41ed-96c8-9fa7238e7bf6"/>
    <ds:schemaRef ds:uri="3260a97e-35b8-4654-866b-2d63a319b8f9"/>
    <ds:schemaRef ds:uri="514aaa0c-ce47-45ed-9aa6-2a303c2a9fad"/>
    <ds:schemaRef ds:uri="5a829547-5c02-46a6-8e62-b2fae5cfedce"/>
    <ds:schemaRef ds:uri="8429cdef-8c4a-4b4f-a5bd-9a657e45f834"/>
    <ds:schemaRef ds:uri="913ae733-a28c-4770-b89c-4b997e994982"/>
    <ds:schemaRef ds:uri="a4014526-2270-40c2-b716-3057ef1d18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7D86592-F64F-4784-9AC1-23AEE8436E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WS-FJ data portals PID_20240718</Template>
  <TotalTime>801</TotalTime>
  <Words>970</Words>
  <Application>Microsoft Office PowerPoint</Application>
  <PresentationFormat>Widescreen</PresentationFormat>
  <Paragraphs>186</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Thème Office</vt:lpstr>
      <vt:lpstr>PowerPoint Presentation</vt:lpstr>
      <vt:lpstr>Learning objectives</vt:lpstr>
      <vt:lpstr>Outline</vt:lpstr>
      <vt:lpstr>Link</vt:lpstr>
      <vt:lpstr>Documentation</vt:lpstr>
      <vt:lpstr>Architecture</vt:lpstr>
      <vt:lpstr>Search</vt:lpstr>
      <vt:lpstr>Search</vt:lpstr>
      <vt:lpstr>Search</vt:lpstr>
      <vt:lpstr>Search</vt:lpstr>
      <vt:lpstr>Search</vt:lpstr>
      <vt:lpstr>Search</vt:lpstr>
      <vt:lpstr>Search</vt:lpstr>
      <vt:lpstr>Search</vt:lpstr>
      <vt:lpstr>Search</vt:lpstr>
      <vt:lpstr>Search</vt:lpstr>
      <vt:lpstr>Search</vt:lpstr>
      <vt:lpstr>Filter</vt:lpstr>
      <vt:lpstr>Filter</vt:lpstr>
      <vt:lpstr>Filter</vt:lpstr>
      <vt:lpstr>Filter</vt:lpstr>
      <vt:lpstr>Filter</vt:lpstr>
      <vt:lpstr>Filter</vt:lpstr>
      <vt:lpstr>Filter</vt:lpstr>
      <vt:lpstr>Filter</vt:lpstr>
      <vt:lpstr>Caveats</vt:lpstr>
      <vt:lpstr>Layout</vt:lpstr>
      <vt:lpstr>Layout</vt:lpstr>
      <vt:lpstr>Layout</vt:lpstr>
      <vt:lpstr>Layout</vt:lpstr>
      <vt:lpstr>Layout</vt:lpstr>
      <vt:lpstr>Layout</vt:lpstr>
      <vt:lpstr>Visualize</vt:lpstr>
      <vt:lpstr>Visualize</vt:lpstr>
      <vt:lpstr>Visualize</vt:lpstr>
      <vt:lpstr>Visualize</vt:lpstr>
      <vt:lpstr>Visualize</vt:lpstr>
      <vt:lpstr>Share</vt:lpstr>
      <vt:lpstr>Share</vt:lpstr>
      <vt:lpstr>Share</vt:lpstr>
      <vt:lpstr>Share</vt:lpstr>
      <vt:lpstr>Exercise</vt:lpstr>
      <vt:lpstr>Discussion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Data Portals in Samoa and Fiji</dc:title>
  <dc:creator>Giulio Dalla Riva</dc:creator>
  <cp:lastModifiedBy>Giulio Dalla Riva</cp:lastModifiedBy>
  <cp:revision>197</cp:revision>
  <dcterms:created xsi:type="dcterms:W3CDTF">2024-07-17T22:02:07Z</dcterms:created>
  <dcterms:modified xsi:type="dcterms:W3CDTF">2025-01-27T22:25:56Z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0x0101001CD6E793D14F4C4787FB0C23C755C645</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_SourceUrl">
    <vt:lpwstr/>
  </property>
  <property fmtid="{D5CDD505-2E9C-101B-9397-08002B2CF9AE}" pid="11" name="_SharedFileIndex">
    <vt:lpwstr/>
  </property>
</Properties>
</file>