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45A-DCD8-4F44-8C4E-605A4C53A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8A154-2ED7-9640-81E4-DD8801734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0860-D631-384A-97CF-731AF8BF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A08C-6C94-ED49-9C07-2CFC0FDF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80BD-371B-164D-A6EF-DBC2DCA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90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CEB6-FFE1-6148-98A8-D2ECB8CB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97640-7498-D34B-BEF3-B7235C3A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E0C2-CB3F-7C45-AD56-E9D85F8E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69C5-9FF4-5A40-80CF-0CFC960E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DF96-AE1B-7844-AA56-D5B33F48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64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1166-30C9-A644-858E-4A1E2D525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8BFEC-ECB6-C24E-89EF-6F75A0DAA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898B-3179-3D4D-B9BB-50F9A576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F4AB-E1A6-364D-BD5E-F246F208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E01B-7F0C-464B-B504-54409F2A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66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BDA3-4CD0-8043-A02D-5FF081BD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AC1B-FC44-4040-A421-9A0060D5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D7C9-63DA-3A42-9C3E-ACAD152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CE7-B38A-4A42-9874-DF4EE1EE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F4B5-D07A-9F43-B136-36040EAE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61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B107-1837-5440-B60F-AA4BF9CA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398F-1832-CC46-9FE5-B44C1D04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1896-CA64-3B42-8592-9E36121E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9A8BF-ED9E-5640-82C9-B33B381F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3A9A-EDF7-0445-B0BB-6C9959D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913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7ADC-E5C5-C84D-B8C3-6159BE1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FBBE-88C4-AB40-AFA3-09904DACA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730DB-9F9D-7E41-9003-97CCAB431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EFC-9777-B442-8113-BD31548F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B584-5038-154E-BE2C-43090B4B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276DA-3C6A-5D4D-AD0C-86C5914C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91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BA3-C91F-3D42-9672-EADA1897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E4988-1851-7148-B278-A0B16B8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B3091-196E-154A-8F72-25D19C2D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3850-C1F8-1448-9540-B0699ACD7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CEAB-9128-2D4A-923E-D88218EA7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F56CC-61C7-1E42-BABE-5E86F9FF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28420-8312-7E45-9CBB-8FBDBC6B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962E6-524C-7E4A-B313-EBF05969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33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38D8-6783-7741-B15A-F848FFA2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E91C0-F838-5643-BC19-F8296C0D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04F8C-3267-CC45-8264-FD65DBC1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0BB26-5433-7F45-8457-DA0F545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40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ECA7E-6093-2644-A85E-57E2B104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8D857-5367-7C4A-B6DF-F633548F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4FC8E-9103-1D4F-9F5A-CAA594C1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3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A17-A971-414C-B476-14664642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B4F5-D821-E542-93E4-3577073E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B4E35-14D4-544F-96A7-B1BFABE0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39FAD-0563-3A47-AEDC-A636B877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DBEF5-B6FA-4D45-8E19-AB9E2469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3DE7-797E-5B4F-9532-3AEF71C4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0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B3DF-DB37-8040-9F1A-B659C173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AC89F-CB77-6A48-A70B-32413830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6CCEA-EF2B-0549-9473-97B55A1D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01A5-3AD3-E745-8B36-80ED439A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1C4E2-44AD-3B42-AC1A-7AE7E07A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11F3-47D0-A046-9C20-986A0D4E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582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D4FDA-98FF-9549-82C6-4FB29502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1D3A5-643E-8142-BD39-618546D8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2456-C2F0-9941-80D2-F45E88AE2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D57A-7E4B-2046-BD48-5A272C355F3D}" type="datetimeFigureOut">
              <a:rPr lang="en-BE" smtClean="0"/>
              <a:t>22/05/2020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6D30-7D12-DE49-8713-C89AF8EB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6EE5-E825-754E-B97D-0DEDA24B8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8E59-4E0E-6A4F-A5B8-BDA97E81101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10BBC-E5AC-A641-A447-09FF7DD85EE2}"/>
              </a:ext>
            </a:extLst>
          </p:cNvPr>
          <p:cNvSpPr/>
          <p:nvPr/>
        </p:nvSpPr>
        <p:spPr>
          <a:xfrm>
            <a:off x="1240219" y="340220"/>
            <a:ext cx="1797269" cy="14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Round 1</a:t>
            </a:r>
          </a:p>
          <a:p>
            <a:pPr algn="ctr"/>
            <a:r>
              <a:rPr lang="en-BE" dirty="0"/>
              <a:t>P1</a:t>
            </a:r>
          </a:p>
          <a:p>
            <a:pPr algn="ctr"/>
            <a:r>
              <a:rPr lang="en-BE" dirty="0"/>
              <a:t>P2</a:t>
            </a:r>
          </a:p>
          <a:p>
            <a:pPr algn="ctr"/>
            <a:r>
              <a:rPr lang="en-BE" dirty="0"/>
              <a:t>D1</a:t>
            </a:r>
          </a:p>
          <a:p>
            <a:pPr algn="ctr"/>
            <a:r>
              <a:rPr lang="en-BE" dirty="0"/>
              <a:t>D2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6A54712-738B-A245-B14E-5F509BDFAB73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2521799" y="1376171"/>
            <a:ext cx="674029" cy="1439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BB1EF4-B613-AA46-BCB0-70ED52210992}"/>
              </a:ext>
            </a:extLst>
          </p:cNvPr>
          <p:cNvSpPr/>
          <p:nvPr/>
        </p:nvSpPr>
        <p:spPr>
          <a:xfrm>
            <a:off x="3578772" y="1723697"/>
            <a:ext cx="1797269" cy="14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Choose hit or stay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FCE55-CDE4-B74E-A4A5-13D40D1F967A}"/>
              </a:ext>
            </a:extLst>
          </p:cNvPr>
          <p:cNvSpPr/>
          <p:nvPr/>
        </p:nvSpPr>
        <p:spPr>
          <a:xfrm>
            <a:off x="7237108" y="1723697"/>
            <a:ext cx="1797269" cy="14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BE" dirty="0"/>
              <a:t>tay: show D2</a:t>
            </a:r>
          </a:p>
          <a:p>
            <a:pPr algn="ctr"/>
            <a:r>
              <a:rPr lang="en-GB" dirty="0"/>
              <a:t>Point the winner</a:t>
            </a:r>
            <a:endParaRPr lang="en-B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7379B0-F42D-6148-83CF-71C8374A459D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5376041" y="2433145"/>
            <a:ext cx="1861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AD11-9C4A-EF49-8803-131E129B7A6E}"/>
              </a:ext>
            </a:extLst>
          </p:cNvPr>
          <p:cNvSpPr/>
          <p:nvPr/>
        </p:nvSpPr>
        <p:spPr>
          <a:xfrm>
            <a:off x="1240219" y="3442137"/>
            <a:ext cx="1797269" cy="14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Hits </a:t>
            </a:r>
          </a:p>
          <a:p>
            <a:pPr algn="ctr"/>
            <a:r>
              <a:rPr lang="nl-NL" dirty="0"/>
              <a:t>P</a:t>
            </a:r>
          </a:p>
          <a:p>
            <a:pPr algn="ctr"/>
            <a:r>
              <a:rPr lang="nl-NL" dirty="0"/>
              <a:t>D</a:t>
            </a:r>
          </a:p>
          <a:p>
            <a:pPr algn="ctr"/>
            <a:endParaRPr lang="nl-NL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0137AD3-704D-9A4F-AF16-8D5E15A976C8}"/>
              </a:ext>
            </a:extLst>
          </p:cNvPr>
          <p:cNvCxnSpPr>
            <a:stCxn id="10" idx="2"/>
            <a:endCxn id="18" idx="3"/>
          </p:cNvCxnSpPr>
          <p:nvPr/>
        </p:nvCxnSpPr>
        <p:spPr>
          <a:xfrm rot="5400000">
            <a:off x="3252952" y="2927130"/>
            <a:ext cx="1008992" cy="143991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DB244A5-ACAF-544D-A63C-C11BA56E969A}"/>
              </a:ext>
            </a:extLst>
          </p:cNvPr>
          <p:cNvSpPr/>
          <p:nvPr/>
        </p:nvSpPr>
        <p:spPr>
          <a:xfrm>
            <a:off x="4297680" y="4014425"/>
            <a:ext cx="1412380" cy="1261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BE" dirty="0"/>
              <a:t>reak loop if total &gt; 21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F7174B-AB0C-8149-B3B4-066B4390861F}"/>
              </a:ext>
            </a:extLst>
          </p:cNvPr>
          <p:cNvSpPr/>
          <p:nvPr/>
        </p:nvSpPr>
        <p:spPr>
          <a:xfrm>
            <a:off x="3591490" y="270695"/>
            <a:ext cx="1412380" cy="1261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BE" dirty="0"/>
              <a:t>reak loop if total &gt; 21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56CE6C1-7A0E-4D44-8DB1-28F2DB40F778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3037488" y="901527"/>
            <a:ext cx="554002" cy="148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E968B2E-362B-D146-92B6-04F182E6FA6B}"/>
              </a:ext>
            </a:extLst>
          </p:cNvPr>
          <p:cNvCxnSpPr>
            <a:cxnSpLocks/>
            <a:stCxn id="11" idx="6"/>
            <a:endCxn id="14" idx="0"/>
          </p:cNvCxnSpPr>
          <p:nvPr/>
        </p:nvCxnSpPr>
        <p:spPr>
          <a:xfrm>
            <a:off x="5003870" y="901527"/>
            <a:ext cx="3131873" cy="822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6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Gilles Vanderseypen</dc:creator>
  <cp:lastModifiedBy>Gilles Vanderseypen</cp:lastModifiedBy>
  <cp:revision>3</cp:revision>
  <dcterms:created xsi:type="dcterms:W3CDTF">2020-05-21T15:00:24Z</dcterms:created>
  <dcterms:modified xsi:type="dcterms:W3CDTF">2020-05-22T14:56:41Z</dcterms:modified>
</cp:coreProperties>
</file>