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16" r:id="rId5"/>
  </p:sldMasterIdLst>
  <p:notesMasterIdLst>
    <p:notesMasterId r:id="rId16"/>
  </p:notesMasterIdLst>
  <p:handoutMasterIdLst>
    <p:handoutMasterId r:id="rId17"/>
  </p:handoutMasterIdLst>
  <p:sldIdLst>
    <p:sldId id="5565" r:id="rId6"/>
    <p:sldId id="449" r:id="rId7"/>
    <p:sldId id="550144442" r:id="rId8"/>
    <p:sldId id="550144444" r:id="rId9"/>
    <p:sldId id="550144445" r:id="rId10"/>
    <p:sldId id="550144447" r:id="rId11"/>
    <p:sldId id="550144449" r:id="rId12"/>
    <p:sldId id="550144451" r:id="rId13"/>
    <p:sldId id="769" r:id="rId14"/>
    <p:sldId id="5567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86DBF2"/>
    <a:srgbClr val="049FD9"/>
    <a:srgbClr val="1FAED4"/>
    <a:srgbClr val="72C059"/>
    <a:srgbClr val="B2D171"/>
    <a:srgbClr val="B8E1D0"/>
    <a:srgbClr val="26194B"/>
    <a:srgbClr val="9891A0"/>
    <a:srgbClr val="113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0" autoAdjust="0"/>
  </p:normalViewPr>
  <p:slideViewPr>
    <p:cSldViewPr snapToGrid="0">
      <p:cViewPr varScale="1">
        <p:scale>
          <a:sx n="102" d="100"/>
          <a:sy n="102" d="100"/>
        </p:scale>
        <p:origin x="893" y="58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Alfadel" userId="5655fa4452d8fb9d" providerId="LiveId" clId="{1D82E6EF-A4AE-4D61-8B42-9C0103C48777}"/>
    <pc:docChg chg="custSel delSld modSld delSection">
      <pc:chgData name="Rami Alfadel" userId="5655fa4452d8fb9d" providerId="LiveId" clId="{1D82E6EF-A4AE-4D61-8B42-9C0103C48777}" dt="2021-05-30T13:39:29.774" v="8" actId="6549"/>
      <pc:docMkLst>
        <pc:docMk/>
      </pc:docMkLst>
      <pc:sldChg chg="delSp mod modNotesTx">
        <pc:chgData name="Rami Alfadel" userId="5655fa4452d8fb9d" providerId="LiveId" clId="{1D82E6EF-A4AE-4D61-8B42-9C0103C48777}" dt="2021-05-30T13:38:42.533" v="2" actId="478"/>
        <pc:sldMkLst>
          <pc:docMk/>
          <pc:sldMk cId="4156071432" sldId="449"/>
        </pc:sldMkLst>
        <pc:spChg chg="del">
          <ac:chgData name="Rami Alfadel" userId="5655fa4452d8fb9d" providerId="LiveId" clId="{1D82E6EF-A4AE-4D61-8B42-9C0103C48777}" dt="2021-05-30T13:38:42.533" v="2" actId="478"/>
          <ac:spMkLst>
            <pc:docMk/>
            <pc:sldMk cId="4156071432" sldId="449"/>
            <ac:spMk id="80" creationId="{2A743EA7-87B0-D640-989B-01DB00D505BE}"/>
          </ac:spMkLst>
        </pc:spChg>
      </pc:sldChg>
      <pc:sldChg chg="modNotesTx">
        <pc:chgData name="Rami Alfadel" userId="5655fa4452d8fb9d" providerId="LiveId" clId="{1D82E6EF-A4AE-4D61-8B42-9C0103C48777}" dt="2021-05-30T13:38:56.429" v="3" actId="6549"/>
        <pc:sldMkLst>
          <pc:docMk/>
          <pc:sldMk cId="3296686060" sldId="769"/>
        </pc:sldMkLst>
      </pc:sldChg>
      <pc:sldChg chg="delSp mod modNotesTx">
        <pc:chgData name="Rami Alfadel" userId="5655fa4452d8fb9d" providerId="LiveId" clId="{1D82E6EF-A4AE-4D61-8B42-9C0103C48777}" dt="2021-05-30T13:39:15.156" v="6" actId="478"/>
        <pc:sldMkLst>
          <pc:docMk/>
          <pc:sldMk cId="3995183784" sldId="5565"/>
        </pc:sldMkLst>
        <pc:picChg chg="del">
          <ac:chgData name="Rami Alfadel" userId="5655fa4452d8fb9d" providerId="LiveId" clId="{1D82E6EF-A4AE-4D61-8B42-9C0103C48777}" dt="2021-05-30T13:39:15.156" v="6" actId="478"/>
          <ac:picMkLst>
            <pc:docMk/>
            <pc:sldMk cId="3995183784" sldId="5565"/>
            <ac:picMk id="193" creationId="{9A175E4A-EB70-4ECD-87D4-8DEA0F42DEFB}"/>
          </ac:picMkLst>
        </pc:picChg>
      </pc:sldChg>
      <pc:sldChg chg="modNotesTx">
        <pc:chgData name="Rami Alfadel" userId="5655fa4452d8fb9d" providerId="LiveId" clId="{1D82E6EF-A4AE-4D61-8B42-9C0103C48777}" dt="2021-05-30T13:39:29.774" v="8" actId="6549"/>
        <pc:sldMkLst>
          <pc:docMk/>
          <pc:sldMk cId="4029600049" sldId="5567"/>
        </pc:sldMkLst>
      </pc:sldChg>
      <pc:sldChg chg="del modNotesTx">
        <pc:chgData name="Rami Alfadel" userId="5655fa4452d8fb9d" providerId="LiveId" clId="{1D82E6EF-A4AE-4D61-8B42-9C0103C48777}" dt="2021-05-30T13:39:27.157" v="7" actId="47"/>
        <pc:sldMkLst>
          <pc:docMk/>
          <pc:sldMk cId="1718186111" sldId="550144452"/>
        </pc:sldMkLst>
      </pc:sldChg>
    </pc:docChg>
  </pc:docChgLst>
  <pc:docChgLst>
    <pc:chgData name="Rami Alfadel" userId="5655fa4452d8fb9d" providerId="LiveId" clId="{675B3DD8-A254-4358-9263-51A2F3C0A28F}"/>
    <pc:docChg chg="undo redo custSel addSld delSld modSld sldOrd addSection delSection modSection">
      <pc:chgData name="Rami Alfadel" userId="5655fa4452d8fb9d" providerId="LiveId" clId="{675B3DD8-A254-4358-9263-51A2F3C0A28F}" dt="2021-05-25T11:52:17.648" v="2386" actId="6549"/>
      <pc:docMkLst>
        <pc:docMk/>
      </pc:docMkLst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525461217" sldId="30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533350774" sldId="30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485100331" sldId="31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895304036" sldId="31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429917968" sldId="31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87197470" sldId="31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580186816" sldId="31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698092156" sldId="31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247898636" sldId="33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768562647" sldId="33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15574891" sldId="33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018601787" sldId="33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038350758" sldId="33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134787493" sldId="33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726583976" sldId="33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10519164" sldId="33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800845802" sldId="33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444540181" sldId="33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162119334" sldId="34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826673105" sldId="34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200649989" sldId="34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957441047" sldId="34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343398587" sldId="34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546961832" sldId="34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962024772" sldId="34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940466987" sldId="348"/>
        </pc:sldMkLst>
      </pc:sldChg>
      <pc:sldChg chg="modSp mod">
        <pc:chgData name="Rami Alfadel" userId="5655fa4452d8fb9d" providerId="LiveId" clId="{675B3DD8-A254-4358-9263-51A2F3C0A28F}" dt="2021-05-24T10:40:16.739" v="57" actId="20577"/>
        <pc:sldMkLst>
          <pc:docMk/>
          <pc:sldMk cId="849761052" sldId="446"/>
        </pc:sldMkLst>
        <pc:spChg chg="mod">
          <ac:chgData name="Rami Alfadel" userId="5655fa4452d8fb9d" providerId="LiveId" clId="{675B3DD8-A254-4358-9263-51A2F3C0A28F}" dt="2021-05-24T10:39:41.293" v="42" actId="20577"/>
          <ac:spMkLst>
            <pc:docMk/>
            <pc:sldMk cId="849761052" sldId="446"/>
            <ac:spMk id="2" creationId="{00000000-0000-0000-0000-000000000000}"/>
          </ac:spMkLst>
        </pc:spChg>
        <pc:spChg chg="mod">
          <ac:chgData name="Rami Alfadel" userId="5655fa4452d8fb9d" providerId="LiveId" clId="{675B3DD8-A254-4358-9263-51A2F3C0A28F}" dt="2021-05-24T10:39:50.627" v="43"/>
          <ac:spMkLst>
            <pc:docMk/>
            <pc:sldMk cId="849761052" sldId="446"/>
            <ac:spMk id="3" creationId="{00000000-0000-0000-0000-000000000000}"/>
          </ac:spMkLst>
        </pc:spChg>
        <pc:spChg chg="mod">
          <ac:chgData name="Rami Alfadel" userId="5655fa4452d8fb9d" providerId="LiveId" clId="{675B3DD8-A254-4358-9263-51A2F3C0A28F}" dt="2021-05-24T10:40:16.739" v="57" actId="20577"/>
          <ac:spMkLst>
            <pc:docMk/>
            <pc:sldMk cId="849761052" sldId="446"/>
            <ac:spMk id="4" creationId="{00000000-0000-0000-0000-000000000000}"/>
          </ac:spMkLst>
        </pc:spChg>
        <pc:spChg chg="mod">
          <ac:chgData name="Rami Alfadel" userId="5655fa4452d8fb9d" providerId="LiveId" clId="{675B3DD8-A254-4358-9263-51A2F3C0A28F}" dt="2021-05-24T10:38:01.406" v="4" actId="20577"/>
          <ac:spMkLst>
            <pc:docMk/>
            <pc:sldMk cId="849761052" sldId="446"/>
            <ac:spMk id="6" creationId="{00000000-0000-0000-0000-000000000000}"/>
          </ac:spMkLst>
        </pc:spChg>
        <pc:spChg chg="mod">
          <ac:chgData name="Rami Alfadel" userId="5655fa4452d8fb9d" providerId="LiveId" clId="{675B3DD8-A254-4358-9263-51A2F3C0A28F}" dt="2021-05-24T10:39:29.201" v="16" actId="20577"/>
          <ac:spMkLst>
            <pc:docMk/>
            <pc:sldMk cId="849761052" sldId="446"/>
            <ac:spMk id="7" creationId="{FD0D9917-101A-934B-A723-2CBFE374C428}"/>
          </ac:spMkLst>
        </pc:spChg>
      </pc:sldChg>
      <pc:sldChg chg="addSp delSp modSp mod">
        <pc:chgData name="Rami Alfadel" userId="5655fa4452d8fb9d" providerId="LiveId" clId="{675B3DD8-A254-4358-9263-51A2F3C0A28F}" dt="2021-05-25T11:49:51.587" v="2315"/>
        <pc:sldMkLst>
          <pc:docMk/>
          <pc:sldMk cId="4156071432" sldId="449"/>
        </pc:sldMkLst>
        <pc:spChg chg="mod">
          <ac:chgData name="Rami Alfadel" userId="5655fa4452d8fb9d" providerId="LiveId" clId="{675B3DD8-A254-4358-9263-51A2F3C0A28F}" dt="2021-05-25T10:41:31.145" v="1085" actId="14100"/>
          <ac:spMkLst>
            <pc:docMk/>
            <pc:sldMk cId="4156071432" sldId="449"/>
            <ac:spMk id="6" creationId="{85391F0E-8041-034A-A2D0-17A1FBA7875F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0" creationId="{96241A06-493F-4227-8864-D064C0E374F4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1" creationId="{35770DC1-4922-4C5B-B14D-91B45868212F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2" creationId="{E0D484EC-255D-4244-958A-14BA6AF00DE5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3" creationId="{58FE4D69-6176-411A-8E76-7BD4BF1CCCDE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4" creationId="{928021D8-BE7E-433D-A302-28D02EF9DBF2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5" creationId="{E19C89C3-D4DF-42E1-A471-DB75CA3664E5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6" creationId="{10305AE6-9ADB-464D-95FD-EF8FD4512BFD}"/>
          </ac:spMkLst>
        </pc:spChg>
        <pc:spChg chg="add 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17" creationId="{FF419530-7E3D-4D2A-BA6B-D4F60FE99B16}"/>
          </ac:spMkLst>
        </pc:spChg>
        <pc:spChg chg="add mod">
          <ac:chgData name="Rami Alfadel" userId="5655fa4452d8fb9d" providerId="LiveId" clId="{675B3DD8-A254-4358-9263-51A2F3C0A28F}" dt="2021-05-25T10:42:14.249" v="1090" actId="1076"/>
          <ac:spMkLst>
            <pc:docMk/>
            <pc:sldMk cId="4156071432" sldId="449"/>
            <ac:spMk id="18" creationId="{37B8C673-3DAE-4D43-B77B-425CCB891137}"/>
          </ac:spMkLst>
        </pc:spChg>
        <pc:spChg chg="del mod">
          <ac:chgData name="Rami Alfadel" userId="5655fa4452d8fb9d" providerId="LiveId" clId="{675B3DD8-A254-4358-9263-51A2F3C0A28F}" dt="2021-05-25T10:42:06.930" v="1089" actId="478"/>
          <ac:spMkLst>
            <pc:docMk/>
            <pc:sldMk cId="4156071432" sldId="449"/>
            <ac:spMk id="20" creationId="{9955BCF9-2A09-422A-91D8-8B72C810FED7}"/>
          </ac:spMkLst>
        </pc:spChg>
        <pc:spChg chg="del">
          <ac:chgData name="Rami Alfadel" userId="5655fa4452d8fb9d" providerId="LiveId" clId="{675B3DD8-A254-4358-9263-51A2F3C0A28F}" dt="2021-05-25T10:41:15.190" v="1082" actId="478"/>
          <ac:spMkLst>
            <pc:docMk/>
            <pc:sldMk cId="4156071432" sldId="449"/>
            <ac:spMk id="22" creationId="{5363C039-DEA9-134B-8A6D-3533459A6C9F}"/>
          </ac:spMkLst>
        </pc:spChg>
        <pc:spChg chg="mod">
          <ac:chgData name="Rami Alfadel" userId="5655fa4452d8fb9d" providerId="LiveId" clId="{675B3DD8-A254-4358-9263-51A2F3C0A28F}" dt="2021-05-25T10:46:09.650" v="1290" actId="20577"/>
          <ac:spMkLst>
            <pc:docMk/>
            <pc:sldMk cId="4156071432" sldId="449"/>
            <ac:spMk id="26" creationId="{CBAF7CEA-0162-4CEB-8F89-8A8846B1280E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0" creationId="{4D7E0818-676E-4641-A238-8C0E280528D9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2" creationId="{0BB22C38-E083-48DD-8464-6F0D8B567B03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3" creationId="{186036D1-E48D-49A7-83B4-E1F1F066E486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4" creationId="{C6020DD4-7D3D-4BAE-8016-BEF4183EE9ED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5" creationId="{E3B045AC-9C0B-441C-8C23-70B6DD808E9B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6" creationId="{F761B351-CF82-44DC-B101-9052C92705EF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7" creationId="{9CCAAC35-6F16-44D5-9EFC-0153BF6BECD1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8" creationId="{CADFBFF2-CA90-4D53-97E5-4BFEBE403527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39" creationId="{9377423B-8755-4939-8537-578256B4E622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0" creationId="{DFCA331A-D2C0-412F-A882-38A5E73D07CC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1" creationId="{886D012C-E05B-4523-9486-7F74EF337712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2" creationId="{6D82D325-CFB9-40D3-9D93-46893B578FF0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4" creationId="{71793730-919E-483A-A9A9-EBD82E4C7389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5" creationId="{0DD48DBD-D84C-4638-A9DC-51C3798AC65B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6" creationId="{AB712798-3A3D-4AB7-B37E-5503EB7B95EB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7" creationId="{484F33DC-0977-4457-8418-44F5713CC63D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8" creationId="{56FDBC91-C3E9-46AC-B819-2F3ED44C396F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49" creationId="{C53CA27D-23D5-4F2F-888A-E0582B7DDF4F}"/>
          </ac:spMkLst>
        </pc:spChg>
        <pc:spChg chg="mod">
          <ac:chgData name="Rami Alfadel" userId="5655fa4452d8fb9d" providerId="LiveId" clId="{675B3DD8-A254-4358-9263-51A2F3C0A28F}" dt="2021-05-25T10:41:16.102" v="1083"/>
          <ac:spMkLst>
            <pc:docMk/>
            <pc:sldMk cId="4156071432" sldId="449"/>
            <ac:spMk id="50" creationId="{5E3B5D28-1AC8-4E7D-9B68-357FB95244F6}"/>
          </ac:spMkLst>
        </pc:spChg>
        <pc:spChg chg="mod">
          <ac:chgData name="Rami Alfadel" userId="5655fa4452d8fb9d" providerId="LiveId" clId="{675B3DD8-A254-4358-9263-51A2F3C0A28F}" dt="2021-05-25T10:42:28.811" v="1092" actId="14100"/>
          <ac:spMkLst>
            <pc:docMk/>
            <pc:sldMk cId="4156071432" sldId="449"/>
            <ac:spMk id="80" creationId="{2A743EA7-87B0-D640-989B-01DB00D505BE}"/>
          </ac:spMkLst>
        </pc:spChg>
        <pc:grpChg chg="add 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9" creationId="{320E9ECB-6D74-4DDC-991A-D2DC7539F7CF}"/>
          </ac:grpSpMkLst>
        </pc:grpChg>
        <pc:grpChg chg="add 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19" creationId="{D89C2915-A81D-4DF5-AA01-9CBBC9B9C5AE}"/>
          </ac:grpSpMkLst>
        </pc:grpChg>
        <pc:grpChg chg="add 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25" creationId="{3D440300-9D8B-42F9-A49C-8AD453A34DDE}"/>
          </ac:grpSpMkLst>
        </pc:grpChg>
        <pc:grpChg chg="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29" creationId="{12DB39D0-EA3D-4364-8967-799016D1DC33}"/>
          </ac:grpSpMkLst>
        </pc:grpChg>
        <pc:grpChg chg="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31" creationId="{665A049B-D09E-45CB-8861-446BE2860928}"/>
          </ac:grpSpMkLst>
        </pc:grpChg>
        <pc:grpChg chg="add mod">
          <ac:chgData name="Rami Alfadel" userId="5655fa4452d8fb9d" providerId="LiveId" clId="{675B3DD8-A254-4358-9263-51A2F3C0A28F}" dt="2021-05-25T10:41:16.102" v="1083"/>
          <ac:grpSpMkLst>
            <pc:docMk/>
            <pc:sldMk cId="4156071432" sldId="449"/>
            <ac:grpSpMk id="43" creationId="{A477FB55-F82C-4685-B612-0579BC6274C1}"/>
          </ac:grpSpMkLst>
        </pc:grpChg>
        <pc:picChg chg="del">
          <ac:chgData name="Rami Alfadel" userId="5655fa4452d8fb9d" providerId="LiveId" clId="{675B3DD8-A254-4358-9263-51A2F3C0A28F}" dt="2021-05-25T10:41:37.980" v="1086" actId="478"/>
          <ac:picMkLst>
            <pc:docMk/>
            <pc:sldMk cId="4156071432" sldId="449"/>
            <ac:picMk id="7" creationId="{42E15872-53A5-E54D-A25D-295EC0185793}"/>
          </ac:picMkLst>
        </pc:picChg>
        <pc:picChg chg="add del mod">
          <ac:chgData name="Rami Alfadel" userId="5655fa4452d8fb9d" providerId="LiveId" clId="{675B3DD8-A254-4358-9263-51A2F3C0A28F}" dt="2021-05-25T11:49:51.307" v="2314" actId="478"/>
          <ac:picMkLst>
            <pc:docMk/>
            <pc:sldMk cId="4156071432" sldId="449"/>
            <ac:picMk id="8" creationId="{D0AFB2C8-0759-4EB0-9604-4FD5858832DB}"/>
          </ac:picMkLst>
        </pc:picChg>
        <pc:picChg chg="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21" creationId="{1E0EBBC4-5BB9-4AD9-B054-DE81D6D12DB7}"/>
          </ac:picMkLst>
        </pc:picChg>
        <pc:picChg chg="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23" creationId="{6AC15D0C-E637-4BC5-AFEE-DF7F9DBDC62F}"/>
          </ac:picMkLst>
        </pc:picChg>
        <pc:picChg chg="add 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24" creationId="{C055CF96-BAF9-40B5-A77D-FE323981D222}"/>
          </ac:picMkLst>
        </pc:picChg>
        <pc:picChg chg="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27" creationId="{96845326-5AA1-44ED-87D4-DA370F2E34EE}"/>
          </ac:picMkLst>
        </pc:picChg>
        <pc:picChg chg="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28" creationId="{08D71B6D-DA02-4A5D-995C-F6EB65CB1D13}"/>
          </ac:picMkLst>
        </pc:picChg>
        <pc:picChg chg="add 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51" creationId="{B6B89CC9-AB5F-425E-8608-36297E3F53D5}"/>
          </ac:picMkLst>
        </pc:picChg>
        <pc:picChg chg="add 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52" creationId="{580EB15F-1074-4F4F-A747-4530E4B517CB}"/>
          </ac:picMkLst>
        </pc:picChg>
        <pc:picChg chg="add mod">
          <ac:chgData name="Rami Alfadel" userId="5655fa4452d8fb9d" providerId="LiveId" clId="{675B3DD8-A254-4358-9263-51A2F3C0A28F}" dt="2021-05-25T10:41:16.102" v="1083"/>
          <ac:picMkLst>
            <pc:docMk/>
            <pc:sldMk cId="4156071432" sldId="449"/>
            <ac:picMk id="53" creationId="{84BB3F77-AA17-4DEE-9BCB-76FC57BD728D}"/>
          </ac:picMkLst>
        </pc:picChg>
        <pc:picChg chg="add mod">
          <ac:chgData name="Rami Alfadel" userId="5655fa4452d8fb9d" providerId="LiveId" clId="{675B3DD8-A254-4358-9263-51A2F3C0A28F}" dt="2021-05-25T11:49:51.587" v="2315"/>
          <ac:picMkLst>
            <pc:docMk/>
            <pc:sldMk cId="4156071432" sldId="449"/>
            <ac:picMk id="54" creationId="{8D5C6670-7D33-4107-ACAA-028AE5D250A0}"/>
          </ac:picMkLst>
        </pc:picChg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087305582" sldId="46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864014492" sldId="46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858944020" sldId="46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94300391" sldId="47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919787047" sldId="47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513973379" sldId="47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628895017" sldId="47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005048790" sldId="47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167670514" sldId="47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223773083" sldId="47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173360103" sldId="47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657239720" sldId="47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34741792" sldId="47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02005487" sldId="48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018136743" sldId="48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905254354" sldId="48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608411219" sldId="48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606062347" sldId="48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551938864" sldId="48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336160752" sldId="48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533727984" sldId="48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602844177" sldId="48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395093609" sldId="48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353385327" sldId="49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688107122" sldId="49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040851322" sldId="49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82886622" sldId="49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75826170" sldId="49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518469909" sldId="49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363782155" sldId="49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691060304" sldId="49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983767825" sldId="49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114047059" sldId="49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115979430" sldId="50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343677790" sldId="50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275957264" sldId="50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649525819" sldId="50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078367553" sldId="50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688548617" sldId="50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538754012" sldId="50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479901167" sldId="50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773355542" sldId="50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579640855" sldId="50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073331699" sldId="51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84120626" sldId="51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51800641" sldId="512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32341493" sldId="51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20897907" sldId="51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772642980" sldId="51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1015769752" sldId="52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396443577" sldId="52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910768935" sldId="524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099235047" sldId="52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685098794" sldId="52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300340107" sldId="528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369347237" sldId="529"/>
        </pc:sldMkLst>
      </pc:sldChg>
      <pc:sldChg chg="addSp delSp modSp add del mod">
        <pc:chgData name="Rami Alfadel" userId="5655fa4452d8fb9d" providerId="LiveId" clId="{675B3DD8-A254-4358-9263-51A2F3C0A28F}" dt="2021-05-25T11:49:13.579" v="2304" actId="47"/>
        <pc:sldMkLst>
          <pc:docMk/>
          <pc:sldMk cId="3296686060" sldId="769"/>
        </pc:sldMkLst>
        <pc:spChg chg="del">
          <ac:chgData name="Rami Alfadel" userId="5655fa4452d8fb9d" providerId="LiveId" clId="{675B3DD8-A254-4358-9263-51A2F3C0A28F}" dt="2021-05-25T11:47:26.491" v="2295" actId="478"/>
          <ac:spMkLst>
            <pc:docMk/>
            <pc:sldMk cId="3296686060" sldId="769"/>
            <ac:spMk id="15" creationId="{01E35BA8-DBC4-BA43-AAF8-BAECE9F83A66}"/>
          </ac:spMkLst>
        </pc:spChg>
        <pc:spChg chg="add del">
          <ac:chgData name="Rami Alfadel" userId="5655fa4452d8fb9d" providerId="LiveId" clId="{675B3DD8-A254-4358-9263-51A2F3C0A28F}" dt="2021-05-25T11:47:23.360" v="2294" actId="478"/>
          <ac:spMkLst>
            <pc:docMk/>
            <pc:sldMk cId="3296686060" sldId="769"/>
            <ac:spMk id="16" creationId="{7CF32345-DB70-6A42-ADD1-7F11FD1C4F90}"/>
          </ac:spMkLst>
        </pc:spChg>
        <pc:picChg chg="add del mod">
          <ac:chgData name="Rami Alfadel" userId="5655fa4452d8fb9d" providerId="LiveId" clId="{675B3DD8-A254-4358-9263-51A2F3C0A28F}" dt="2021-05-25T10:39:21.651" v="1066"/>
          <ac:picMkLst>
            <pc:docMk/>
            <pc:sldMk cId="3296686060" sldId="769"/>
            <ac:picMk id="9" creationId="{7ED84157-671B-484C-BC9E-CABB94ED2275}"/>
          </ac:picMkLst>
        </pc:picChg>
      </pc:sldChg>
      <pc:sldChg chg="addSp delSp modSp mod">
        <pc:chgData name="Rami Alfadel" userId="5655fa4452d8fb9d" providerId="LiveId" clId="{675B3DD8-A254-4358-9263-51A2F3C0A28F}" dt="2021-05-25T08:50:29.298" v="96"/>
        <pc:sldMkLst>
          <pc:docMk/>
          <pc:sldMk cId="2437517136" sldId="770"/>
        </pc:sldMkLst>
        <pc:spChg chg="mod">
          <ac:chgData name="Rami Alfadel" userId="5655fa4452d8fb9d" providerId="LiveId" clId="{675B3DD8-A254-4358-9263-51A2F3C0A28F}" dt="2021-05-24T10:45:37.139" v="79"/>
          <ac:spMkLst>
            <pc:docMk/>
            <pc:sldMk cId="2437517136" sldId="770"/>
            <ac:spMk id="6" creationId="{209B979B-8A4C-EC43-B195-7172938268B4}"/>
          </ac:spMkLst>
        </pc:spChg>
        <pc:spChg chg="del mod">
          <ac:chgData name="Rami Alfadel" userId="5655fa4452d8fb9d" providerId="LiveId" clId="{675B3DD8-A254-4358-9263-51A2F3C0A28F}" dt="2021-05-24T10:44:22.200" v="62" actId="478"/>
          <ac:spMkLst>
            <pc:docMk/>
            <pc:sldMk cId="2437517136" sldId="770"/>
            <ac:spMk id="7" creationId="{B5702790-E3F0-7146-A8A2-E60CD7CD1BA4}"/>
          </ac:spMkLst>
        </pc:spChg>
        <pc:spChg chg="mod">
          <ac:chgData name="Rami Alfadel" userId="5655fa4452d8fb9d" providerId="LiveId" clId="{675B3DD8-A254-4358-9263-51A2F3C0A28F}" dt="2021-05-24T10:47:58.568" v="86" actId="1076"/>
          <ac:spMkLst>
            <pc:docMk/>
            <pc:sldMk cId="2437517136" sldId="770"/>
            <ac:spMk id="8" creationId="{D4AEEB63-4F98-1B4E-AD72-C88EF18B048A}"/>
          </ac:spMkLst>
        </pc:spChg>
        <pc:spChg chg="mod">
          <ac:chgData name="Rami Alfadel" userId="5655fa4452d8fb9d" providerId="LiveId" clId="{675B3DD8-A254-4358-9263-51A2F3C0A28F}" dt="2021-05-25T08:50:29.298" v="96"/>
          <ac:spMkLst>
            <pc:docMk/>
            <pc:sldMk cId="2437517136" sldId="770"/>
            <ac:spMk id="9" creationId="{E36B76EA-CC61-9644-8668-CD14157E729C}"/>
          </ac:spMkLst>
        </pc:spChg>
        <pc:picChg chg="add mod ord">
          <ac:chgData name="Rami Alfadel" userId="5655fa4452d8fb9d" providerId="LiveId" clId="{675B3DD8-A254-4358-9263-51A2F3C0A28F}" dt="2021-05-24T10:45:23.826" v="76" actId="167"/>
          <ac:picMkLst>
            <pc:docMk/>
            <pc:sldMk cId="2437517136" sldId="770"/>
            <ac:picMk id="3" creationId="{FBA87BE0-4CBB-4172-938B-D74EE53DD1B4}"/>
          </ac:picMkLst>
        </pc:picChg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998513586" sldId="166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990575559" sldId="451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044685250" sldId="4518"/>
        </pc:sldMkLst>
      </pc:sldChg>
      <pc:sldChg chg="addSp delSp modSp mod modAnim">
        <pc:chgData name="Rami Alfadel" userId="5655fa4452d8fb9d" providerId="LiveId" clId="{675B3DD8-A254-4358-9263-51A2F3C0A28F}" dt="2021-05-25T11:49:58.391" v="2319"/>
        <pc:sldMkLst>
          <pc:docMk/>
          <pc:sldMk cId="3995183784" sldId="5565"/>
        </pc:sldMkLst>
        <pc:spChg chg="mod">
          <ac:chgData name="Rami Alfadel" userId="5655fa4452d8fb9d" providerId="LiveId" clId="{675B3DD8-A254-4358-9263-51A2F3C0A28F}" dt="2021-05-25T10:44:38.029" v="1158" actId="14100"/>
          <ac:spMkLst>
            <pc:docMk/>
            <pc:sldMk cId="3995183784" sldId="5565"/>
            <ac:spMk id="31" creationId="{E5F840AF-DAF7-6342-A0E2-D67E544A6BAA}"/>
          </ac:spMkLst>
        </pc:spChg>
        <pc:spChg chg="del">
          <ac:chgData name="Rami Alfadel" userId="5655fa4452d8fb9d" providerId="LiveId" clId="{675B3DD8-A254-4358-9263-51A2F3C0A28F}" dt="2021-05-25T10:45:25.743" v="1277" actId="478"/>
          <ac:spMkLst>
            <pc:docMk/>
            <pc:sldMk cId="3995183784" sldId="5565"/>
            <ac:spMk id="32" creationId="{96063172-0E20-3946-9602-C1048EDA9A22}"/>
          </ac:spMkLst>
        </pc:spChg>
        <pc:spChg chg="mod">
          <ac:chgData name="Rami Alfadel" userId="5655fa4452d8fb9d" providerId="LiveId" clId="{675B3DD8-A254-4358-9263-51A2F3C0A28F}" dt="2021-05-25T10:37:20.413" v="1053"/>
          <ac:spMkLst>
            <pc:docMk/>
            <pc:sldMk cId="3995183784" sldId="5565"/>
            <ac:spMk id="33" creationId="{45F0FB6F-061A-1441-81CE-DD14D84D8999}"/>
          </ac:spMkLst>
        </pc:spChg>
        <pc:spChg chg="mod">
          <ac:chgData name="Rami Alfadel" userId="5655fa4452d8fb9d" providerId="LiveId" clId="{675B3DD8-A254-4358-9263-51A2F3C0A28F}" dt="2021-05-25T10:55:51.583" v="1429" actId="1076"/>
          <ac:spMkLst>
            <pc:docMk/>
            <pc:sldMk cId="3995183784" sldId="5565"/>
            <ac:spMk id="35" creationId="{7B1BE28D-8CD6-F44B-A97B-9FF06C296CEC}"/>
          </ac:spMkLst>
        </pc:spChg>
        <pc:spChg chg="add del mod">
          <ac:chgData name="Rami Alfadel" userId="5655fa4452d8fb9d" providerId="LiveId" clId="{675B3DD8-A254-4358-9263-51A2F3C0A28F}" dt="2021-05-25T10:39:55.172" v="1070"/>
          <ac:spMkLst>
            <pc:docMk/>
            <pc:sldMk cId="3995183784" sldId="5565"/>
            <ac:spMk id="38" creationId="{33C5EB4A-761E-4548-BDA0-089B362C2D4C}"/>
          </ac:spMkLst>
        </pc:spChg>
        <pc:spChg chg="mod">
          <ac:chgData name="Rami Alfadel" userId="5655fa4452d8fb9d" providerId="LiveId" clId="{675B3DD8-A254-4358-9263-51A2F3C0A28F}" dt="2021-05-25T10:39:53.597" v="1069"/>
          <ac:spMkLst>
            <pc:docMk/>
            <pc:sldMk cId="3995183784" sldId="5565"/>
            <ac:spMk id="40" creationId="{70760215-C58E-4A0F-BCDB-4FCB7C6C0408}"/>
          </ac:spMkLst>
        </pc:spChg>
        <pc:spChg chg="mod">
          <ac:chgData name="Rami Alfadel" userId="5655fa4452d8fb9d" providerId="LiveId" clId="{675B3DD8-A254-4358-9263-51A2F3C0A28F}" dt="2021-05-25T10:49:38.062" v="1295"/>
          <ac:spMkLst>
            <pc:docMk/>
            <pc:sldMk cId="3995183784" sldId="5565"/>
            <ac:spMk id="54" creationId="{E8CCEB7A-566F-4E96-B6F9-C41832F2B845}"/>
          </ac:spMkLst>
        </pc:spChg>
        <pc:spChg chg="mod">
          <ac:chgData name="Rami Alfadel" userId="5655fa4452d8fb9d" providerId="LiveId" clId="{675B3DD8-A254-4358-9263-51A2F3C0A28F}" dt="2021-05-25T10:45:44.632" v="1284" actId="20577"/>
          <ac:spMkLst>
            <pc:docMk/>
            <pc:sldMk cId="3995183784" sldId="5565"/>
            <ac:spMk id="56" creationId="{8BFD32B9-85AB-9247-B02C-1389C47E6A12}"/>
          </ac:spMkLst>
        </pc:spChg>
        <pc:spChg chg="mod">
          <ac:chgData name="Rami Alfadel" userId="5655fa4452d8fb9d" providerId="LiveId" clId="{675B3DD8-A254-4358-9263-51A2F3C0A28F}" dt="2021-05-25T10:49:38.062" v="1295"/>
          <ac:spMkLst>
            <pc:docMk/>
            <pc:sldMk cId="3995183784" sldId="5565"/>
            <ac:spMk id="57" creationId="{FDE989DC-1594-44A7-AB9F-BA756C87EFFD}"/>
          </ac:spMkLst>
        </pc:spChg>
        <pc:spChg chg="mod">
          <ac:chgData name="Rami Alfadel" userId="5655fa4452d8fb9d" providerId="LiveId" clId="{675B3DD8-A254-4358-9263-51A2F3C0A28F}" dt="2021-05-25T10:49:38.062" v="1295"/>
          <ac:spMkLst>
            <pc:docMk/>
            <pc:sldMk cId="3995183784" sldId="5565"/>
            <ac:spMk id="58" creationId="{9F4EEA97-605D-4029-9F9C-2C38A55060C0}"/>
          </ac:spMkLst>
        </pc:spChg>
        <pc:spChg chg="mod">
          <ac:chgData name="Rami Alfadel" userId="5655fa4452d8fb9d" providerId="LiveId" clId="{675B3DD8-A254-4358-9263-51A2F3C0A28F}" dt="2021-05-25T10:55:45.390" v="1428" actId="1076"/>
          <ac:spMkLst>
            <pc:docMk/>
            <pc:sldMk cId="3995183784" sldId="5565"/>
            <ac:spMk id="59" creationId="{7B08028B-84B8-1941-95D5-12BDE09494DF}"/>
          </ac:spMkLst>
        </pc:spChg>
        <pc:spChg chg="mod">
          <ac:chgData name="Rami Alfadel" userId="5655fa4452d8fb9d" providerId="LiveId" clId="{675B3DD8-A254-4358-9263-51A2F3C0A28F}" dt="2021-05-25T10:57:23.421" v="1509" actId="20577"/>
          <ac:spMkLst>
            <pc:docMk/>
            <pc:sldMk cId="3995183784" sldId="5565"/>
            <ac:spMk id="61" creationId="{B6A92852-981E-EA4E-98F3-09F445EA2BA9}"/>
          </ac:spMkLst>
        </pc:spChg>
        <pc:spChg chg="mod">
          <ac:chgData name="Rami Alfadel" userId="5655fa4452d8fb9d" providerId="LiveId" clId="{675B3DD8-A254-4358-9263-51A2F3C0A28F}" dt="2021-05-25T10:56:48.821" v="1495" actId="5793"/>
          <ac:spMkLst>
            <pc:docMk/>
            <pc:sldMk cId="3995183784" sldId="5565"/>
            <ac:spMk id="71" creationId="{3088C970-F32E-0D47-B1A4-A2AD563D63C3}"/>
          </ac:spMkLst>
        </pc:spChg>
        <pc:spChg chg="mod">
          <ac:chgData name="Rami Alfadel" userId="5655fa4452d8fb9d" providerId="LiveId" clId="{675B3DD8-A254-4358-9263-51A2F3C0A28F}" dt="2021-05-25T10:50:14.368" v="1303"/>
          <ac:spMkLst>
            <pc:docMk/>
            <pc:sldMk cId="3995183784" sldId="5565"/>
            <ac:spMk id="72" creationId="{60D7B6AA-CBBA-4AA2-98C2-85952097C37C}"/>
          </ac:spMkLst>
        </pc:spChg>
        <pc:spChg chg="mod">
          <ac:chgData name="Rami Alfadel" userId="5655fa4452d8fb9d" providerId="LiveId" clId="{675B3DD8-A254-4358-9263-51A2F3C0A28F}" dt="2021-05-25T10:50:14.368" v="1303"/>
          <ac:spMkLst>
            <pc:docMk/>
            <pc:sldMk cId="3995183784" sldId="5565"/>
            <ac:spMk id="73" creationId="{2522670C-EFB6-407E-96D7-E367D9C50251}"/>
          </ac:spMkLst>
        </pc:spChg>
        <pc:spChg chg="mod">
          <ac:chgData name="Rami Alfadel" userId="5655fa4452d8fb9d" providerId="LiveId" clId="{675B3DD8-A254-4358-9263-51A2F3C0A28F}" dt="2021-05-25T10:50:14.368" v="1303"/>
          <ac:spMkLst>
            <pc:docMk/>
            <pc:sldMk cId="3995183784" sldId="5565"/>
            <ac:spMk id="74" creationId="{97F7553D-E1F8-4427-A796-28E6F9A99846}"/>
          </ac:spMkLst>
        </pc:spChg>
        <pc:spChg chg="mod">
          <ac:chgData name="Rami Alfadel" userId="5655fa4452d8fb9d" providerId="LiveId" clId="{675B3DD8-A254-4358-9263-51A2F3C0A28F}" dt="2021-05-25T10:51:30.880" v="1310" actId="1076"/>
          <ac:spMkLst>
            <pc:docMk/>
            <pc:sldMk cId="3995183784" sldId="5565"/>
            <ac:spMk id="76" creationId="{C61F045C-845B-409C-A4C6-D1A8989585D7}"/>
          </ac:spMkLst>
        </pc:spChg>
        <pc:spChg chg="mod">
          <ac:chgData name="Rami Alfadel" userId="5655fa4452d8fb9d" providerId="LiveId" clId="{675B3DD8-A254-4358-9263-51A2F3C0A28F}" dt="2021-05-25T10:51:30.880" v="1310" actId="1076"/>
          <ac:spMkLst>
            <pc:docMk/>
            <pc:sldMk cId="3995183784" sldId="5565"/>
            <ac:spMk id="77" creationId="{9C94DC07-E17D-450F-8586-D53A74D6EAB5}"/>
          </ac:spMkLst>
        </pc:spChg>
        <pc:spChg chg="mod">
          <ac:chgData name="Rami Alfadel" userId="5655fa4452d8fb9d" providerId="LiveId" clId="{675B3DD8-A254-4358-9263-51A2F3C0A28F}" dt="2021-05-25T10:51:30.880" v="1310" actId="1076"/>
          <ac:spMkLst>
            <pc:docMk/>
            <pc:sldMk cId="3995183784" sldId="5565"/>
            <ac:spMk id="78" creationId="{83080A3B-6169-48C7-94F1-1934F9C5C541}"/>
          </ac:spMkLst>
        </pc:spChg>
        <pc:spChg chg="mod">
          <ac:chgData name="Rami Alfadel" userId="5655fa4452d8fb9d" providerId="LiveId" clId="{675B3DD8-A254-4358-9263-51A2F3C0A28F}" dt="2021-05-25T10:51:30.880" v="1310" actId="1076"/>
          <ac:spMkLst>
            <pc:docMk/>
            <pc:sldMk cId="3995183784" sldId="5565"/>
            <ac:spMk id="79" creationId="{1C25B8C0-7569-42D5-A765-3562A7C4FE7A}"/>
          </ac:spMkLst>
        </pc:spChg>
        <pc:spChg chg="mod">
          <ac:chgData name="Rami Alfadel" userId="5655fa4452d8fb9d" providerId="LiveId" clId="{675B3DD8-A254-4358-9263-51A2F3C0A28F}" dt="2021-05-25T10:51:41.021" v="1312" actId="1076"/>
          <ac:spMkLst>
            <pc:docMk/>
            <pc:sldMk cId="3995183784" sldId="5565"/>
            <ac:spMk id="81" creationId="{4640F328-3046-4260-8DAA-F5EC53990BB0}"/>
          </ac:spMkLst>
        </pc:spChg>
        <pc:spChg chg="mod">
          <ac:chgData name="Rami Alfadel" userId="5655fa4452d8fb9d" providerId="LiveId" clId="{675B3DD8-A254-4358-9263-51A2F3C0A28F}" dt="2021-05-25T10:51:41.021" v="1312" actId="1076"/>
          <ac:spMkLst>
            <pc:docMk/>
            <pc:sldMk cId="3995183784" sldId="5565"/>
            <ac:spMk id="82" creationId="{EFCCF4AD-6B58-42C3-AB7B-49FE0F180EBD}"/>
          </ac:spMkLst>
        </pc:spChg>
        <pc:spChg chg="mod">
          <ac:chgData name="Rami Alfadel" userId="5655fa4452d8fb9d" providerId="LiveId" clId="{675B3DD8-A254-4358-9263-51A2F3C0A28F}" dt="2021-05-25T10:53:12.913" v="1324" actId="1076"/>
          <ac:spMkLst>
            <pc:docMk/>
            <pc:sldMk cId="3995183784" sldId="5565"/>
            <ac:spMk id="84" creationId="{338C52F5-DE9F-4E5E-8DBD-F425A3B81E0D}"/>
          </ac:spMkLst>
        </pc:spChg>
        <pc:spChg chg="mod">
          <ac:chgData name="Rami Alfadel" userId="5655fa4452d8fb9d" providerId="LiveId" clId="{675B3DD8-A254-4358-9263-51A2F3C0A28F}" dt="2021-05-25T10:53:12.913" v="1324" actId="1076"/>
          <ac:spMkLst>
            <pc:docMk/>
            <pc:sldMk cId="3995183784" sldId="5565"/>
            <ac:spMk id="85" creationId="{1037ED80-82AD-4F7E-97A1-67F16584E249}"/>
          </ac:spMkLst>
        </pc:spChg>
        <pc:spChg chg="mod">
          <ac:chgData name="Rami Alfadel" userId="5655fa4452d8fb9d" providerId="LiveId" clId="{675B3DD8-A254-4358-9263-51A2F3C0A28F}" dt="2021-05-25T10:53:12.913" v="1324" actId="1076"/>
          <ac:spMkLst>
            <pc:docMk/>
            <pc:sldMk cId="3995183784" sldId="5565"/>
            <ac:spMk id="86" creationId="{326F8372-CE1E-4F66-AC0E-411ABA4C21EF}"/>
          </ac:spMkLst>
        </pc:spChg>
        <pc:spChg chg="mod">
          <ac:chgData name="Rami Alfadel" userId="5655fa4452d8fb9d" providerId="LiveId" clId="{675B3DD8-A254-4358-9263-51A2F3C0A28F}" dt="2021-05-25T10:53:12.913" v="1324" actId="1076"/>
          <ac:spMkLst>
            <pc:docMk/>
            <pc:sldMk cId="3995183784" sldId="5565"/>
            <ac:spMk id="87" creationId="{4A8BF9F3-F8F1-456F-A3DF-5D43A4917664}"/>
          </ac:spMkLst>
        </pc:spChg>
        <pc:spChg chg="mod">
          <ac:chgData name="Rami Alfadel" userId="5655fa4452d8fb9d" providerId="LiveId" clId="{675B3DD8-A254-4358-9263-51A2F3C0A28F}" dt="2021-05-25T10:53:12.913" v="1324" actId="1076"/>
          <ac:spMkLst>
            <pc:docMk/>
            <pc:sldMk cId="3995183784" sldId="5565"/>
            <ac:spMk id="88" creationId="{CDD30F72-9689-41AC-B9A5-0368ABCE211A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0" creationId="{879C76D6-9E22-41A9-A61B-26B5579B397A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1" creationId="{C6C8FF06-E9CC-4A08-88C5-24F1638EB278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2" creationId="{26767580-1C3F-4794-8531-8BC47695282A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3" creationId="{CD3D64D5-D100-4FEB-B1DE-D9B6ADD829DC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4" creationId="{18AA9208-D7CD-4978-9508-A0DF70C989C0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5" creationId="{9F82B882-05A5-4111-97DE-2797AE481DF6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6" creationId="{82C763A5-0EA5-44C1-BC4D-F892C9562457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7" creationId="{ADA02D6B-90A7-486A-BB9C-D39F24135780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8" creationId="{BCB82417-362C-43D5-9207-1F35AD4338C5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99" creationId="{E7A5147C-C057-49AC-B4A3-EA944E083955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0" creationId="{9427A9DD-7E35-46B1-B101-B767298C1F50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1" creationId="{8F4CCBD2-0D48-4B66-8C32-3BAFDFDCE647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2" creationId="{33EBFA6C-C37E-448B-9B60-AFF19BED11EE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3" creationId="{26D42197-71AE-4D08-AFB6-F028FC2370B4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4" creationId="{A7DAD0DD-0788-46DE-BA1C-35C590BB09CD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5" creationId="{73B29616-A9FF-45A5-8D54-61FC13E04958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6" creationId="{D5AD48AE-1F66-4693-BCBF-F81389437FA3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7" creationId="{D6BE232F-F708-40B5-AFEA-CDCA7C61C909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8" creationId="{AB8B1B37-96DE-45FD-A613-5D8ACB23B5FB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09" creationId="{30F8F806-1252-4D3C-9631-54F480ED9F56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10" creationId="{018672DE-CB92-452D-91CE-B5E7D121CCE8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11" creationId="{F22C0D4B-4CAB-4C7D-AD14-47437D84AD72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12" creationId="{2792466C-AC6A-450E-B61C-5CE1B9B323D5}"/>
          </ac:spMkLst>
        </pc:spChg>
        <pc:spChg chg="mod">
          <ac:chgData name="Rami Alfadel" userId="5655fa4452d8fb9d" providerId="LiveId" clId="{675B3DD8-A254-4358-9263-51A2F3C0A28F}" dt="2021-05-25T10:52:51.145" v="1318" actId="1076"/>
          <ac:spMkLst>
            <pc:docMk/>
            <pc:sldMk cId="3995183784" sldId="5565"/>
            <ac:spMk id="113" creationId="{D5E57A3E-0ABB-4331-B045-06A70C3BDCF3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15" creationId="{91DD537D-C425-43CA-AA9A-649B32F928ED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16" creationId="{222EF7A7-94C9-4A61-86FC-24E31D5E1CA8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17" creationId="{22B52E1D-C770-4690-80C8-CDB614636FF8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18" creationId="{4B4C6B48-D60E-4819-9B26-631967635E39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19" creationId="{2F1FA484-E8E4-4F15-ADA4-3BAE4A2D7741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0" creationId="{479FBAFA-DA74-43C9-9EA4-4EA59A45C84E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1" creationId="{E2449B71-4183-4DD0-B41A-90B76FB8E072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2" creationId="{8CFBCBEB-969B-4D0F-A69F-CBF05158EE27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3" creationId="{3681AD4D-D289-4820-8DE5-3960CBC18D48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4" creationId="{760E8655-2845-4003-A9E1-20A6842A93CE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5" creationId="{E50B94CA-18AD-485A-BAE9-862AF90D960C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6" creationId="{50D322F2-6CBC-4833-91D1-AD5BFDCEC4C2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7" creationId="{AABE7560-860C-4658-92D1-2C4AA19A2670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8" creationId="{85AB6FF1-D56D-48CF-86E5-37D101C1C5EB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29" creationId="{38341BAB-1E87-4D88-850A-C30402B72B62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0" creationId="{546804BE-CC30-42F7-9863-9AFCB317D150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1" creationId="{9AC9758B-A549-43B9-917A-5800D08B2963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2" creationId="{37CBEF77-5A02-41DB-B494-CAFBC6D5E622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3" creationId="{3A9F0FA2-85C1-472E-9F0F-EF3528C8E80D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4" creationId="{C866F574-2920-4775-A0F8-3F836B40CFB4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5" creationId="{C6ED8669-79F3-4027-B830-309935CA5777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6" creationId="{43B578E5-6A6D-477D-B447-CA9B994C1B2C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7" creationId="{B2D3D6AC-0C61-4B96-AD72-7B9DAF615E9D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8" creationId="{B6AC353A-C04F-41D5-B9C0-43EC6A389140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39" creationId="{327CF9C2-265B-47D8-B7A5-870D0A493095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40" creationId="{D469BA01-30C2-482D-BFED-4521A2C1DACA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41" creationId="{BC662E05-943B-4651-8983-00A05C413C0E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42" creationId="{B9AFEED7-33A8-47DE-8AA8-722E687582BC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43" creationId="{7A7070DD-F185-434B-A62F-FBD3E4559CA8}"/>
          </ac:spMkLst>
        </pc:spChg>
        <pc:spChg chg="mod">
          <ac:chgData name="Rami Alfadel" userId="5655fa4452d8fb9d" providerId="LiveId" clId="{675B3DD8-A254-4358-9263-51A2F3C0A28F}" dt="2021-05-25T10:54:14.394" v="1336" actId="1076"/>
          <ac:spMkLst>
            <pc:docMk/>
            <pc:sldMk cId="3995183784" sldId="5565"/>
            <ac:spMk id="144" creationId="{08BBA57F-112A-48D1-80DD-A5125943BCA4}"/>
          </ac:spMkLst>
        </pc:spChg>
        <pc:spChg chg="mod">
          <ac:chgData name="Rami Alfadel" userId="5655fa4452d8fb9d" providerId="LiveId" clId="{675B3DD8-A254-4358-9263-51A2F3C0A28F}" dt="2021-05-25T10:53:16.706" v="1325"/>
          <ac:spMkLst>
            <pc:docMk/>
            <pc:sldMk cId="3995183784" sldId="5565"/>
            <ac:spMk id="146" creationId="{CDCD17F1-9660-4A9C-AC49-518EB4970C48}"/>
          </ac:spMkLst>
        </pc:spChg>
        <pc:spChg chg="mod">
          <ac:chgData name="Rami Alfadel" userId="5655fa4452d8fb9d" providerId="LiveId" clId="{675B3DD8-A254-4358-9263-51A2F3C0A28F}" dt="2021-05-25T10:53:16.706" v="1325"/>
          <ac:spMkLst>
            <pc:docMk/>
            <pc:sldMk cId="3995183784" sldId="5565"/>
            <ac:spMk id="147" creationId="{0C15525E-AC7F-4A20-B8F4-DD5B36D2A436}"/>
          </ac:spMkLst>
        </pc:spChg>
        <pc:spChg chg="mod">
          <ac:chgData name="Rami Alfadel" userId="5655fa4452d8fb9d" providerId="LiveId" clId="{675B3DD8-A254-4358-9263-51A2F3C0A28F}" dt="2021-05-25T10:53:16.706" v="1325"/>
          <ac:spMkLst>
            <pc:docMk/>
            <pc:sldMk cId="3995183784" sldId="5565"/>
            <ac:spMk id="148" creationId="{F53FC516-BAB6-48FF-B77C-E25E88B4CA6A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0" creationId="{F261CEEE-63F5-4404-9759-AA21834342E9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1" creationId="{C4FC9BC2-D654-4215-A998-A57FB6DCB097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3" creationId="{6DD46FD0-876D-4697-9C23-869F22DFDC8B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4" creationId="{317A95E7-0968-4673-920D-08B1F052C93E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5" creationId="{AC4E6698-AAD9-468C-A930-B14E85D434FB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6" creationId="{08AEA876-705D-4E3D-BCEE-25B098B3BA4D}"/>
          </ac:spMkLst>
        </pc:spChg>
        <pc:spChg chg="mod">
          <ac:chgData name="Rami Alfadel" userId="5655fa4452d8fb9d" providerId="LiveId" clId="{675B3DD8-A254-4358-9263-51A2F3C0A28F}" dt="2021-05-25T10:53:46.766" v="1328" actId="1076"/>
          <ac:spMkLst>
            <pc:docMk/>
            <pc:sldMk cId="3995183784" sldId="5565"/>
            <ac:spMk id="157" creationId="{095EEFB5-C34C-4AA2-80A1-9D582BB9D438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59" creationId="{A812DF58-8EFA-4575-BA6C-9DACEE2434D3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0" creationId="{7908D45A-6038-4F71-9070-C36FBE8F5956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1" creationId="{0AB03954-6E71-4813-9852-9D229AE50B59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2" creationId="{03029F6B-CB08-4003-BF5B-00568A9C034A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3" creationId="{F61541AF-A77B-4D9E-879B-E0E616F12ED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4" creationId="{02CA9FE2-A2F9-4CAE-A00E-BA4F283D1CFE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5" creationId="{22866AF7-90E1-4817-B788-CF1DFEE2F11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6" creationId="{AB9C7FA0-DF61-4023-B1D3-C9D5E4F33A4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7" creationId="{E434E545-B153-469F-9C9A-940EC9F5FB2E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8" creationId="{A6187236-A872-417D-B982-2DF77686FEC8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69" creationId="{B6EEE5AE-58CC-4EF1-8B7A-6A5FA946B907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0" creationId="{6841F687-C514-48DE-A247-DD8255BFC496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1" creationId="{4B7D66DD-8D3E-4C70-B5F0-D5085566EB77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2" creationId="{495164E1-266B-4678-B39F-4CD524E85DCC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3" creationId="{E5478D8F-8A26-4A67-884C-0E082C75802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4" creationId="{AED803FB-8CA0-47AA-A03F-5D9A2F40B94C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5" creationId="{6A24BADA-0A16-4318-BCBA-508CE7367447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6" creationId="{BA0582C1-32D4-41EF-8575-B0129000FA35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7" creationId="{77CD35E0-45C0-4618-BCEC-1A1E751EDF2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8" creationId="{E35C3A1C-3CCC-40D2-A3D6-3B5F1E8CC851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79" creationId="{66309B45-0B3A-471D-95AF-291344E238D0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0" creationId="{EB33B659-48BC-4C42-9A5E-8249C2FBAFAD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1" creationId="{2BE2E3A9-0D97-4E7C-BDAB-502BB774A320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2" creationId="{A05D4AAA-CCD1-4413-BFF0-4DF97626D4CC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3" creationId="{0F830538-E31C-4CC4-9F3E-4D44F5AB6B50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4" creationId="{09EB215C-4D9F-482A-966D-DED94BD4A780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5" creationId="{7D0AB5DB-09FE-4E66-85BB-949B2549F358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6" creationId="{4FD84DB3-0773-4BC1-A077-50E2254B0CA2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7" creationId="{0D250E0A-746B-497D-A8EF-788409D9524F}"/>
          </ac:spMkLst>
        </pc:spChg>
        <pc:spChg chg="mod">
          <ac:chgData name="Rami Alfadel" userId="5655fa4452d8fb9d" providerId="LiveId" clId="{675B3DD8-A254-4358-9263-51A2F3C0A28F}" dt="2021-05-25T10:54:04.297" v="1333" actId="1076"/>
          <ac:spMkLst>
            <pc:docMk/>
            <pc:sldMk cId="3995183784" sldId="5565"/>
            <ac:spMk id="188" creationId="{3CBFB08F-32B7-4972-85EC-EF946BFD4259}"/>
          </ac:spMkLst>
        </pc:spChg>
        <pc:spChg chg="mod">
          <ac:chgData name="Rami Alfadel" userId="5655fa4452d8fb9d" providerId="LiveId" clId="{675B3DD8-A254-4358-9263-51A2F3C0A28F}" dt="2021-05-25T10:53:49.358" v="1329"/>
          <ac:spMkLst>
            <pc:docMk/>
            <pc:sldMk cId="3995183784" sldId="5565"/>
            <ac:spMk id="190" creationId="{D1EA5986-ED04-4743-AD6E-56843820F9A1}"/>
          </ac:spMkLst>
        </pc:spChg>
        <pc:spChg chg="mod">
          <ac:chgData name="Rami Alfadel" userId="5655fa4452d8fb9d" providerId="LiveId" clId="{675B3DD8-A254-4358-9263-51A2F3C0A28F}" dt="2021-05-25T10:53:49.358" v="1329"/>
          <ac:spMkLst>
            <pc:docMk/>
            <pc:sldMk cId="3995183784" sldId="5565"/>
            <ac:spMk id="191" creationId="{9427C40C-9173-45CE-BB25-E5833BBE5F2A}"/>
          </ac:spMkLst>
        </pc:spChg>
        <pc:spChg chg="mod">
          <ac:chgData name="Rami Alfadel" userId="5655fa4452d8fb9d" providerId="LiveId" clId="{675B3DD8-A254-4358-9263-51A2F3C0A28F}" dt="2021-05-25T10:53:49.358" v="1329"/>
          <ac:spMkLst>
            <pc:docMk/>
            <pc:sldMk cId="3995183784" sldId="5565"/>
            <ac:spMk id="192" creationId="{C1800668-BA25-447F-B3CB-5111DA3CD77F}"/>
          </ac:spMkLst>
        </pc:spChg>
        <pc:grpChg chg="add del mod">
          <ac:chgData name="Rami Alfadel" userId="5655fa4452d8fb9d" providerId="LiveId" clId="{675B3DD8-A254-4358-9263-51A2F3C0A28F}" dt="2021-05-25T10:39:55.172" v="1070"/>
          <ac:grpSpMkLst>
            <pc:docMk/>
            <pc:sldMk cId="3995183784" sldId="5565"/>
            <ac:grpSpMk id="39" creationId="{0C7BC351-1A51-45E2-9969-98DBA819D61A}"/>
          </ac:grpSpMkLst>
        </pc:grpChg>
        <pc:grpChg chg="add mod">
          <ac:chgData name="Rami Alfadel" userId="5655fa4452d8fb9d" providerId="LiveId" clId="{675B3DD8-A254-4358-9263-51A2F3C0A28F}" dt="2021-05-25T10:50:42.238" v="1307" actId="1076"/>
          <ac:grpSpMkLst>
            <pc:docMk/>
            <pc:sldMk cId="3995183784" sldId="5565"/>
            <ac:grpSpMk id="53" creationId="{2671473A-7DD1-4B4F-BC08-ADA89734B1EF}"/>
          </ac:grpSpMkLst>
        </pc:grpChg>
        <pc:grpChg chg="add mod">
          <ac:chgData name="Rami Alfadel" userId="5655fa4452d8fb9d" providerId="LiveId" clId="{675B3DD8-A254-4358-9263-51A2F3C0A28F}" dt="2021-05-25T10:50:32.792" v="1306" actId="1076"/>
          <ac:grpSpMkLst>
            <pc:docMk/>
            <pc:sldMk cId="3995183784" sldId="5565"/>
            <ac:grpSpMk id="67" creationId="{DF330A27-AFC2-4F34-BC3E-8929D3787E43}"/>
          </ac:grpSpMkLst>
        </pc:grpChg>
        <pc:grpChg chg="add del mod">
          <ac:chgData name="Rami Alfadel" userId="5655fa4452d8fb9d" providerId="LiveId" clId="{675B3DD8-A254-4358-9263-51A2F3C0A28F}" dt="2021-05-25T10:52:27.154" v="1314" actId="478"/>
          <ac:grpSpMkLst>
            <pc:docMk/>
            <pc:sldMk cId="3995183784" sldId="5565"/>
            <ac:grpSpMk id="75" creationId="{F926EBB9-4FF6-4D49-846A-E6A2445DB2D3}"/>
          </ac:grpSpMkLst>
        </pc:grpChg>
        <pc:grpChg chg="add mod">
          <ac:chgData name="Rami Alfadel" userId="5655fa4452d8fb9d" providerId="LiveId" clId="{675B3DD8-A254-4358-9263-51A2F3C0A28F}" dt="2021-05-25T10:51:41.021" v="1312" actId="1076"/>
          <ac:grpSpMkLst>
            <pc:docMk/>
            <pc:sldMk cId="3995183784" sldId="5565"/>
            <ac:grpSpMk id="80" creationId="{3C0B03A1-A42F-477E-8AE8-F9297800D570}"/>
          </ac:grpSpMkLst>
        </pc:grpChg>
        <pc:grpChg chg="add mod">
          <ac:chgData name="Rami Alfadel" userId="5655fa4452d8fb9d" providerId="LiveId" clId="{675B3DD8-A254-4358-9263-51A2F3C0A28F}" dt="2021-05-25T10:53:12.913" v="1324" actId="1076"/>
          <ac:grpSpMkLst>
            <pc:docMk/>
            <pc:sldMk cId="3995183784" sldId="5565"/>
            <ac:grpSpMk id="83" creationId="{84195474-14FB-44CD-A878-08D298496EC7}"/>
          </ac:grpSpMkLst>
        </pc:grpChg>
        <pc:grpChg chg="add del mod">
          <ac:chgData name="Rami Alfadel" userId="5655fa4452d8fb9d" providerId="LiveId" clId="{675B3DD8-A254-4358-9263-51A2F3C0A28F}" dt="2021-05-25T10:52:52.410" v="1319" actId="478"/>
          <ac:grpSpMkLst>
            <pc:docMk/>
            <pc:sldMk cId="3995183784" sldId="5565"/>
            <ac:grpSpMk id="89" creationId="{5219F74C-96E3-4B7C-9045-62008CE5CB9E}"/>
          </ac:grpSpMkLst>
        </pc:grpChg>
        <pc:grpChg chg="add mod">
          <ac:chgData name="Rami Alfadel" userId="5655fa4452d8fb9d" providerId="LiveId" clId="{675B3DD8-A254-4358-9263-51A2F3C0A28F}" dt="2021-05-25T10:54:14.394" v="1336" actId="1076"/>
          <ac:grpSpMkLst>
            <pc:docMk/>
            <pc:sldMk cId="3995183784" sldId="5565"/>
            <ac:grpSpMk id="114" creationId="{426BC1B1-6CA5-4890-A9A3-661AA2287F96}"/>
          </ac:grpSpMkLst>
        </pc:grpChg>
        <pc:grpChg chg="add mod">
          <ac:chgData name="Rami Alfadel" userId="5655fa4452d8fb9d" providerId="LiveId" clId="{675B3DD8-A254-4358-9263-51A2F3C0A28F}" dt="2021-05-25T10:54:09.614" v="1335" actId="1076"/>
          <ac:grpSpMkLst>
            <pc:docMk/>
            <pc:sldMk cId="3995183784" sldId="5565"/>
            <ac:grpSpMk id="145" creationId="{16DA09F4-63B6-47A1-A14E-FA389EDA8BCD}"/>
          </ac:grpSpMkLst>
        </pc:grpChg>
        <pc:grpChg chg="add mod">
          <ac:chgData name="Rami Alfadel" userId="5655fa4452d8fb9d" providerId="LiveId" clId="{675B3DD8-A254-4358-9263-51A2F3C0A28F}" dt="2021-05-25T10:53:46.766" v="1328" actId="1076"/>
          <ac:grpSpMkLst>
            <pc:docMk/>
            <pc:sldMk cId="3995183784" sldId="5565"/>
            <ac:grpSpMk id="149" creationId="{7AF28896-2BEB-4966-B68E-7F8BC08A44CC}"/>
          </ac:grpSpMkLst>
        </pc:grpChg>
        <pc:grpChg chg="add mod">
          <ac:chgData name="Rami Alfadel" userId="5655fa4452d8fb9d" providerId="LiveId" clId="{675B3DD8-A254-4358-9263-51A2F3C0A28F}" dt="2021-05-25T10:53:46.766" v="1328" actId="1076"/>
          <ac:grpSpMkLst>
            <pc:docMk/>
            <pc:sldMk cId="3995183784" sldId="5565"/>
            <ac:grpSpMk id="152" creationId="{49E413BB-8694-4A71-9809-65C286A9BD63}"/>
          </ac:grpSpMkLst>
        </pc:grpChg>
        <pc:grpChg chg="add mod">
          <ac:chgData name="Rami Alfadel" userId="5655fa4452d8fb9d" providerId="LiveId" clId="{675B3DD8-A254-4358-9263-51A2F3C0A28F}" dt="2021-05-25T10:54:04.297" v="1333" actId="1076"/>
          <ac:grpSpMkLst>
            <pc:docMk/>
            <pc:sldMk cId="3995183784" sldId="5565"/>
            <ac:grpSpMk id="158" creationId="{B6ED9841-70ED-4922-89BB-D0DB16464BBA}"/>
          </ac:grpSpMkLst>
        </pc:grpChg>
        <pc:grpChg chg="add mod">
          <ac:chgData name="Rami Alfadel" userId="5655fa4452d8fb9d" providerId="LiveId" clId="{675B3DD8-A254-4358-9263-51A2F3C0A28F}" dt="2021-05-25T10:54:06.977" v="1334" actId="1076"/>
          <ac:grpSpMkLst>
            <pc:docMk/>
            <pc:sldMk cId="3995183784" sldId="5565"/>
            <ac:grpSpMk id="189" creationId="{298A22E4-604F-4197-A2DB-09C05B318745}"/>
          </ac:grpSpMkLst>
        </pc:grpChg>
        <pc:picChg chg="add del mod">
          <ac:chgData name="Rami Alfadel" userId="5655fa4452d8fb9d" providerId="LiveId" clId="{675B3DD8-A254-4358-9263-51A2F3C0A28F}" dt="2021-05-25T11:49:58.091" v="2318" actId="478"/>
          <ac:picMkLst>
            <pc:docMk/>
            <pc:sldMk cId="3995183784" sldId="5565"/>
            <ac:picMk id="37" creationId="{F0FB9741-1052-4558-BF35-9473B4CFFC0E}"/>
          </ac:picMkLst>
        </pc:picChg>
        <pc:picChg chg="mod">
          <ac:chgData name="Rami Alfadel" userId="5655fa4452d8fb9d" providerId="LiveId" clId="{675B3DD8-A254-4358-9263-51A2F3C0A28F}" dt="2021-05-25T10:39:53.597" v="1069"/>
          <ac:picMkLst>
            <pc:docMk/>
            <pc:sldMk cId="3995183784" sldId="5565"/>
            <ac:picMk id="41" creationId="{B39A5BC8-556F-4857-8A95-684986F34B3D}"/>
          </ac:picMkLst>
        </pc:picChg>
        <pc:picChg chg="mod">
          <ac:chgData name="Rami Alfadel" userId="5655fa4452d8fb9d" providerId="LiveId" clId="{675B3DD8-A254-4358-9263-51A2F3C0A28F}" dt="2021-05-25T10:39:53.597" v="1069"/>
          <ac:picMkLst>
            <pc:docMk/>
            <pc:sldMk cId="3995183784" sldId="5565"/>
            <ac:picMk id="42" creationId="{F10D4B7C-AC5E-4D73-B431-135D5ABCE1D1}"/>
          </ac:picMkLst>
        </pc:picChg>
        <pc:picChg chg="add del mod">
          <ac:chgData name="Rami Alfadel" userId="5655fa4452d8fb9d" providerId="LiveId" clId="{675B3DD8-A254-4358-9263-51A2F3C0A28F}" dt="2021-05-25T10:39:55.172" v="1070"/>
          <ac:picMkLst>
            <pc:docMk/>
            <pc:sldMk cId="3995183784" sldId="5565"/>
            <ac:picMk id="43" creationId="{F1BE63B8-581E-4673-A283-0271EA3CE25C}"/>
          </ac:picMkLst>
        </pc:picChg>
        <pc:picChg chg="add del mod">
          <ac:chgData name="Rami Alfadel" userId="5655fa4452d8fb9d" providerId="LiveId" clId="{675B3DD8-A254-4358-9263-51A2F3C0A28F}" dt="2021-05-25T10:40:06.261" v="1076"/>
          <ac:picMkLst>
            <pc:docMk/>
            <pc:sldMk cId="3995183784" sldId="5565"/>
            <ac:picMk id="44" creationId="{44A2C6B8-A244-4F27-8D0A-C27CD94DAEA2}"/>
          </ac:picMkLst>
        </pc:picChg>
        <pc:picChg chg="add mod">
          <ac:chgData name="Rami Alfadel" userId="5655fa4452d8fb9d" providerId="LiveId" clId="{675B3DD8-A254-4358-9263-51A2F3C0A28F}" dt="2021-05-25T10:49:50.799" v="1299" actId="1076"/>
          <ac:picMkLst>
            <pc:docMk/>
            <pc:sldMk cId="3995183784" sldId="5565"/>
            <ac:picMk id="45" creationId="{7AE121C5-21C4-47B3-BB95-A52212895942}"/>
          </ac:picMkLst>
        </pc:picChg>
        <pc:picChg chg="add mod">
          <ac:chgData name="Rami Alfadel" userId="5655fa4452d8fb9d" providerId="LiveId" clId="{675B3DD8-A254-4358-9263-51A2F3C0A28F}" dt="2021-05-25T11:49:58.391" v="2319"/>
          <ac:picMkLst>
            <pc:docMk/>
            <pc:sldMk cId="3995183784" sldId="5565"/>
            <ac:picMk id="193" creationId="{9A175E4A-EB70-4ECD-87D4-8DEA0F42DEFB}"/>
          </ac:picMkLst>
        </pc:picChg>
      </pc:sldChg>
      <pc:sldChg chg="addSp delSp modSp mod">
        <pc:chgData name="Rami Alfadel" userId="5655fa4452d8fb9d" providerId="LiveId" clId="{675B3DD8-A254-4358-9263-51A2F3C0A28F}" dt="2021-05-25T11:52:17.648" v="2386" actId="6549"/>
        <pc:sldMkLst>
          <pc:docMk/>
          <pc:sldMk cId="4029600049" sldId="5567"/>
        </pc:sldMkLst>
        <pc:spChg chg="del">
          <ac:chgData name="Rami Alfadel" userId="5655fa4452d8fb9d" providerId="LiveId" clId="{675B3DD8-A254-4358-9263-51A2F3C0A28F}" dt="2021-05-25T11:51:10.387" v="2324" actId="478"/>
          <ac:spMkLst>
            <pc:docMk/>
            <pc:sldMk cId="4029600049" sldId="5567"/>
            <ac:spMk id="6" creationId="{48646222-EFFC-3F43-9AE2-D7C6C4A6B320}"/>
          </ac:spMkLst>
        </pc:spChg>
        <pc:spChg chg="mod">
          <ac:chgData name="Rami Alfadel" userId="5655fa4452d8fb9d" providerId="LiveId" clId="{675B3DD8-A254-4358-9263-51A2F3C0A28F}" dt="2021-05-25T11:52:17.648" v="2386" actId="6549"/>
          <ac:spMkLst>
            <pc:docMk/>
            <pc:sldMk cId="4029600049" sldId="5567"/>
            <ac:spMk id="16" creationId="{7CF32345-DB70-6A42-ADD1-7F11FD1C4F90}"/>
          </ac:spMkLst>
        </pc:spChg>
        <pc:picChg chg="add del mod">
          <ac:chgData name="Rami Alfadel" userId="5655fa4452d8fb9d" providerId="LiveId" clId="{675B3DD8-A254-4358-9263-51A2F3C0A28F}" dt="2021-05-25T10:38:11.732" v="1060"/>
          <ac:picMkLst>
            <pc:docMk/>
            <pc:sldMk cId="4029600049" sldId="5567"/>
            <ac:picMk id="8" creationId="{B04DD875-484C-4983-AC5D-8F9705C4C46D}"/>
          </ac:picMkLst>
        </pc:picChg>
      </pc:sldChg>
      <pc:sldChg chg="addSp delSp modSp mod ord">
        <pc:chgData name="Rami Alfadel" userId="5655fa4452d8fb9d" providerId="LiveId" clId="{675B3DD8-A254-4358-9263-51A2F3C0A28F}" dt="2021-05-25T11:49:55.263" v="2317"/>
        <pc:sldMkLst>
          <pc:docMk/>
          <pc:sldMk cId="1515624875" sldId="5568"/>
        </pc:sldMkLst>
        <pc:spChg chg="mod">
          <ac:chgData name="Rami Alfadel" userId="5655fa4452d8fb9d" providerId="LiveId" clId="{675B3DD8-A254-4358-9263-51A2F3C0A28F}" dt="2021-05-25T10:37:24.815" v="1054"/>
          <ac:spMkLst>
            <pc:docMk/>
            <pc:sldMk cId="1515624875" sldId="5568"/>
            <ac:spMk id="5" creationId="{5B5F20F1-895A-174E-8E17-D78C64E786FF}"/>
          </ac:spMkLst>
        </pc:spChg>
        <pc:spChg chg="mod">
          <ac:chgData name="Rami Alfadel" userId="5655fa4452d8fb9d" providerId="LiveId" clId="{675B3DD8-A254-4358-9263-51A2F3C0A28F}" dt="2021-05-25T11:46:59.894" v="2293" actId="313"/>
          <ac:spMkLst>
            <pc:docMk/>
            <pc:sldMk cId="1515624875" sldId="5568"/>
            <ac:spMk id="6" creationId="{C73DDAE2-D9E6-494F-9237-06AF4FE3DE77}"/>
          </ac:spMkLst>
        </pc:spChg>
        <pc:picChg chg="add del mod">
          <ac:chgData name="Rami Alfadel" userId="5655fa4452d8fb9d" providerId="LiveId" clId="{675B3DD8-A254-4358-9263-51A2F3C0A28F}" dt="2021-05-25T11:49:54.953" v="2316" actId="478"/>
          <ac:picMkLst>
            <pc:docMk/>
            <pc:sldMk cId="1515624875" sldId="5568"/>
            <ac:picMk id="8" creationId="{D1FD4369-CEC8-4F78-B60C-AD431786A429}"/>
          </ac:picMkLst>
        </pc:picChg>
        <pc:picChg chg="add mod">
          <ac:chgData name="Rami Alfadel" userId="5655fa4452d8fb9d" providerId="LiveId" clId="{675B3DD8-A254-4358-9263-51A2F3C0A28F}" dt="2021-05-25T11:49:55.263" v="2317"/>
          <ac:picMkLst>
            <pc:docMk/>
            <pc:sldMk cId="1515624875" sldId="5568"/>
            <ac:picMk id="9" creationId="{4D44334B-EEBE-4DDD-8A1C-585475B1DC72}"/>
          </ac:picMkLst>
        </pc:picChg>
      </pc:sldChg>
      <pc:sldChg chg="addSp delSp modSp mod">
        <pc:chgData name="Rami Alfadel" userId="5655fa4452d8fb9d" providerId="LiveId" clId="{675B3DD8-A254-4358-9263-51A2F3C0A28F}" dt="2021-05-25T11:50:01.189" v="2321"/>
        <pc:sldMkLst>
          <pc:docMk/>
          <pc:sldMk cId="387993914" sldId="5572"/>
        </pc:sldMkLst>
        <pc:spChg chg="del mod">
          <ac:chgData name="Rami Alfadel" userId="5655fa4452d8fb9d" providerId="LiveId" clId="{675B3DD8-A254-4358-9263-51A2F3C0A28F}" dt="2021-05-25T08:50:58.115" v="101" actId="478"/>
          <ac:spMkLst>
            <pc:docMk/>
            <pc:sldMk cId="387993914" sldId="5572"/>
            <ac:spMk id="3" creationId="{9B9213E9-F7F9-D648-8583-766C3D24F53A}"/>
          </ac:spMkLst>
        </pc:spChg>
        <pc:spChg chg="mod">
          <ac:chgData name="Rami Alfadel" userId="5655fa4452d8fb9d" providerId="LiveId" clId="{675B3DD8-A254-4358-9263-51A2F3C0A28F}" dt="2021-05-25T08:50:52.676" v="99"/>
          <ac:spMkLst>
            <pc:docMk/>
            <pc:sldMk cId="387993914" sldId="5572"/>
            <ac:spMk id="8" creationId="{950019B5-7F49-A344-A05F-3363D686EE01}"/>
          </ac:spMkLst>
        </pc:spChg>
        <pc:spChg chg="mod">
          <ac:chgData name="Rami Alfadel" userId="5655fa4452d8fb9d" providerId="LiveId" clId="{675B3DD8-A254-4358-9263-51A2F3C0A28F}" dt="2021-05-25T10:27:33.911" v="669" actId="20577"/>
          <ac:spMkLst>
            <pc:docMk/>
            <pc:sldMk cId="387993914" sldId="5572"/>
            <ac:spMk id="10" creationId="{1040D061-733D-0140-82D8-B077894C1CC5}"/>
          </ac:spMkLst>
        </pc:spChg>
        <pc:spChg chg="mod">
          <ac:chgData name="Rami Alfadel" userId="5655fa4452d8fb9d" providerId="LiveId" clId="{675B3DD8-A254-4358-9263-51A2F3C0A28F}" dt="2021-05-25T10:30:32.227" v="805" actId="20577"/>
          <ac:spMkLst>
            <pc:docMk/>
            <pc:sldMk cId="387993914" sldId="5572"/>
            <ac:spMk id="20" creationId="{FB164734-E2BC-FE42-9380-BAFB363087EE}"/>
          </ac:spMkLst>
        </pc:spChg>
        <pc:spChg chg="mod">
          <ac:chgData name="Rami Alfadel" userId="5655fa4452d8fb9d" providerId="LiveId" clId="{675B3DD8-A254-4358-9263-51A2F3C0A28F}" dt="2021-05-25T10:37:07.738" v="1052" actId="20577"/>
          <ac:spMkLst>
            <pc:docMk/>
            <pc:sldMk cId="387993914" sldId="5572"/>
            <ac:spMk id="32" creationId="{80C47A43-7D94-1D42-BC9A-833F6E199963}"/>
          </ac:spMkLst>
        </pc:spChg>
        <pc:picChg chg="add del mod modCrop">
          <ac:chgData name="Rami Alfadel" userId="5655fa4452d8fb9d" providerId="LiveId" clId="{675B3DD8-A254-4358-9263-51A2F3C0A28F}" dt="2021-05-25T11:50:00.867" v="2320" actId="478"/>
          <ac:picMkLst>
            <pc:docMk/>
            <pc:sldMk cId="387993914" sldId="5572"/>
            <ac:picMk id="5" creationId="{318945BE-6058-4B45-8DC7-D6BE0152479E}"/>
          </ac:picMkLst>
        </pc:picChg>
        <pc:picChg chg="add mod">
          <ac:chgData name="Rami Alfadel" userId="5655fa4452d8fb9d" providerId="LiveId" clId="{675B3DD8-A254-4358-9263-51A2F3C0A28F}" dt="2021-05-25T11:50:01.189" v="2321"/>
          <ac:picMkLst>
            <pc:docMk/>
            <pc:sldMk cId="387993914" sldId="5572"/>
            <ac:picMk id="34" creationId="{E6EB9F2E-AEE9-4CEC-A8E2-404697F38314}"/>
          </ac:picMkLst>
        </pc:picChg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010281702" sldId="5673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033182052" sldId="5680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4285723393" sldId="5681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3489925741" sldId="5709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079860906" sldId="5715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703286550" sldId="5736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900797986" sldId="5737"/>
        </pc:sldMkLst>
      </pc:sldChg>
      <pc:sldChg chg="del">
        <pc:chgData name="Rami Alfadel" userId="5655fa4452d8fb9d" providerId="LiveId" clId="{675B3DD8-A254-4358-9263-51A2F3C0A28F}" dt="2021-05-25T11:50:19.811" v="2322" actId="47"/>
        <pc:sldMkLst>
          <pc:docMk/>
          <pc:sldMk cId="2789028761" sldId="5738"/>
        </pc:sldMkLst>
      </pc:sldChg>
      <pc:sldChg chg="delSp modSp add del ord">
        <pc:chgData name="Rami Alfadel" userId="5655fa4452d8fb9d" providerId="LiveId" clId="{675B3DD8-A254-4358-9263-51A2F3C0A28F}" dt="2021-05-25T10:43:20.691" v="1095" actId="47"/>
        <pc:sldMkLst>
          <pc:docMk/>
          <pc:sldMk cId="307012406" sldId="550144439"/>
        </pc:sldMkLst>
        <pc:spChg chg="mod topLvl">
          <ac:chgData name="Rami Alfadel" userId="5655fa4452d8fb9d" providerId="LiveId" clId="{675B3DD8-A254-4358-9263-51A2F3C0A28F}" dt="2021-05-25T10:39:44.034" v="1068" actId="165"/>
          <ac:spMkLst>
            <pc:docMk/>
            <pc:sldMk cId="307012406" sldId="550144439"/>
            <ac:spMk id="4" creationId="{A1C3AA0E-8E40-4CC8-9AC3-1D3A6DBCB7F5}"/>
          </ac:spMkLst>
        </pc:spChg>
        <pc:spChg chg="mod">
          <ac:chgData name="Rami Alfadel" userId="5655fa4452d8fb9d" providerId="LiveId" clId="{675B3DD8-A254-4358-9263-51A2F3C0A28F}" dt="2021-05-25T10:39:44.034" v="1068" actId="165"/>
          <ac:spMkLst>
            <pc:docMk/>
            <pc:sldMk cId="307012406" sldId="550144439"/>
            <ac:spMk id="11" creationId="{72E90A51-53DF-944D-8BDD-5C7A24111869}"/>
          </ac:spMkLst>
        </pc:spChg>
        <pc:grpChg chg="del">
          <ac:chgData name="Rami Alfadel" userId="5655fa4452d8fb9d" providerId="LiveId" clId="{675B3DD8-A254-4358-9263-51A2F3C0A28F}" dt="2021-05-25T10:39:44.034" v="1068" actId="165"/>
          <ac:grpSpMkLst>
            <pc:docMk/>
            <pc:sldMk cId="307012406" sldId="550144439"/>
            <ac:grpSpMk id="2" creationId="{C1D069BF-0979-401E-A5B7-D00C738EAB9A}"/>
          </ac:grpSpMkLst>
        </pc:grpChg>
        <pc:grpChg chg="mod topLvl">
          <ac:chgData name="Rami Alfadel" userId="5655fa4452d8fb9d" providerId="LiveId" clId="{675B3DD8-A254-4358-9263-51A2F3C0A28F}" dt="2021-05-25T10:39:44.034" v="1068" actId="165"/>
          <ac:grpSpMkLst>
            <pc:docMk/>
            <pc:sldMk cId="307012406" sldId="550144439"/>
            <ac:grpSpMk id="5" creationId="{572E19E0-8BCF-429B-BD01-40CBB7B92A3F}"/>
          </ac:grpSpMkLst>
        </pc:grpChg>
        <pc:picChg chg="mod topLvl">
          <ac:chgData name="Rami Alfadel" userId="5655fa4452d8fb9d" providerId="LiveId" clId="{675B3DD8-A254-4358-9263-51A2F3C0A28F}" dt="2021-05-25T10:39:44.034" v="1068" actId="165"/>
          <ac:picMkLst>
            <pc:docMk/>
            <pc:sldMk cId="307012406" sldId="550144439"/>
            <ac:picMk id="33" creationId="{41434FBE-D0E0-4AD9-8043-705A66D30F16}"/>
          </ac:picMkLst>
        </pc:picChg>
        <pc:picChg chg="mod">
          <ac:chgData name="Rami Alfadel" userId="5655fa4452d8fb9d" providerId="LiveId" clId="{675B3DD8-A254-4358-9263-51A2F3C0A28F}" dt="2021-05-25T10:39:44.034" v="1068" actId="165"/>
          <ac:picMkLst>
            <pc:docMk/>
            <pc:sldMk cId="307012406" sldId="550144439"/>
            <ac:picMk id="47" creationId="{02B3B06A-0EDF-7D4E-89F0-5283C6DED6B8}"/>
          </ac:picMkLst>
        </pc:picChg>
        <pc:picChg chg="mod">
          <ac:chgData name="Rami Alfadel" userId="5655fa4452d8fb9d" providerId="LiveId" clId="{675B3DD8-A254-4358-9263-51A2F3C0A28F}" dt="2021-05-25T10:39:44.034" v="1068" actId="165"/>
          <ac:picMkLst>
            <pc:docMk/>
            <pc:sldMk cId="307012406" sldId="550144439"/>
            <ac:picMk id="65" creationId="{364230C7-5D4E-4323-830B-D2B1471FD50E}"/>
          </ac:picMkLst>
        </pc:picChg>
      </pc:sldChg>
      <pc:sldChg chg="addSp delSp modSp add del mod modTransition">
        <pc:chgData name="Rami Alfadel" userId="5655fa4452d8fb9d" providerId="LiveId" clId="{675B3DD8-A254-4358-9263-51A2F3C0A28F}" dt="2021-05-25T11:49:42.716" v="2311"/>
        <pc:sldMkLst>
          <pc:docMk/>
          <pc:sldMk cId="3318327493" sldId="550144442"/>
        </pc:sldMkLst>
        <pc:picChg chg="add del mod">
          <ac:chgData name="Rami Alfadel" userId="5655fa4452d8fb9d" providerId="LiveId" clId="{675B3DD8-A254-4358-9263-51A2F3C0A28F}" dt="2021-05-25T11:49:42.392" v="2310" actId="478"/>
          <ac:picMkLst>
            <pc:docMk/>
            <pc:sldMk cId="3318327493" sldId="550144442"/>
            <ac:picMk id="9" creationId="{A1F868A6-9EC1-4968-AAB0-45C1F4443FF3}"/>
          </ac:picMkLst>
        </pc:picChg>
        <pc:picChg chg="add mod">
          <ac:chgData name="Rami Alfadel" userId="5655fa4452d8fb9d" providerId="LiveId" clId="{675B3DD8-A254-4358-9263-51A2F3C0A28F}" dt="2021-05-25T11:49:42.716" v="2311"/>
          <ac:picMkLst>
            <pc:docMk/>
            <pc:sldMk cId="3318327493" sldId="550144442"/>
            <ac:picMk id="10" creationId="{E6333AAE-C997-4B60-963B-C984ADB6EB4B}"/>
          </ac:picMkLst>
        </pc:picChg>
      </pc:sldChg>
      <pc:sldChg chg="addSp delSp modSp add del mod modTransition">
        <pc:chgData name="Rami Alfadel" userId="5655fa4452d8fb9d" providerId="LiveId" clId="{675B3DD8-A254-4358-9263-51A2F3C0A28F}" dt="2021-05-25T11:49:48.297" v="2313"/>
        <pc:sldMkLst>
          <pc:docMk/>
          <pc:sldMk cId="233247694" sldId="550144444"/>
        </pc:sldMkLst>
        <pc:picChg chg="add del mod">
          <ac:chgData name="Rami Alfadel" userId="5655fa4452d8fb9d" providerId="LiveId" clId="{675B3DD8-A254-4358-9263-51A2F3C0A28F}" dt="2021-05-25T11:49:47.686" v="2312" actId="478"/>
          <ac:picMkLst>
            <pc:docMk/>
            <pc:sldMk cId="233247694" sldId="550144444"/>
            <ac:picMk id="12" creationId="{395E4B9E-1338-40DF-9B25-278ADC1F2143}"/>
          </ac:picMkLst>
        </pc:picChg>
        <pc:picChg chg="add mod">
          <ac:chgData name="Rami Alfadel" userId="5655fa4452d8fb9d" providerId="LiveId" clId="{675B3DD8-A254-4358-9263-51A2F3C0A28F}" dt="2021-05-25T11:49:48.297" v="2313"/>
          <ac:picMkLst>
            <pc:docMk/>
            <pc:sldMk cId="233247694" sldId="550144444"/>
            <ac:picMk id="13" creationId="{5DA155E9-C289-41BD-A3D0-0BD640BAF4B0}"/>
          </ac:picMkLst>
        </pc:picChg>
      </pc:sldChg>
      <pc:sldChg chg="addSp modSp add del mod modTransition">
        <pc:chgData name="Rami Alfadel" userId="5655fa4452d8fb9d" providerId="LiveId" clId="{675B3DD8-A254-4358-9263-51A2F3C0A28F}" dt="2021-05-25T11:49:28.051" v="2308" actId="14100"/>
        <pc:sldMkLst>
          <pc:docMk/>
          <pc:sldMk cId="2642485220" sldId="550144445"/>
        </pc:sldMkLst>
        <pc:picChg chg="add mod">
          <ac:chgData name="Rami Alfadel" userId="5655fa4452d8fb9d" providerId="LiveId" clId="{675B3DD8-A254-4358-9263-51A2F3C0A28F}" dt="2021-05-25T11:49:28.051" v="2308" actId="14100"/>
          <ac:picMkLst>
            <pc:docMk/>
            <pc:sldMk cId="2642485220" sldId="550144445"/>
            <ac:picMk id="14" creationId="{A2FED376-9F79-41AD-B3CE-29869F08133A}"/>
          </ac:picMkLst>
        </pc:picChg>
      </pc:sldChg>
      <pc:sldChg chg="add del modTransition">
        <pc:chgData name="Rami Alfadel" userId="5655fa4452d8fb9d" providerId="LiveId" clId="{675B3DD8-A254-4358-9263-51A2F3C0A28F}" dt="2021-05-25T11:49:06.683" v="2303"/>
        <pc:sldMkLst>
          <pc:docMk/>
          <pc:sldMk cId="1836374301" sldId="550144447"/>
        </pc:sldMkLst>
      </pc:sldChg>
      <pc:sldChg chg="add modTransition">
        <pc:chgData name="Rami Alfadel" userId="5655fa4452d8fb9d" providerId="LiveId" clId="{675B3DD8-A254-4358-9263-51A2F3C0A28F}" dt="2021-05-25T11:50:45.445" v="2323"/>
        <pc:sldMkLst>
          <pc:docMk/>
          <pc:sldMk cId="423804266" sldId="550144449"/>
        </pc:sldMkLst>
      </pc:sldChg>
      <pc:sldChg chg="add modTransition">
        <pc:chgData name="Rami Alfadel" userId="5655fa4452d8fb9d" providerId="LiveId" clId="{675B3DD8-A254-4358-9263-51A2F3C0A28F}" dt="2021-05-25T11:50:45.445" v="2323"/>
        <pc:sldMkLst>
          <pc:docMk/>
          <pc:sldMk cId="856351830" sldId="550144451"/>
        </pc:sldMkLst>
      </pc:sldChg>
      <pc:sldMasterChg chg="delSldLayout">
        <pc:chgData name="Rami Alfadel" userId="5655fa4452d8fb9d" providerId="LiveId" clId="{675B3DD8-A254-4358-9263-51A2F3C0A28F}" dt="2021-05-25T11:50:19.811" v="2322" actId="47"/>
        <pc:sldMasterMkLst>
          <pc:docMk/>
          <pc:sldMasterMk cId="0" sldId="2147483700"/>
        </pc:sldMasterMkLst>
        <pc:sldLayoutChg chg="del">
          <pc:chgData name="Rami Alfadel" userId="5655fa4452d8fb9d" providerId="LiveId" clId="{675B3DD8-A254-4358-9263-51A2F3C0A28F}" dt="2021-05-25T11:50:19.811" v="2322" actId="47"/>
          <pc:sldLayoutMkLst>
            <pc:docMk/>
            <pc:sldMasterMk cId="0" sldId="2147483700"/>
            <pc:sldLayoutMk cId="3607970433" sldId="2147484015"/>
          </pc:sldLayoutMkLst>
        </pc:sldLayoutChg>
      </pc:sldMasterChg>
    </pc:docChg>
  </pc:docChgLst>
  <pc:docChgLst>
    <pc:chgData name="Rami Alfadel" userId="5655fa4452d8fb9d" providerId="LiveId" clId="{01598C8D-6B89-4C41-8E6E-A27A6199CD84}"/>
    <pc:docChg chg="addSld delSld modSection">
      <pc:chgData name="Rami Alfadel" userId="5655fa4452d8fb9d" providerId="LiveId" clId="{01598C8D-6B89-4C41-8E6E-A27A6199CD84}" dt="2021-05-30T13:37:23.886" v="5" actId="2890"/>
      <pc:docMkLst>
        <pc:docMk/>
      </pc:docMkLst>
      <pc:sldChg chg="del">
        <pc:chgData name="Rami Alfadel" userId="5655fa4452d8fb9d" providerId="LiveId" clId="{01598C8D-6B89-4C41-8E6E-A27A6199CD84}" dt="2021-05-30T13:37:21.686" v="4" actId="47"/>
        <pc:sldMkLst>
          <pc:docMk/>
          <pc:sldMk cId="342790433" sldId="265"/>
        </pc:sldMkLst>
      </pc:sldChg>
      <pc:sldChg chg="del">
        <pc:chgData name="Rami Alfadel" userId="5655fa4452d8fb9d" providerId="LiveId" clId="{01598C8D-6B89-4C41-8E6E-A27A6199CD84}" dt="2021-05-30T13:36:59.288" v="0" actId="47"/>
        <pc:sldMkLst>
          <pc:docMk/>
          <pc:sldMk cId="849761052" sldId="446"/>
        </pc:sldMkLst>
      </pc:sldChg>
      <pc:sldChg chg="del">
        <pc:chgData name="Rami Alfadel" userId="5655fa4452d8fb9d" providerId="LiveId" clId="{01598C8D-6B89-4C41-8E6E-A27A6199CD84}" dt="2021-05-30T13:37:00.403" v="1" actId="47"/>
        <pc:sldMkLst>
          <pc:docMk/>
          <pc:sldMk cId="2437517136" sldId="770"/>
        </pc:sldMkLst>
      </pc:sldChg>
      <pc:sldChg chg="del">
        <pc:chgData name="Rami Alfadel" userId="5655fa4452d8fb9d" providerId="LiveId" clId="{01598C8D-6B89-4C41-8E6E-A27A6199CD84}" dt="2021-05-30T13:37:05.370" v="3" actId="47"/>
        <pc:sldMkLst>
          <pc:docMk/>
          <pc:sldMk cId="1515624875" sldId="5568"/>
        </pc:sldMkLst>
      </pc:sldChg>
      <pc:sldChg chg="del">
        <pc:chgData name="Rami Alfadel" userId="5655fa4452d8fb9d" providerId="LiveId" clId="{01598C8D-6B89-4C41-8E6E-A27A6199CD84}" dt="2021-05-30T13:37:01.486" v="2" actId="47"/>
        <pc:sldMkLst>
          <pc:docMk/>
          <pc:sldMk cId="387993914" sldId="5572"/>
        </pc:sldMkLst>
      </pc:sldChg>
      <pc:sldChg chg="add">
        <pc:chgData name="Rami Alfadel" userId="5655fa4452d8fb9d" providerId="LiveId" clId="{01598C8D-6B89-4C41-8E6E-A27A6199CD84}" dt="2021-05-30T13:37:23.886" v="5" actId="2890"/>
        <pc:sldMkLst>
          <pc:docMk/>
          <pc:sldMk cId="1718186111" sldId="550144452"/>
        </pc:sldMkLst>
      </pc:sldChg>
    </pc:docChg>
  </pc:docChgLst>
  <pc:docChgLst>
    <pc:chgData name="Rami Alfadel" userId="5655fa4452d8fb9d" providerId="LiveId" clId="{4712BEAC-38E2-43C2-8E37-1149863B7953}"/>
    <pc:docChg chg="undo redo custSel addSld delSld modSld modSection">
      <pc:chgData name="Rami Alfadel" userId="5655fa4452d8fb9d" providerId="LiveId" clId="{4712BEAC-38E2-43C2-8E37-1149863B7953}" dt="2021-05-30T12:48:20.437" v="72" actId="1076"/>
      <pc:docMkLst>
        <pc:docMk/>
      </pc:docMkLst>
      <pc:sldChg chg="addSp delSp modSp mod">
        <pc:chgData name="Rami Alfadel" userId="5655fa4452d8fb9d" providerId="LiveId" clId="{4712BEAC-38E2-43C2-8E37-1149863B7953}" dt="2021-05-30T12:47:43.280" v="65" actId="21"/>
        <pc:sldMkLst>
          <pc:docMk/>
          <pc:sldMk cId="4156071432" sldId="449"/>
        </pc:sldMkLst>
        <pc:spChg chg="add del">
          <ac:chgData name="Rami Alfadel" userId="5655fa4452d8fb9d" providerId="LiveId" clId="{4712BEAC-38E2-43C2-8E37-1149863B7953}" dt="2021-05-30T12:47:43.280" v="65" actId="21"/>
          <ac:spMkLst>
            <pc:docMk/>
            <pc:sldMk cId="4156071432" sldId="449"/>
            <ac:spMk id="80" creationId="{2A743EA7-87B0-D640-989B-01DB00D505BE}"/>
          </ac:spMkLst>
        </pc:spChg>
        <pc:grpChg chg="mod">
          <ac:chgData name="Rami Alfadel" userId="5655fa4452d8fb9d" providerId="LiveId" clId="{4712BEAC-38E2-43C2-8E37-1149863B7953}" dt="2021-05-30T12:46:29.969" v="53" actId="1076"/>
          <ac:grpSpMkLst>
            <pc:docMk/>
            <pc:sldMk cId="4156071432" sldId="449"/>
            <ac:grpSpMk id="19" creationId="{D89C2915-A81D-4DF5-AA01-9CBBC9B9C5AE}"/>
          </ac:grpSpMkLst>
        </pc:grpChg>
        <pc:picChg chg="add del">
          <ac:chgData name="Rami Alfadel" userId="5655fa4452d8fb9d" providerId="LiveId" clId="{4712BEAC-38E2-43C2-8E37-1149863B7953}" dt="2021-05-26T16:05:58.153" v="49" actId="478"/>
          <ac:picMkLst>
            <pc:docMk/>
            <pc:sldMk cId="4156071432" sldId="449"/>
            <ac:picMk id="54" creationId="{8D5C6670-7D33-4107-ACAA-028AE5D250A0}"/>
          </ac:picMkLst>
        </pc:picChg>
      </pc:sldChg>
      <pc:sldChg chg="delSp modSp del mod">
        <pc:chgData name="Rami Alfadel" userId="5655fa4452d8fb9d" providerId="LiveId" clId="{4712BEAC-38E2-43C2-8E37-1149863B7953}" dt="2021-05-30T12:31:16.392" v="52" actId="14826"/>
        <pc:sldMkLst>
          <pc:docMk/>
          <pc:sldMk cId="3296686060" sldId="769"/>
        </pc:sldMkLst>
        <pc:spChg chg="mod">
          <ac:chgData name="Rami Alfadel" userId="5655fa4452d8fb9d" providerId="LiveId" clId="{4712BEAC-38E2-43C2-8E37-1149863B7953}" dt="2021-05-26T16:05:59.465" v="50" actId="20577"/>
          <ac:spMkLst>
            <pc:docMk/>
            <pc:sldMk cId="3296686060" sldId="769"/>
            <ac:spMk id="10" creationId="{E248AF38-41AB-43E7-ABD4-441AEE901F78}"/>
          </ac:spMkLst>
        </pc:spChg>
        <pc:picChg chg="del">
          <ac:chgData name="Rami Alfadel" userId="5655fa4452d8fb9d" providerId="LiveId" clId="{4712BEAC-38E2-43C2-8E37-1149863B7953}" dt="2021-05-26T15:43:57.194" v="37" actId="478"/>
          <ac:picMkLst>
            <pc:docMk/>
            <pc:sldMk cId="3296686060" sldId="769"/>
            <ac:picMk id="9" creationId="{3845FACF-0E83-AB43-9C5A-D16E88E17F65}"/>
          </ac:picMkLst>
        </pc:picChg>
        <pc:picChg chg="mod">
          <ac:chgData name="Rami Alfadel" userId="5655fa4452d8fb9d" providerId="LiveId" clId="{4712BEAC-38E2-43C2-8E37-1149863B7953}" dt="2021-05-30T12:31:16.392" v="52" actId="14826"/>
          <ac:picMkLst>
            <pc:docMk/>
            <pc:sldMk cId="3296686060" sldId="769"/>
            <ac:picMk id="11" creationId="{34BA13CD-4784-47B0-B933-20109481278F}"/>
          </ac:picMkLst>
        </pc:picChg>
      </pc:sldChg>
      <pc:sldChg chg="modSp mod">
        <pc:chgData name="Rami Alfadel" userId="5655fa4452d8fb9d" providerId="LiveId" clId="{4712BEAC-38E2-43C2-8E37-1149863B7953}" dt="2021-05-30T12:48:20.437" v="72" actId="1076"/>
        <pc:sldMkLst>
          <pc:docMk/>
          <pc:sldMk cId="3995183784" sldId="5565"/>
        </pc:sldMkLst>
        <pc:spChg chg="mod">
          <ac:chgData name="Rami Alfadel" userId="5655fa4452d8fb9d" providerId="LiveId" clId="{4712BEAC-38E2-43C2-8E37-1149863B7953}" dt="2021-05-30T12:48:07.703" v="68" actId="1076"/>
          <ac:spMkLst>
            <pc:docMk/>
            <pc:sldMk cId="3995183784" sldId="5565"/>
            <ac:spMk id="31" creationId="{E5F840AF-DAF7-6342-A0E2-D67E544A6BAA}"/>
          </ac:spMkLst>
        </pc:spChg>
        <pc:spChg chg="mod">
          <ac:chgData name="Rami Alfadel" userId="5655fa4452d8fb9d" providerId="LiveId" clId="{4712BEAC-38E2-43C2-8E37-1149863B7953}" dt="2021-05-30T12:48:20.437" v="72" actId="1076"/>
          <ac:spMkLst>
            <pc:docMk/>
            <pc:sldMk cId="3995183784" sldId="5565"/>
            <ac:spMk id="56" creationId="{8BFD32B9-85AB-9247-B02C-1389C47E6A12}"/>
          </ac:spMkLst>
        </pc:spChg>
        <pc:picChg chg="mod">
          <ac:chgData name="Rami Alfadel" userId="5655fa4452d8fb9d" providerId="LiveId" clId="{4712BEAC-38E2-43C2-8E37-1149863B7953}" dt="2021-05-30T12:48:04.417" v="67" actId="1076"/>
          <ac:picMkLst>
            <pc:docMk/>
            <pc:sldMk cId="3995183784" sldId="5565"/>
            <ac:picMk id="29" creationId="{7C0D3499-012D-CF47-BCD0-8300B1291836}"/>
          </ac:picMkLst>
        </pc:picChg>
        <pc:picChg chg="mod">
          <ac:chgData name="Rami Alfadel" userId="5655fa4452d8fb9d" providerId="LiveId" clId="{4712BEAC-38E2-43C2-8E37-1149863B7953}" dt="2021-05-30T12:48:17.004" v="71" actId="1076"/>
          <ac:picMkLst>
            <pc:docMk/>
            <pc:sldMk cId="3995183784" sldId="5565"/>
            <ac:picMk id="34" creationId="{B12AA18D-A71C-6849-B99A-51D8AEA149F3}"/>
          </ac:picMkLst>
        </pc:picChg>
      </pc:sldChg>
      <pc:sldChg chg="modSp mod">
        <pc:chgData name="Rami Alfadel" userId="5655fa4452d8fb9d" providerId="LiveId" clId="{4712BEAC-38E2-43C2-8E37-1149863B7953}" dt="2021-05-26T15:22:14.780" v="15" actId="20577"/>
        <pc:sldMkLst>
          <pc:docMk/>
          <pc:sldMk cId="4029600049" sldId="5567"/>
        </pc:sldMkLst>
        <pc:spChg chg="mod">
          <ac:chgData name="Rami Alfadel" userId="5655fa4452d8fb9d" providerId="LiveId" clId="{4712BEAC-38E2-43C2-8E37-1149863B7953}" dt="2021-05-26T15:22:14.780" v="15" actId="20577"/>
          <ac:spMkLst>
            <pc:docMk/>
            <pc:sldMk cId="4029600049" sldId="5567"/>
            <ac:spMk id="16" creationId="{7CF32345-DB70-6A42-ADD1-7F11FD1C4F90}"/>
          </ac:spMkLst>
        </pc:spChg>
      </pc:sldChg>
      <pc:sldChg chg="delSp mod">
        <pc:chgData name="Rami Alfadel" userId="5655fa4452d8fb9d" providerId="LiveId" clId="{4712BEAC-38E2-43C2-8E37-1149863B7953}" dt="2021-05-26T15:44:09.113" v="40" actId="478"/>
        <pc:sldMkLst>
          <pc:docMk/>
          <pc:sldMk cId="3318327493" sldId="550144442"/>
        </pc:sldMkLst>
        <pc:picChg chg="del">
          <ac:chgData name="Rami Alfadel" userId="5655fa4452d8fb9d" providerId="LiveId" clId="{4712BEAC-38E2-43C2-8E37-1149863B7953}" dt="2021-05-26T15:44:09.113" v="40" actId="478"/>
          <ac:picMkLst>
            <pc:docMk/>
            <pc:sldMk cId="3318327493" sldId="550144442"/>
            <ac:picMk id="10" creationId="{E6333AAE-C997-4B60-963B-C984ADB6EB4B}"/>
          </ac:picMkLst>
        </pc:picChg>
      </pc:sldChg>
      <pc:sldChg chg="delSp mod">
        <pc:chgData name="Rami Alfadel" userId="5655fa4452d8fb9d" providerId="LiveId" clId="{4712BEAC-38E2-43C2-8E37-1149863B7953}" dt="2021-05-26T15:44:06.969" v="39" actId="478"/>
        <pc:sldMkLst>
          <pc:docMk/>
          <pc:sldMk cId="233247694" sldId="550144444"/>
        </pc:sldMkLst>
        <pc:picChg chg="del">
          <ac:chgData name="Rami Alfadel" userId="5655fa4452d8fb9d" providerId="LiveId" clId="{4712BEAC-38E2-43C2-8E37-1149863B7953}" dt="2021-05-26T15:44:06.969" v="39" actId="478"/>
          <ac:picMkLst>
            <pc:docMk/>
            <pc:sldMk cId="233247694" sldId="550144444"/>
            <ac:picMk id="13" creationId="{5DA155E9-C289-41BD-A3D0-0BD640BAF4B0}"/>
          </ac:picMkLst>
        </pc:picChg>
      </pc:sldChg>
      <pc:sldChg chg="delSp mod">
        <pc:chgData name="Rami Alfadel" userId="5655fa4452d8fb9d" providerId="LiveId" clId="{4712BEAC-38E2-43C2-8E37-1149863B7953}" dt="2021-05-26T15:44:04.713" v="38" actId="478"/>
        <pc:sldMkLst>
          <pc:docMk/>
          <pc:sldMk cId="2642485220" sldId="550144445"/>
        </pc:sldMkLst>
        <pc:picChg chg="del">
          <ac:chgData name="Rami Alfadel" userId="5655fa4452d8fb9d" providerId="LiveId" clId="{4712BEAC-38E2-43C2-8E37-1149863B7953}" dt="2021-05-26T15:44:04.713" v="38" actId="478"/>
          <ac:picMkLst>
            <pc:docMk/>
            <pc:sldMk cId="2642485220" sldId="550144445"/>
            <ac:picMk id="14" creationId="{A2FED376-9F79-41AD-B3CE-29869F08133A}"/>
          </ac:picMkLst>
        </pc:picChg>
      </pc:sldChg>
      <pc:sldChg chg="modSp mod">
        <pc:chgData name="Rami Alfadel" userId="5655fa4452d8fb9d" providerId="LiveId" clId="{4712BEAC-38E2-43C2-8E37-1149863B7953}" dt="2021-05-26T15:42:23.324" v="33" actId="6549"/>
        <pc:sldMkLst>
          <pc:docMk/>
          <pc:sldMk cId="423804266" sldId="550144449"/>
        </pc:sldMkLst>
        <pc:spChg chg="mod">
          <ac:chgData name="Rami Alfadel" userId="5655fa4452d8fb9d" providerId="LiveId" clId="{4712BEAC-38E2-43C2-8E37-1149863B7953}" dt="2021-05-26T15:42:23.324" v="33" actId="6549"/>
          <ac:spMkLst>
            <pc:docMk/>
            <pc:sldMk cId="423804266" sldId="550144449"/>
            <ac:spMk id="34" creationId="{197BD06E-BBB2-4930-A9EC-71A5EBB52492}"/>
          </ac:spMkLst>
        </pc:spChg>
      </pc:sldChg>
      <pc:sldChg chg="addSp delSp mod">
        <pc:chgData name="Rami Alfadel" userId="5655fa4452d8fb9d" providerId="LiveId" clId="{4712BEAC-38E2-43C2-8E37-1149863B7953}" dt="2021-05-26T15:29:50.413" v="17" actId="22"/>
        <pc:sldMkLst>
          <pc:docMk/>
          <pc:sldMk cId="856351830" sldId="550144451"/>
        </pc:sldMkLst>
        <pc:spChg chg="add del">
          <ac:chgData name="Rami Alfadel" userId="5655fa4452d8fb9d" providerId="LiveId" clId="{4712BEAC-38E2-43C2-8E37-1149863B7953}" dt="2021-05-26T15:29:50.413" v="17" actId="22"/>
          <ac:spMkLst>
            <pc:docMk/>
            <pc:sldMk cId="856351830" sldId="550144451"/>
            <ac:spMk id="15" creationId="{244FBB8B-104A-42B4-8B64-339F13767AA5}"/>
          </ac:spMkLst>
        </pc:spChg>
      </pc:sldChg>
      <pc:sldChg chg="new del">
        <pc:chgData name="Rami Alfadel" userId="5655fa4452d8fb9d" providerId="LiveId" clId="{4712BEAC-38E2-43C2-8E37-1149863B7953}" dt="2021-05-26T15:43:14.568" v="35" actId="2696"/>
        <pc:sldMkLst>
          <pc:docMk/>
          <pc:sldMk cId="2873735588" sldId="550144452"/>
        </pc:sldMkLst>
      </pc:sldChg>
      <pc:sldChg chg="addSp delSp modSp new del mod">
        <pc:chgData name="Rami Alfadel" userId="5655fa4452d8fb9d" providerId="LiveId" clId="{4712BEAC-38E2-43C2-8E37-1149863B7953}" dt="2021-05-30T12:47:42.643" v="64" actId="680"/>
        <pc:sldMkLst>
          <pc:docMk/>
          <pc:sldMk cId="3552730944" sldId="550144452"/>
        </pc:sldMkLst>
        <pc:spChg chg="add del">
          <ac:chgData name="Rami Alfadel" userId="5655fa4452d8fb9d" providerId="LiveId" clId="{4712BEAC-38E2-43C2-8E37-1149863B7953}" dt="2021-05-30T12:47:42.136" v="63" actId="478"/>
          <ac:spMkLst>
            <pc:docMk/>
            <pc:sldMk cId="3552730944" sldId="550144452"/>
            <ac:spMk id="2" creationId="{ED7C3FB4-A5B0-46E0-A1BF-7397E25C10A2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4" creationId="{CAA2A700-96D5-4688-B877-F4AFEA2161F9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5" creationId="{3919EB5C-669D-455F-B49E-9FF4001A7D71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6" creationId="{69545120-8A05-4996-A352-6FE3585AB73B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7" creationId="{3EE49D18-6F3E-4994-8977-5C434E9C1BE2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8" creationId="{45202BBA-F037-4A93-B08B-A72ABC205442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9" creationId="{5FBFE1BF-EDB3-4BC1-928E-CA83145F1A0B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10" creationId="{C9174DA9-DFC2-4E0E-A22F-4A1859DB6097}"/>
          </ac:spMkLst>
        </pc:spChg>
        <pc:spChg chg="add del mod">
          <ac:chgData name="Rami Alfadel" userId="5655fa4452d8fb9d" providerId="LiveId" clId="{4712BEAC-38E2-43C2-8E37-1149863B7953}" dt="2021-05-30T12:46:48.849" v="57"/>
          <ac:spMkLst>
            <pc:docMk/>
            <pc:sldMk cId="3552730944" sldId="550144452"/>
            <ac:spMk id="11" creationId="{44933180-CD11-48A4-8685-5861C3997D55}"/>
          </ac:spMkLst>
        </pc:spChg>
        <pc:spChg chg="add del mod">
          <ac:chgData name="Rami Alfadel" userId="5655fa4452d8fb9d" providerId="LiveId" clId="{4712BEAC-38E2-43C2-8E37-1149863B7953}" dt="2021-05-30T12:46:48.849" v="57"/>
          <ac:spMkLst>
            <pc:docMk/>
            <pc:sldMk cId="3552730944" sldId="550144452"/>
            <ac:spMk id="12" creationId="{8FBDF226-0606-4D22-81A3-E4C5FBC56587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18" creationId="{4234FD1D-D91E-4E36-BD00-3C061EF3EB3E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2" creationId="{0B7D84AE-AE1F-4B70-A6B8-78E2DB32E36C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4" creationId="{266AB470-5E74-43FA-B66D-370E0EAF85F7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5" creationId="{1B6E9D63-F168-4050-BECA-D3F5936CB6E1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6" creationId="{1AF9B6AA-F25A-4541-BA95-E4F670C7615D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7" creationId="{D4939CB2-974D-4AAF-95ED-0E02A2067002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8" creationId="{CAFF8D53-4B3B-4F2A-9EED-F99FDC9925F5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29" creationId="{6DA19626-155E-4B16-889B-A20B2712749C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0" creationId="{3C229091-67CB-4058-96D4-285F959F6411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1" creationId="{18C5E416-309A-4930-BFE2-8D6923C061F3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2" creationId="{7B78A131-45FB-47E2-9796-4C6710F5E102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3" creationId="{2F5775D7-6B98-4237-B4E6-046A3ABEBDDF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4" creationId="{5E06C0FE-B53E-4D8C-B44F-596CA5778141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6" creationId="{D1609019-69B1-4765-A16B-ADF61770CF76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7" creationId="{C5A1AF78-0953-4600-8763-A399848AFEDD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8" creationId="{22FB42EE-C6E7-4E6E-89DE-7989A3DC8EEE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39" creationId="{2BCEE880-E707-49A2-A2AB-8BC4DBC5B623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40" creationId="{BC5FE54F-4037-4DAD-9DE0-B71486563A1B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41" creationId="{EE8F14DF-C897-4B61-9324-CDDB3667D6E7}"/>
          </ac:spMkLst>
        </pc:spChg>
        <pc:spChg chg="mod">
          <ac:chgData name="Rami Alfadel" userId="5655fa4452d8fb9d" providerId="LiveId" clId="{4712BEAC-38E2-43C2-8E37-1149863B7953}" dt="2021-05-30T12:46:47.021" v="56"/>
          <ac:spMkLst>
            <pc:docMk/>
            <pc:sldMk cId="3552730944" sldId="550144452"/>
            <ac:spMk id="42" creationId="{48FB9C43-7C7B-4FB2-8B32-3730452AD285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47" creationId="{D305B936-CCBB-4B52-B3FD-37D6703C43B5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48" creationId="{0535D524-F68E-4137-A86C-079DF4342B45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49" creationId="{606FD3E4-9188-4A4B-B585-E07096E61532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50" creationId="{F479A3AF-A44A-4F38-A374-539FD3CDA429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51" creationId="{00D81A76-EE38-482D-B56E-BBEAF189F54A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52" creationId="{921A75B6-493D-422A-B37C-56E726DFF092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53" creationId="{CBDE1C6A-F66F-47F9-8659-C750D738BB17}"/>
          </ac:spMkLst>
        </pc:spChg>
        <pc:spChg chg="add del mod">
          <ac:chgData name="Rami Alfadel" userId="5655fa4452d8fb9d" providerId="LiveId" clId="{4712BEAC-38E2-43C2-8E37-1149863B7953}" dt="2021-05-30T12:47:41.696" v="62"/>
          <ac:spMkLst>
            <pc:docMk/>
            <pc:sldMk cId="3552730944" sldId="550144452"/>
            <ac:spMk id="54" creationId="{A181FF93-2A64-4669-96DD-050AC31B1E14}"/>
          </ac:spMkLst>
        </pc:spChg>
        <pc:spChg chg="add del mod">
          <ac:chgData name="Rami Alfadel" userId="5655fa4452d8fb9d" providerId="LiveId" clId="{4712BEAC-38E2-43C2-8E37-1149863B7953}" dt="2021-05-30T12:47:41.696" v="62"/>
          <ac:spMkLst>
            <pc:docMk/>
            <pc:sldMk cId="3552730944" sldId="550144452"/>
            <ac:spMk id="55" creationId="{15FB68B3-2820-4C75-A9C6-BAA5F66820B1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61" creationId="{ABFAE248-F84B-4726-8C37-FD13FD6180EA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65" creationId="{3C8B4E05-9AC8-4A8C-8106-96601ED4985B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67" creationId="{4899987C-F65B-4477-955F-1E6B311515B3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68" creationId="{9DC8B3F3-A9F5-4888-A93A-9090E9CACC3A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69" creationId="{222FD7FE-2E05-4B14-886F-F881424EDA5A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0" creationId="{613C1DBA-591D-4180-B79A-0A61E03F9972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1" creationId="{D52719C4-32D2-40BA-9249-11A72192D4C6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2" creationId="{4ACE433A-1CAA-4841-A477-3B23B635687E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3" creationId="{7229630F-0CC7-4805-952F-075BB8785E71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4" creationId="{8A2FFB2B-F264-47FC-9875-650F4E7E93E0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5" creationId="{1B626838-C863-4FA8-B3CA-91BA4443F443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6" creationId="{12400D15-5FCD-4D44-A31B-5433AE11038E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7" creationId="{7260662F-F1A3-402E-9DA5-19737D52FD9A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79" creationId="{2A5EE7D3-FE0D-4D34-BBB9-4044CDA81B12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0" creationId="{DB77ADA4-11BB-47FB-8A23-09D5B85CC92D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1" creationId="{660D4D38-5705-48AD-9107-FC2259E220F4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2" creationId="{7CFB3526-23A1-4FD4-9E4E-6C1547442D01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3" creationId="{6EB81441-8494-45F5-A061-3AFE94455F14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4" creationId="{06FA3DA7-B763-4BD9-A9B8-262FC138C767}"/>
          </ac:spMkLst>
        </pc:spChg>
        <pc:spChg chg="mod">
          <ac:chgData name="Rami Alfadel" userId="5655fa4452d8fb9d" providerId="LiveId" clId="{4712BEAC-38E2-43C2-8E37-1149863B7953}" dt="2021-05-30T12:46:50.964" v="59"/>
          <ac:spMkLst>
            <pc:docMk/>
            <pc:sldMk cId="3552730944" sldId="550144452"/>
            <ac:spMk id="85" creationId="{D23CECFB-5C60-4B83-9B00-45B31CD8C7C9}"/>
          </ac:spMkLst>
        </pc:spChg>
        <pc:grpChg chg="add del mod">
          <ac:chgData name="Rami Alfadel" userId="5655fa4452d8fb9d" providerId="LiveId" clId="{4712BEAC-38E2-43C2-8E37-1149863B7953}" dt="2021-05-30T12:46:48.849" v="57"/>
          <ac:grpSpMkLst>
            <pc:docMk/>
            <pc:sldMk cId="3552730944" sldId="550144452"/>
            <ac:grpSpMk id="3" creationId="{62A5CB9F-1A70-44AC-AC2C-2F02FEDD323D}"/>
          </ac:grpSpMkLst>
        </pc:grpChg>
        <pc:grpChg chg="add del mod">
          <ac:chgData name="Rami Alfadel" userId="5655fa4452d8fb9d" providerId="LiveId" clId="{4712BEAC-38E2-43C2-8E37-1149863B7953}" dt="2021-05-30T12:46:48.849" v="57"/>
          <ac:grpSpMkLst>
            <pc:docMk/>
            <pc:sldMk cId="3552730944" sldId="550144452"/>
            <ac:grpSpMk id="13" creationId="{9FCB8E18-638C-4EA5-826C-28451C25969B}"/>
          </ac:grpSpMkLst>
        </pc:grpChg>
        <pc:grpChg chg="add del mod">
          <ac:chgData name="Rami Alfadel" userId="5655fa4452d8fb9d" providerId="LiveId" clId="{4712BEAC-38E2-43C2-8E37-1149863B7953}" dt="2021-05-30T12:46:48.849" v="57"/>
          <ac:grpSpMkLst>
            <pc:docMk/>
            <pc:sldMk cId="3552730944" sldId="550144452"/>
            <ac:grpSpMk id="17" creationId="{5E25A882-9249-4C4D-8CFF-85E29E81DD91}"/>
          </ac:grpSpMkLst>
        </pc:grpChg>
        <pc:grpChg chg="mod">
          <ac:chgData name="Rami Alfadel" userId="5655fa4452d8fb9d" providerId="LiveId" clId="{4712BEAC-38E2-43C2-8E37-1149863B7953}" dt="2021-05-30T12:46:47.021" v="56"/>
          <ac:grpSpMkLst>
            <pc:docMk/>
            <pc:sldMk cId="3552730944" sldId="550144452"/>
            <ac:grpSpMk id="21" creationId="{83328DFB-BCBA-43E6-B8C4-9F69CA824062}"/>
          </ac:grpSpMkLst>
        </pc:grpChg>
        <pc:grpChg chg="mod">
          <ac:chgData name="Rami Alfadel" userId="5655fa4452d8fb9d" providerId="LiveId" clId="{4712BEAC-38E2-43C2-8E37-1149863B7953}" dt="2021-05-30T12:46:47.021" v="56"/>
          <ac:grpSpMkLst>
            <pc:docMk/>
            <pc:sldMk cId="3552730944" sldId="550144452"/>
            <ac:grpSpMk id="23" creationId="{560424B2-C99F-4EAD-8F8F-30BEB2819103}"/>
          </ac:grpSpMkLst>
        </pc:grpChg>
        <pc:grpChg chg="add del mod">
          <ac:chgData name="Rami Alfadel" userId="5655fa4452d8fb9d" providerId="LiveId" clId="{4712BEAC-38E2-43C2-8E37-1149863B7953}" dt="2021-05-30T12:46:48.849" v="57"/>
          <ac:grpSpMkLst>
            <pc:docMk/>
            <pc:sldMk cId="3552730944" sldId="550144452"/>
            <ac:grpSpMk id="35" creationId="{717CF87A-4C1A-4232-B889-6E68DDE06574}"/>
          </ac:grpSpMkLst>
        </pc:grpChg>
        <pc:grpChg chg="add del mod">
          <ac:chgData name="Rami Alfadel" userId="5655fa4452d8fb9d" providerId="LiveId" clId="{4712BEAC-38E2-43C2-8E37-1149863B7953}" dt="2021-05-30T12:47:41.696" v="62"/>
          <ac:grpSpMkLst>
            <pc:docMk/>
            <pc:sldMk cId="3552730944" sldId="550144452"/>
            <ac:grpSpMk id="46" creationId="{08CE8B0D-6306-46E4-9835-BC167F0F1932}"/>
          </ac:grpSpMkLst>
        </pc:grpChg>
        <pc:grpChg chg="add del mod">
          <ac:chgData name="Rami Alfadel" userId="5655fa4452d8fb9d" providerId="LiveId" clId="{4712BEAC-38E2-43C2-8E37-1149863B7953}" dt="2021-05-30T12:47:41.696" v="62"/>
          <ac:grpSpMkLst>
            <pc:docMk/>
            <pc:sldMk cId="3552730944" sldId="550144452"/>
            <ac:grpSpMk id="56" creationId="{4E98725F-68DB-4355-8CAD-313F829239E1}"/>
          </ac:grpSpMkLst>
        </pc:grpChg>
        <pc:grpChg chg="add del mod">
          <ac:chgData name="Rami Alfadel" userId="5655fa4452d8fb9d" providerId="LiveId" clId="{4712BEAC-38E2-43C2-8E37-1149863B7953}" dt="2021-05-30T12:47:41.696" v="62"/>
          <ac:grpSpMkLst>
            <pc:docMk/>
            <pc:sldMk cId="3552730944" sldId="550144452"/>
            <ac:grpSpMk id="60" creationId="{2D73FE2F-E3D0-462D-BA1E-C6E9E240EC7E}"/>
          </ac:grpSpMkLst>
        </pc:grpChg>
        <pc:grpChg chg="mod">
          <ac:chgData name="Rami Alfadel" userId="5655fa4452d8fb9d" providerId="LiveId" clId="{4712BEAC-38E2-43C2-8E37-1149863B7953}" dt="2021-05-30T12:46:50.964" v="59"/>
          <ac:grpSpMkLst>
            <pc:docMk/>
            <pc:sldMk cId="3552730944" sldId="550144452"/>
            <ac:grpSpMk id="64" creationId="{276200F0-044D-47C0-8D59-17C4C6D0151D}"/>
          </ac:grpSpMkLst>
        </pc:grpChg>
        <pc:grpChg chg="mod">
          <ac:chgData name="Rami Alfadel" userId="5655fa4452d8fb9d" providerId="LiveId" clId="{4712BEAC-38E2-43C2-8E37-1149863B7953}" dt="2021-05-30T12:46:50.964" v="59"/>
          <ac:grpSpMkLst>
            <pc:docMk/>
            <pc:sldMk cId="3552730944" sldId="550144452"/>
            <ac:grpSpMk id="66" creationId="{2EAE3100-7176-442D-A37E-B56C8413456F}"/>
          </ac:grpSpMkLst>
        </pc:grpChg>
        <pc:grpChg chg="add del mod">
          <ac:chgData name="Rami Alfadel" userId="5655fa4452d8fb9d" providerId="LiveId" clId="{4712BEAC-38E2-43C2-8E37-1149863B7953}" dt="2021-05-30T12:47:41.696" v="62"/>
          <ac:grpSpMkLst>
            <pc:docMk/>
            <pc:sldMk cId="3552730944" sldId="550144452"/>
            <ac:grpSpMk id="78" creationId="{272F6406-3E96-4F40-B4F3-E574C9302026}"/>
          </ac:grpSpMkLst>
        </pc:grpChg>
        <pc:picChg chg="mod">
          <ac:chgData name="Rami Alfadel" userId="5655fa4452d8fb9d" providerId="LiveId" clId="{4712BEAC-38E2-43C2-8E37-1149863B7953}" dt="2021-05-30T12:46:47.021" v="56"/>
          <ac:picMkLst>
            <pc:docMk/>
            <pc:sldMk cId="3552730944" sldId="550144452"/>
            <ac:picMk id="14" creationId="{ADB13E17-70B6-4479-A975-6370630CECA9}"/>
          </ac:picMkLst>
        </pc:picChg>
        <pc:picChg chg="mod">
          <ac:chgData name="Rami Alfadel" userId="5655fa4452d8fb9d" providerId="LiveId" clId="{4712BEAC-38E2-43C2-8E37-1149863B7953}" dt="2021-05-30T12:46:47.021" v="56"/>
          <ac:picMkLst>
            <pc:docMk/>
            <pc:sldMk cId="3552730944" sldId="550144452"/>
            <ac:picMk id="15" creationId="{1C04B6E0-BC87-4209-BE84-2954093C542E}"/>
          </ac:picMkLst>
        </pc:picChg>
        <pc:picChg chg="add del mod">
          <ac:chgData name="Rami Alfadel" userId="5655fa4452d8fb9d" providerId="LiveId" clId="{4712BEAC-38E2-43C2-8E37-1149863B7953}" dt="2021-05-30T12:46:48.849" v="57"/>
          <ac:picMkLst>
            <pc:docMk/>
            <pc:sldMk cId="3552730944" sldId="550144452"/>
            <ac:picMk id="16" creationId="{AFFDD23D-8D69-41AE-887F-6131D445184E}"/>
          </ac:picMkLst>
        </pc:picChg>
        <pc:picChg chg="mod">
          <ac:chgData name="Rami Alfadel" userId="5655fa4452d8fb9d" providerId="LiveId" clId="{4712BEAC-38E2-43C2-8E37-1149863B7953}" dt="2021-05-30T12:46:47.021" v="56"/>
          <ac:picMkLst>
            <pc:docMk/>
            <pc:sldMk cId="3552730944" sldId="550144452"/>
            <ac:picMk id="19" creationId="{E506E172-CF59-480D-ABD8-9BE24302FBF6}"/>
          </ac:picMkLst>
        </pc:picChg>
        <pc:picChg chg="mod">
          <ac:chgData name="Rami Alfadel" userId="5655fa4452d8fb9d" providerId="LiveId" clId="{4712BEAC-38E2-43C2-8E37-1149863B7953}" dt="2021-05-30T12:46:47.021" v="56"/>
          <ac:picMkLst>
            <pc:docMk/>
            <pc:sldMk cId="3552730944" sldId="550144452"/>
            <ac:picMk id="20" creationId="{C449ED47-A701-46DD-B706-0082BF8267D6}"/>
          </ac:picMkLst>
        </pc:picChg>
        <pc:picChg chg="add del mod">
          <ac:chgData name="Rami Alfadel" userId="5655fa4452d8fb9d" providerId="LiveId" clId="{4712BEAC-38E2-43C2-8E37-1149863B7953}" dt="2021-05-30T12:46:48.849" v="57"/>
          <ac:picMkLst>
            <pc:docMk/>
            <pc:sldMk cId="3552730944" sldId="550144452"/>
            <ac:picMk id="43" creationId="{752EFCA1-EC42-4C92-8EB8-AEA80441EE31}"/>
          </ac:picMkLst>
        </pc:picChg>
        <pc:picChg chg="add del mod">
          <ac:chgData name="Rami Alfadel" userId="5655fa4452d8fb9d" providerId="LiveId" clId="{4712BEAC-38E2-43C2-8E37-1149863B7953}" dt="2021-05-30T12:46:48.849" v="57"/>
          <ac:picMkLst>
            <pc:docMk/>
            <pc:sldMk cId="3552730944" sldId="550144452"/>
            <ac:picMk id="44" creationId="{7E0DAD09-48A4-44E1-A836-8EC7A60FA93E}"/>
          </ac:picMkLst>
        </pc:picChg>
        <pc:picChg chg="add del mod">
          <ac:chgData name="Rami Alfadel" userId="5655fa4452d8fb9d" providerId="LiveId" clId="{4712BEAC-38E2-43C2-8E37-1149863B7953}" dt="2021-05-30T12:46:48.849" v="57"/>
          <ac:picMkLst>
            <pc:docMk/>
            <pc:sldMk cId="3552730944" sldId="550144452"/>
            <ac:picMk id="45" creationId="{52084CCE-FFB8-4A1F-B375-7AD60CAC0C1C}"/>
          </ac:picMkLst>
        </pc:picChg>
        <pc:picChg chg="mod">
          <ac:chgData name="Rami Alfadel" userId="5655fa4452d8fb9d" providerId="LiveId" clId="{4712BEAC-38E2-43C2-8E37-1149863B7953}" dt="2021-05-30T12:46:50.964" v="59"/>
          <ac:picMkLst>
            <pc:docMk/>
            <pc:sldMk cId="3552730944" sldId="550144452"/>
            <ac:picMk id="57" creationId="{79CDCC5B-F671-4125-A85D-FB21D006A251}"/>
          </ac:picMkLst>
        </pc:picChg>
        <pc:picChg chg="mod">
          <ac:chgData name="Rami Alfadel" userId="5655fa4452d8fb9d" providerId="LiveId" clId="{4712BEAC-38E2-43C2-8E37-1149863B7953}" dt="2021-05-30T12:46:50.964" v="59"/>
          <ac:picMkLst>
            <pc:docMk/>
            <pc:sldMk cId="3552730944" sldId="550144452"/>
            <ac:picMk id="58" creationId="{72D9B474-9C28-4556-83EF-58825413FD6B}"/>
          </ac:picMkLst>
        </pc:picChg>
        <pc:picChg chg="add del mod">
          <ac:chgData name="Rami Alfadel" userId="5655fa4452d8fb9d" providerId="LiveId" clId="{4712BEAC-38E2-43C2-8E37-1149863B7953}" dt="2021-05-30T12:47:41.696" v="62"/>
          <ac:picMkLst>
            <pc:docMk/>
            <pc:sldMk cId="3552730944" sldId="550144452"/>
            <ac:picMk id="59" creationId="{343E4ABB-BDFE-4DA4-B0B0-BCB9CF2626B7}"/>
          </ac:picMkLst>
        </pc:picChg>
        <pc:picChg chg="mod">
          <ac:chgData name="Rami Alfadel" userId="5655fa4452d8fb9d" providerId="LiveId" clId="{4712BEAC-38E2-43C2-8E37-1149863B7953}" dt="2021-05-30T12:46:50.964" v="59"/>
          <ac:picMkLst>
            <pc:docMk/>
            <pc:sldMk cId="3552730944" sldId="550144452"/>
            <ac:picMk id="62" creationId="{E00CD5D1-7D4D-4AEE-AA6F-AD12B0473046}"/>
          </ac:picMkLst>
        </pc:picChg>
        <pc:picChg chg="mod">
          <ac:chgData name="Rami Alfadel" userId="5655fa4452d8fb9d" providerId="LiveId" clId="{4712BEAC-38E2-43C2-8E37-1149863B7953}" dt="2021-05-30T12:46:50.964" v="59"/>
          <ac:picMkLst>
            <pc:docMk/>
            <pc:sldMk cId="3552730944" sldId="550144452"/>
            <ac:picMk id="63" creationId="{ED7DA252-3A93-4946-805B-C0E18B00E102}"/>
          </ac:picMkLst>
        </pc:picChg>
        <pc:picChg chg="add del mod">
          <ac:chgData name="Rami Alfadel" userId="5655fa4452d8fb9d" providerId="LiveId" clId="{4712BEAC-38E2-43C2-8E37-1149863B7953}" dt="2021-05-30T12:47:41.696" v="62"/>
          <ac:picMkLst>
            <pc:docMk/>
            <pc:sldMk cId="3552730944" sldId="550144452"/>
            <ac:picMk id="86" creationId="{496ECCFF-7315-4E70-A5C8-EED92208832C}"/>
          </ac:picMkLst>
        </pc:picChg>
        <pc:picChg chg="add del mod">
          <ac:chgData name="Rami Alfadel" userId="5655fa4452d8fb9d" providerId="LiveId" clId="{4712BEAC-38E2-43C2-8E37-1149863B7953}" dt="2021-05-30T12:47:41.696" v="62"/>
          <ac:picMkLst>
            <pc:docMk/>
            <pc:sldMk cId="3552730944" sldId="550144452"/>
            <ac:picMk id="87" creationId="{84F36454-6F1B-4797-AE1D-5479A5F9CC12}"/>
          </ac:picMkLst>
        </pc:picChg>
        <pc:picChg chg="add del mod">
          <ac:chgData name="Rami Alfadel" userId="5655fa4452d8fb9d" providerId="LiveId" clId="{4712BEAC-38E2-43C2-8E37-1149863B7953}" dt="2021-05-30T12:47:41.696" v="62"/>
          <ac:picMkLst>
            <pc:docMk/>
            <pc:sldMk cId="3552730944" sldId="550144452"/>
            <ac:picMk id="88" creationId="{5077B245-ECE3-46DA-B78A-81F773FCDB3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319B-43DF-CC46-A62B-D2BCEDA96C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8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4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60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1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7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6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F4319B-43DF-CC46-A62B-D2BCEDA96C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47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4408EAF-B85C-3A48-8BAB-C5792E8A831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97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F021-8327-C544-9775-B2E219983E6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0106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C5A39-7967-8043-B812-AA794BAFA1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495948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A2B2B-56C5-DB44-B081-C8A03F008A3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2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138218-DFB6-8244-935D-1169D052ACD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495948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9B9D9-238C-A943-9DCD-2DB6E5CD7C1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2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495948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6E562-817E-1948-B5F4-C7E49F34E21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4986997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D114E-5D2A-FC42-87B1-675303D7952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495948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4AD5-853B-F949-8256-DAF8068C34F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2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95886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E743A-04DD-7A45-8602-6CD7AD46748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622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95948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EB659-C44B-7A42-966C-A884797068B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" y="4988982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2889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7160B-5472-1E46-A5AE-40F2EC2807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76093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836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89986925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600" baseline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>
            <a:alphaModFix amt="60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679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EFF3F4-E32F-5540-8FF9-B55DA6984D5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alphaModFix amt="60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885110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19926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502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18632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556398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02435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507811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82274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650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6875"/>
      </p:ext>
    </p:extLst>
  </p:cSld>
  <p:clrMapOvr>
    <a:masterClrMapping/>
  </p:clrMapOvr>
  <p:transition spd="med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15E24B-C24B-3E48-80DC-F4AC66C753E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8362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5"/>
            <a:ext cx="3713163" cy="31019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35683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654577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49052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00" y="609600"/>
            <a:ext cx="0" cy="3984625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147002"/>
      </p:ext>
    </p:extLst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183778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01707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98655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174538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84888" y="1622425"/>
            <a:ext cx="2319337" cy="23177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2650" y="1622425"/>
            <a:ext cx="2319338" cy="2317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588" y="1622425"/>
            <a:ext cx="2319337" cy="2317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583528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A17DC0-A74D-9942-8305-0A739DEAE6C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7470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265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088063" y="1622425"/>
            <a:ext cx="2305050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278319"/>
      </p:ext>
    </p:extLst>
  </p:cSld>
  <p:clrMapOvr>
    <a:masterClrMapping/>
  </p:clrMapOvr>
  <p:transition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425201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41687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8336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1980614"/>
      </p:ext>
    </p:extLst>
  </p:cSld>
  <p:clrMapOvr>
    <a:masterClrMapping/>
  </p:clrMapOvr>
  <p:transition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475172"/>
      </p:ext>
    </p:extLst>
  </p:cSld>
  <p:clrMapOvr>
    <a:masterClrMapping/>
  </p:clrMapOvr>
  <p:transition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65821777"/>
      </p:ext>
    </p:extLst>
  </p:cSld>
  <p:clrMapOvr>
    <a:masterClrMapping/>
  </p:clrMapOvr>
  <p:transition spd="slow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7283406"/>
      </p:ext>
    </p:extLst>
  </p:cSld>
  <p:clrMapOvr>
    <a:masterClrMapping/>
  </p:clrMapOvr>
  <p:transition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76089221"/>
      </p:ext>
    </p:extLst>
  </p:cSld>
  <p:clrMapOvr>
    <a:masterClrMapping/>
  </p:clrMapOvr>
  <p:transition spd="slow"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40979557"/>
      </p:ext>
    </p:extLst>
  </p:cSld>
  <p:clrMapOvr>
    <a:masterClrMapping/>
  </p:clrMapOvr>
  <p:transition spd="slow"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476647"/>
            <a:ext cx="8139112" cy="5206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117536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67574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231984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8A6EB0-2A94-3C47-BCDA-9D60A9ADA7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8"/>
            <a:ext cx="9144000" cy="5135504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00063" y="3466598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609931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26093158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3655079"/>
            <a:ext cx="5074070" cy="628650"/>
          </a:xfrm>
        </p:spPr>
        <p:txBody>
          <a:bodyPr/>
          <a:lstStyle>
            <a:lvl1pPr>
              <a:defRPr sz="2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7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275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100"/>
            <a:ext cx="3630612" cy="38703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7669" y="546734"/>
            <a:ext cx="4349918" cy="813985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5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82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20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79869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9176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6638" y="1646238"/>
            <a:ext cx="1990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848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3CAD42-8E73-4340-98D1-73F15D95F0C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0" y="4964425"/>
            <a:ext cx="495948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1200" spc="20" baseline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65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68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67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40" Type="http://schemas.openxmlformats.org/officeDocument/2006/relationships/slideLayout" Target="../slideLayouts/slideLayout66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4" Type="http://schemas.openxmlformats.org/officeDocument/2006/relationships/slideLayout" Target="../slideLayouts/slideLayout70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0" y="4988982"/>
            <a:ext cx="469923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9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  <p:sldLayoutId id="2147484034" r:id="rId18"/>
    <p:sldLayoutId id="2147484035" r:id="rId19"/>
    <p:sldLayoutId id="2147484036" r:id="rId20"/>
    <p:sldLayoutId id="2147484037" r:id="rId21"/>
    <p:sldLayoutId id="2147484038" r:id="rId22"/>
    <p:sldLayoutId id="2147484039" r:id="rId23"/>
    <p:sldLayoutId id="2147484040" r:id="rId24"/>
    <p:sldLayoutId id="2147484041" r:id="rId25"/>
    <p:sldLayoutId id="2147484042" r:id="rId26"/>
    <p:sldLayoutId id="2147484043" r:id="rId27"/>
    <p:sldLayoutId id="2147484044" r:id="rId28"/>
    <p:sldLayoutId id="2147484045" r:id="rId29"/>
    <p:sldLayoutId id="2147484046" r:id="rId30"/>
    <p:sldLayoutId id="2147484047" r:id="rId31"/>
    <p:sldLayoutId id="2147484048" r:id="rId32"/>
    <p:sldLayoutId id="2147484049" r:id="rId33"/>
    <p:sldLayoutId id="2147484050" r:id="rId34"/>
    <p:sldLayoutId id="2147484051" r:id="rId35"/>
    <p:sldLayoutId id="2147484052" r:id="rId36"/>
    <p:sldLayoutId id="2147484053" r:id="rId37"/>
    <p:sldLayoutId id="2147484054" r:id="rId38"/>
    <p:sldLayoutId id="2147484055" r:id="rId39"/>
    <p:sldLayoutId id="2147484056" r:id="rId40"/>
    <p:sldLayoutId id="2147484057" r:id="rId41"/>
    <p:sldLayoutId id="2147484058" r:id="rId42"/>
    <p:sldLayoutId id="2147484059" r:id="rId43"/>
    <p:sldLayoutId id="2147484060" r:id="rId4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tif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ecurity/ise/2-7/admin_guide/b_ise_27_admin_guide/b_ISE_admin_27_device_admi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cisco.com/c/en/us/td/docs/security/ise/2-1/admin_guide/b_ise_admin_guide_21/b_ise_admin_guide_20_chapter_0100010.html#reference_0FDD175143D34D259C81189BDAF1B22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ecurity/ise/2-7/admin_guide/b_ise_27_admin_guide/b_ISE_admin_27_device_adm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hyperlink" Target="https://www.cisco.com/en/US/docs/security/ise/1.0/user_guide/ise10_authz_polprfls.html#wp1082467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sco.com/c/en/us/support/docs/security/identity-services-engine/216543-ise-identity-group-user-creation-and-mo.html" TargetMode="External"/><Relationship Id="rId3" Type="http://schemas.openxmlformats.org/officeDocument/2006/relationships/hyperlink" Target="https://developer.cisco.com/docs/identity-services-engine/3.0/#!internal-user" TargetMode="External"/><Relationship Id="rId7" Type="http://schemas.openxmlformats.org/officeDocument/2006/relationships/hyperlink" Target="https://community.cisco.com/t5/security-documents/dcloud-ise-sandbox-lab-guide-device-administration-tacacs/ta-p/393097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community.cisco.com/t5/security-documents/ise-ers-api-examples/ta-p/3622623#toc-hId--623796905" TargetMode="External"/><Relationship Id="rId5" Type="http://schemas.openxmlformats.org/officeDocument/2006/relationships/hyperlink" Target="https://developer.cisco.com/docs/identity-services-engine/3.0/#!internal-user/update" TargetMode="External"/><Relationship Id="rId10" Type="http://schemas.openxmlformats.org/officeDocument/2006/relationships/hyperlink" Target="https://developer.cisco.com/docs/identity-services-engine/3.0/" TargetMode="External"/><Relationship Id="rId4" Type="http://schemas.openxmlformats.org/officeDocument/2006/relationships/hyperlink" Target="https://developer.cisco.com/docs/identity-services-engine/3.0/#!internal-user/get-by-id" TargetMode="External"/><Relationship Id="rId9" Type="http://schemas.openxmlformats.org/officeDocument/2006/relationships/hyperlink" Target="https://www.cisco.com/c/en/us/td/docs/security/ise/2-7/api_ref_guide/api_ref_book/ise_api_ref_ers1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ommunity.cisco.com/t5/security-documents/cisco-ise-device-administration-prescriptive-deployment-guide/ta-p/3738365#_Creating_Network_Devices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hyperlink" Target="https://youtu.be/X6eBdJmDp1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C0D3499-012D-CF47-BCD0-8300B129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" y="1588413"/>
            <a:ext cx="552983" cy="5549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F840AF-DAF7-6342-A0E2-D67E544A6BAA}"/>
              </a:ext>
            </a:extLst>
          </p:cNvPr>
          <p:cNvSpPr txBox="1"/>
          <p:nvPr/>
        </p:nvSpPr>
        <p:spPr>
          <a:xfrm>
            <a:off x="517157" y="1743800"/>
            <a:ext cx="2344072" cy="261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n-lt"/>
              </a:rPr>
              <a:t>User requests access to a device</a:t>
            </a:r>
            <a:endParaRPr lang="es-ES_tradnl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BE28D-8CD6-F44B-A97B-9FF06C296CEC}"/>
              </a:ext>
            </a:extLst>
          </p:cNvPr>
          <p:cNvSpPr txBox="1"/>
          <p:nvPr/>
        </p:nvSpPr>
        <p:spPr>
          <a:xfrm>
            <a:off x="292448" y="3491361"/>
            <a:ext cx="2220666" cy="769441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The user is to submit a request asking to join a specific identity group that has access to a certain device/s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75C020-2D51-BF40-A246-9A03421B7B46}"/>
              </a:ext>
            </a:extLst>
          </p:cNvPr>
          <p:cNvGrpSpPr>
            <a:grpSpLocks noChangeAspect="1"/>
          </p:cNvGrpSpPr>
          <p:nvPr/>
        </p:nvGrpSpPr>
        <p:grpSpPr>
          <a:xfrm>
            <a:off x="2123888" y="2404948"/>
            <a:ext cx="870872" cy="369333"/>
            <a:chOff x="7413625" y="909638"/>
            <a:chExt cx="1167897" cy="495300"/>
          </a:xfrm>
        </p:grpSpPr>
        <p:sp>
          <p:nvSpPr>
            <p:cNvPr id="47" name="Freeform 56">
              <a:extLst>
                <a:ext uri="{FF2B5EF4-FFF2-40B4-BE49-F238E27FC236}">
                  <a16:creationId xmlns:a16="http://schemas.microsoft.com/office/drawing/2014/main" id="{1FCF6A10-4B8D-8344-A871-767273EAB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3625" y="1095375"/>
              <a:ext cx="1160463" cy="123825"/>
            </a:xfrm>
            <a:custGeom>
              <a:avLst/>
              <a:gdLst>
                <a:gd name="T0" fmla="*/ 654 w 664"/>
                <a:gd name="T1" fmla="*/ 60 h 71"/>
                <a:gd name="T2" fmla="*/ 653 w 664"/>
                <a:gd name="T3" fmla="*/ 61 h 71"/>
                <a:gd name="T4" fmla="*/ 653 w 664"/>
                <a:gd name="T5" fmla="*/ 61 h 71"/>
                <a:gd name="T6" fmla="*/ 654 w 664"/>
                <a:gd name="T7" fmla="*/ 60 h 71"/>
                <a:gd name="T8" fmla="*/ 654 w 664"/>
                <a:gd name="T9" fmla="*/ 60 h 71"/>
                <a:gd name="T10" fmla="*/ 654 w 664"/>
                <a:gd name="T11" fmla="*/ 60 h 71"/>
                <a:gd name="T12" fmla="*/ 654 w 664"/>
                <a:gd name="T13" fmla="*/ 60 h 71"/>
                <a:gd name="T14" fmla="*/ 654 w 664"/>
                <a:gd name="T15" fmla="*/ 60 h 71"/>
                <a:gd name="T16" fmla="*/ 654 w 664"/>
                <a:gd name="T17" fmla="*/ 60 h 71"/>
                <a:gd name="T18" fmla="*/ 654 w 664"/>
                <a:gd name="T19" fmla="*/ 60 h 71"/>
                <a:gd name="T20" fmla="*/ 654 w 664"/>
                <a:gd name="T21" fmla="*/ 60 h 71"/>
                <a:gd name="T22" fmla="*/ 654 w 664"/>
                <a:gd name="T23" fmla="*/ 60 h 71"/>
                <a:gd name="T24" fmla="*/ 654 w 664"/>
                <a:gd name="T25" fmla="*/ 60 h 71"/>
                <a:gd name="T26" fmla="*/ 661 w 664"/>
                <a:gd name="T27" fmla="*/ 50 h 71"/>
                <a:gd name="T28" fmla="*/ 661 w 664"/>
                <a:gd name="T29" fmla="*/ 50 h 71"/>
                <a:gd name="T30" fmla="*/ 661 w 664"/>
                <a:gd name="T31" fmla="*/ 50 h 71"/>
                <a:gd name="T32" fmla="*/ 660 w 664"/>
                <a:gd name="T33" fmla="*/ 20 h 71"/>
                <a:gd name="T34" fmla="*/ 664 w 664"/>
                <a:gd name="T35" fmla="*/ 36 h 71"/>
                <a:gd name="T36" fmla="*/ 661 w 664"/>
                <a:gd name="T37" fmla="*/ 50 h 71"/>
                <a:gd name="T38" fmla="*/ 664 w 664"/>
                <a:gd name="T39" fmla="*/ 36 h 71"/>
                <a:gd name="T40" fmla="*/ 660 w 664"/>
                <a:gd name="T41" fmla="*/ 20 h 71"/>
                <a:gd name="T42" fmla="*/ 660 w 664"/>
                <a:gd name="T43" fmla="*/ 20 h 71"/>
                <a:gd name="T44" fmla="*/ 660 w 664"/>
                <a:gd name="T45" fmla="*/ 20 h 71"/>
                <a:gd name="T46" fmla="*/ 660 w 664"/>
                <a:gd name="T47" fmla="*/ 20 h 71"/>
                <a:gd name="T48" fmla="*/ 660 w 664"/>
                <a:gd name="T49" fmla="*/ 20 h 71"/>
                <a:gd name="T50" fmla="*/ 660 w 664"/>
                <a:gd name="T51" fmla="*/ 20 h 71"/>
                <a:gd name="T52" fmla="*/ 660 w 664"/>
                <a:gd name="T53" fmla="*/ 20 h 71"/>
                <a:gd name="T54" fmla="*/ 655 w 664"/>
                <a:gd name="T55" fmla="*/ 13 h 71"/>
                <a:gd name="T56" fmla="*/ 655 w 664"/>
                <a:gd name="T57" fmla="*/ 13 h 71"/>
                <a:gd name="T58" fmla="*/ 655 w 664"/>
                <a:gd name="T59" fmla="*/ 13 h 71"/>
                <a:gd name="T60" fmla="*/ 655 w 664"/>
                <a:gd name="T61" fmla="*/ 13 h 71"/>
                <a:gd name="T62" fmla="*/ 655 w 664"/>
                <a:gd name="T63" fmla="*/ 13 h 71"/>
                <a:gd name="T64" fmla="*/ 655 w 664"/>
                <a:gd name="T65" fmla="*/ 13 h 71"/>
                <a:gd name="T66" fmla="*/ 653 w 664"/>
                <a:gd name="T67" fmla="*/ 10 h 71"/>
                <a:gd name="T68" fmla="*/ 653 w 664"/>
                <a:gd name="T69" fmla="*/ 11 h 71"/>
                <a:gd name="T70" fmla="*/ 653 w 664"/>
                <a:gd name="T71" fmla="*/ 11 h 71"/>
                <a:gd name="T72" fmla="*/ 655 w 664"/>
                <a:gd name="T73" fmla="*/ 13 h 71"/>
                <a:gd name="T74" fmla="*/ 653 w 664"/>
                <a:gd name="T75" fmla="*/ 10 h 71"/>
                <a:gd name="T76" fmla="*/ 543 w 664"/>
                <a:gd name="T77" fmla="*/ 0 h 71"/>
                <a:gd name="T78" fmla="*/ 35 w 664"/>
                <a:gd name="T79" fmla="*/ 0 h 71"/>
                <a:gd name="T80" fmla="*/ 0 w 664"/>
                <a:gd name="T81" fmla="*/ 36 h 71"/>
                <a:gd name="T82" fmla="*/ 35 w 664"/>
                <a:gd name="T83" fmla="*/ 71 h 71"/>
                <a:gd name="T84" fmla="*/ 543 w 664"/>
                <a:gd name="T85" fmla="*/ 71 h 71"/>
                <a:gd name="T86" fmla="*/ 578 w 664"/>
                <a:gd name="T87" fmla="*/ 36 h 71"/>
                <a:gd name="T88" fmla="*/ 543 w 664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4" h="71">
                  <a:moveTo>
                    <a:pt x="654" y="60"/>
                  </a:moveTo>
                  <a:cubicBezTo>
                    <a:pt x="653" y="61"/>
                    <a:pt x="653" y="61"/>
                    <a:pt x="653" y="61"/>
                  </a:cubicBezTo>
                  <a:cubicBezTo>
                    <a:pt x="653" y="61"/>
                    <a:pt x="653" y="61"/>
                    <a:pt x="653" y="61"/>
                  </a:cubicBezTo>
                  <a:cubicBezTo>
                    <a:pt x="653" y="61"/>
                    <a:pt x="653" y="61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61" y="50"/>
                  </a:moveTo>
                  <a:cubicBezTo>
                    <a:pt x="661" y="50"/>
                    <a:pt x="661" y="50"/>
                    <a:pt x="661" y="50"/>
                  </a:cubicBezTo>
                  <a:cubicBezTo>
                    <a:pt x="661" y="50"/>
                    <a:pt x="661" y="50"/>
                    <a:pt x="661" y="50"/>
                  </a:cubicBezTo>
                  <a:moveTo>
                    <a:pt x="660" y="20"/>
                  </a:moveTo>
                  <a:cubicBezTo>
                    <a:pt x="663" y="25"/>
                    <a:pt x="664" y="30"/>
                    <a:pt x="664" y="36"/>
                  </a:cubicBezTo>
                  <a:cubicBezTo>
                    <a:pt x="664" y="40"/>
                    <a:pt x="663" y="45"/>
                    <a:pt x="661" y="50"/>
                  </a:cubicBezTo>
                  <a:cubicBezTo>
                    <a:pt x="663" y="45"/>
                    <a:pt x="664" y="41"/>
                    <a:pt x="664" y="36"/>
                  </a:cubicBezTo>
                  <a:cubicBezTo>
                    <a:pt x="664" y="30"/>
                    <a:pt x="662" y="25"/>
                    <a:pt x="660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55" y="13"/>
                  </a:moveTo>
                  <a:cubicBezTo>
                    <a:pt x="655" y="13"/>
                    <a:pt x="655" y="13"/>
                    <a:pt x="655" y="13"/>
                  </a:cubicBezTo>
                  <a:cubicBezTo>
                    <a:pt x="655" y="13"/>
                    <a:pt x="655" y="13"/>
                    <a:pt x="655" y="13"/>
                  </a:cubicBezTo>
                  <a:moveTo>
                    <a:pt x="655" y="13"/>
                  </a:moveTo>
                  <a:cubicBezTo>
                    <a:pt x="655" y="13"/>
                    <a:pt x="655" y="13"/>
                    <a:pt x="655" y="13"/>
                  </a:cubicBezTo>
                  <a:cubicBezTo>
                    <a:pt x="655" y="13"/>
                    <a:pt x="655" y="13"/>
                    <a:pt x="655" y="13"/>
                  </a:cubicBezTo>
                  <a:moveTo>
                    <a:pt x="653" y="10"/>
                  </a:moveTo>
                  <a:cubicBezTo>
                    <a:pt x="653" y="11"/>
                    <a:pt x="653" y="11"/>
                    <a:pt x="653" y="11"/>
                  </a:cubicBezTo>
                  <a:cubicBezTo>
                    <a:pt x="653" y="11"/>
                    <a:pt x="653" y="11"/>
                    <a:pt x="653" y="11"/>
                  </a:cubicBezTo>
                  <a:cubicBezTo>
                    <a:pt x="654" y="11"/>
                    <a:pt x="655" y="12"/>
                    <a:pt x="655" y="13"/>
                  </a:cubicBezTo>
                  <a:cubicBezTo>
                    <a:pt x="655" y="12"/>
                    <a:pt x="654" y="11"/>
                    <a:pt x="653" y="10"/>
                  </a:cubicBezTo>
                  <a:moveTo>
                    <a:pt x="5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543" y="71"/>
                    <a:pt x="543" y="71"/>
                    <a:pt x="543" y="71"/>
                  </a:cubicBezTo>
                  <a:cubicBezTo>
                    <a:pt x="578" y="36"/>
                    <a:pt x="578" y="36"/>
                    <a:pt x="578" y="36"/>
                  </a:cubicBezTo>
                  <a:cubicBezTo>
                    <a:pt x="543" y="0"/>
                    <a:pt x="543" y="0"/>
                    <a:pt x="543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7">
              <a:extLst>
                <a:ext uri="{FF2B5EF4-FFF2-40B4-BE49-F238E27FC236}">
                  <a16:creationId xmlns:a16="http://schemas.microsoft.com/office/drawing/2014/main" id="{0DA1DCA4-2569-EA4F-834A-47C6FE9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909638"/>
              <a:ext cx="295275" cy="203200"/>
            </a:xfrm>
            <a:custGeom>
              <a:avLst/>
              <a:gdLst>
                <a:gd name="T0" fmla="*/ 38 w 169"/>
                <a:gd name="T1" fmla="*/ 0 h 116"/>
                <a:gd name="T2" fmla="*/ 13 w 169"/>
                <a:gd name="T3" fmla="*/ 11 h 116"/>
                <a:gd name="T4" fmla="*/ 13 w 169"/>
                <a:gd name="T5" fmla="*/ 61 h 116"/>
                <a:gd name="T6" fmla="*/ 59 w 169"/>
                <a:gd name="T7" fmla="*/ 106 h 116"/>
                <a:gd name="T8" fmla="*/ 144 w 169"/>
                <a:gd name="T9" fmla="*/ 106 h 116"/>
                <a:gd name="T10" fmla="*/ 144 w 169"/>
                <a:gd name="T11" fmla="*/ 106 h 116"/>
                <a:gd name="T12" fmla="*/ 146 w 169"/>
                <a:gd name="T13" fmla="*/ 106 h 116"/>
                <a:gd name="T14" fmla="*/ 146 w 169"/>
                <a:gd name="T15" fmla="*/ 106 h 116"/>
                <a:gd name="T16" fmla="*/ 147 w 169"/>
                <a:gd name="T17" fmla="*/ 106 h 116"/>
                <a:gd name="T18" fmla="*/ 147 w 169"/>
                <a:gd name="T19" fmla="*/ 106 h 116"/>
                <a:gd name="T20" fmla="*/ 147 w 169"/>
                <a:gd name="T21" fmla="*/ 106 h 116"/>
                <a:gd name="T22" fmla="*/ 158 w 169"/>
                <a:gd name="T23" fmla="*/ 109 h 116"/>
                <a:gd name="T24" fmla="*/ 158 w 169"/>
                <a:gd name="T25" fmla="*/ 109 h 116"/>
                <a:gd name="T26" fmla="*/ 158 w 169"/>
                <a:gd name="T27" fmla="*/ 109 h 116"/>
                <a:gd name="T28" fmla="*/ 167 w 169"/>
                <a:gd name="T29" fmla="*/ 115 h 116"/>
                <a:gd name="T30" fmla="*/ 168 w 169"/>
                <a:gd name="T31" fmla="*/ 115 h 116"/>
                <a:gd name="T32" fmla="*/ 168 w 169"/>
                <a:gd name="T33" fmla="*/ 115 h 116"/>
                <a:gd name="T34" fmla="*/ 169 w 169"/>
                <a:gd name="T35" fmla="*/ 116 h 116"/>
                <a:gd name="T36" fmla="*/ 63 w 169"/>
                <a:gd name="T37" fmla="*/ 11 h 116"/>
                <a:gd name="T38" fmla="*/ 38 w 169"/>
                <a:gd name="T3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16">
                  <a:moveTo>
                    <a:pt x="38" y="0"/>
                  </a:moveTo>
                  <a:cubicBezTo>
                    <a:pt x="29" y="0"/>
                    <a:pt x="20" y="4"/>
                    <a:pt x="13" y="11"/>
                  </a:cubicBezTo>
                  <a:cubicBezTo>
                    <a:pt x="0" y="25"/>
                    <a:pt x="0" y="47"/>
                    <a:pt x="13" y="61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5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51" y="107"/>
                    <a:pt x="154" y="108"/>
                    <a:pt x="158" y="109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61" y="110"/>
                    <a:pt x="165" y="112"/>
                    <a:pt x="167" y="115"/>
                  </a:cubicBezTo>
                  <a:cubicBezTo>
                    <a:pt x="167" y="115"/>
                    <a:pt x="167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9" y="116"/>
                    <a:pt x="169" y="116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8">
              <a:extLst>
                <a:ext uri="{FF2B5EF4-FFF2-40B4-BE49-F238E27FC236}">
                  <a16:creationId xmlns:a16="http://schemas.microsoft.com/office/drawing/2014/main" id="{D4BAE6BA-6076-F44D-8208-512BE9281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095375"/>
              <a:ext cx="192088" cy="63500"/>
            </a:xfrm>
            <a:custGeom>
              <a:avLst/>
              <a:gdLst>
                <a:gd name="T0" fmla="*/ 109 w 110"/>
                <a:gd name="T1" fmla="*/ 9 h 36"/>
                <a:gd name="T2" fmla="*/ 110 w 110"/>
                <a:gd name="T3" fmla="*/ 11 h 36"/>
                <a:gd name="T4" fmla="*/ 110 w 110"/>
                <a:gd name="T5" fmla="*/ 10 h 36"/>
                <a:gd name="T6" fmla="*/ 109 w 110"/>
                <a:gd name="T7" fmla="*/ 9 h 36"/>
                <a:gd name="T8" fmla="*/ 108 w 110"/>
                <a:gd name="T9" fmla="*/ 9 h 36"/>
                <a:gd name="T10" fmla="*/ 109 w 110"/>
                <a:gd name="T11" fmla="*/ 9 h 36"/>
                <a:gd name="T12" fmla="*/ 108 w 110"/>
                <a:gd name="T13" fmla="*/ 9 h 36"/>
                <a:gd name="T14" fmla="*/ 99 w 110"/>
                <a:gd name="T15" fmla="*/ 3 h 36"/>
                <a:gd name="T16" fmla="*/ 99 w 110"/>
                <a:gd name="T17" fmla="*/ 3 h 36"/>
                <a:gd name="T18" fmla="*/ 99 w 110"/>
                <a:gd name="T19" fmla="*/ 3 h 36"/>
                <a:gd name="T20" fmla="*/ 88 w 110"/>
                <a:gd name="T21" fmla="*/ 0 h 36"/>
                <a:gd name="T22" fmla="*/ 99 w 110"/>
                <a:gd name="T23" fmla="*/ 3 h 36"/>
                <a:gd name="T24" fmla="*/ 88 w 110"/>
                <a:gd name="T25" fmla="*/ 0 h 36"/>
                <a:gd name="T26" fmla="*/ 88 w 110"/>
                <a:gd name="T27" fmla="*/ 0 h 36"/>
                <a:gd name="T28" fmla="*/ 88 w 110"/>
                <a:gd name="T29" fmla="*/ 0 h 36"/>
                <a:gd name="T30" fmla="*/ 88 w 110"/>
                <a:gd name="T31" fmla="*/ 0 h 36"/>
                <a:gd name="T32" fmla="*/ 87 w 110"/>
                <a:gd name="T33" fmla="*/ 0 h 36"/>
                <a:gd name="T34" fmla="*/ 87 w 110"/>
                <a:gd name="T35" fmla="*/ 0 h 36"/>
                <a:gd name="T36" fmla="*/ 87 w 110"/>
                <a:gd name="T37" fmla="*/ 0 h 36"/>
                <a:gd name="T38" fmla="*/ 85 w 110"/>
                <a:gd name="T39" fmla="*/ 0 h 36"/>
                <a:gd name="T40" fmla="*/ 0 w 110"/>
                <a:gd name="T41" fmla="*/ 0 h 36"/>
                <a:gd name="T42" fmla="*/ 35 w 110"/>
                <a:gd name="T43" fmla="*/ 36 h 36"/>
                <a:gd name="T44" fmla="*/ 60 w 110"/>
                <a:gd name="T45" fmla="*/ 11 h 36"/>
                <a:gd name="T46" fmla="*/ 85 w 110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36">
                  <a:moveTo>
                    <a:pt x="109" y="9"/>
                  </a:moveTo>
                  <a:cubicBezTo>
                    <a:pt x="109" y="10"/>
                    <a:pt x="110" y="10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09" y="9"/>
                    <a:pt x="109" y="9"/>
                  </a:cubicBezTo>
                  <a:moveTo>
                    <a:pt x="108" y="9"/>
                  </a:moveTo>
                  <a:cubicBezTo>
                    <a:pt x="108" y="9"/>
                    <a:pt x="108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moveTo>
                    <a:pt x="88" y="0"/>
                  </a:moveTo>
                  <a:cubicBezTo>
                    <a:pt x="92" y="1"/>
                    <a:pt x="95" y="2"/>
                    <a:pt x="99" y="3"/>
                  </a:cubicBezTo>
                  <a:cubicBezTo>
                    <a:pt x="95" y="2"/>
                    <a:pt x="92" y="1"/>
                    <a:pt x="88" y="0"/>
                  </a:cubicBezTo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7" y="4"/>
                    <a:pt x="76" y="0"/>
                    <a:pt x="8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id="{5DE90EBA-429B-5543-B348-A7C915366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201738"/>
              <a:ext cx="295275" cy="203200"/>
            </a:xfrm>
            <a:custGeom>
              <a:avLst/>
              <a:gdLst>
                <a:gd name="T0" fmla="*/ 169 w 169"/>
                <a:gd name="T1" fmla="*/ 0 h 116"/>
                <a:gd name="T2" fmla="*/ 169 w 169"/>
                <a:gd name="T3" fmla="*/ 0 h 116"/>
                <a:gd name="T4" fmla="*/ 169 w 169"/>
                <a:gd name="T5" fmla="*/ 0 h 116"/>
                <a:gd name="T6" fmla="*/ 169 w 169"/>
                <a:gd name="T7" fmla="*/ 0 h 116"/>
                <a:gd name="T8" fmla="*/ 169 w 169"/>
                <a:gd name="T9" fmla="*/ 0 h 116"/>
                <a:gd name="T10" fmla="*/ 169 w 169"/>
                <a:gd name="T11" fmla="*/ 0 h 116"/>
                <a:gd name="T12" fmla="*/ 169 w 169"/>
                <a:gd name="T13" fmla="*/ 0 h 116"/>
                <a:gd name="T14" fmla="*/ 169 w 169"/>
                <a:gd name="T15" fmla="*/ 0 h 116"/>
                <a:gd name="T16" fmla="*/ 158 w 169"/>
                <a:gd name="T17" fmla="*/ 7 h 116"/>
                <a:gd name="T18" fmla="*/ 158 w 169"/>
                <a:gd name="T19" fmla="*/ 7 h 116"/>
                <a:gd name="T20" fmla="*/ 157 w 169"/>
                <a:gd name="T21" fmla="*/ 8 h 116"/>
                <a:gd name="T22" fmla="*/ 157 w 169"/>
                <a:gd name="T23" fmla="*/ 8 h 116"/>
                <a:gd name="T24" fmla="*/ 157 w 169"/>
                <a:gd name="T25" fmla="*/ 8 h 116"/>
                <a:gd name="T26" fmla="*/ 147 w 169"/>
                <a:gd name="T27" fmla="*/ 10 h 116"/>
                <a:gd name="T28" fmla="*/ 147 w 169"/>
                <a:gd name="T29" fmla="*/ 10 h 116"/>
                <a:gd name="T30" fmla="*/ 147 w 169"/>
                <a:gd name="T31" fmla="*/ 10 h 116"/>
                <a:gd name="T32" fmla="*/ 146 w 169"/>
                <a:gd name="T33" fmla="*/ 10 h 116"/>
                <a:gd name="T34" fmla="*/ 146 w 169"/>
                <a:gd name="T35" fmla="*/ 10 h 116"/>
                <a:gd name="T36" fmla="*/ 144 w 169"/>
                <a:gd name="T37" fmla="*/ 10 h 116"/>
                <a:gd name="T38" fmla="*/ 144 w 169"/>
                <a:gd name="T39" fmla="*/ 10 h 116"/>
                <a:gd name="T40" fmla="*/ 59 w 169"/>
                <a:gd name="T41" fmla="*/ 10 h 116"/>
                <a:gd name="T42" fmla="*/ 13 w 169"/>
                <a:gd name="T43" fmla="*/ 56 h 116"/>
                <a:gd name="T44" fmla="*/ 13 w 169"/>
                <a:gd name="T45" fmla="*/ 106 h 116"/>
                <a:gd name="T46" fmla="*/ 38 w 169"/>
                <a:gd name="T47" fmla="*/ 116 h 116"/>
                <a:gd name="T48" fmla="*/ 63 w 169"/>
                <a:gd name="T49" fmla="*/ 106 h 116"/>
                <a:gd name="T50" fmla="*/ 169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3"/>
                    <a:pt x="162" y="6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7" y="7"/>
                    <a:pt x="157" y="7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9"/>
                    <a:pt x="150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5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0" y="69"/>
                    <a:pt x="0" y="92"/>
                    <a:pt x="13" y="106"/>
                  </a:cubicBezTo>
                  <a:cubicBezTo>
                    <a:pt x="20" y="112"/>
                    <a:pt x="29" y="116"/>
                    <a:pt x="38" y="116"/>
                  </a:cubicBezTo>
                  <a:cubicBezTo>
                    <a:pt x="48" y="116"/>
                    <a:pt x="57" y="112"/>
                    <a:pt x="63" y="106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0">
              <a:extLst>
                <a:ext uri="{FF2B5EF4-FFF2-40B4-BE49-F238E27FC236}">
                  <a16:creationId xmlns:a16="http://schemas.microsoft.com/office/drawing/2014/main" id="{BCF0766B-ADF6-8749-AA04-0CE6FCD1A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158875"/>
              <a:ext cx="192088" cy="60325"/>
            </a:xfrm>
            <a:custGeom>
              <a:avLst/>
              <a:gdLst>
                <a:gd name="T0" fmla="*/ 87 w 110"/>
                <a:gd name="T1" fmla="*/ 35 h 35"/>
                <a:gd name="T2" fmla="*/ 87 w 110"/>
                <a:gd name="T3" fmla="*/ 35 h 35"/>
                <a:gd name="T4" fmla="*/ 87 w 110"/>
                <a:gd name="T5" fmla="*/ 35 h 35"/>
                <a:gd name="T6" fmla="*/ 88 w 110"/>
                <a:gd name="T7" fmla="*/ 35 h 35"/>
                <a:gd name="T8" fmla="*/ 88 w 110"/>
                <a:gd name="T9" fmla="*/ 35 h 35"/>
                <a:gd name="T10" fmla="*/ 88 w 110"/>
                <a:gd name="T11" fmla="*/ 35 h 35"/>
                <a:gd name="T12" fmla="*/ 98 w 110"/>
                <a:gd name="T13" fmla="*/ 33 h 35"/>
                <a:gd name="T14" fmla="*/ 88 w 110"/>
                <a:gd name="T15" fmla="*/ 35 h 35"/>
                <a:gd name="T16" fmla="*/ 98 w 110"/>
                <a:gd name="T17" fmla="*/ 33 h 35"/>
                <a:gd name="T18" fmla="*/ 98 w 110"/>
                <a:gd name="T19" fmla="*/ 33 h 35"/>
                <a:gd name="T20" fmla="*/ 98 w 110"/>
                <a:gd name="T21" fmla="*/ 33 h 35"/>
                <a:gd name="T22" fmla="*/ 98 w 110"/>
                <a:gd name="T23" fmla="*/ 33 h 35"/>
                <a:gd name="T24" fmla="*/ 99 w 110"/>
                <a:gd name="T25" fmla="*/ 32 h 35"/>
                <a:gd name="T26" fmla="*/ 99 w 110"/>
                <a:gd name="T27" fmla="*/ 32 h 35"/>
                <a:gd name="T28" fmla="*/ 99 w 110"/>
                <a:gd name="T29" fmla="*/ 32 h 35"/>
                <a:gd name="T30" fmla="*/ 110 w 110"/>
                <a:gd name="T31" fmla="*/ 25 h 35"/>
                <a:gd name="T32" fmla="*/ 110 w 110"/>
                <a:gd name="T33" fmla="*/ 25 h 35"/>
                <a:gd name="T34" fmla="*/ 110 w 110"/>
                <a:gd name="T35" fmla="*/ 25 h 35"/>
                <a:gd name="T36" fmla="*/ 110 w 110"/>
                <a:gd name="T37" fmla="*/ 25 h 35"/>
                <a:gd name="T38" fmla="*/ 110 w 110"/>
                <a:gd name="T39" fmla="*/ 25 h 35"/>
                <a:gd name="T40" fmla="*/ 110 w 110"/>
                <a:gd name="T41" fmla="*/ 25 h 35"/>
                <a:gd name="T42" fmla="*/ 110 w 110"/>
                <a:gd name="T43" fmla="*/ 25 h 35"/>
                <a:gd name="T44" fmla="*/ 110 w 110"/>
                <a:gd name="T45" fmla="*/ 25 h 35"/>
                <a:gd name="T46" fmla="*/ 110 w 110"/>
                <a:gd name="T47" fmla="*/ 25 h 35"/>
                <a:gd name="T48" fmla="*/ 110 w 110"/>
                <a:gd name="T49" fmla="*/ 25 h 35"/>
                <a:gd name="T50" fmla="*/ 110 w 110"/>
                <a:gd name="T51" fmla="*/ 25 h 35"/>
                <a:gd name="T52" fmla="*/ 110 w 110"/>
                <a:gd name="T53" fmla="*/ 25 h 35"/>
                <a:gd name="T54" fmla="*/ 110 w 110"/>
                <a:gd name="T55" fmla="*/ 25 h 35"/>
                <a:gd name="T56" fmla="*/ 35 w 110"/>
                <a:gd name="T57" fmla="*/ 0 h 35"/>
                <a:gd name="T58" fmla="*/ 0 w 110"/>
                <a:gd name="T59" fmla="*/ 35 h 35"/>
                <a:gd name="T60" fmla="*/ 85 w 110"/>
                <a:gd name="T61" fmla="*/ 35 h 35"/>
                <a:gd name="T62" fmla="*/ 60 w 110"/>
                <a:gd name="T63" fmla="*/ 25 h 35"/>
                <a:gd name="T64" fmla="*/ 3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87" y="35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moveTo>
                    <a:pt x="88" y="35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moveTo>
                    <a:pt x="98" y="33"/>
                  </a:moveTo>
                  <a:cubicBezTo>
                    <a:pt x="95" y="34"/>
                    <a:pt x="91" y="35"/>
                    <a:pt x="88" y="35"/>
                  </a:cubicBezTo>
                  <a:cubicBezTo>
                    <a:pt x="91" y="35"/>
                    <a:pt x="95" y="34"/>
                    <a:pt x="98" y="33"/>
                  </a:cubicBezTo>
                  <a:moveTo>
                    <a:pt x="98" y="33"/>
                  </a:move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35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6" y="35"/>
                    <a:pt x="67" y="31"/>
                    <a:pt x="60" y="25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1">
              <a:extLst>
                <a:ext uri="{FF2B5EF4-FFF2-40B4-BE49-F238E27FC236}">
                  <a16:creationId xmlns:a16="http://schemas.microsoft.com/office/drawing/2014/main" id="{210D0494-FF70-FD48-942F-7AC82F3BE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095375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9 h 71"/>
                <a:gd name="T12" fmla="*/ 13 w 33"/>
                <a:gd name="T13" fmla="*/ 69 h 71"/>
                <a:gd name="T14" fmla="*/ 13 w 33"/>
                <a:gd name="T15" fmla="*/ 69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1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33 w 33"/>
                <a:gd name="T41" fmla="*/ 50 h 71"/>
                <a:gd name="T42" fmla="*/ 33 w 33"/>
                <a:gd name="T43" fmla="*/ 50 h 71"/>
                <a:gd name="T44" fmla="*/ 32 w 33"/>
                <a:gd name="T45" fmla="*/ 20 h 71"/>
                <a:gd name="T46" fmla="*/ 32 w 33"/>
                <a:gd name="T47" fmla="*/ 20 h 71"/>
                <a:gd name="T48" fmla="*/ 32 w 33"/>
                <a:gd name="T49" fmla="*/ 20 h 71"/>
                <a:gd name="T50" fmla="*/ 32 w 33"/>
                <a:gd name="T51" fmla="*/ 20 h 71"/>
                <a:gd name="T52" fmla="*/ 27 w 33"/>
                <a:gd name="T53" fmla="*/ 13 h 71"/>
                <a:gd name="T54" fmla="*/ 27 w 33"/>
                <a:gd name="T55" fmla="*/ 13 h 71"/>
                <a:gd name="T56" fmla="*/ 27 w 33"/>
                <a:gd name="T57" fmla="*/ 13 h 71"/>
                <a:gd name="T58" fmla="*/ 24 w 33"/>
                <a:gd name="T59" fmla="*/ 9 h 71"/>
                <a:gd name="T60" fmla="*/ 24 w 33"/>
                <a:gd name="T61" fmla="*/ 9 h 71"/>
                <a:gd name="T62" fmla="*/ 23 w 33"/>
                <a:gd name="T63" fmla="*/ 9 h 71"/>
                <a:gd name="T64" fmla="*/ 14 w 33"/>
                <a:gd name="T65" fmla="*/ 3 h 71"/>
                <a:gd name="T66" fmla="*/ 14 w 33"/>
                <a:gd name="T67" fmla="*/ 3 h 71"/>
                <a:gd name="T68" fmla="*/ 3 w 33"/>
                <a:gd name="T69" fmla="*/ 0 h 71"/>
                <a:gd name="T70" fmla="*/ 2 w 33"/>
                <a:gd name="T71" fmla="*/ 0 h 71"/>
                <a:gd name="T72" fmla="*/ 2 w 33"/>
                <a:gd name="T73" fmla="*/ 0 h 71"/>
                <a:gd name="T74" fmla="*/ 0 w 33"/>
                <a:gd name="T75" fmla="*/ 0 h 71"/>
                <a:gd name="T76" fmla="*/ 2 w 33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9"/>
                  </a:move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9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7"/>
                    <a:pt x="14" y="68"/>
                  </a:cubicBezTo>
                  <a:cubicBezTo>
                    <a:pt x="18" y="67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33" y="50"/>
                  </a:moveTo>
                  <a:cubicBezTo>
                    <a:pt x="31" y="54"/>
                    <a:pt x="29" y="57"/>
                    <a:pt x="26" y="60"/>
                  </a:cubicBezTo>
                  <a:cubicBezTo>
                    <a:pt x="29" y="57"/>
                    <a:pt x="31" y="54"/>
                    <a:pt x="33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moveTo>
                    <a:pt x="32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moveTo>
                    <a:pt x="27" y="13"/>
                  </a:moveTo>
                  <a:cubicBezTo>
                    <a:pt x="29" y="15"/>
                    <a:pt x="31" y="18"/>
                    <a:pt x="32" y="20"/>
                  </a:cubicBezTo>
                  <a:cubicBezTo>
                    <a:pt x="31" y="18"/>
                    <a:pt x="29" y="15"/>
                    <a:pt x="27" y="13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moveTo>
                    <a:pt x="14" y="3"/>
                  </a:moveTo>
                  <a:cubicBezTo>
                    <a:pt x="17" y="4"/>
                    <a:pt x="21" y="6"/>
                    <a:pt x="23" y="9"/>
                  </a:cubicBezTo>
                  <a:cubicBezTo>
                    <a:pt x="21" y="6"/>
                    <a:pt x="17" y="4"/>
                    <a:pt x="14" y="3"/>
                  </a:cubicBezTo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001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29AAE687-482F-B746-AAC3-1B4579B0E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0709" y="1095375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1 h 71"/>
                <a:gd name="T6" fmla="*/ 0 w 86"/>
                <a:gd name="T7" fmla="*/ 36 h 71"/>
                <a:gd name="T8" fmla="*/ 25 w 86"/>
                <a:gd name="T9" fmla="*/ 61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9 h 71"/>
                <a:gd name="T26" fmla="*/ 63 w 86"/>
                <a:gd name="T27" fmla="*/ 69 h 71"/>
                <a:gd name="T28" fmla="*/ 63 w 86"/>
                <a:gd name="T29" fmla="*/ 69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1 h 71"/>
                <a:gd name="T46" fmla="*/ 75 w 86"/>
                <a:gd name="T47" fmla="*/ 61 h 71"/>
                <a:gd name="T48" fmla="*/ 75 w 86"/>
                <a:gd name="T49" fmla="*/ 61 h 71"/>
                <a:gd name="T50" fmla="*/ 75 w 86"/>
                <a:gd name="T51" fmla="*/ 61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83 w 86"/>
                <a:gd name="T67" fmla="*/ 50 h 71"/>
                <a:gd name="T68" fmla="*/ 83 w 86"/>
                <a:gd name="T69" fmla="*/ 50 h 71"/>
                <a:gd name="T70" fmla="*/ 83 w 86"/>
                <a:gd name="T71" fmla="*/ 50 h 71"/>
                <a:gd name="T72" fmla="*/ 86 w 86"/>
                <a:gd name="T73" fmla="*/ 36 h 71"/>
                <a:gd name="T74" fmla="*/ 82 w 86"/>
                <a:gd name="T75" fmla="*/ 20 h 71"/>
                <a:gd name="T76" fmla="*/ 82 w 86"/>
                <a:gd name="T77" fmla="*/ 20 h 71"/>
                <a:gd name="T78" fmla="*/ 82 w 86"/>
                <a:gd name="T79" fmla="*/ 20 h 71"/>
                <a:gd name="T80" fmla="*/ 82 w 86"/>
                <a:gd name="T81" fmla="*/ 20 h 71"/>
                <a:gd name="T82" fmla="*/ 82 w 86"/>
                <a:gd name="T83" fmla="*/ 20 h 71"/>
                <a:gd name="T84" fmla="*/ 77 w 86"/>
                <a:gd name="T85" fmla="*/ 13 h 71"/>
                <a:gd name="T86" fmla="*/ 77 w 86"/>
                <a:gd name="T87" fmla="*/ 13 h 71"/>
                <a:gd name="T88" fmla="*/ 77 w 86"/>
                <a:gd name="T89" fmla="*/ 13 h 71"/>
                <a:gd name="T90" fmla="*/ 77 w 86"/>
                <a:gd name="T91" fmla="*/ 13 h 71"/>
                <a:gd name="T92" fmla="*/ 77 w 86"/>
                <a:gd name="T93" fmla="*/ 13 h 71"/>
                <a:gd name="T94" fmla="*/ 75 w 86"/>
                <a:gd name="T95" fmla="*/ 11 h 71"/>
                <a:gd name="T96" fmla="*/ 75 w 86"/>
                <a:gd name="T97" fmla="*/ 11 h 71"/>
                <a:gd name="T98" fmla="*/ 74 w 86"/>
                <a:gd name="T99" fmla="*/ 9 h 71"/>
                <a:gd name="T100" fmla="*/ 74 w 86"/>
                <a:gd name="T101" fmla="*/ 9 h 71"/>
                <a:gd name="T102" fmla="*/ 73 w 86"/>
                <a:gd name="T103" fmla="*/ 9 h 71"/>
                <a:gd name="T104" fmla="*/ 64 w 86"/>
                <a:gd name="T105" fmla="*/ 3 h 71"/>
                <a:gd name="T106" fmla="*/ 64 w 86"/>
                <a:gd name="T107" fmla="*/ 3 h 71"/>
                <a:gd name="T108" fmla="*/ 64 w 86"/>
                <a:gd name="T109" fmla="*/ 3 h 71"/>
                <a:gd name="T110" fmla="*/ 53 w 86"/>
                <a:gd name="T111" fmla="*/ 0 h 71"/>
                <a:gd name="T112" fmla="*/ 53 w 86"/>
                <a:gd name="T113" fmla="*/ 0 h 71"/>
                <a:gd name="T114" fmla="*/ 53 w 86"/>
                <a:gd name="T115" fmla="*/ 0 h 71"/>
                <a:gd name="T116" fmla="*/ 52 w 86"/>
                <a:gd name="T117" fmla="*/ 0 h 71"/>
                <a:gd name="T118" fmla="*/ 52 w 86"/>
                <a:gd name="T119" fmla="*/ 0 h 71"/>
                <a:gd name="T120" fmla="*/ 50 w 86"/>
                <a:gd name="T1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4"/>
                    <a:pt x="25" y="1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1"/>
                    <a:pt x="60" y="7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7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57"/>
                    <a:pt x="81" y="54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6"/>
                  </a:cubicBezTo>
                  <a:cubicBezTo>
                    <a:pt x="86" y="30"/>
                    <a:pt x="85" y="25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8"/>
                    <a:pt x="79" y="15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2"/>
                    <a:pt x="76" y="11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0"/>
                    <a:pt x="74" y="10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6"/>
                    <a:pt x="67" y="4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"/>
                    <a:pt x="57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12AA18D-A71C-6849-B99A-51D8AEA1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99" y="1685270"/>
            <a:ext cx="694297" cy="463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BFD32B9-85AB-9247-B02C-1389C47E6A12}"/>
              </a:ext>
            </a:extLst>
          </p:cNvPr>
          <p:cNvSpPr txBox="1"/>
          <p:nvPr/>
        </p:nvSpPr>
        <p:spPr>
          <a:xfrm>
            <a:off x="3323279" y="1675932"/>
            <a:ext cx="2084998" cy="60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n-lt"/>
              </a:rPr>
              <a:t>The system admin receives the request details to approve/reject</a:t>
            </a:r>
            <a:endParaRPr lang="es-ES_tradnl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08028B-84B8-1941-95D5-12BDE09494DF}"/>
              </a:ext>
            </a:extLst>
          </p:cNvPr>
          <p:cNvSpPr txBox="1"/>
          <p:nvPr/>
        </p:nvSpPr>
        <p:spPr>
          <a:xfrm>
            <a:off x="3155951" y="3576000"/>
            <a:ext cx="2295408" cy="600164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The admin can receive the request via email, chatbot, SMS, etc..</a:t>
            </a:r>
            <a:endParaRPr lang="es-ES_tradnl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5A5BABF-52D1-D640-AD47-B9B9460E3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813" y="1686194"/>
            <a:ext cx="546100" cy="457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6A92852-981E-EA4E-98F3-09F445EA2BA9}"/>
              </a:ext>
            </a:extLst>
          </p:cNvPr>
          <p:cNvSpPr txBox="1"/>
          <p:nvPr/>
        </p:nvSpPr>
        <p:spPr>
          <a:xfrm>
            <a:off x="6635163" y="1751191"/>
            <a:ext cx="2084998" cy="60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n-lt"/>
              </a:rPr>
              <a:t>If approved, the access to the device is provided
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0A945B-60E0-D94C-B505-E3A08F3EEF7A}"/>
              </a:ext>
            </a:extLst>
          </p:cNvPr>
          <p:cNvGrpSpPr>
            <a:grpSpLocks noChangeAspect="1"/>
          </p:cNvGrpSpPr>
          <p:nvPr/>
        </p:nvGrpSpPr>
        <p:grpSpPr>
          <a:xfrm>
            <a:off x="5634245" y="2381274"/>
            <a:ext cx="870872" cy="369333"/>
            <a:chOff x="7413625" y="909638"/>
            <a:chExt cx="1167897" cy="495300"/>
          </a:xfrm>
        </p:grpSpPr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46121C1-4791-7D4D-BAC8-C2E75C5DA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3625" y="1095375"/>
              <a:ext cx="1160463" cy="123825"/>
            </a:xfrm>
            <a:custGeom>
              <a:avLst/>
              <a:gdLst>
                <a:gd name="T0" fmla="*/ 654 w 664"/>
                <a:gd name="T1" fmla="*/ 60 h 71"/>
                <a:gd name="T2" fmla="*/ 653 w 664"/>
                <a:gd name="T3" fmla="*/ 61 h 71"/>
                <a:gd name="T4" fmla="*/ 653 w 664"/>
                <a:gd name="T5" fmla="*/ 61 h 71"/>
                <a:gd name="T6" fmla="*/ 654 w 664"/>
                <a:gd name="T7" fmla="*/ 60 h 71"/>
                <a:gd name="T8" fmla="*/ 654 w 664"/>
                <a:gd name="T9" fmla="*/ 60 h 71"/>
                <a:gd name="T10" fmla="*/ 654 w 664"/>
                <a:gd name="T11" fmla="*/ 60 h 71"/>
                <a:gd name="T12" fmla="*/ 654 w 664"/>
                <a:gd name="T13" fmla="*/ 60 h 71"/>
                <a:gd name="T14" fmla="*/ 654 w 664"/>
                <a:gd name="T15" fmla="*/ 60 h 71"/>
                <a:gd name="T16" fmla="*/ 654 w 664"/>
                <a:gd name="T17" fmla="*/ 60 h 71"/>
                <a:gd name="T18" fmla="*/ 654 w 664"/>
                <a:gd name="T19" fmla="*/ 60 h 71"/>
                <a:gd name="T20" fmla="*/ 654 w 664"/>
                <a:gd name="T21" fmla="*/ 60 h 71"/>
                <a:gd name="T22" fmla="*/ 654 w 664"/>
                <a:gd name="T23" fmla="*/ 60 h 71"/>
                <a:gd name="T24" fmla="*/ 654 w 664"/>
                <a:gd name="T25" fmla="*/ 60 h 71"/>
                <a:gd name="T26" fmla="*/ 661 w 664"/>
                <a:gd name="T27" fmla="*/ 50 h 71"/>
                <a:gd name="T28" fmla="*/ 661 w 664"/>
                <a:gd name="T29" fmla="*/ 50 h 71"/>
                <a:gd name="T30" fmla="*/ 661 w 664"/>
                <a:gd name="T31" fmla="*/ 50 h 71"/>
                <a:gd name="T32" fmla="*/ 660 w 664"/>
                <a:gd name="T33" fmla="*/ 20 h 71"/>
                <a:gd name="T34" fmla="*/ 664 w 664"/>
                <a:gd name="T35" fmla="*/ 36 h 71"/>
                <a:gd name="T36" fmla="*/ 661 w 664"/>
                <a:gd name="T37" fmla="*/ 50 h 71"/>
                <a:gd name="T38" fmla="*/ 664 w 664"/>
                <a:gd name="T39" fmla="*/ 36 h 71"/>
                <a:gd name="T40" fmla="*/ 660 w 664"/>
                <a:gd name="T41" fmla="*/ 20 h 71"/>
                <a:gd name="T42" fmla="*/ 660 w 664"/>
                <a:gd name="T43" fmla="*/ 20 h 71"/>
                <a:gd name="T44" fmla="*/ 660 w 664"/>
                <a:gd name="T45" fmla="*/ 20 h 71"/>
                <a:gd name="T46" fmla="*/ 660 w 664"/>
                <a:gd name="T47" fmla="*/ 20 h 71"/>
                <a:gd name="T48" fmla="*/ 660 w 664"/>
                <a:gd name="T49" fmla="*/ 20 h 71"/>
                <a:gd name="T50" fmla="*/ 660 w 664"/>
                <a:gd name="T51" fmla="*/ 20 h 71"/>
                <a:gd name="T52" fmla="*/ 660 w 664"/>
                <a:gd name="T53" fmla="*/ 20 h 71"/>
                <a:gd name="T54" fmla="*/ 655 w 664"/>
                <a:gd name="T55" fmla="*/ 13 h 71"/>
                <a:gd name="T56" fmla="*/ 655 w 664"/>
                <a:gd name="T57" fmla="*/ 13 h 71"/>
                <a:gd name="T58" fmla="*/ 655 w 664"/>
                <a:gd name="T59" fmla="*/ 13 h 71"/>
                <a:gd name="T60" fmla="*/ 655 w 664"/>
                <a:gd name="T61" fmla="*/ 13 h 71"/>
                <a:gd name="T62" fmla="*/ 655 w 664"/>
                <a:gd name="T63" fmla="*/ 13 h 71"/>
                <a:gd name="T64" fmla="*/ 655 w 664"/>
                <a:gd name="T65" fmla="*/ 13 h 71"/>
                <a:gd name="T66" fmla="*/ 653 w 664"/>
                <a:gd name="T67" fmla="*/ 10 h 71"/>
                <a:gd name="T68" fmla="*/ 653 w 664"/>
                <a:gd name="T69" fmla="*/ 11 h 71"/>
                <a:gd name="T70" fmla="*/ 653 w 664"/>
                <a:gd name="T71" fmla="*/ 11 h 71"/>
                <a:gd name="T72" fmla="*/ 655 w 664"/>
                <a:gd name="T73" fmla="*/ 13 h 71"/>
                <a:gd name="T74" fmla="*/ 653 w 664"/>
                <a:gd name="T75" fmla="*/ 10 h 71"/>
                <a:gd name="T76" fmla="*/ 543 w 664"/>
                <a:gd name="T77" fmla="*/ 0 h 71"/>
                <a:gd name="T78" fmla="*/ 35 w 664"/>
                <a:gd name="T79" fmla="*/ 0 h 71"/>
                <a:gd name="T80" fmla="*/ 0 w 664"/>
                <a:gd name="T81" fmla="*/ 36 h 71"/>
                <a:gd name="T82" fmla="*/ 35 w 664"/>
                <a:gd name="T83" fmla="*/ 71 h 71"/>
                <a:gd name="T84" fmla="*/ 543 w 664"/>
                <a:gd name="T85" fmla="*/ 71 h 71"/>
                <a:gd name="T86" fmla="*/ 578 w 664"/>
                <a:gd name="T87" fmla="*/ 36 h 71"/>
                <a:gd name="T88" fmla="*/ 543 w 664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4" h="71">
                  <a:moveTo>
                    <a:pt x="654" y="60"/>
                  </a:moveTo>
                  <a:cubicBezTo>
                    <a:pt x="653" y="61"/>
                    <a:pt x="653" y="61"/>
                    <a:pt x="653" y="61"/>
                  </a:cubicBezTo>
                  <a:cubicBezTo>
                    <a:pt x="653" y="61"/>
                    <a:pt x="653" y="61"/>
                    <a:pt x="653" y="61"/>
                  </a:cubicBezTo>
                  <a:cubicBezTo>
                    <a:pt x="653" y="61"/>
                    <a:pt x="653" y="61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61" y="50"/>
                  </a:moveTo>
                  <a:cubicBezTo>
                    <a:pt x="661" y="50"/>
                    <a:pt x="661" y="50"/>
                    <a:pt x="661" y="50"/>
                  </a:cubicBezTo>
                  <a:cubicBezTo>
                    <a:pt x="661" y="50"/>
                    <a:pt x="661" y="50"/>
                    <a:pt x="661" y="50"/>
                  </a:cubicBezTo>
                  <a:moveTo>
                    <a:pt x="660" y="20"/>
                  </a:moveTo>
                  <a:cubicBezTo>
                    <a:pt x="663" y="25"/>
                    <a:pt x="664" y="30"/>
                    <a:pt x="664" y="36"/>
                  </a:cubicBezTo>
                  <a:cubicBezTo>
                    <a:pt x="664" y="40"/>
                    <a:pt x="663" y="45"/>
                    <a:pt x="661" y="50"/>
                  </a:cubicBezTo>
                  <a:cubicBezTo>
                    <a:pt x="663" y="45"/>
                    <a:pt x="664" y="41"/>
                    <a:pt x="664" y="36"/>
                  </a:cubicBezTo>
                  <a:cubicBezTo>
                    <a:pt x="664" y="30"/>
                    <a:pt x="662" y="25"/>
                    <a:pt x="660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55" y="13"/>
                  </a:moveTo>
                  <a:cubicBezTo>
                    <a:pt x="655" y="13"/>
                    <a:pt x="655" y="13"/>
                    <a:pt x="655" y="13"/>
                  </a:cubicBezTo>
                  <a:cubicBezTo>
                    <a:pt x="655" y="13"/>
                    <a:pt x="655" y="13"/>
                    <a:pt x="655" y="13"/>
                  </a:cubicBezTo>
                  <a:moveTo>
                    <a:pt x="655" y="13"/>
                  </a:moveTo>
                  <a:cubicBezTo>
                    <a:pt x="655" y="13"/>
                    <a:pt x="655" y="13"/>
                    <a:pt x="655" y="13"/>
                  </a:cubicBezTo>
                  <a:cubicBezTo>
                    <a:pt x="655" y="13"/>
                    <a:pt x="655" y="13"/>
                    <a:pt x="655" y="13"/>
                  </a:cubicBezTo>
                  <a:moveTo>
                    <a:pt x="653" y="10"/>
                  </a:moveTo>
                  <a:cubicBezTo>
                    <a:pt x="653" y="11"/>
                    <a:pt x="653" y="11"/>
                    <a:pt x="653" y="11"/>
                  </a:cubicBezTo>
                  <a:cubicBezTo>
                    <a:pt x="653" y="11"/>
                    <a:pt x="653" y="11"/>
                    <a:pt x="653" y="11"/>
                  </a:cubicBezTo>
                  <a:cubicBezTo>
                    <a:pt x="654" y="11"/>
                    <a:pt x="655" y="12"/>
                    <a:pt x="655" y="13"/>
                  </a:cubicBezTo>
                  <a:cubicBezTo>
                    <a:pt x="655" y="12"/>
                    <a:pt x="654" y="11"/>
                    <a:pt x="653" y="10"/>
                  </a:cubicBezTo>
                  <a:moveTo>
                    <a:pt x="5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543" y="71"/>
                    <a:pt x="543" y="71"/>
                    <a:pt x="543" y="71"/>
                  </a:cubicBezTo>
                  <a:cubicBezTo>
                    <a:pt x="578" y="36"/>
                    <a:pt x="578" y="36"/>
                    <a:pt x="578" y="36"/>
                  </a:cubicBezTo>
                  <a:cubicBezTo>
                    <a:pt x="543" y="0"/>
                    <a:pt x="543" y="0"/>
                    <a:pt x="543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CEE2297E-BB37-B348-966A-1CE7D38E9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909638"/>
              <a:ext cx="295275" cy="203200"/>
            </a:xfrm>
            <a:custGeom>
              <a:avLst/>
              <a:gdLst>
                <a:gd name="T0" fmla="*/ 38 w 169"/>
                <a:gd name="T1" fmla="*/ 0 h 116"/>
                <a:gd name="T2" fmla="*/ 13 w 169"/>
                <a:gd name="T3" fmla="*/ 11 h 116"/>
                <a:gd name="T4" fmla="*/ 13 w 169"/>
                <a:gd name="T5" fmla="*/ 61 h 116"/>
                <a:gd name="T6" fmla="*/ 59 w 169"/>
                <a:gd name="T7" fmla="*/ 106 h 116"/>
                <a:gd name="T8" fmla="*/ 144 w 169"/>
                <a:gd name="T9" fmla="*/ 106 h 116"/>
                <a:gd name="T10" fmla="*/ 144 w 169"/>
                <a:gd name="T11" fmla="*/ 106 h 116"/>
                <a:gd name="T12" fmla="*/ 146 w 169"/>
                <a:gd name="T13" fmla="*/ 106 h 116"/>
                <a:gd name="T14" fmla="*/ 146 w 169"/>
                <a:gd name="T15" fmla="*/ 106 h 116"/>
                <a:gd name="T16" fmla="*/ 147 w 169"/>
                <a:gd name="T17" fmla="*/ 106 h 116"/>
                <a:gd name="T18" fmla="*/ 147 w 169"/>
                <a:gd name="T19" fmla="*/ 106 h 116"/>
                <a:gd name="T20" fmla="*/ 147 w 169"/>
                <a:gd name="T21" fmla="*/ 106 h 116"/>
                <a:gd name="T22" fmla="*/ 158 w 169"/>
                <a:gd name="T23" fmla="*/ 109 h 116"/>
                <a:gd name="T24" fmla="*/ 158 w 169"/>
                <a:gd name="T25" fmla="*/ 109 h 116"/>
                <a:gd name="T26" fmla="*/ 158 w 169"/>
                <a:gd name="T27" fmla="*/ 109 h 116"/>
                <a:gd name="T28" fmla="*/ 167 w 169"/>
                <a:gd name="T29" fmla="*/ 115 h 116"/>
                <a:gd name="T30" fmla="*/ 168 w 169"/>
                <a:gd name="T31" fmla="*/ 115 h 116"/>
                <a:gd name="T32" fmla="*/ 168 w 169"/>
                <a:gd name="T33" fmla="*/ 115 h 116"/>
                <a:gd name="T34" fmla="*/ 169 w 169"/>
                <a:gd name="T35" fmla="*/ 116 h 116"/>
                <a:gd name="T36" fmla="*/ 63 w 169"/>
                <a:gd name="T37" fmla="*/ 11 h 116"/>
                <a:gd name="T38" fmla="*/ 38 w 169"/>
                <a:gd name="T3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116">
                  <a:moveTo>
                    <a:pt x="38" y="0"/>
                  </a:moveTo>
                  <a:cubicBezTo>
                    <a:pt x="29" y="0"/>
                    <a:pt x="20" y="4"/>
                    <a:pt x="13" y="11"/>
                  </a:cubicBezTo>
                  <a:cubicBezTo>
                    <a:pt x="0" y="25"/>
                    <a:pt x="0" y="47"/>
                    <a:pt x="13" y="61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5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51" y="107"/>
                    <a:pt x="154" y="108"/>
                    <a:pt x="158" y="109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61" y="110"/>
                    <a:pt x="165" y="112"/>
                    <a:pt x="167" y="115"/>
                  </a:cubicBezTo>
                  <a:cubicBezTo>
                    <a:pt x="167" y="115"/>
                    <a:pt x="167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9" y="116"/>
                    <a:pt x="169" y="116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2EBF77C4-220C-104E-B0E4-83392FF16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095375"/>
              <a:ext cx="192088" cy="63500"/>
            </a:xfrm>
            <a:custGeom>
              <a:avLst/>
              <a:gdLst>
                <a:gd name="T0" fmla="*/ 109 w 110"/>
                <a:gd name="T1" fmla="*/ 9 h 36"/>
                <a:gd name="T2" fmla="*/ 110 w 110"/>
                <a:gd name="T3" fmla="*/ 11 h 36"/>
                <a:gd name="T4" fmla="*/ 110 w 110"/>
                <a:gd name="T5" fmla="*/ 10 h 36"/>
                <a:gd name="T6" fmla="*/ 109 w 110"/>
                <a:gd name="T7" fmla="*/ 9 h 36"/>
                <a:gd name="T8" fmla="*/ 108 w 110"/>
                <a:gd name="T9" fmla="*/ 9 h 36"/>
                <a:gd name="T10" fmla="*/ 109 w 110"/>
                <a:gd name="T11" fmla="*/ 9 h 36"/>
                <a:gd name="T12" fmla="*/ 108 w 110"/>
                <a:gd name="T13" fmla="*/ 9 h 36"/>
                <a:gd name="T14" fmla="*/ 99 w 110"/>
                <a:gd name="T15" fmla="*/ 3 h 36"/>
                <a:gd name="T16" fmla="*/ 99 w 110"/>
                <a:gd name="T17" fmla="*/ 3 h 36"/>
                <a:gd name="T18" fmla="*/ 99 w 110"/>
                <a:gd name="T19" fmla="*/ 3 h 36"/>
                <a:gd name="T20" fmla="*/ 88 w 110"/>
                <a:gd name="T21" fmla="*/ 0 h 36"/>
                <a:gd name="T22" fmla="*/ 99 w 110"/>
                <a:gd name="T23" fmla="*/ 3 h 36"/>
                <a:gd name="T24" fmla="*/ 88 w 110"/>
                <a:gd name="T25" fmla="*/ 0 h 36"/>
                <a:gd name="T26" fmla="*/ 88 w 110"/>
                <a:gd name="T27" fmla="*/ 0 h 36"/>
                <a:gd name="T28" fmla="*/ 88 w 110"/>
                <a:gd name="T29" fmla="*/ 0 h 36"/>
                <a:gd name="T30" fmla="*/ 88 w 110"/>
                <a:gd name="T31" fmla="*/ 0 h 36"/>
                <a:gd name="T32" fmla="*/ 87 w 110"/>
                <a:gd name="T33" fmla="*/ 0 h 36"/>
                <a:gd name="T34" fmla="*/ 87 w 110"/>
                <a:gd name="T35" fmla="*/ 0 h 36"/>
                <a:gd name="T36" fmla="*/ 87 w 110"/>
                <a:gd name="T37" fmla="*/ 0 h 36"/>
                <a:gd name="T38" fmla="*/ 85 w 110"/>
                <a:gd name="T39" fmla="*/ 0 h 36"/>
                <a:gd name="T40" fmla="*/ 0 w 110"/>
                <a:gd name="T41" fmla="*/ 0 h 36"/>
                <a:gd name="T42" fmla="*/ 35 w 110"/>
                <a:gd name="T43" fmla="*/ 36 h 36"/>
                <a:gd name="T44" fmla="*/ 60 w 110"/>
                <a:gd name="T45" fmla="*/ 11 h 36"/>
                <a:gd name="T46" fmla="*/ 85 w 110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36">
                  <a:moveTo>
                    <a:pt x="109" y="9"/>
                  </a:moveTo>
                  <a:cubicBezTo>
                    <a:pt x="109" y="10"/>
                    <a:pt x="110" y="10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09" y="9"/>
                    <a:pt x="109" y="9"/>
                  </a:cubicBezTo>
                  <a:moveTo>
                    <a:pt x="108" y="9"/>
                  </a:moveTo>
                  <a:cubicBezTo>
                    <a:pt x="108" y="9"/>
                    <a:pt x="108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moveTo>
                    <a:pt x="88" y="0"/>
                  </a:moveTo>
                  <a:cubicBezTo>
                    <a:pt x="92" y="1"/>
                    <a:pt x="95" y="2"/>
                    <a:pt x="99" y="3"/>
                  </a:cubicBezTo>
                  <a:cubicBezTo>
                    <a:pt x="95" y="2"/>
                    <a:pt x="92" y="1"/>
                    <a:pt x="88" y="0"/>
                  </a:cubicBezTo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7" y="4"/>
                    <a:pt x="76" y="0"/>
                    <a:pt x="8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CB79BDF7-44F9-504D-B572-38FBD8AE6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201738"/>
              <a:ext cx="295275" cy="203200"/>
            </a:xfrm>
            <a:custGeom>
              <a:avLst/>
              <a:gdLst>
                <a:gd name="T0" fmla="*/ 169 w 169"/>
                <a:gd name="T1" fmla="*/ 0 h 116"/>
                <a:gd name="T2" fmla="*/ 169 w 169"/>
                <a:gd name="T3" fmla="*/ 0 h 116"/>
                <a:gd name="T4" fmla="*/ 169 w 169"/>
                <a:gd name="T5" fmla="*/ 0 h 116"/>
                <a:gd name="T6" fmla="*/ 169 w 169"/>
                <a:gd name="T7" fmla="*/ 0 h 116"/>
                <a:gd name="T8" fmla="*/ 169 w 169"/>
                <a:gd name="T9" fmla="*/ 0 h 116"/>
                <a:gd name="T10" fmla="*/ 169 w 169"/>
                <a:gd name="T11" fmla="*/ 0 h 116"/>
                <a:gd name="T12" fmla="*/ 169 w 169"/>
                <a:gd name="T13" fmla="*/ 0 h 116"/>
                <a:gd name="T14" fmla="*/ 169 w 169"/>
                <a:gd name="T15" fmla="*/ 0 h 116"/>
                <a:gd name="T16" fmla="*/ 158 w 169"/>
                <a:gd name="T17" fmla="*/ 7 h 116"/>
                <a:gd name="T18" fmla="*/ 158 w 169"/>
                <a:gd name="T19" fmla="*/ 7 h 116"/>
                <a:gd name="T20" fmla="*/ 157 w 169"/>
                <a:gd name="T21" fmla="*/ 8 h 116"/>
                <a:gd name="T22" fmla="*/ 157 w 169"/>
                <a:gd name="T23" fmla="*/ 8 h 116"/>
                <a:gd name="T24" fmla="*/ 157 w 169"/>
                <a:gd name="T25" fmla="*/ 8 h 116"/>
                <a:gd name="T26" fmla="*/ 147 w 169"/>
                <a:gd name="T27" fmla="*/ 10 h 116"/>
                <a:gd name="T28" fmla="*/ 147 w 169"/>
                <a:gd name="T29" fmla="*/ 10 h 116"/>
                <a:gd name="T30" fmla="*/ 147 w 169"/>
                <a:gd name="T31" fmla="*/ 10 h 116"/>
                <a:gd name="T32" fmla="*/ 146 w 169"/>
                <a:gd name="T33" fmla="*/ 10 h 116"/>
                <a:gd name="T34" fmla="*/ 146 w 169"/>
                <a:gd name="T35" fmla="*/ 10 h 116"/>
                <a:gd name="T36" fmla="*/ 144 w 169"/>
                <a:gd name="T37" fmla="*/ 10 h 116"/>
                <a:gd name="T38" fmla="*/ 144 w 169"/>
                <a:gd name="T39" fmla="*/ 10 h 116"/>
                <a:gd name="T40" fmla="*/ 59 w 169"/>
                <a:gd name="T41" fmla="*/ 10 h 116"/>
                <a:gd name="T42" fmla="*/ 13 w 169"/>
                <a:gd name="T43" fmla="*/ 56 h 116"/>
                <a:gd name="T44" fmla="*/ 13 w 169"/>
                <a:gd name="T45" fmla="*/ 106 h 116"/>
                <a:gd name="T46" fmla="*/ 38 w 169"/>
                <a:gd name="T47" fmla="*/ 116 h 116"/>
                <a:gd name="T48" fmla="*/ 63 w 169"/>
                <a:gd name="T49" fmla="*/ 106 h 116"/>
                <a:gd name="T50" fmla="*/ 169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3"/>
                    <a:pt x="162" y="6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7" y="7"/>
                    <a:pt x="157" y="7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9"/>
                    <a:pt x="150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5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0" y="69"/>
                    <a:pt x="0" y="92"/>
                    <a:pt x="13" y="106"/>
                  </a:cubicBezTo>
                  <a:cubicBezTo>
                    <a:pt x="20" y="112"/>
                    <a:pt x="29" y="116"/>
                    <a:pt x="38" y="116"/>
                  </a:cubicBezTo>
                  <a:cubicBezTo>
                    <a:pt x="48" y="116"/>
                    <a:pt x="57" y="112"/>
                    <a:pt x="63" y="106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3603BC6-4766-C24B-878C-2CFAA8E50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158875"/>
              <a:ext cx="192088" cy="60325"/>
            </a:xfrm>
            <a:custGeom>
              <a:avLst/>
              <a:gdLst>
                <a:gd name="T0" fmla="*/ 87 w 110"/>
                <a:gd name="T1" fmla="*/ 35 h 35"/>
                <a:gd name="T2" fmla="*/ 87 w 110"/>
                <a:gd name="T3" fmla="*/ 35 h 35"/>
                <a:gd name="T4" fmla="*/ 87 w 110"/>
                <a:gd name="T5" fmla="*/ 35 h 35"/>
                <a:gd name="T6" fmla="*/ 88 w 110"/>
                <a:gd name="T7" fmla="*/ 35 h 35"/>
                <a:gd name="T8" fmla="*/ 88 w 110"/>
                <a:gd name="T9" fmla="*/ 35 h 35"/>
                <a:gd name="T10" fmla="*/ 88 w 110"/>
                <a:gd name="T11" fmla="*/ 35 h 35"/>
                <a:gd name="T12" fmla="*/ 98 w 110"/>
                <a:gd name="T13" fmla="*/ 33 h 35"/>
                <a:gd name="T14" fmla="*/ 88 w 110"/>
                <a:gd name="T15" fmla="*/ 35 h 35"/>
                <a:gd name="T16" fmla="*/ 98 w 110"/>
                <a:gd name="T17" fmla="*/ 33 h 35"/>
                <a:gd name="T18" fmla="*/ 98 w 110"/>
                <a:gd name="T19" fmla="*/ 33 h 35"/>
                <a:gd name="T20" fmla="*/ 98 w 110"/>
                <a:gd name="T21" fmla="*/ 33 h 35"/>
                <a:gd name="T22" fmla="*/ 98 w 110"/>
                <a:gd name="T23" fmla="*/ 33 h 35"/>
                <a:gd name="T24" fmla="*/ 99 w 110"/>
                <a:gd name="T25" fmla="*/ 32 h 35"/>
                <a:gd name="T26" fmla="*/ 99 w 110"/>
                <a:gd name="T27" fmla="*/ 32 h 35"/>
                <a:gd name="T28" fmla="*/ 99 w 110"/>
                <a:gd name="T29" fmla="*/ 32 h 35"/>
                <a:gd name="T30" fmla="*/ 110 w 110"/>
                <a:gd name="T31" fmla="*/ 25 h 35"/>
                <a:gd name="T32" fmla="*/ 110 w 110"/>
                <a:gd name="T33" fmla="*/ 25 h 35"/>
                <a:gd name="T34" fmla="*/ 110 w 110"/>
                <a:gd name="T35" fmla="*/ 25 h 35"/>
                <a:gd name="T36" fmla="*/ 110 w 110"/>
                <a:gd name="T37" fmla="*/ 25 h 35"/>
                <a:gd name="T38" fmla="*/ 110 w 110"/>
                <a:gd name="T39" fmla="*/ 25 h 35"/>
                <a:gd name="T40" fmla="*/ 110 w 110"/>
                <a:gd name="T41" fmla="*/ 25 h 35"/>
                <a:gd name="T42" fmla="*/ 110 w 110"/>
                <a:gd name="T43" fmla="*/ 25 h 35"/>
                <a:gd name="T44" fmla="*/ 110 w 110"/>
                <a:gd name="T45" fmla="*/ 25 h 35"/>
                <a:gd name="T46" fmla="*/ 110 w 110"/>
                <a:gd name="T47" fmla="*/ 25 h 35"/>
                <a:gd name="T48" fmla="*/ 110 w 110"/>
                <a:gd name="T49" fmla="*/ 25 h 35"/>
                <a:gd name="T50" fmla="*/ 110 w 110"/>
                <a:gd name="T51" fmla="*/ 25 h 35"/>
                <a:gd name="T52" fmla="*/ 110 w 110"/>
                <a:gd name="T53" fmla="*/ 25 h 35"/>
                <a:gd name="T54" fmla="*/ 110 w 110"/>
                <a:gd name="T55" fmla="*/ 25 h 35"/>
                <a:gd name="T56" fmla="*/ 35 w 110"/>
                <a:gd name="T57" fmla="*/ 0 h 35"/>
                <a:gd name="T58" fmla="*/ 0 w 110"/>
                <a:gd name="T59" fmla="*/ 35 h 35"/>
                <a:gd name="T60" fmla="*/ 85 w 110"/>
                <a:gd name="T61" fmla="*/ 35 h 35"/>
                <a:gd name="T62" fmla="*/ 60 w 110"/>
                <a:gd name="T63" fmla="*/ 25 h 35"/>
                <a:gd name="T64" fmla="*/ 3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87" y="35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moveTo>
                    <a:pt x="88" y="35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moveTo>
                    <a:pt x="98" y="33"/>
                  </a:moveTo>
                  <a:cubicBezTo>
                    <a:pt x="95" y="34"/>
                    <a:pt x="91" y="35"/>
                    <a:pt x="88" y="35"/>
                  </a:cubicBezTo>
                  <a:cubicBezTo>
                    <a:pt x="91" y="35"/>
                    <a:pt x="95" y="34"/>
                    <a:pt x="98" y="33"/>
                  </a:cubicBezTo>
                  <a:moveTo>
                    <a:pt x="98" y="33"/>
                  </a:move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35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6" y="35"/>
                    <a:pt x="67" y="31"/>
                    <a:pt x="60" y="25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4F23A7DA-2A4D-4243-B136-6B7201B84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095375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9 h 71"/>
                <a:gd name="T12" fmla="*/ 13 w 33"/>
                <a:gd name="T13" fmla="*/ 69 h 71"/>
                <a:gd name="T14" fmla="*/ 13 w 33"/>
                <a:gd name="T15" fmla="*/ 69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1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33 w 33"/>
                <a:gd name="T41" fmla="*/ 50 h 71"/>
                <a:gd name="T42" fmla="*/ 33 w 33"/>
                <a:gd name="T43" fmla="*/ 50 h 71"/>
                <a:gd name="T44" fmla="*/ 32 w 33"/>
                <a:gd name="T45" fmla="*/ 20 h 71"/>
                <a:gd name="T46" fmla="*/ 32 w 33"/>
                <a:gd name="T47" fmla="*/ 20 h 71"/>
                <a:gd name="T48" fmla="*/ 32 w 33"/>
                <a:gd name="T49" fmla="*/ 20 h 71"/>
                <a:gd name="T50" fmla="*/ 32 w 33"/>
                <a:gd name="T51" fmla="*/ 20 h 71"/>
                <a:gd name="T52" fmla="*/ 27 w 33"/>
                <a:gd name="T53" fmla="*/ 13 h 71"/>
                <a:gd name="T54" fmla="*/ 27 w 33"/>
                <a:gd name="T55" fmla="*/ 13 h 71"/>
                <a:gd name="T56" fmla="*/ 27 w 33"/>
                <a:gd name="T57" fmla="*/ 13 h 71"/>
                <a:gd name="T58" fmla="*/ 24 w 33"/>
                <a:gd name="T59" fmla="*/ 9 h 71"/>
                <a:gd name="T60" fmla="*/ 24 w 33"/>
                <a:gd name="T61" fmla="*/ 9 h 71"/>
                <a:gd name="T62" fmla="*/ 23 w 33"/>
                <a:gd name="T63" fmla="*/ 9 h 71"/>
                <a:gd name="T64" fmla="*/ 14 w 33"/>
                <a:gd name="T65" fmla="*/ 3 h 71"/>
                <a:gd name="T66" fmla="*/ 14 w 33"/>
                <a:gd name="T67" fmla="*/ 3 h 71"/>
                <a:gd name="T68" fmla="*/ 3 w 33"/>
                <a:gd name="T69" fmla="*/ 0 h 71"/>
                <a:gd name="T70" fmla="*/ 2 w 33"/>
                <a:gd name="T71" fmla="*/ 0 h 71"/>
                <a:gd name="T72" fmla="*/ 2 w 33"/>
                <a:gd name="T73" fmla="*/ 0 h 71"/>
                <a:gd name="T74" fmla="*/ 0 w 33"/>
                <a:gd name="T75" fmla="*/ 0 h 71"/>
                <a:gd name="T76" fmla="*/ 2 w 33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9"/>
                  </a:moveTo>
                  <a:cubicBezTo>
                    <a:pt x="13" y="69"/>
                    <a:pt x="13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9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7"/>
                    <a:pt x="14" y="68"/>
                  </a:cubicBezTo>
                  <a:cubicBezTo>
                    <a:pt x="18" y="67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33" y="50"/>
                  </a:moveTo>
                  <a:cubicBezTo>
                    <a:pt x="31" y="54"/>
                    <a:pt x="29" y="57"/>
                    <a:pt x="26" y="60"/>
                  </a:cubicBezTo>
                  <a:cubicBezTo>
                    <a:pt x="29" y="57"/>
                    <a:pt x="31" y="54"/>
                    <a:pt x="33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moveTo>
                    <a:pt x="32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moveTo>
                    <a:pt x="27" y="13"/>
                  </a:moveTo>
                  <a:cubicBezTo>
                    <a:pt x="29" y="15"/>
                    <a:pt x="31" y="18"/>
                    <a:pt x="32" y="20"/>
                  </a:cubicBezTo>
                  <a:cubicBezTo>
                    <a:pt x="31" y="18"/>
                    <a:pt x="29" y="15"/>
                    <a:pt x="27" y="13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moveTo>
                    <a:pt x="14" y="3"/>
                  </a:moveTo>
                  <a:cubicBezTo>
                    <a:pt x="17" y="4"/>
                    <a:pt x="21" y="6"/>
                    <a:pt x="23" y="9"/>
                  </a:cubicBezTo>
                  <a:cubicBezTo>
                    <a:pt x="21" y="6"/>
                    <a:pt x="17" y="4"/>
                    <a:pt x="14" y="3"/>
                  </a:cubicBezTo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001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1CD9C210-E0B0-344F-8C15-86C45EDA5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0709" y="1095375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1 h 71"/>
                <a:gd name="T6" fmla="*/ 0 w 86"/>
                <a:gd name="T7" fmla="*/ 36 h 71"/>
                <a:gd name="T8" fmla="*/ 25 w 86"/>
                <a:gd name="T9" fmla="*/ 61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9 h 71"/>
                <a:gd name="T26" fmla="*/ 63 w 86"/>
                <a:gd name="T27" fmla="*/ 69 h 71"/>
                <a:gd name="T28" fmla="*/ 63 w 86"/>
                <a:gd name="T29" fmla="*/ 69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1 h 71"/>
                <a:gd name="T46" fmla="*/ 75 w 86"/>
                <a:gd name="T47" fmla="*/ 61 h 71"/>
                <a:gd name="T48" fmla="*/ 75 w 86"/>
                <a:gd name="T49" fmla="*/ 61 h 71"/>
                <a:gd name="T50" fmla="*/ 75 w 86"/>
                <a:gd name="T51" fmla="*/ 61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83 w 86"/>
                <a:gd name="T67" fmla="*/ 50 h 71"/>
                <a:gd name="T68" fmla="*/ 83 w 86"/>
                <a:gd name="T69" fmla="*/ 50 h 71"/>
                <a:gd name="T70" fmla="*/ 83 w 86"/>
                <a:gd name="T71" fmla="*/ 50 h 71"/>
                <a:gd name="T72" fmla="*/ 86 w 86"/>
                <a:gd name="T73" fmla="*/ 36 h 71"/>
                <a:gd name="T74" fmla="*/ 82 w 86"/>
                <a:gd name="T75" fmla="*/ 20 h 71"/>
                <a:gd name="T76" fmla="*/ 82 w 86"/>
                <a:gd name="T77" fmla="*/ 20 h 71"/>
                <a:gd name="T78" fmla="*/ 82 w 86"/>
                <a:gd name="T79" fmla="*/ 20 h 71"/>
                <a:gd name="T80" fmla="*/ 82 w 86"/>
                <a:gd name="T81" fmla="*/ 20 h 71"/>
                <a:gd name="T82" fmla="*/ 82 w 86"/>
                <a:gd name="T83" fmla="*/ 20 h 71"/>
                <a:gd name="T84" fmla="*/ 77 w 86"/>
                <a:gd name="T85" fmla="*/ 13 h 71"/>
                <a:gd name="T86" fmla="*/ 77 w 86"/>
                <a:gd name="T87" fmla="*/ 13 h 71"/>
                <a:gd name="T88" fmla="*/ 77 w 86"/>
                <a:gd name="T89" fmla="*/ 13 h 71"/>
                <a:gd name="T90" fmla="*/ 77 w 86"/>
                <a:gd name="T91" fmla="*/ 13 h 71"/>
                <a:gd name="T92" fmla="*/ 77 w 86"/>
                <a:gd name="T93" fmla="*/ 13 h 71"/>
                <a:gd name="T94" fmla="*/ 75 w 86"/>
                <a:gd name="T95" fmla="*/ 11 h 71"/>
                <a:gd name="T96" fmla="*/ 75 w 86"/>
                <a:gd name="T97" fmla="*/ 11 h 71"/>
                <a:gd name="T98" fmla="*/ 74 w 86"/>
                <a:gd name="T99" fmla="*/ 9 h 71"/>
                <a:gd name="T100" fmla="*/ 74 w 86"/>
                <a:gd name="T101" fmla="*/ 9 h 71"/>
                <a:gd name="T102" fmla="*/ 73 w 86"/>
                <a:gd name="T103" fmla="*/ 9 h 71"/>
                <a:gd name="T104" fmla="*/ 64 w 86"/>
                <a:gd name="T105" fmla="*/ 3 h 71"/>
                <a:gd name="T106" fmla="*/ 64 w 86"/>
                <a:gd name="T107" fmla="*/ 3 h 71"/>
                <a:gd name="T108" fmla="*/ 64 w 86"/>
                <a:gd name="T109" fmla="*/ 3 h 71"/>
                <a:gd name="T110" fmla="*/ 53 w 86"/>
                <a:gd name="T111" fmla="*/ 0 h 71"/>
                <a:gd name="T112" fmla="*/ 53 w 86"/>
                <a:gd name="T113" fmla="*/ 0 h 71"/>
                <a:gd name="T114" fmla="*/ 53 w 86"/>
                <a:gd name="T115" fmla="*/ 0 h 71"/>
                <a:gd name="T116" fmla="*/ 52 w 86"/>
                <a:gd name="T117" fmla="*/ 0 h 71"/>
                <a:gd name="T118" fmla="*/ 52 w 86"/>
                <a:gd name="T119" fmla="*/ 0 h 71"/>
                <a:gd name="T120" fmla="*/ 50 w 86"/>
                <a:gd name="T1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4"/>
                    <a:pt x="25" y="1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1"/>
                    <a:pt x="60" y="7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7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57"/>
                    <a:pt x="81" y="54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6"/>
                  </a:cubicBezTo>
                  <a:cubicBezTo>
                    <a:pt x="86" y="30"/>
                    <a:pt x="85" y="25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8"/>
                    <a:pt x="79" y="15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2"/>
                    <a:pt x="76" y="11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0"/>
                    <a:pt x="74" y="10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6"/>
                    <a:pt x="67" y="4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"/>
                    <a:pt x="57" y="1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088C970-F32E-0D47-B1A4-A2AD563D63C3}"/>
              </a:ext>
            </a:extLst>
          </p:cNvPr>
          <p:cNvSpPr txBox="1"/>
          <p:nvPr/>
        </p:nvSpPr>
        <p:spPr>
          <a:xfrm>
            <a:off x="6483033" y="3360557"/>
            <a:ext cx="2295408" cy="600164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The user joins the requested identity group, which already has access to a certain device/s</a:t>
            </a:r>
            <a:endParaRPr lang="es-ES_tradnl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CD23A6-DE07-E44D-ABDD-AA44BFE0020E}"/>
              </a:ext>
            </a:extLst>
          </p:cNvPr>
          <p:cNvSpPr/>
          <p:nvPr/>
        </p:nvSpPr>
        <p:spPr>
          <a:xfrm rot="5400000">
            <a:off x="2659133" y="-3056184"/>
            <a:ext cx="617074" cy="702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0FB6F-061A-1441-81CE-DD14D84D8999}"/>
              </a:ext>
            </a:extLst>
          </p:cNvPr>
          <p:cNvSpPr txBox="1"/>
          <p:nvPr/>
        </p:nvSpPr>
        <p:spPr>
          <a:xfrm>
            <a:off x="48684" y="178526"/>
            <a:ext cx="70298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kern="0" dirty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ISE - Device Access Policy Automation</a:t>
            </a:r>
            <a:endParaRPr lang="en-US" sz="2400" kern="0" dirty="0">
              <a:solidFill>
                <a:srgbClr val="FFFFFF"/>
              </a:solidFill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3C6D8F-E574-DE45-AB65-1A76C76F2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14" y="4586068"/>
            <a:ext cx="1766728" cy="377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AE121C5-21C4-47B3-BB95-A52212895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2052" y="2314211"/>
            <a:ext cx="936808" cy="93680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671473A-7DD1-4B4F-BC08-ADA89734B1EF}"/>
              </a:ext>
            </a:extLst>
          </p:cNvPr>
          <p:cNvGrpSpPr>
            <a:grpSpLocks noChangeAspect="1"/>
          </p:cNvGrpSpPr>
          <p:nvPr/>
        </p:nvGrpSpPr>
        <p:grpSpPr>
          <a:xfrm rot="18850391">
            <a:off x="4550994" y="2765266"/>
            <a:ext cx="434822" cy="432197"/>
            <a:chOff x="1579728" y="2192901"/>
            <a:chExt cx="496986" cy="493986"/>
          </a:xfrm>
        </p:grpSpPr>
        <p:sp>
          <p:nvSpPr>
            <p:cNvPr id="54" name="Freeform 664">
              <a:extLst>
                <a:ext uri="{FF2B5EF4-FFF2-40B4-BE49-F238E27FC236}">
                  <a16:creationId xmlns:a16="http://schemas.microsoft.com/office/drawing/2014/main" id="{E8CCEB7A-566F-4E96-B6F9-C41832F2B8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9722" y="2192901"/>
              <a:ext cx="134996" cy="493986"/>
            </a:xfrm>
            <a:custGeom>
              <a:avLst/>
              <a:gdLst>
                <a:gd name="T0" fmla="*/ 29 w 57"/>
                <a:gd name="T1" fmla="*/ 209 h 209"/>
                <a:gd name="T2" fmla="*/ 29 w 57"/>
                <a:gd name="T3" fmla="*/ 209 h 209"/>
                <a:gd name="T4" fmla="*/ 0 w 57"/>
                <a:gd name="T5" fmla="*/ 181 h 209"/>
                <a:gd name="T6" fmla="*/ 0 w 57"/>
                <a:gd name="T7" fmla="*/ 28 h 209"/>
                <a:gd name="T8" fmla="*/ 29 w 57"/>
                <a:gd name="T9" fmla="*/ 0 h 209"/>
                <a:gd name="T10" fmla="*/ 57 w 57"/>
                <a:gd name="T11" fmla="*/ 28 h 209"/>
                <a:gd name="T12" fmla="*/ 57 w 57"/>
                <a:gd name="T13" fmla="*/ 181 h 209"/>
                <a:gd name="T14" fmla="*/ 29 w 5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09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5">
              <a:extLst>
                <a:ext uri="{FF2B5EF4-FFF2-40B4-BE49-F238E27FC236}">
                  <a16:creationId xmlns:a16="http://schemas.microsoft.com/office/drawing/2014/main" id="{FDE989DC-1594-44A7-AB9F-BA756C87EF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728" y="2368943"/>
              <a:ext cx="496986" cy="134996"/>
            </a:xfrm>
            <a:custGeom>
              <a:avLst/>
              <a:gdLst>
                <a:gd name="T0" fmla="*/ 0 w 210"/>
                <a:gd name="T1" fmla="*/ 28 h 57"/>
                <a:gd name="T2" fmla="*/ 0 w 210"/>
                <a:gd name="T3" fmla="*/ 28 h 57"/>
                <a:gd name="T4" fmla="*/ 29 w 210"/>
                <a:gd name="T5" fmla="*/ 0 h 57"/>
                <a:gd name="T6" fmla="*/ 181 w 210"/>
                <a:gd name="T7" fmla="*/ 0 h 57"/>
                <a:gd name="T8" fmla="*/ 210 w 210"/>
                <a:gd name="T9" fmla="*/ 28 h 57"/>
                <a:gd name="T10" fmla="*/ 181 w 210"/>
                <a:gd name="T11" fmla="*/ 57 h 57"/>
                <a:gd name="T12" fmla="*/ 29 w 210"/>
                <a:gd name="T13" fmla="*/ 57 h 57"/>
                <a:gd name="T14" fmla="*/ 0 w 210"/>
                <a:gd name="T1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7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4EEA97-605D-4029-9F9C-2C38A55060C0}"/>
                </a:ext>
              </a:extLst>
            </p:cNvPr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330A27-AFC2-4F34-BC3E-8929D3787E43}"/>
              </a:ext>
            </a:extLst>
          </p:cNvPr>
          <p:cNvGrpSpPr>
            <a:grpSpLocks noChangeAspect="1"/>
          </p:cNvGrpSpPr>
          <p:nvPr/>
        </p:nvGrpSpPr>
        <p:grpSpPr>
          <a:xfrm>
            <a:off x="4599647" y="2320060"/>
            <a:ext cx="392349" cy="385881"/>
            <a:chOff x="6333580" y="2334557"/>
            <a:chExt cx="545984" cy="536983"/>
          </a:xfrm>
        </p:grpSpPr>
        <p:sp>
          <p:nvSpPr>
            <p:cNvPr id="72" name="Freeform 251">
              <a:extLst>
                <a:ext uri="{FF2B5EF4-FFF2-40B4-BE49-F238E27FC236}">
                  <a16:creationId xmlns:a16="http://schemas.microsoft.com/office/drawing/2014/main" id="{60D7B6AA-CBBA-4AA2-98C2-85952097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574" y="2334557"/>
              <a:ext cx="327990" cy="526984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6">
              <a:extLst>
                <a:ext uri="{FF2B5EF4-FFF2-40B4-BE49-F238E27FC236}">
                  <a16:creationId xmlns:a16="http://schemas.microsoft.com/office/drawing/2014/main" id="{2522670C-EFB6-407E-96D7-E367D9C5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580" y="2502552"/>
              <a:ext cx="217993" cy="358989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0">
              <a:extLst>
                <a:ext uri="{FF2B5EF4-FFF2-40B4-BE49-F238E27FC236}">
                  <a16:creationId xmlns:a16="http://schemas.microsoft.com/office/drawing/2014/main" id="{97F7553D-E1F8-4427-A796-28E6F9A9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576" y="2648547"/>
              <a:ext cx="176995" cy="222993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17E18"/>
            </a:solidFill>
            <a:ln w="12700">
              <a:solidFill>
                <a:srgbClr val="017E1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3C0B03A1-A42F-477E-8AE8-F9297800D5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8267" y="2358786"/>
            <a:ext cx="294989" cy="632119"/>
            <a:chOff x="598" y="1936"/>
            <a:chExt cx="287" cy="615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4640F328-3046-4260-8DAA-F5EC53990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EFCCF4AD-6B58-42C3-AB7B-49FE0F18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195474-14FB-44CD-A878-08D298496EC7}"/>
              </a:ext>
            </a:extLst>
          </p:cNvPr>
          <p:cNvGrpSpPr>
            <a:grpSpLocks noChangeAspect="1"/>
          </p:cNvGrpSpPr>
          <p:nvPr/>
        </p:nvGrpSpPr>
        <p:grpSpPr>
          <a:xfrm>
            <a:off x="850695" y="2481652"/>
            <a:ext cx="524984" cy="519984"/>
            <a:chOff x="7217552" y="3327527"/>
            <a:chExt cx="524984" cy="519984"/>
          </a:xfrm>
          <a:solidFill>
            <a:schemeClr val="accent1"/>
          </a:solidFill>
        </p:grpSpPr>
        <p:sp>
          <p:nvSpPr>
            <p:cNvPr id="84" name="Freeform 108">
              <a:extLst>
                <a:ext uri="{FF2B5EF4-FFF2-40B4-BE49-F238E27FC236}">
                  <a16:creationId xmlns:a16="http://schemas.microsoft.com/office/drawing/2014/main" id="{338C52F5-DE9F-4E5E-8DBD-F425A3B81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5552" y="3327527"/>
              <a:ext cx="516984" cy="387988"/>
            </a:xfrm>
            <a:custGeom>
              <a:avLst/>
              <a:gdLst>
                <a:gd name="T0" fmla="*/ 199 w 219"/>
                <a:gd name="T1" fmla="*/ 164 h 164"/>
                <a:gd name="T2" fmla="*/ 197 w 219"/>
                <a:gd name="T3" fmla="*/ 164 h 164"/>
                <a:gd name="T4" fmla="*/ 194 w 219"/>
                <a:gd name="T5" fmla="*/ 156 h 164"/>
                <a:gd name="T6" fmla="*/ 199 w 219"/>
                <a:gd name="T7" fmla="*/ 81 h 164"/>
                <a:gd name="T8" fmla="*/ 150 w 219"/>
                <a:gd name="T9" fmla="*/ 25 h 164"/>
                <a:gd name="T10" fmla="*/ 75 w 219"/>
                <a:gd name="T11" fmla="*/ 20 h 164"/>
                <a:gd name="T12" fmla="*/ 19 w 219"/>
                <a:gd name="T13" fmla="*/ 70 h 164"/>
                <a:gd name="T14" fmla="*/ 12 w 219"/>
                <a:gd name="T15" fmla="*/ 90 h 164"/>
                <a:gd name="T16" fmla="*/ 5 w 219"/>
                <a:gd name="T17" fmla="*/ 94 h 164"/>
                <a:gd name="T18" fmla="*/ 0 w 219"/>
                <a:gd name="T19" fmla="*/ 87 h 164"/>
                <a:gd name="T20" fmla="*/ 9 w 219"/>
                <a:gd name="T21" fmla="*/ 65 h 164"/>
                <a:gd name="T22" fmla="*/ 71 w 219"/>
                <a:gd name="T23" fmla="*/ 10 h 164"/>
                <a:gd name="T24" fmla="*/ 155 w 219"/>
                <a:gd name="T25" fmla="*/ 15 h 164"/>
                <a:gd name="T26" fmla="*/ 210 w 219"/>
                <a:gd name="T27" fmla="*/ 78 h 164"/>
                <a:gd name="T28" fmla="*/ 204 w 219"/>
                <a:gd name="T29" fmla="*/ 161 h 164"/>
                <a:gd name="T30" fmla="*/ 199 w 219"/>
                <a:gd name="T3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9" h="164">
                  <a:moveTo>
                    <a:pt x="199" y="164"/>
                  </a:moveTo>
                  <a:cubicBezTo>
                    <a:pt x="198" y="164"/>
                    <a:pt x="197" y="164"/>
                    <a:pt x="197" y="164"/>
                  </a:cubicBezTo>
                  <a:cubicBezTo>
                    <a:pt x="194" y="162"/>
                    <a:pt x="193" y="159"/>
                    <a:pt x="194" y="156"/>
                  </a:cubicBezTo>
                  <a:cubicBezTo>
                    <a:pt x="206" y="133"/>
                    <a:pt x="207" y="106"/>
                    <a:pt x="199" y="81"/>
                  </a:cubicBezTo>
                  <a:cubicBezTo>
                    <a:pt x="191" y="57"/>
                    <a:pt x="173" y="37"/>
                    <a:pt x="150" y="25"/>
                  </a:cubicBezTo>
                  <a:cubicBezTo>
                    <a:pt x="126" y="14"/>
                    <a:pt x="100" y="12"/>
                    <a:pt x="75" y="20"/>
                  </a:cubicBezTo>
                  <a:cubicBezTo>
                    <a:pt x="50" y="29"/>
                    <a:pt x="31" y="46"/>
                    <a:pt x="19" y="70"/>
                  </a:cubicBezTo>
                  <a:cubicBezTo>
                    <a:pt x="16" y="76"/>
                    <a:pt x="13" y="83"/>
                    <a:pt x="12" y="90"/>
                  </a:cubicBezTo>
                  <a:cubicBezTo>
                    <a:pt x="11" y="93"/>
                    <a:pt x="8" y="95"/>
                    <a:pt x="5" y="94"/>
                  </a:cubicBezTo>
                  <a:cubicBezTo>
                    <a:pt x="2" y="94"/>
                    <a:pt x="0" y="90"/>
                    <a:pt x="0" y="87"/>
                  </a:cubicBezTo>
                  <a:cubicBezTo>
                    <a:pt x="2" y="80"/>
                    <a:pt x="5" y="72"/>
                    <a:pt x="9" y="65"/>
                  </a:cubicBezTo>
                  <a:cubicBezTo>
                    <a:pt x="22" y="38"/>
                    <a:pt x="44" y="19"/>
                    <a:pt x="71" y="10"/>
                  </a:cubicBezTo>
                  <a:cubicBezTo>
                    <a:pt x="99" y="0"/>
                    <a:pt x="129" y="2"/>
                    <a:pt x="155" y="15"/>
                  </a:cubicBezTo>
                  <a:cubicBezTo>
                    <a:pt x="181" y="28"/>
                    <a:pt x="200" y="50"/>
                    <a:pt x="210" y="78"/>
                  </a:cubicBezTo>
                  <a:cubicBezTo>
                    <a:pt x="219" y="105"/>
                    <a:pt x="217" y="135"/>
                    <a:pt x="204" y="161"/>
                  </a:cubicBezTo>
                  <a:cubicBezTo>
                    <a:pt x="203" y="163"/>
                    <a:pt x="201" y="164"/>
                    <a:pt x="199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>
              <a:extLst>
                <a:ext uri="{FF2B5EF4-FFF2-40B4-BE49-F238E27FC236}">
                  <a16:creationId xmlns:a16="http://schemas.microsoft.com/office/drawing/2014/main" id="{1037ED80-82AD-4F7E-97A1-67F16584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551" y="3509521"/>
              <a:ext cx="302991" cy="316990"/>
            </a:xfrm>
            <a:custGeom>
              <a:avLst/>
              <a:gdLst>
                <a:gd name="T0" fmla="*/ 50 w 128"/>
                <a:gd name="T1" fmla="*/ 134 h 134"/>
                <a:gd name="T2" fmla="*/ 45 w 128"/>
                <a:gd name="T3" fmla="*/ 131 h 134"/>
                <a:gd name="T4" fmla="*/ 47 w 128"/>
                <a:gd name="T5" fmla="*/ 123 h 134"/>
                <a:gd name="T6" fmla="*/ 94 w 128"/>
                <a:gd name="T7" fmla="*/ 81 h 134"/>
                <a:gd name="T8" fmla="*/ 113 w 128"/>
                <a:gd name="T9" fmla="*/ 40 h 134"/>
                <a:gd name="T10" fmla="*/ 102 w 128"/>
                <a:gd name="T11" fmla="*/ 18 h 134"/>
                <a:gd name="T12" fmla="*/ 76 w 128"/>
                <a:gd name="T13" fmla="*/ 27 h 134"/>
                <a:gd name="T14" fmla="*/ 71 w 128"/>
                <a:gd name="T15" fmla="*/ 37 h 134"/>
                <a:gd name="T16" fmla="*/ 53 w 128"/>
                <a:gd name="T17" fmla="*/ 70 h 134"/>
                <a:gd name="T18" fmla="*/ 8 w 128"/>
                <a:gd name="T19" fmla="*/ 96 h 134"/>
                <a:gd name="T20" fmla="*/ 1 w 128"/>
                <a:gd name="T21" fmla="*/ 92 h 134"/>
                <a:gd name="T22" fmla="*/ 4 w 128"/>
                <a:gd name="T23" fmla="*/ 85 h 134"/>
                <a:gd name="T24" fmla="*/ 44 w 128"/>
                <a:gd name="T25" fmla="*/ 63 h 134"/>
                <a:gd name="T26" fmla="*/ 61 w 128"/>
                <a:gd name="T27" fmla="*/ 32 h 134"/>
                <a:gd name="T28" fmla="*/ 65 w 128"/>
                <a:gd name="T29" fmla="*/ 22 h 134"/>
                <a:gd name="T30" fmla="*/ 107 w 128"/>
                <a:gd name="T31" fmla="*/ 8 h 134"/>
                <a:gd name="T32" fmla="*/ 123 w 128"/>
                <a:gd name="T33" fmla="*/ 44 h 134"/>
                <a:gd name="T34" fmla="*/ 104 w 128"/>
                <a:gd name="T35" fmla="*/ 88 h 134"/>
                <a:gd name="T36" fmla="*/ 52 w 128"/>
                <a:gd name="T37" fmla="*/ 133 h 134"/>
                <a:gd name="T38" fmla="*/ 50 w 128"/>
                <a:gd name="T3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4">
                  <a:moveTo>
                    <a:pt x="50" y="134"/>
                  </a:moveTo>
                  <a:cubicBezTo>
                    <a:pt x="48" y="134"/>
                    <a:pt x="46" y="133"/>
                    <a:pt x="45" y="131"/>
                  </a:cubicBezTo>
                  <a:cubicBezTo>
                    <a:pt x="43" y="128"/>
                    <a:pt x="44" y="125"/>
                    <a:pt x="47" y="123"/>
                  </a:cubicBezTo>
                  <a:cubicBezTo>
                    <a:pt x="47" y="123"/>
                    <a:pt x="78" y="106"/>
                    <a:pt x="94" y="81"/>
                  </a:cubicBezTo>
                  <a:cubicBezTo>
                    <a:pt x="104" y="67"/>
                    <a:pt x="110" y="48"/>
                    <a:pt x="113" y="40"/>
                  </a:cubicBezTo>
                  <a:cubicBezTo>
                    <a:pt x="116" y="30"/>
                    <a:pt x="113" y="23"/>
                    <a:pt x="102" y="18"/>
                  </a:cubicBezTo>
                  <a:cubicBezTo>
                    <a:pt x="93" y="13"/>
                    <a:pt x="81" y="17"/>
                    <a:pt x="76" y="27"/>
                  </a:cubicBezTo>
                  <a:cubicBezTo>
                    <a:pt x="74" y="30"/>
                    <a:pt x="73" y="33"/>
                    <a:pt x="71" y="37"/>
                  </a:cubicBezTo>
                  <a:cubicBezTo>
                    <a:pt x="66" y="47"/>
                    <a:pt x="61" y="60"/>
                    <a:pt x="53" y="70"/>
                  </a:cubicBezTo>
                  <a:cubicBezTo>
                    <a:pt x="41" y="86"/>
                    <a:pt x="9" y="96"/>
                    <a:pt x="8" y="96"/>
                  </a:cubicBezTo>
                  <a:cubicBezTo>
                    <a:pt x="5" y="97"/>
                    <a:pt x="2" y="95"/>
                    <a:pt x="1" y="92"/>
                  </a:cubicBezTo>
                  <a:cubicBezTo>
                    <a:pt x="0" y="89"/>
                    <a:pt x="1" y="86"/>
                    <a:pt x="4" y="85"/>
                  </a:cubicBezTo>
                  <a:cubicBezTo>
                    <a:pt x="13" y="83"/>
                    <a:pt x="36" y="74"/>
                    <a:pt x="44" y="63"/>
                  </a:cubicBezTo>
                  <a:cubicBezTo>
                    <a:pt x="51" y="54"/>
                    <a:pt x="56" y="42"/>
                    <a:pt x="61" y="32"/>
                  </a:cubicBezTo>
                  <a:cubicBezTo>
                    <a:pt x="62" y="28"/>
                    <a:pt x="64" y="25"/>
                    <a:pt x="65" y="22"/>
                  </a:cubicBezTo>
                  <a:cubicBezTo>
                    <a:pt x="73" y="6"/>
                    <a:pt x="92" y="0"/>
                    <a:pt x="107" y="8"/>
                  </a:cubicBezTo>
                  <a:cubicBezTo>
                    <a:pt x="123" y="15"/>
                    <a:pt x="128" y="28"/>
                    <a:pt x="123" y="44"/>
                  </a:cubicBezTo>
                  <a:cubicBezTo>
                    <a:pt x="121" y="52"/>
                    <a:pt x="114" y="72"/>
                    <a:pt x="104" y="88"/>
                  </a:cubicBezTo>
                  <a:cubicBezTo>
                    <a:pt x="86" y="115"/>
                    <a:pt x="54" y="132"/>
                    <a:pt x="52" y="133"/>
                  </a:cubicBezTo>
                  <a:cubicBezTo>
                    <a:pt x="51" y="134"/>
                    <a:pt x="51" y="134"/>
                    <a:pt x="5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>
              <a:extLst>
                <a:ext uri="{FF2B5EF4-FFF2-40B4-BE49-F238E27FC236}">
                  <a16:creationId xmlns:a16="http://schemas.microsoft.com/office/drawing/2014/main" id="{326F8372-CE1E-4F66-AC0E-411ABA4C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552" y="3455523"/>
              <a:ext cx="398988" cy="391988"/>
            </a:xfrm>
            <a:custGeom>
              <a:avLst/>
              <a:gdLst>
                <a:gd name="T0" fmla="*/ 94 w 169"/>
                <a:gd name="T1" fmla="*/ 166 h 166"/>
                <a:gd name="T2" fmla="*/ 89 w 169"/>
                <a:gd name="T3" fmla="*/ 164 h 166"/>
                <a:gd name="T4" fmla="*/ 90 w 169"/>
                <a:gd name="T5" fmla="*/ 156 h 166"/>
                <a:gd name="T6" fmla="*/ 129 w 169"/>
                <a:gd name="T7" fmla="*/ 117 h 166"/>
                <a:gd name="T8" fmla="*/ 147 w 169"/>
                <a:gd name="T9" fmla="*/ 77 h 166"/>
                <a:gd name="T10" fmla="*/ 126 w 169"/>
                <a:gd name="T11" fmla="*/ 18 h 166"/>
                <a:gd name="T12" fmla="*/ 64 w 169"/>
                <a:gd name="T13" fmla="*/ 39 h 166"/>
                <a:gd name="T14" fmla="*/ 63 w 169"/>
                <a:gd name="T15" fmla="*/ 42 h 166"/>
                <a:gd name="T16" fmla="*/ 49 w 169"/>
                <a:gd name="T17" fmla="*/ 71 h 166"/>
                <a:gd name="T18" fmla="*/ 7 w 169"/>
                <a:gd name="T19" fmla="*/ 96 h 166"/>
                <a:gd name="T20" fmla="*/ 0 w 169"/>
                <a:gd name="T21" fmla="*/ 92 h 166"/>
                <a:gd name="T22" fmla="*/ 5 w 169"/>
                <a:gd name="T23" fmla="*/ 85 h 166"/>
                <a:gd name="T24" fmla="*/ 40 w 169"/>
                <a:gd name="T25" fmla="*/ 65 h 166"/>
                <a:gd name="T26" fmla="*/ 52 w 169"/>
                <a:gd name="T27" fmla="*/ 39 h 166"/>
                <a:gd name="T28" fmla="*/ 54 w 169"/>
                <a:gd name="T29" fmla="*/ 33 h 166"/>
                <a:gd name="T30" fmla="*/ 87 w 169"/>
                <a:gd name="T31" fmla="*/ 5 h 166"/>
                <a:gd name="T32" fmla="*/ 131 w 169"/>
                <a:gd name="T33" fmla="*/ 7 h 166"/>
                <a:gd name="T34" fmla="*/ 158 w 169"/>
                <a:gd name="T35" fmla="*/ 81 h 166"/>
                <a:gd name="T36" fmla="*/ 138 w 169"/>
                <a:gd name="T37" fmla="*/ 123 h 166"/>
                <a:gd name="T38" fmla="*/ 97 w 169"/>
                <a:gd name="T39" fmla="*/ 165 h 166"/>
                <a:gd name="T40" fmla="*/ 94 w 169"/>
                <a:gd name="T4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6">
                  <a:moveTo>
                    <a:pt x="94" y="166"/>
                  </a:moveTo>
                  <a:cubicBezTo>
                    <a:pt x="92" y="166"/>
                    <a:pt x="91" y="166"/>
                    <a:pt x="89" y="164"/>
                  </a:cubicBezTo>
                  <a:cubicBezTo>
                    <a:pt x="87" y="162"/>
                    <a:pt x="88" y="158"/>
                    <a:pt x="90" y="156"/>
                  </a:cubicBezTo>
                  <a:cubicBezTo>
                    <a:pt x="91" y="156"/>
                    <a:pt x="115" y="137"/>
                    <a:pt x="129" y="117"/>
                  </a:cubicBezTo>
                  <a:cubicBezTo>
                    <a:pt x="136" y="106"/>
                    <a:pt x="142" y="93"/>
                    <a:pt x="147" y="77"/>
                  </a:cubicBezTo>
                  <a:cubicBezTo>
                    <a:pt x="157" y="48"/>
                    <a:pt x="150" y="29"/>
                    <a:pt x="126" y="18"/>
                  </a:cubicBezTo>
                  <a:cubicBezTo>
                    <a:pt x="103" y="6"/>
                    <a:pt x="77" y="16"/>
                    <a:pt x="64" y="39"/>
                  </a:cubicBezTo>
                  <a:cubicBezTo>
                    <a:pt x="64" y="39"/>
                    <a:pt x="63" y="41"/>
                    <a:pt x="63" y="42"/>
                  </a:cubicBezTo>
                  <a:cubicBezTo>
                    <a:pt x="60" y="49"/>
                    <a:pt x="56" y="60"/>
                    <a:pt x="49" y="71"/>
                  </a:cubicBezTo>
                  <a:cubicBezTo>
                    <a:pt x="39" y="88"/>
                    <a:pt x="9" y="96"/>
                    <a:pt x="7" y="96"/>
                  </a:cubicBezTo>
                  <a:cubicBezTo>
                    <a:pt x="4" y="97"/>
                    <a:pt x="1" y="95"/>
                    <a:pt x="0" y="92"/>
                  </a:cubicBezTo>
                  <a:cubicBezTo>
                    <a:pt x="0" y="89"/>
                    <a:pt x="2" y="86"/>
                    <a:pt x="5" y="85"/>
                  </a:cubicBezTo>
                  <a:cubicBezTo>
                    <a:pt x="12" y="83"/>
                    <a:pt x="33" y="76"/>
                    <a:pt x="40" y="65"/>
                  </a:cubicBezTo>
                  <a:cubicBezTo>
                    <a:pt x="46" y="55"/>
                    <a:pt x="50" y="45"/>
                    <a:pt x="52" y="39"/>
                  </a:cubicBezTo>
                  <a:cubicBezTo>
                    <a:pt x="53" y="36"/>
                    <a:pt x="53" y="34"/>
                    <a:pt x="54" y="33"/>
                  </a:cubicBezTo>
                  <a:cubicBezTo>
                    <a:pt x="62" y="20"/>
                    <a:pt x="73" y="10"/>
                    <a:pt x="87" y="5"/>
                  </a:cubicBezTo>
                  <a:cubicBezTo>
                    <a:pt x="102" y="0"/>
                    <a:pt x="117" y="1"/>
                    <a:pt x="131" y="7"/>
                  </a:cubicBezTo>
                  <a:cubicBezTo>
                    <a:pt x="160" y="22"/>
                    <a:pt x="169" y="46"/>
                    <a:pt x="158" y="81"/>
                  </a:cubicBezTo>
                  <a:cubicBezTo>
                    <a:pt x="152" y="98"/>
                    <a:pt x="146" y="112"/>
                    <a:pt x="138" y="123"/>
                  </a:cubicBezTo>
                  <a:cubicBezTo>
                    <a:pt x="123" y="145"/>
                    <a:pt x="98" y="164"/>
                    <a:pt x="97" y="165"/>
                  </a:cubicBezTo>
                  <a:cubicBezTo>
                    <a:pt x="96" y="166"/>
                    <a:pt x="95" y="166"/>
                    <a:pt x="94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4A8BF9F3-F8F1-456F-A3DF-5D43A491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552" y="3370526"/>
              <a:ext cx="479985" cy="464986"/>
            </a:xfrm>
            <a:custGeom>
              <a:avLst/>
              <a:gdLst>
                <a:gd name="T0" fmla="*/ 141 w 203"/>
                <a:gd name="T1" fmla="*/ 197 h 197"/>
                <a:gd name="T2" fmla="*/ 137 w 203"/>
                <a:gd name="T3" fmla="*/ 196 h 197"/>
                <a:gd name="T4" fmla="*/ 137 w 203"/>
                <a:gd name="T5" fmla="*/ 188 h 197"/>
                <a:gd name="T6" fmla="*/ 171 w 203"/>
                <a:gd name="T7" fmla="*/ 133 h 197"/>
                <a:gd name="T8" fmla="*/ 141 w 203"/>
                <a:gd name="T9" fmla="*/ 30 h 197"/>
                <a:gd name="T10" fmla="*/ 45 w 203"/>
                <a:gd name="T11" fmla="*/ 63 h 197"/>
                <a:gd name="T12" fmla="*/ 41 w 203"/>
                <a:gd name="T13" fmla="*/ 75 h 197"/>
                <a:gd name="T14" fmla="*/ 38 w 203"/>
                <a:gd name="T15" fmla="*/ 82 h 197"/>
                <a:gd name="T16" fmla="*/ 7 w 203"/>
                <a:gd name="T17" fmla="*/ 106 h 197"/>
                <a:gd name="T18" fmla="*/ 0 w 203"/>
                <a:gd name="T19" fmla="*/ 102 h 197"/>
                <a:gd name="T20" fmla="*/ 5 w 203"/>
                <a:gd name="T21" fmla="*/ 95 h 197"/>
                <a:gd name="T22" fmla="*/ 28 w 203"/>
                <a:gd name="T23" fmla="*/ 78 h 197"/>
                <a:gd name="T24" fmla="*/ 30 w 203"/>
                <a:gd name="T25" fmla="*/ 72 h 197"/>
                <a:gd name="T26" fmla="*/ 35 w 203"/>
                <a:gd name="T27" fmla="*/ 58 h 197"/>
                <a:gd name="T28" fmla="*/ 146 w 203"/>
                <a:gd name="T29" fmla="*/ 20 h 197"/>
                <a:gd name="T30" fmla="*/ 182 w 203"/>
                <a:gd name="T31" fmla="*/ 137 h 197"/>
                <a:gd name="T32" fmla="*/ 146 w 203"/>
                <a:gd name="T33" fmla="*/ 195 h 197"/>
                <a:gd name="T34" fmla="*/ 141 w 203"/>
                <a:gd name="T3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197">
                  <a:moveTo>
                    <a:pt x="141" y="197"/>
                  </a:moveTo>
                  <a:cubicBezTo>
                    <a:pt x="140" y="197"/>
                    <a:pt x="139" y="197"/>
                    <a:pt x="137" y="196"/>
                  </a:cubicBezTo>
                  <a:cubicBezTo>
                    <a:pt x="135" y="194"/>
                    <a:pt x="135" y="190"/>
                    <a:pt x="137" y="188"/>
                  </a:cubicBezTo>
                  <a:cubicBezTo>
                    <a:pt x="137" y="188"/>
                    <a:pt x="159" y="163"/>
                    <a:pt x="171" y="133"/>
                  </a:cubicBezTo>
                  <a:cubicBezTo>
                    <a:pt x="190" y="86"/>
                    <a:pt x="179" y="49"/>
                    <a:pt x="141" y="30"/>
                  </a:cubicBezTo>
                  <a:cubicBezTo>
                    <a:pt x="106" y="13"/>
                    <a:pt x="62" y="27"/>
                    <a:pt x="45" y="63"/>
                  </a:cubicBezTo>
                  <a:cubicBezTo>
                    <a:pt x="43" y="67"/>
                    <a:pt x="42" y="71"/>
                    <a:pt x="41" y="75"/>
                  </a:cubicBezTo>
                  <a:cubicBezTo>
                    <a:pt x="40" y="77"/>
                    <a:pt x="39" y="80"/>
                    <a:pt x="38" y="82"/>
                  </a:cubicBezTo>
                  <a:cubicBezTo>
                    <a:pt x="32" y="100"/>
                    <a:pt x="8" y="106"/>
                    <a:pt x="7" y="106"/>
                  </a:cubicBezTo>
                  <a:cubicBezTo>
                    <a:pt x="4" y="107"/>
                    <a:pt x="1" y="105"/>
                    <a:pt x="0" y="102"/>
                  </a:cubicBezTo>
                  <a:cubicBezTo>
                    <a:pt x="0" y="99"/>
                    <a:pt x="1" y="96"/>
                    <a:pt x="5" y="95"/>
                  </a:cubicBezTo>
                  <a:cubicBezTo>
                    <a:pt x="5" y="95"/>
                    <a:pt x="24" y="91"/>
                    <a:pt x="28" y="78"/>
                  </a:cubicBezTo>
                  <a:cubicBezTo>
                    <a:pt x="28" y="76"/>
                    <a:pt x="29" y="74"/>
                    <a:pt x="30" y="72"/>
                  </a:cubicBezTo>
                  <a:cubicBezTo>
                    <a:pt x="31" y="67"/>
                    <a:pt x="32" y="63"/>
                    <a:pt x="35" y="58"/>
                  </a:cubicBezTo>
                  <a:cubicBezTo>
                    <a:pt x="55" y="17"/>
                    <a:pt x="105" y="0"/>
                    <a:pt x="146" y="20"/>
                  </a:cubicBezTo>
                  <a:cubicBezTo>
                    <a:pt x="190" y="41"/>
                    <a:pt x="203" y="85"/>
                    <a:pt x="182" y="137"/>
                  </a:cubicBezTo>
                  <a:cubicBezTo>
                    <a:pt x="169" y="169"/>
                    <a:pt x="146" y="194"/>
                    <a:pt x="146" y="195"/>
                  </a:cubicBezTo>
                  <a:cubicBezTo>
                    <a:pt x="144" y="197"/>
                    <a:pt x="143" y="197"/>
                    <a:pt x="141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>
              <a:extLst>
                <a:ext uri="{FF2B5EF4-FFF2-40B4-BE49-F238E27FC236}">
                  <a16:creationId xmlns:a16="http://schemas.microsoft.com/office/drawing/2014/main" id="{CDD30F72-9689-41AC-B9A5-0368ABCE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550" y="3585519"/>
              <a:ext cx="191994" cy="202994"/>
            </a:xfrm>
            <a:custGeom>
              <a:avLst/>
              <a:gdLst>
                <a:gd name="T0" fmla="*/ 7 w 81"/>
                <a:gd name="T1" fmla="*/ 86 h 86"/>
                <a:gd name="T2" fmla="*/ 2 w 81"/>
                <a:gd name="T3" fmla="*/ 83 h 86"/>
                <a:gd name="T4" fmla="*/ 4 w 81"/>
                <a:gd name="T5" fmla="*/ 75 h 86"/>
                <a:gd name="T6" fmla="*/ 45 w 81"/>
                <a:gd name="T7" fmla="*/ 48 h 86"/>
                <a:gd name="T8" fmla="*/ 69 w 81"/>
                <a:gd name="T9" fmla="*/ 5 h 86"/>
                <a:gd name="T10" fmla="*/ 76 w 81"/>
                <a:gd name="T11" fmla="*/ 0 h 86"/>
                <a:gd name="T12" fmla="*/ 81 w 81"/>
                <a:gd name="T13" fmla="*/ 7 h 86"/>
                <a:gd name="T14" fmla="*/ 54 w 81"/>
                <a:gd name="T15" fmla="*/ 56 h 86"/>
                <a:gd name="T16" fmla="*/ 9 w 81"/>
                <a:gd name="T17" fmla="*/ 86 h 86"/>
                <a:gd name="T18" fmla="*/ 7 w 81"/>
                <a:gd name="T1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6">
                  <a:moveTo>
                    <a:pt x="7" y="86"/>
                  </a:moveTo>
                  <a:cubicBezTo>
                    <a:pt x="5" y="86"/>
                    <a:pt x="3" y="85"/>
                    <a:pt x="2" y="83"/>
                  </a:cubicBezTo>
                  <a:cubicBezTo>
                    <a:pt x="0" y="80"/>
                    <a:pt x="2" y="76"/>
                    <a:pt x="4" y="75"/>
                  </a:cubicBezTo>
                  <a:cubicBezTo>
                    <a:pt x="5" y="75"/>
                    <a:pt x="33" y="62"/>
                    <a:pt x="45" y="48"/>
                  </a:cubicBezTo>
                  <a:cubicBezTo>
                    <a:pt x="65" y="26"/>
                    <a:pt x="69" y="5"/>
                    <a:pt x="69" y="5"/>
                  </a:cubicBezTo>
                  <a:cubicBezTo>
                    <a:pt x="70" y="2"/>
                    <a:pt x="73" y="0"/>
                    <a:pt x="76" y="0"/>
                  </a:cubicBezTo>
                  <a:cubicBezTo>
                    <a:pt x="79" y="1"/>
                    <a:pt x="81" y="4"/>
                    <a:pt x="81" y="7"/>
                  </a:cubicBezTo>
                  <a:cubicBezTo>
                    <a:pt x="80" y="8"/>
                    <a:pt x="75" y="31"/>
                    <a:pt x="54" y="56"/>
                  </a:cubicBezTo>
                  <a:cubicBezTo>
                    <a:pt x="39" y="72"/>
                    <a:pt x="10" y="85"/>
                    <a:pt x="9" y="86"/>
                  </a:cubicBezTo>
                  <a:cubicBezTo>
                    <a:pt x="8" y="86"/>
                    <a:pt x="8" y="86"/>
                    <a:pt x="7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6BC1B1-6CA5-4890-A9A3-661AA2287F96}"/>
              </a:ext>
            </a:extLst>
          </p:cNvPr>
          <p:cNvGrpSpPr>
            <a:grpSpLocks noChangeAspect="1"/>
          </p:cNvGrpSpPr>
          <p:nvPr/>
        </p:nvGrpSpPr>
        <p:grpSpPr>
          <a:xfrm>
            <a:off x="1502990" y="2354478"/>
            <a:ext cx="551588" cy="485017"/>
            <a:chOff x="6146801" y="2133602"/>
            <a:chExt cx="644525" cy="566738"/>
          </a:xfrm>
        </p:grpSpPr>
        <p:sp>
          <p:nvSpPr>
            <p:cNvPr id="115" name="Freeform 278">
              <a:extLst>
                <a:ext uri="{FF2B5EF4-FFF2-40B4-BE49-F238E27FC236}">
                  <a16:creationId xmlns:a16="http://schemas.microsoft.com/office/drawing/2014/main" id="{91DD537D-C425-43CA-AA9A-649B32F92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387 w 387"/>
                <a:gd name="T1" fmla="*/ 10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0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79">
              <a:extLst>
                <a:ext uri="{FF2B5EF4-FFF2-40B4-BE49-F238E27FC236}">
                  <a16:creationId xmlns:a16="http://schemas.microsoft.com/office/drawing/2014/main" id="{222EF7A7-94C9-4A61-86FC-24E31D5E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80">
              <a:extLst>
                <a:ext uri="{FF2B5EF4-FFF2-40B4-BE49-F238E27FC236}">
                  <a16:creationId xmlns:a16="http://schemas.microsoft.com/office/drawing/2014/main" id="{22B52E1D-C770-4690-80C8-CDB614636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81">
              <a:extLst>
                <a:ext uri="{FF2B5EF4-FFF2-40B4-BE49-F238E27FC236}">
                  <a16:creationId xmlns:a16="http://schemas.microsoft.com/office/drawing/2014/main" id="{4B4C6B48-D60E-4819-9B26-631967635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82">
              <a:extLst>
                <a:ext uri="{FF2B5EF4-FFF2-40B4-BE49-F238E27FC236}">
                  <a16:creationId xmlns:a16="http://schemas.microsoft.com/office/drawing/2014/main" id="{2F1FA484-E8E4-4F15-ADA4-3BAE4A2D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83">
              <a:extLst>
                <a:ext uri="{FF2B5EF4-FFF2-40B4-BE49-F238E27FC236}">
                  <a16:creationId xmlns:a16="http://schemas.microsoft.com/office/drawing/2014/main" id="{479FBAFA-DA74-43C9-9EA4-4EA59A45C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4">
              <a:extLst>
                <a:ext uri="{FF2B5EF4-FFF2-40B4-BE49-F238E27FC236}">
                  <a16:creationId xmlns:a16="http://schemas.microsoft.com/office/drawing/2014/main" id="{E2449B71-4183-4DD0-B41A-90B76FB8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387 w 387"/>
                <a:gd name="T1" fmla="*/ 10 h 61"/>
                <a:gd name="T2" fmla="*/ 387 w 387"/>
                <a:gd name="T3" fmla="*/ 51 h 61"/>
                <a:gd name="T4" fmla="*/ 376 w 387"/>
                <a:gd name="T5" fmla="*/ 61 h 61"/>
                <a:gd name="T6" fmla="*/ 11 w 387"/>
                <a:gd name="T7" fmla="*/ 61 h 61"/>
                <a:gd name="T8" fmla="*/ 0 w 387"/>
                <a:gd name="T9" fmla="*/ 51 h 61"/>
                <a:gd name="T10" fmla="*/ 0 w 387"/>
                <a:gd name="T11" fmla="*/ 10 h 61"/>
                <a:gd name="T12" fmla="*/ 11 w 387"/>
                <a:gd name="T13" fmla="*/ 0 h 61"/>
                <a:gd name="T14" fmla="*/ 376 w 387"/>
                <a:gd name="T15" fmla="*/ 0 h 61"/>
                <a:gd name="T16" fmla="*/ 387 w 387"/>
                <a:gd name="T17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85">
              <a:extLst>
                <a:ext uri="{FF2B5EF4-FFF2-40B4-BE49-F238E27FC236}">
                  <a16:creationId xmlns:a16="http://schemas.microsoft.com/office/drawing/2014/main" id="{8CFBCBEB-969B-4D0F-A69F-CBF05158E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86">
              <a:extLst>
                <a:ext uri="{FF2B5EF4-FFF2-40B4-BE49-F238E27FC236}">
                  <a16:creationId xmlns:a16="http://schemas.microsoft.com/office/drawing/2014/main" id="{3681AD4D-D289-4820-8DE5-3960CBC18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87">
              <a:extLst>
                <a:ext uri="{FF2B5EF4-FFF2-40B4-BE49-F238E27FC236}">
                  <a16:creationId xmlns:a16="http://schemas.microsoft.com/office/drawing/2014/main" id="{760E8655-2845-4003-A9E1-20A6842A9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88">
              <a:extLst>
                <a:ext uri="{FF2B5EF4-FFF2-40B4-BE49-F238E27FC236}">
                  <a16:creationId xmlns:a16="http://schemas.microsoft.com/office/drawing/2014/main" id="{E50B94CA-18AD-485A-BAE9-862AF90D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89">
              <a:extLst>
                <a:ext uri="{FF2B5EF4-FFF2-40B4-BE49-F238E27FC236}">
                  <a16:creationId xmlns:a16="http://schemas.microsoft.com/office/drawing/2014/main" id="{50D322F2-6CBC-4833-91D1-AD5BFDCEC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0">
              <a:extLst>
                <a:ext uri="{FF2B5EF4-FFF2-40B4-BE49-F238E27FC236}">
                  <a16:creationId xmlns:a16="http://schemas.microsoft.com/office/drawing/2014/main" id="{AABE7560-860C-4658-92D1-2C4AA19A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387 w 387"/>
                <a:gd name="T1" fmla="*/ 11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1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91">
              <a:extLst>
                <a:ext uri="{FF2B5EF4-FFF2-40B4-BE49-F238E27FC236}">
                  <a16:creationId xmlns:a16="http://schemas.microsoft.com/office/drawing/2014/main" id="{85AB6FF1-D56D-48CF-86E5-37D101C1C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92">
              <a:extLst>
                <a:ext uri="{FF2B5EF4-FFF2-40B4-BE49-F238E27FC236}">
                  <a16:creationId xmlns:a16="http://schemas.microsoft.com/office/drawing/2014/main" id="{38341BAB-1E87-4D88-850A-C30402B72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93">
              <a:extLst>
                <a:ext uri="{FF2B5EF4-FFF2-40B4-BE49-F238E27FC236}">
                  <a16:creationId xmlns:a16="http://schemas.microsoft.com/office/drawing/2014/main" id="{546804BE-CC30-42F7-9863-9AFCB317D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94">
              <a:extLst>
                <a:ext uri="{FF2B5EF4-FFF2-40B4-BE49-F238E27FC236}">
                  <a16:creationId xmlns:a16="http://schemas.microsoft.com/office/drawing/2014/main" id="{9AC9758B-A549-43B9-917A-5800D08B2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95">
              <a:extLst>
                <a:ext uri="{FF2B5EF4-FFF2-40B4-BE49-F238E27FC236}">
                  <a16:creationId xmlns:a16="http://schemas.microsoft.com/office/drawing/2014/main" id="{37CBEF77-5A02-41DB-B494-CAFBC6D5E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6">
              <a:extLst>
                <a:ext uri="{FF2B5EF4-FFF2-40B4-BE49-F238E27FC236}">
                  <a16:creationId xmlns:a16="http://schemas.microsoft.com/office/drawing/2014/main" id="{3A9F0FA2-85C1-472E-9F0F-EF3528C8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387 w 387"/>
                <a:gd name="T1" fmla="*/ 11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1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97">
              <a:extLst>
                <a:ext uri="{FF2B5EF4-FFF2-40B4-BE49-F238E27FC236}">
                  <a16:creationId xmlns:a16="http://schemas.microsoft.com/office/drawing/2014/main" id="{C866F574-2920-4775-A0F8-3F836B40C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98">
              <a:extLst>
                <a:ext uri="{FF2B5EF4-FFF2-40B4-BE49-F238E27FC236}">
                  <a16:creationId xmlns:a16="http://schemas.microsoft.com/office/drawing/2014/main" id="{C6ED8669-79F3-4027-B830-309935CA5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99">
              <a:extLst>
                <a:ext uri="{FF2B5EF4-FFF2-40B4-BE49-F238E27FC236}">
                  <a16:creationId xmlns:a16="http://schemas.microsoft.com/office/drawing/2014/main" id="{43B578E5-6A6D-477D-B447-CA9B994C1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300">
              <a:extLst>
                <a:ext uri="{FF2B5EF4-FFF2-40B4-BE49-F238E27FC236}">
                  <a16:creationId xmlns:a16="http://schemas.microsoft.com/office/drawing/2014/main" id="{B2D3D6AC-0C61-4B96-AD72-7B9DAF615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301">
              <a:extLst>
                <a:ext uri="{FF2B5EF4-FFF2-40B4-BE49-F238E27FC236}">
                  <a16:creationId xmlns:a16="http://schemas.microsoft.com/office/drawing/2014/main" id="{B6AC353A-C04F-41D5-B9C0-43EC6A389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02">
              <a:extLst>
                <a:ext uri="{FF2B5EF4-FFF2-40B4-BE49-F238E27FC236}">
                  <a16:creationId xmlns:a16="http://schemas.microsoft.com/office/drawing/2014/main" id="{327CF9C2-265B-47D8-B7A5-870D0A493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387 w 387"/>
                <a:gd name="T1" fmla="*/ 10 h 62"/>
                <a:gd name="T2" fmla="*/ 387 w 387"/>
                <a:gd name="T3" fmla="*/ 51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1 h 62"/>
                <a:gd name="T10" fmla="*/ 0 w 387"/>
                <a:gd name="T11" fmla="*/ 10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303">
              <a:extLst>
                <a:ext uri="{FF2B5EF4-FFF2-40B4-BE49-F238E27FC236}">
                  <a16:creationId xmlns:a16="http://schemas.microsoft.com/office/drawing/2014/main" id="{D469BA01-30C2-482D-BFED-4521A2C1D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304">
              <a:extLst>
                <a:ext uri="{FF2B5EF4-FFF2-40B4-BE49-F238E27FC236}">
                  <a16:creationId xmlns:a16="http://schemas.microsoft.com/office/drawing/2014/main" id="{BC662E05-943B-4651-8983-00A05C413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305">
              <a:extLst>
                <a:ext uri="{FF2B5EF4-FFF2-40B4-BE49-F238E27FC236}">
                  <a16:creationId xmlns:a16="http://schemas.microsoft.com/office/drawing/2014/main" id="{B9AFEED7-33A8-47DE-8AA8-722E68758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306">
              <a:extLst>
                <a:ext uri="{FF2B5EF4-FFF2-40B4-BE49-F238E27FC236}">
                  <a16:creationId xmlns:a16="http://schemas.microsoft.com/office/drawing/2014/main" id="{7A7070DD-F185-434B-A62F-FBD3E4559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307">
              <a:extLst>
                <a:ext uri="{FF2B5EF4-FFF2-40B4-BE49-F238E27FC236}">
                  <a16:creationId xmlns:a16="http://schemas.microsoft.com/office/drawing/2014/main" id="{08BBA57F-112A-48D1-80DD-A5125943B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6DA09F4-63B6-47A1-A14E-FA389EDA8BCD}"/>
              </a:ext>
            </a:extLst>
          </p:cNvPr>
          <p:cNvGrpSpPr>
            <a:grpSpLocks noChangeAspect="1"/>
          </p:cNvGrpSpPr>
          <p:nvPr/>
        </p:nvGrpSpPr>
        <p:grpSpPr>
          <a:xfrm rot="18850391">
            <a:off x="1558801" y="2896063"/>
            <a:ext cx="434822" cy="432197"/>
            <a:chOff x="1579728" y="2192901"/>
            <a:chExt cx="496986" cy="493986"/>
          </a:xfrm>
        </p:grpSpPr>
        <p:sp>
          <p:nvSpPr>
            <p:cNvPr id="146" name="Freeform 664">
              <a:extLst>
                <a:ext uri="{FF2B5EF4-FFF2-40B4-BE49-F238E27FC236}">
                  <a16:creationId xmlns:a16="http://schemas.microsoft.com/office/drawing/2014/main" id="{CDCD17F1-9660-4A9C-AC49-518EB4970C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9722" y="2192901"/>
              <a:ext cx="134996" cy="493986"/>
            </a:xfrm>
            <a:custGeom>
              <a:avLst/>
              <a:gdLst>
                <a:gd name="T0" fmla="*/ 29 w 57"/>
                <a:gd name="T1" fmla="*/ 209 h 209"/>
                <a:gd name="T2" fmla="*/ 29 w 57"/>
                <a:gd name="T3" fmla="*/ 209 h 209"/>
                <a:gd name="T4" fmla="*/ 0 w 57"/>
                <a:gd name="T5" fmla="*/ 181 h 209"/>
                <a:gd name="T6" fmla="*/ 0 w 57"/>
                <a:gd name="T7" fmla="*/ 28 h 209"/>
                <a:gd name="T8" fmla="*/ 29 w 57"/>
                <a:gd name="T9" fmla="*/ 0 h 209"/>
                <a:gd name="T10" fmla="*/ 57 w 57"/>
                <a:gd name="T11" fmla="*/ 28 h 209"/>
                <a:gd name="T12" fmla="*/ 57 w 57"/>
                <a:gd name="T13" fmla="*/ 181 h 209"/>
                <a:gd name="T14" fmla="*/ 29 w 5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09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65">
              <a:extLst>
                <a:ext uri="{FF2B5EF4-FFF2-40B4-BE49-F238E27FC236}">
                  <a16:creationId xmlns:a16="http://schemas.microsoft.com/office/drawing/2014/main" id="{0C15525E-AC7F-4A20-B8F4-DD5B36D2A4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728" y="2368943"/>
              <a:ext cx="496986" cy="134996"/>
            </a:xfrm>
            <a:custGeom>
              <a:avLst/>
              <a:gdLst>
                <a:gd name="T0" fmla="*/ 0 w 210"/>
                <a:gd name="T1" fmla="*/ 28 h 57"/>
                <a:gd name="T2" fmla="*/ 0 w 210"/>
                <a:gd name="T3" fmla="*/ 28 h 57"/>
                <a:gd name="T4" fmla="*/ 29 w 210"/>
                <a:gd name="T5" fmla="*/ 0 h 57"/>
                <a:gd name="T6" fmla="*/ 181 w 210"/>
                <a:gd name="T7" fmla="*/ 0 h 57"/>
                <a:gd name="T8" fmla="*/ 210 w 210"/>
                <a:gd name="T9" fmla="*/ 28 h 57"/>
                <a:gd name="T10" fmla="*/ 181 w 210"/>
                <a:gd name="T11" fmla="*/ 57 h 57"/>
                <a:gd name="T12" fmla="*/ 29 w 210"/>
                <a:gd name="T13" fmla="*/ 57 h 57"/>
                <a:gd name="T14" fmla="*/ 0 w 210"/>
                <a:gd name="T1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7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3FC516-BAB6-48FF-B77C-E25E88B4CA6A}"/>
                </a:ext>
              </a:extLst>
            </p:cNvPr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7AF28896-2BEB-4966-B68E-7F8BC08A44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16422" y="2358786"/>
            <a:ext cx="294989" cy="632119"/>
            <a:chOff x="598" y="1936"/>
            <a:chExt cx="287" cy="615"/>
          </a:xfrm>
        </p:grpSpPr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F261CEEE-63F5-4404-9759-AA2183434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C4FC9BC2-D654-4215-A998-A57FB6DCB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9E413BB-8694-4A71-9809-65C286A9BD63}"/>
              </a:ext>
            </a:extLst>
          </p:cNvPr>
          <p:cNvGrpSpPr>
            <a:grpSpLocks noChangeAspect="1"/>
          </p:cNvGrpSpPr>
          <p:nvPr/>
        </p:nvGrpSpPr>
        <p:grpSpPr>
          <a:xfrm>
            <a:off x="7258850" y="2481652"/>
            <a:ext cx="524984" cy="519984"/>
            <a:chOff x="7217552" y="3327527"/>
            <a:chExt cx="524984" cy="519984"/>
          </a:xfrm>
          <a:solidFill>
            <a:schemeClr val="accent1"/>
          </a:solidFill>
        </p:grpSpPr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6DD46FD0-876D-4697-9C23-869F22D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5552" y="3327527"/>
              <a:ext cx="516984" cy="387988"/>
            </a:xfrm>
            <a:custGeom>
              <a:avLst/>
              <a:gdLst>
                <a:gd name="T0" fmla="*/ 199 w 219"/>
                <a:gd name="T1" fmla="*/ 164 h 164"/>
                <a:gd name="T2" fmla="*/ 197 w 219"/>
                <a:gd name="T3" fmla="*/ 164 h 164"/>
                <a:gd name="T4" fmla="*/ 194 w 219"/>
                <a:gd name="T5" fmla="*/ 156 h 164"/>
                <a:gd name="T6" fmla="*/ 199 w 219"/>
                <a:gd name="T7" fmla="*/ 81 h 164"/>
                <a:gd name="T8" fmla="*/ 150 w 219"/>
                <a:gd name="T9" fmla="*/ 25 h 164"/>
                <a:gd name="T10" fmla="*/ 75 w 219"/>
                <a:gd name="T11" fmla="*/ 20 h 164"/>
                <a:gd name="T12" fmla="*/ 19 w 219"/>
                <a:gd name="T13" fmla="*/ 70 h 164"/>
                <a:gd name="T14" fmla="*/ 12 w 219"/>
                <a:gd name="T15" fmla="*/ 90 h 164"/>
                <a:gd name="T16" fmla="*/ 5 w 219"/>
                <a:gd name="T17" fmla="*/ 94 h 164"/>
                <a:gd name="T18" fmla="*/ 0 w 219"/>
                <a:gd name="T19" fmla="*/ 87 h 164"/>
                <a:gd name="T20" fmla="*/ 9 w 219"/>
                <a:gd name="T21" fmla="*/ 65 h 164"/>
                <a:gd name="T22" fmla="*/ 71 w 219"/>
                <a:gd name="T23" fmla="*/ 10 h 164"/>
                <a:gd name="T24" fmla="*/ 155 w 219"/>
                <a:gd name="T25" fmla="*/ 15 h 164"/>
                <a:gd name="T26" fmla="*/ 210 w 219"/>
                <a:gd name="T27" fmla="*/ 78 h 164"/>
                <a:gd name="T28" fmla="*/ 204 w 219"/>
                <a:gd name="T29" fmla="*/ 161 h 164"/>
                <a:gd name="T30" fmla="*/ 199 w 219"/>
                <a:gd name="T3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9" h="164">
                  <a:moveTo>
                    <a:pt x="199" y="164"/>
                  </a:moveTo>
                  <a:cubicBezTo>
                    <a:pt x="198" y="164"/>
                    <a:pt x="197" y="164"/>
                    <a:pt x="197" y="164"/>
                  </a:cubicBezTo>
                  <a:cubicBezTo>
                    <a:pt x="194" y="162"/>
                    <a:pt x="193" y="159"/>
                    <a:pt x="194" y="156"/>
                  </a:cubicBezTo>
                  <a:cubicBezTo>
                    <a:pt x="206" y="133"/>
                    <a:pt x="207" y="106"/>
                    <a:pt x="199" y="81"/>
                  </a:cubicBezTo>
                  <a:cubicBezTo>
                    <a:pt x="191" y="57"/>
                    <a:pt x="173" y="37"/>
                    <a:pt x="150" y="25"/>
                  </a:cubicBezTo>
                  <a:cubicBezTo>
                    <a:pt x="126" y="14"/>
                    <a:pt x="100" y="12"/>
                    <a:pt x="75" y="20"/>
                  </a:cubicBezTo>
                  <a:cubicBezTo>
                    <a:pt x="50" y="29"/>
                    <a:pt x="31" y="46"/>
                    <a:pt x="19" y="70"/>
                  </a:cubicBezTo>
                  <a:cubicBezTo>
                    <a:pt x="16" y="76"/>
                    <a:pt x="13" y="83"/>
                    <a:pt x="12" y="90"/>
                  </a:cubicBezTo>
                  <a:cubicBezTo>
                    <a:pt x="11" y="93"/>
                    <a:pt x="8" y="95"/>
                    <a:pt x="5" y="94"/>
                  </a:cubicBezTo>
                  <a:cubicBezTo>
                    <a:pt x="2" y="94"/>
                    <a:pt x="0" y="90"/>
                    <a:pt x="0" y="87"/>
                  </a:cubicBezTo>
                  <a:cubicBezTo>
                    <a:pt x="2" y="80"/>
                    <a:pt x="5" y="72"/>
                    <a:pt x="9" y="65"/>
                  </a:cubicBezTo>
                  <a:cubicBezTo>
                    <a:pt x="22" y="38"/>
                    <a:pt x="44" y="19"/>
                    <a:pt x="71" y="10"/>
                  </a:cubicBezTo>
                  <a:cubicBezTo>
                    <a:pt x="99" y="0"/>
                    <a:pt x="129" y="2"/>
                    <a:pt x="155" y="15"/>
                  </a:cubicBezTo>
                  <a:cubicBezTo>
                    <a:pt x="181" y="28"/>
                    <a:pt x="200" y="50"/>
                    <a:pt x="210" y="78"/>
                  </a:cubicBezTo>
                  <a:cubicBezTo>
                    <a:pt x="219" y="105"/>
                    <a:pt x="217" y="135"/>
                    <a:pt x="204" y="161"/>
                  </a:cubicBezTo>
                  <a:cubicBezTo>
                    <a:pt x="203" y="163"/>
                    <a:pt x="201" y="164"/>
                    <a:pt x="199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317A95E7-0968-4673-920D-08B1F052C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551" y="3509521"/>
              <a:ext cx="302991" cy="316990"/>
            </a:xfrm>
            <a:custGeom>
              <a:avLst/>
              <a:gdLst>
                <a:gd name="T0" fmla="*/ 50 w 128"/>
                <a:gd name="T1" fmla="*/ 134 h 134"/>
                <a:gd name="T2" fmla="*/ 45 w 128"/>
                <a:gd name="T3" fmla="*/ 131 h 134"/>
                <a:gd name="T4" fmla="*/ 47 w 128"/>
                <a:gd name="T5" fmla="*/ 123 h 134"/>
                <a:gd name="T6" fmla="*/ 94 w 128"/>
                <a:gd name="T7" fmla="*/ 81 h 134"/>
                <a:gd name="T8" fmla="*/ 113 w 128"/>
                <a:gd name="T9" fmla="*/ 40 h 134"/>
                <a:gd name="T10" fmla="*/ 102 w 128"/>
                <a:gd name="T11" fmla="*/ 18 h 134"/>
                <a:gd name="T12" fmla="*/ 76 w 128"/>
                <a:gd name="T13" fmla="*/ 27 h 134"/>
                <a:gd name="T14" fmla="*/ 71 w 128"/>
                <a:gd name="T15" fmla="*/ 37 h 134"/>
                <a:gd name="T16" fmla="*/ 53 w 128"/>
                <a:gd name="T17" fmla="*/ 70 h 134"/>
                <a:gd name="T18" fmla="*/ 8 w 128"/>
                <a:gd name="T19" fmla="*/ 96 h 134"/>
                <a:gd name="T20" fmla="*/ 1 w 128"/>
                <a:gd name="T21" fmla="*/ 92 h 134"/>
                <a:gd name="T22" fmla="*/ 4 w 128"/>
                <a:gd name="T23" fmla="*/ 85 h 134"/>
                <a:gd name="T24" fmla="*/ 44 w 128"/>
                <a:gd name="T25" fmla="*/ 63 h 134"/>
                <a:gd name="T26" fmla="*/ 61 w 128"/>
                <a:gd name="T27" fmla="*/ 32 h 134"/>
                <a:gd name="T28" fmla="*/ 65 w 128"/>
                <a:gd name="T29" fmla="*/ 22 h 134"/>
                <a:gd name="T30" fmla="*/ 107 w 128"/>
                <a:gd name="T31" fmla="*/ 8 h 134"/>
                <a:gd name="T32" fmla="*/ 123 w 128"/>
                <a:gd name="T33" fmla="*/ 44 h 134"/>
                <a:gd name="T34" fmla="*/ 104 w 128"/>
                <a:gd name="T35" fmla="*/ 88 h 134"/>
                <a:gd name="T36" fmla="*/ 52 w 128"/>
                <a:gd name="T37" fmla="*/ 133 h 134"/>
                <a:gd name="T38" fmla="*/ 50 w 128"/>
                <a:gd name="T3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4">
                  <a:moveTo>
                    <a:pt x="50" y="134"/>
                  </a:moveTo>
                  <a:cubicBezTo>
                    <a:pt x="48" y="134"/>
                    <a:pt x="46" y="133"/>
                    <a:pt x="45" y="131"/>
                  </a:cubicBezTo>
                  <a:cubicBezTo>
                    <a:pt x="43" y="128"/>
                    <a:pt x="44" y="125"/>
                    <a:pt x="47" y="123"/>
                  </a:cubicBezTo>
                  <a:cubicBezTo>
                    <a:pt x="47" y="123"/>
                    <a:pt x="78" y="106"/>
                    <a:pt x="94" y="81"/>
                  </a:cubicBezTo>
                  <a:cubicBezTo>
                    <a:pt x="104" y="67"/>
                    <a:pt x="110" y="48"/>
                    <a:pt x="113" y="40"/>
                  </a:cubicBezTo>
                  <a:cubicBezTo>
                    <a:pt x="116" y="30"/>
                    <a:pt x="113" y="23"/>
                    <a:pt x="102" y="18"/>
                  </a:cubicBezTo>
                  <a:cubicBezTo>
                    <a:pt x="93" y="13"/>
                    <a:pt x="81" y="17"/>
                    <a:pt x="76" y="27"/>
                  </a:cubicBezTo>
                  <a:cubicBezTo>
                    <a:pt x="74" y="30"/>
                    <a:pt x="73" y="33"/>
                    <a:pt x="71" y="37"/>
                  </a:cubicBezTo>
                  <a:cubicBezTo>
                    <a:pt x="66" y="47"/>
                    <a:pt x="61" y="60"/>
                    <a:pt x="53" y="70"/>
                  </a:cubicBezTo>
                  <a:cubicBezTo>
                    <a:pt x="41" y="86"/>
                    <a:pt x="9" y="96"/>
                    <a:pt x="8" y="96"/>
                  </a:cubicBezTo>
                  <a:cubicBezTo>
                    <a:pt x="5" y="97"/>
                    <a:pt x="2" y="95"/>
                    <a:pt x="1" y="92"/>
                  </a:cubicBezTo>
                  <a:cubicBezTo>
                    <a:pt x="0" y="89"/>
                    <a:pt x="1" y="86"/>
                    <a:pt x="4" y="85"/>
                  </a:cubicBezTo>
                  <a:cubicBezTo>
                    <a:pt x="13" y="83"/>
                    <a:pt x="36" y="74"/>
                    <a:pt x="44" y="63"/>
                  </a:cubicBezTo>
                  <a:cubicBezTo>
                    <a:pt x="51" y="54"/>
                    <a:pt x="56" y="42"/>
                    <a:pt x="61" y="32"/>
                  </a:cubicBezTo>
                  <a:cubicBezTo>
                    <a:pt x="62" y="28"/>
                    <a:pt x="64" y="25"/>
                    <a:pt x="65" y="22"/>
                  </a:cubicBezTo>
                  <a:cubicBezTo>
                    <a:pt x="73" y="6"/>
                    <a:pt x="92" y="0"/>
                    <a:pt x="107" y="8"/>
                  </a:cubicBezTo>
                  <a:cubicBezTo>
                    <a:pt x="123" y="15"/>
                    <a:pt x="128" y="28"/>
                    <a:pt x="123" y="44"/>
                  </a:cubicBezTo>
                  <a:cubicBezTo>
                    <a:pt x="121" y="52"/>
                    <a:pt x="114" y="72"/>
                    <a:pt x="104" y="88"/>
                  </a:cubicBezTo>
                  <a:cubicBezTo>
                    <a:pt x="86" y="115"/>
                    <a:pt x="54" y="132"/>
                    <a:pt x="52" y="133"/>
                  </a:cubicBezTo>
                  <a:cubicBezTo>
                    <a:pt x="51" y="134"/>
                    <a:pt x="51" y="134"/>
                    <a:pt x="5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AC4E6698-AAD9-468C-A930-B14E85D4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552" y="3455523"/>
              <a:ext cx="398988" cy="391988"/>
            </a:xfrm>
            <a:custGeom>
              <a:avLst/>
              <a:gdLst>
                <a:gd name="T0" fmla="*/ 94 w 169"/>
                <a:gd name="T1" fmla="*/ 166 h 166"/>
                <a:gd name="T2" fmla="*/ 89 w 169"/>
                <a:gd name="T3" fmla="*/ 164 h 166"/>
                <a:gd name="T4" fmla="*/ 90 w 169"/>
                <a:gd name="T5" fmla="*/ 156 h 166"/>
                <a:gd name="T6" fmla="*/ 129 w 169"/>
                <a:gd name="T7" fmla="*/ 117 h 166"/>
                <a:gd name="T8" fmla="*/ 147 w 169"/>
                <a:gd name="T9" fmla="*/ 77 h 166"/>
                <a:gd name="T10" fmla="*/ 126 w 169"/>
                <a:gd name="T11" fmla="*/ 18 h 166"/>
                <a:gd name="T12" fmla="*/ 64 w 169"/>
                <a:gd name="T13" fmla="*/ 39 h 166"/>
                <a:gd name="T14" fmla="*/ 63 w 169"/>
                <a:gd name="T15" fmla="*/ 42 h 166"/>
                <a:gd name="T16" fmla="*/ 49 w 169"/>
                <a:gd name="T17" fmla="*/ 71 h 166"/>
                <a:gd name="T18" fmla="*/ 7 w 169"/>
                <a:gd name="T19" fmla="*/ 96 h 166"/>
                <a:gd name="T20" fmla="*/ 0 w 169"/>
                <a:gd name="T21" fmla="*/ 92 h 166"/>
                <a:gd name="T22" fmla="*/ 5 w 169"/>
                <a:gd name="T23" fmla="*/ 85 h 166"/>
                <a:gd name="T24" fmla="*/ 40 w 169"/>
                <a:gd name="T25" fmla="*/ 65 h 166"/>
                <a:gd name="T26" fmla="*/ 52 w 169"/>
                <a:gd name="T27" fmla="*/ 39 h 166"/>
                <a:gd name="T28" fmla="*/ 54 w 169"/>
                <a:gd name="T29" fmla="*/ 33 h 166"/>
                <a:gd name="T30" fmla="*/ 87 w 169"/>
                <a:gd name="T31" fmla="*/ 5 h 166"/>
                <a:gd name="T32" fmla="*/ 131 w 169"/>
                <a:gd name="T33" fmla="*/ 7 h 166"/>
                <a:gd name="T34" fmla="*/ 158 w 169"/>
                <a:gd name="T35" fmla="*/ 81 h 166"/>
                <a:gd name="T36" fmla="*/ 138 w 169"/>
                <a:gd name="T37" fmla="*/ 123 h 166"/>
                <a:gd name="T38" fmla="*/ 97 w 169"/>
                <a:gd name="T39" fmla="*/ 165 h 166"/>
                <a:gd name="T40" fmla="*/ 94 w 169"/>
                <a:gd name="T4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6">
                  <a:moveTo>
                    <a:pt x="94" y="166"/>
                  </a:moveTo>
                  <a:cubicBezTo>
                    <a:pt x="92" y="166"/>
                    <a:pt x="91" y="166"/>
                    <a:pt x="89" y="164"/>
                  </a:cubicBezTo>
                  <a:cubicBezTo>
                    <a:pt x="87" y="162"/>
                    <a:pt x="88" y="158"/>
                    <a:pt x="90" y="156"/>
                  </a:cubicBezTo>
                  <a:cubicBezTo>
                    <a:pt x="91" y="156"/>
                    <a:pt x="115" y="137"/>
                    <a:pt x="129" y="117"/>
                  </a:cubicBezTo>
                  <a:cubicBezTo>
                    <a:pt x="136" y="106"/>
                    <a:pt x="142" y="93"/>
                    <a:pt x="147" y="77"/>
                  </a:cubicBezTo>
                  <a:cubicBezTo>
                    <a:pt x="157" y="48"/>
                    <a:pt x="150" y="29"/>
                    <a:pt x="126" y="18"/>
                  </a:cubicBezTo>
                  <a:cubicBezTo>
                    <a:pt x="103" y="6"/>
                    <a:pt x="77" y="16"/>
                    <a:pt x="64" y="39"/>
                  </a:cubicBezTo>
                  <a:cubicBezTo>
                    <a:pt x="64" y="39"/>
                    <a:pt x="63" y="41"/>
                    <a:pt x="63" y="42"/>
                  </a:cubicBezTo>
                  <a:cubicBezTo>
                    <a:pt x="60" y="49"/>
                    <a:pt x="56" y="60"/>
                    <a:pt x="49" y="71"/>
                  </a:cubicBezTo>
                  <a:cubicBezTo>
                    <a:pt x="39" y="88"/>
                    <a:pt x="9" y="96"/>
                    <a:pt x="7" y="96"/>
                  </a:cubicBezTo>
                  <a:cubicBezTo>
                    <a:pt x="4" y="97"/>
                    <a:pt x="1" y="95"/>
                    <a:pt x="0" y="92"/>
                  </a:cubicBezTo>
                  <a:cubicBezTo>
                    <a:pt x="0" y="89"/>
                    <a:pt x="2" y="86"/>
                    <a:pt x="5" y="85"/>
                  </a:cubicBezTo>
                  <a:cubicBezTo>
                    <a:pt x="12" y="83"/>
                    <a:pt x="33" y="76"/>
                    <a:pt x="40" y="65"/>
                  </a:cubicBezTo>
                  <a:cubicBezTo>
                    <a:pt x="46" y="55"/>
                    <a:pt x="50" y="45"/>
                    <a:pt x="52" y="39"/>
                  </a:cubicBezTo>
                  <a:cubicBezTo>
                    <a:pt x="53" y="36"/>
                    <a:pt x="53" y="34"/>
                    <a:pt x="54" y="33"/>
                  </a:cubicBezTo>
                  <a:cubicBezTo>
                    <a:pt x="62" y="20"/>
                    <a:pt x="73" y="10"/>
                    <a:pt x="87" y="5"/>
                  </a:cubicBezTo>
                  <a:cubicBezTo>
                    <a:pt x="102" y="0"/>
                    <a:pt x="117" y="1"/>
                    <a:pt x="131" y="7"/>
                  </a:cubicBezTo>
                  <a:cubicBezTo>
                    <a:pt x="160" y="22"/>
                    <a:pt x="169" y="46"/>
                    <a:pt x="158" y="81"/>
                  </a:cubicBezTo>
                  <a:cubicBezTo>
                    <a:pt x="152" y="98"/>
                    <a:pt x="146" y="112"/>
                    <a:pt x="138" y="123"/>
                  </a:cubicBezTo>
                  <a:cubicBezTo>
                    <a:pt x="123" y="145"/>
                    <a:pt x="98" y="164"/>
                    <a:pt x="97" y="165"/>
                  </a:cubicBezTo>
                  <a:cubicBezTo>
                    <a:pt x="96" y="166"/>
                    <a:pt x="95" y="166"/>
                    <a:pt x="94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08AEA876-705D-4E3D-BCEE-25B098B3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552" y="3370526"/>
              <a:ext cx="479985" cy="464986"/>
            </a:xfrm>
            <a:custGeom>
              <a:avLst/>
              <a:gdLst>
                <a:gd name="T0" fmla="*/ 141 w 203"/>
                <a:gd name="T1" fmla="*/ 197 h 197"/>
                <a:gd name="T2" fmla="*/ 137 w 203"/>
                <a:gd name="T3" fmla="*/ 196 h 197"/>
                <a:gd name="T4" fmla="*/ 137 w 203"/>
                <a:gd name="T5" fmla="*/ 188 h 197"/>
                <a:gd name="T6" fmla="*/ 171 w 203"/>
                <a:gd name="T7" fmla="*/ 133 h 197"/>
                <a:gd name="T8" fmla="*/ 141 w 203"/>
                <a:gd name="T9" fmla="*/ 30 h 197"/>
                <a:gd name="T10" fmla="*/ 45 w 203"/>
                <a:gd name="T11" fmla="*/ 63 h 197"/>
                <a:gd name="T12" fmla="*/ 41 w 203"/>
                <a:gd name="T13" fmla="*/ 75 h 197"/>
                <a:gd name="T14" fmla="*/ 38 w 203"/>
                <a:gd name="T15" fmla="*/ 82 h 197"/>
                <a:gd name="T16" fmla="*/ 7 w 203"/>
                <a:gd name="T17" fmla="*/ 106 h 197"/>
                <a:gd name="T18" fmla="*/ 0 w 203"/>
                <a:gd name="T19" fmla="*/ 102 h 197"/>
                <a:gd name="T20" fmla="*/ 5 w 203"/>
                <a:gd name="T21" fmla="*/ 95 h 197"/>
                <a:gd name="T22" fmla="*/ 28 w 203"/>
                <a:gd name="T23" fmla="*/ 78 h 197"/>
                <a:gd name="T24" fmla="*/ 30 w 203"/>
                <a:gd name="T25" fmla="*/ 72 h 197"/>
                <a:gd name="T26" fmla="*/ 35 w 203"/>
                <a:gd name="T27" fmla="*/ 58 h 197"/>
                <a:gd name="T28" fmla="*/ 146 w 203"/>
                <a:gd name="T29" fmla="*/ 20 h 197"/>
                <a:gd name="T30" fmla="*/ 182 w 203"/>
                <a:gd name="T31" fmla="*/ 137 h 197"/>
                <a:gd name="T32" fmla="*/ 146 w 203"/>
                <a:gd name="T33" fmla="*/ 195 h 197"/>
                <a:gd name="T34" fmla="*/ 141 w 203"/>
                <a:gd name="T3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197">
                  <a:moveTo>
                    <a:pt x="141" y="197"/>
                  </a:moveTo>
                  <a:cubicBezTo>
                    <a:pt x="140" y="197"/>
                    <a:pt x="139" y="197"/>
                    <a:pt x="137" y="196"/>
                  </a:cubicBezTo>
                  <a:cubicBezTo>
                    <a:pt x="135" y="194"/>
                    <a:pt x="135" y="190"/>
                    <a:pt x="137" y="188"/>
                  </a:cubicBezTo>
                  <a:cubicBezTo>
                    <a:pt x="137" y="188"/>
                    <a:pt x="159" y="163"/>
                    <a:pt x="171" y="133"/>
                  </a:cubicBezTo>
                  <a:cubicBezTo>
                    <a:pt x="190" y="86"/>
                    <a:pt x="179" y="49"/>
                    <a:pt x="141" y="30"/>
                  </a:cubicBezTo>
                  <a:cubicBezTo>
                    <a:pt x="106" y="13"/>
                    <a:pt x="62" y="27"/>
                    <a:pt x="45" y="63"/>
                  </a:cubicBezTo>
                  <a:cubicBezTo>
                    <a:pt x="43" y="67"/>
                    <a:pt x="42" y="71"/>
                    <a:pt x="41" y="75"/>
                  </a:cubicBezTo>
                  <a:cubicBezTo>
                    <a:pt x="40" y="77"/>
                    <a:pt x="39" y="80"/>
                    <a:pt x="38" y="82"/>
                  </a:cubicBezTo>
                  <a:cubicBezTo>
                    <a:pt x="32" y="100"/>
                    <a:pt x="8" y="106"/>
                    <a:pt x="7" y="106"/>
                  </a:cubicBezTo>
                  <a:cubicBezTo>
                    <a:pt x="4" y="107"/>
                    <a:pt x="1" y="105"/>
                    <a:pt x="0" y="102"/>
                  </a:cubicBezTo>
                  <a:cubicBezTo>
                    <a:pt x="0" y="99"/>
                    <a:pt x="1" y="96"/>
                    <a:pt x="5" y="95"/>
                  </a:cubicBezTo>
                  <a:cubicBezTo>
                    <a:pt x="5" y="95"/>
                    <a:pt x="24" y="91"/>
                    <a:pt x="28" y="78"/>
                  </a:cubicBezTo>
                  <a:cubicBezTo>
                    <a:pt x="28" y="76"/>
                    <a:pt x="29" y="74"/>
                    <a:pt x="30" y="72"/>
                  </a:cubicBezTo>
                  <a:cubicBezTo>
                    <a:pt x="31" y="67"/>
                    <a:pt x="32" y="63"/>
                    <a:pt x="35" y="58"/>
                  </a:cubicBezTo>
                  <a:cubicBezTo>
                    <a:pt x="55" y="17"/>
                    <a:pt x="105" y="0"/>
                    <a:pt x="146" y="20"/>
                  </a:cubicBezTo>
                  <a:cubicBezTo>
                    <a:pt x="190" y="41"/>
                    <a:pt x="203" y="85"/>
                    <a:pt x="182" y="137"/>
                  </a:cubicBezTo>
                  <a:cubicBezTo>
                    <a:pt x="169" y="169"/>
                    <a:pt x="146" y="194"/>
                    <a:pt x="146" y="195"/>
                  </a:cubicBezTo>
                  <a:cubicBezTo>
                    <a:pt x="144" y="197"/>
                    <a:pt x="143" y="197"/>
                    <a:pt x="141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2">
              <a:extLst>
                <a:ext uri="{FF2B5EF4-FFF2-40B4-BE49-F238E27FC236}">
                  <a16:creationId xmlns:a16="http://schemas.microsoft.com/office/drawing/2014/main" id="{095EEFB5-C34C-4AA2-80A1-9D582BB9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550" y="3585519"/>
              <a:ext cx="191994" cy="202994"/>
            </a:xfrm>
            <a:custGeom>
              <a:avLst/>
              <a:gdLst>
                <a:gd name="T0" fmla="*/ 7 w 81"/>
                <a:gd name="T1" fmla="*/ 86 h 86"/>
                <a:gd name="T2" fmla="*/ 2 w 81"/>
                <a:gd name="T3" fmla="*/ 83 h 86"/>
                <a:gd name="T4" fmla="*/ 4 w 81"/>
                <a:gd name="T5" fmla="*/ 75 h 86"/>
                <a:gd name="T6" fmla="*/ 45 w 81"/>
                <a:gd name="T7" fmla="*/ 48 h 86"/>
                <a:gd name="T8" fmla="*/ 69 w 81"/>
                <a:gd name="T9" fmla="*/ 5 h 86"/>
                <a:gd name="T10" fmla="*/ 76 w 81"/>
                <a:gd name="T11" fmla="*/ 0 h 86"/>
                <a:gd name="T12" fmla="*/ 81 w 81"/>
                <a:gd name="T13" fmla="*/ 7 h 86"/>
                <a:gd name="T14" fmla="*/ 54 w 81"/>
                <a:gd name="T15" fmla="*/ 56 h 86"/>
                <a:gd name="T16" fmla="*/ 9 w 81"/>
                <a:gd name="T17" fmla="*/ 86 h 86"/>
                <a:gd name="T18" fmla="*/ 7 w 81"/>
                <a:gd name="T1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6">
                  <a:moveTo>
                    <a:pt x="7" y="86"/>
                  </a:moveTo>
                  <a:cubicBezTo>
                    <a:pt x="5" y="86"/>
                    <a:pt x="3" y="85"/>
                    <a:pt x="2" y="83"/>
                  </a:cubicBezTo>
                  <a:cubicBezTo>
                    <a:pt x="0" y="80"/>
                    <a:pt x="2" y="76"/>
                    <a:pt x="4" y="75"/>
                  </a:cubicBezTo>
                  <a:cubicBezTo>
                    <a:pt x="5" y="75"/>
                    <a:pt x="33" y="62"/>
                    <a:pt x="45" y="48"/>
                  </a:cubicBezTo>
                  <a:cubicBezTo>
                    <a:pt x="65" y="26"/>
                    <a:pt x="69" y="5"/>
                    <a:pt x="69" y="5"/>
                  </a:cubicBezTo>
                  <a:cubicBezTo>
                    <a:pt x="70" y="2"/>
                    <a:pt x="73" y="0"/>
                    <a:pt x="76" y="0"/>
                  </a:cubicBezTo>
                  <a:cubicBezTo>
                    <a:pt x="79" y="1"/>
                    <a:pt x="81" y="4"/>
                    <a:pt x="81" y="7"/>
                  </a:cubicBezTo>
                  <a:cubicBezTo>
                    <a:pt x="80" y="8"/>
                    <a:pt x="75" y="31"/>
                    <a:pt x="54" y="56"/>
                  </a:cubicBezTo>
                  <a:cubicBezTo>
                    <a:pt x="39" y="72"/>
                    <a:pt x="10" y="85"/>
                    <a:pt x="9" y="86"/>
                  </a:cubicBezTo>
                  <a:cubicBezTo>
                    <a:pt x="8" y="86"/>
                    <a:pt x="8" y="86"/>
                    <a:pt x="7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ED9841-70ED-4922-89BB-D0DB16464BBA}"/>
              </a:ext>
            </a:extLst>
          </p:cNvPr>
          <p:cNvGrpSpPr>
            <a:grpSpLocks noChangeAspect="1"/>
          </p:cNvGrpSpPr>
          <p:nvPr/>
        </p:nvGrpSpPr>
        <p:grpSpPr>
          <a:xfrm>
            <a:off x="7896274" y="2365259"/>
            <a:ext cx="551588" cy="485017"/>
            <a:chOff x="6146801" y="2133602"/>
            <a:chExt cx="644525" cy="566738"/>
          </a:xfrm>
        </p:grpSpPr>
        <p:sp>
          <p:nvSpPr>
            <p:cNvPr id="159" name="Freeform 278">
              <a:extLst>
                <a:ext uri="{FF2B5EF4-FFF2-40B4-BE49-F238E27FC236}">
                  <a16:creationId xmlns:a16="http://schemas.microsoft.com/office/drawing/2014/main" id="{A812DF58-8EFA-4575-BA6C-9DACEE243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387 w 387"/>
                <a:gd name="T1" fmla="*/ 10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0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79">
              <a:extLst>
                <a:ext uri="{FF2B5EF4-FFF2-40B4-BE49-F238E27FC236}">
                  <a16:creationId xmlns:a16="http://schemas.microsoft.com/office/drawing/2014/main" id="{7908D45A-6038-4F71-9070-C36FBE8F5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80">
              <a:extLst>
                <a:ext uri="{FF2B5EF4-FFF2-40B4-BE49-F238E27FC236}">
                  <a16:creationId xmlns:a16="http://schemas.microsoft.com/office/drawing/2014/main" id="{0AB03954-6E71-4813-9852-9D229AE50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81">
              <a:extLst>
                <a:ext uri="{FF2B5EF4-FFF2-40B4-BE49-F238E27FC236}">
                  <a16:creationId xmlns:a16="http://schemas.microsoft.com/office/drawing/2014/main" id="{03029F6B-CB08-4003-BF5B-00568A9C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82">
              <a:extLst>
                <a:ext uri="{FF2B5EF4-FFF2-40B4-BE49-F238E27FC236}">
                  <a16:creationId xmlns:a16="http://schemas.microsoft.com/office/drawing/2014/main" id="{F61541AF-A77B-4D9E-879B-E0E616F12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83">
              <a:extLst>
                <a:ext uri="{FF2B5EF4-FFF2-40B4-BE49-F238E27FC236}">
                  <a16:creationId xmlns:a16="http://schemas.microsoft.com/office/drawing/2014/main" id="{02CA9FE2-A2F9-4CAE-A00E-BA4F283D1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84">
              <a:extLst>
                <a:ext uri="{FF2B5EF4-FFF2-40B4-BE49-F238E27FC236}">
                  <a16:creationId xmlns:a16="http://schemas.microsoft.com/office/drawing/2014/main" id="{22866AF7-90E1-4817-B788-CF1DFEE2F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387 w 387"/>
                <a:gd name="T1" fmla="*/ 10 h 61"/>
                <a:gd name="T2" fmla="*/ 387 w 387"/>
                <a:gd name="T3" fmla="*/ 51 h 61"/>
                <a:gd name="T4" fmla="*/ 376 w 387"/>
                <a:gd name="T5" fmla="*/ 61 h 61"/>
                <a:gd name="T6" fmla="*/ 11 w 387"/>
                <a:gd name="T7" fmla="*/ 61 h 61"/>
                <a:gd name="T8" fmla="*/ 0 w 387"/>
                <a:gd name="T9" fmla="*/ 51 h 61"/>
                <a:gd name="T10" fmla="*/ 0 w 387"/>
                <a:gd name="T11" fmla="*/ 10 h 61"/>
                <a:gd name="T12" fmla="*/ 11 w 387"/>
                <a:gd name="T13" fmla="*/ 0 h 61"/>
                <a:gd name="T14" fmla="*/ 376 w 387"/>
                <a:gd name="T15" fmla="*/ 0 h 61"/>
                <a:gd name="T16" fmla="*/ 387 w 387"/>
                <a:gd name="T17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AB9C7FA0-DF61-4023-B1D3-C9D5E4F33A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86">
              <a:extLst>
                <a:ext uri="{FF2B5EF4-FFF2-40B4-BE49-F238E27FC236}">
                  <a16:creationId xmlns:a16="http://schemas.microsoft.com/office/drawing/2014/main" id="{E434E545-B153-469F-9C9A-940EC9F5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87">
              <a:extLst>
                <a:ext uri="{FF2B5EF4-FFF2-40B4-BE49-F238E27FC236}">
                  <a16:creationId xmlns:a16="http://schemas.microsoft.com/office/drawing/2014/main" id="{A6187236-A872-417D-B982-2DF77686F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88">
              <a:extLst>
                <a:ext uri="{FF2B5EF4-FFF2-40B4-BE49-F238E27FC236}">
                  <a16:creationId xmlns:a16="http://schemas.microsoft.com/office/drawing/2014/main" id="{B6EEE5AE-58CC-4EF1-8B7A-6A5FA946B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89">
              <a:extLst>
                <a:ext uri="{FF2B5EF4-FFF2-40B4-BE49-F238E27FC236}">
                  <a16:creationId xmlns:a16="http://schemas.microsoft.com/office/drawing/2014/main" id="{6841F687-C514-48DE-A247-DD8255BFC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90">
              <a:extLst>
                <a:ext uri="{FF2B5EF4-FFF2-40B4-BE49-F238E27FC236}">
                  <a16:creationId xmlns:a16="http://schemas.microsoft.com/office/drawing/2014/main" id="{4B7D66DD-8D3E-4C70-B5F0-D5085566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387 w 387"/>
                <a:gd name="T1" fmla="*/ 11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1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91">
              <a:extLst>
                <a:ext uri="{FF2B5EF4-FFF2-40B4-BE49-F238E27FC236}">
                  <a16:creationId xmlns:a16="http://schemas.microsoft.com/office/drawing/2014/main" id="{495164E1-266B-4678-B39F-4CD524E85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92">
              <a:extLst>
                <a:ext uri="{FF2B5EF4-FFF2-40B4-BE49-F238E27FC236}">
                  <a16:creationId xmlns:a16="http://schemas.microsoft.com/office/drawing/2014/main" id="{E5478D8F-8A26-4A67-884C-0E082C758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93">
              <a:extLst>
                <a:ext uri="{FF2B5EF4-FFF2-40B4-BE49-F238E27FC236}">
                  <a16:creationId xmlns:a16="http://schemas.microsoft.com/office/drawing/2014/main" id="{AED803FB-8CA0-47AA-A03F-5D9A2F40B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94">
              <a:extLst>
                <a:ext uri="{FF2B5EF4-FFF2-40B4-BE49-F238E27FC236}">
                  <a16:creationId xmlns:a16="http://schemas.microsoft.com/office/drawing/2014/main" id="{6A24BADA-0A16-4318-BCBA-508CE7367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95">
              <a:extLst>
                <a:ext uri="{FF2B5EF4-FFF2-40B4-BE49-F238E27FC236}">
                  <a16:creationId xmlns:a16="http://schemas.microsoft.com/office/drawing/2014/main" id="{BA0582C1-32D4-41EF-8575-B0129000F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6">
              <a:extLst>
                <a:ext uri="{FF2B5EF4-FFF2-40B4-BE49-F238E27FC236}">
                  <a16:creationId xmlns:a16="http://schemas.microsoft.com/office/drawing/2014/main" id="{77CD35E0-45C0-4618-BCEC-1A1E751E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387 w 387"/>
                <a:gd name="T1" fmla="*/ 11 h 62"/>
                <a:gd name="T2" fmla="*/ 387 w 387"/>
                <a:gd name="T3" fmla="*/ 52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2 h 62"/>
                <a:gd name="T10" fmla="*/ 0 w 387"/>
                <a:gd name="T11" fmla="*/ 11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297">
              <a:extLst>
                <a:ext uri="{FF2B5EF4-FFF2-40B4-BE49-F238E27FC236}">
                  <a16:creationId xmlns:a16="http://schemas.microsoft.com/office/drawing/2014/main" id="{E35C3A1C-3CCC-40D2-A3D6-3B5F1E8CC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298">
              <a:extLst>
                <a:ext uri="{FF2B5EF4-FFF2-40B4-BE49-F238E27FC236}">
                  <a16:creationId xmlns:a16="http://schemas.microsoft.com/office/drawing/2014/main" id="{66309B45-0B3A-471D-95AF-291344E23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99">
              <a:extLst>
                <a:ext uri="{FF2B5EF4-FFF2-40B4-BE49-F238E27FC236}">
                  <a16:creationId xmlns:a16="http://schemas.microsoft.com/office/drawing/2014/main" id="{EB33B659-48BC-4C42-9A5E-8249C2FBA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300">
              <a:extLst>
                <a:ext uri="{FF2B5EF4-FFF2-40B4-BE49-F238E27FC236}">
                  <a16:creationId xmlns:a16="http://schemas.microsoft.com/office/drawing/2014/main" id="{2BE2E3A9-0D97-4E7C-BDAB-502BB774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301">
              <a:extLst>
                <a:ext uri="{FF2B5EF4-FFF2-40B4-BE49-F238E27FC236}">
                  <a16:creationId xmlns:a16="http://schemas.microsoft.com/office/drawing/2014/main" id="{A05D4AAA-CCD1-4413-BFF0-4DF97626D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02">
              <a:extLst>
                <a:ext uri="{FF2B5EF4-FFF2-40B4-BE49-F238E27FC236}">
                  <a16:creationId xmlns:a16="http://schemas.microsoft.com/office/drawing/2014/main" id="{0F830538-E31C-4CC4-9F3E-4D44F5AB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387 w 387"/>
                <a:gd name="T1" fmla="*/ 10 h 62"/>
                <a:gd name="T2" fmla="*/ 387 w 387"/>
                <a:gd name="T3" fmla="*/ 51 h 62"/>
                <a:gd name="T4" fmla="*/ 376 w 387"/>
                <a:gd name="T5" fmla="*/ 62 h 62"/>
                <a:gd name="T6" fmla="*/ 11 w 387"/>
                <a:gd name="T7" fmla="*/ 62 h 62"/>
                <a:gd name="T8" fmla="*/ 0 w 387"/>
                <a:gd name="T9" fmla="*/ 51 h 62"/>
                <a:gd name="T10" fmla="*/ 0 w 387"/>
                <a:gd name="T11" fmla="*/ 10 h 62"/>
                <a:gd name="T12" fmla="*/ 11 w 387"/>
                <a:gd name="T13" fmla="*/ 0 h 62"/>
                <a:gd name="T14" fmla="*/ 376 w 387"/>
                <a:gd name="T15" fmla="*/ 0 h 62"/>
                <a:gd name="T16" fmla="*/ 387 w 387"/>
                <a:gd name="T17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303">
              <a:extLst>
                <a:ext uri="{FF2B5EF4-FFF2-40B4-BE49-F238E27FC236}">
                  <a16:creationId xmlns:a16="http://schemas.microsoft.com/office/drawing/2014/main" id="{09EB215C-4D9F-482A-966D-DED94BD4A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304">
              <a:extLst>
                <a:ext uri="{FF2B5EF4-FFF2-40B4-BE49-F238E27FC236}">
                  <a16:creationId xmlns:a16="http://schemas.microsoft.com/office/drawing/2014/main" id="{7D0AB5DB-09FE-4E66-85BB-949B2549F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305">
              <a:extLst>
                <a:ext uri="{FF2B5EF4-FFF2-40B4-BE49-F238E27FC236}">
                  <a16:creationId xmlns:a16="http://schemas.microsoft.com/office/drawing/2014/main" id="{4FD84DB3-0773-4BC1-A077-50E2254B0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306">
              <a:extLst>
                <a:ext uri="{FF2B5EF4-FFF2-40B4-BE49-F238E27FC236}">
                  <a16:creationId xmlns:a16="http://schemas.microsoft.com/office/drawing/2014/main" id="{0D250E0A-746B-497D-A8EF-788409D95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307">
              <a:extLst>
                <a:ext uri="{FF2B5EF4-FFF2-40B4-BE49-F238E27FC236}">
                  <a16:creationId xmlns:a16="http://schemas.microsoft.com/office/drawing/2014/main" id="{3CBFB08F-32B7-4972-85EC-EF946BFD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8A22E4-604F-4197-A2DB-09C05B318745}"/>
              </a:ext>
            </a:extLst>
          </p:cNvPr>
          <p:cNvGrpSpPr>
            <a:grpSpLocks noChangeAspect="1"/>
          </p:cNvGrpSpPr>
          <p:nvPr/>
        </p:nvGrpSpPr>
        <p:grpSpPr>
          <a:xfrm>
            <a:off x="7975072" y="2906072"/>
            <a:ext cx="392349" cy="385881"/>
            <a:chOff x="6333580" y="2334557"/>
            <a:chExt cx="545984" cy="536983"/>
          </a:xfrm>
        </p:grpSpPr>
        <p:sp>
          <p:nvSpPr>
            <p:cNvPr id="190" name="Freeform 251">
              <a:extLst>
                <a:ext uri="{FF2B5EF4-FFF2-40B4-BE49-F238E27FC236}">
                  <a16:creationId xmlns:a16="http://schemas.microsoft.com/office/drawing/2014/main" id="{D1EA5986-ED04-4743-AD6E-56843820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574" y="2334557"/>
              <a:ext cx="327990" cy="526984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6">
              <a:extLst>
                <a:ext uri="{FF2B5EF4-FFF2-40B4-BE49-F238E27FC236}">
                  <a16:creationId xmlns:a16="http://schemas.microsoft.com/office/drawing/2014/main" id="{9427C40C-9173-45CE-BB25-E5833BBE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580" y="2502552"/>
              <a:ext cx="217993" cy="358989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60">
              <a:extLst>
                <a:ext uri="{FF2B5EF4-FFF2-40B4-BE49-F238E27FC236}">
                  <a16:creationId xmlns:a16="http://schemas.microsoft.com/office/drawing/2014/main" id="{C1800668-BA25-447F-B3CB-5111DA3C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576" y="2648547"/>
              <a:ext cx="176995" cy="222993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17E18"/>
            </a:solidFill>
            <a:ln w="12700">
              <a:solidFill>
                <a:srgbClr val="017E1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1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  <p:bldP spid="56" grpId="0" animBg="1"/>
      <p:bldP spid="59" grpId="0"/>
      <p:bldP spid="61" grpId="0" animBg="1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BAE5D5-0B64-3143-8BAB-EBDD4B40D3B3}"/>
              </a:ext>
            </a:extLst>
          </p:cNvPr>
          <p:cNvSpPr/>
          <p:nvPr/>
        </p:nvSpPr>
        <p:spPr>
          <a:xfrm rot="5400000">
            <a:off x="1525207" y="-1533310"/>
            <a:ext cx="560026" cy="41294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D8E95-29B4-A14D-B29C-338724FC2C2B}"/>
              </a:ext>
            </a:extLst>
          </p:cNvPr>
          <p:cNvSpPr txBox="1"/>
          <p:nvPr/>
        </p:nvSpPr>
        <p:spPr>
          <a:xfrm>
            <a:off x="0" y="277523"/>
            <a:ext cx="3869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Tools (</a:t>
            </a:r>
            <a:r>
              <a:rPr lang="es-ES_tradnl" sz="2700" kern="0" err="1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products</a:t>
            </a: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) </a:t>
            </a:r>
            <a:r>
              <a:rPr lang="es-ES_tradnl" sz="2700" kern="0" err="1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Used</a:t>
            </a: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 </a:t>
            </a:r>
            <a:endParaRPr lang="es-ES_tradnl" b="1" ker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32345-DB70-6A42-ADD1-7F11FD1C4F90}"/>
              </a:ext>
            </a:extLst>
          </p:cNvPr>
          <p:cNvSpPr txBox="1"/>
          <p:nvPr/>
        </p:nvSpPr>
        <p:spPr>
          <a:xfrm>
            <a:off x="732264" y="1707963"/>
            <a:ext cx="8069765" cy="156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4213">
              <a:lnSpc>
                <a:spcPct val="95000"/>
              </a:lnSpc>
              <a:spcBef>
                <a:spcPts val="1075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pPr marL="285750" indent="-285750" defTabSz="684213">
              <a:lnSpc>
                <a:spcPct val="95000"/>
              </a:lnSpc>
              <a:spcBef>
                <a:spcPts val="1075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Flask </a:t>
            </a:r>
          </a:p>
          <a:p>
            <a:pPr marL="285750" indent="-285750" defTabSz="684213">
              <a:lnSpc>
                <a:spcPct val="95000"/>
              </a:lnSpc>
              <a:spcBef>
                <a:spcPts val="1075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ISE</a:t>
            </a:r>
          </a:p>
          <a:p>
            <a:pPr marL="285750" indent="-285750" defTabSz="684213">
              <a:lnSpc>
                <a:spcPct val="95000"/>
              </a:lnSpc>
              <a:spcBef>
                <a:spcPts val="1075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TACACS+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2F803-2290-DD47-8EF7-07B8E5C56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14" y="4586068"/>
            <a:ext cx="1766728" cy="3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391F0E-8041-034A-A2D0-17A1FBA7875F}"/>
              </a:ext>
            </a:extLst>
          </p:cNvPr>
          <p:cNvSpPr/>
          <p:nvPr/>
        </p:nvSpPr>
        <p:spPr>
          <a:xfrm rot="5400000">
            <a:off x="1809538" y="-2158131"/>
            <a:ext cx="568616" cy="5282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348382" y="198638"/>
            <a:ext cx="38411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High </a:t>
            </a:r>
            <a:r>
              <a:rPr lang="es-ES_tradnl" sz="2700" kern="0" err="1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Level</a:t>
            </a: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 </a:t>
            </a:r>
            <a:r>
              <a:rPr lang="es-ES_tradnl" sz="2700" kern="0" err="1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Design</a:t>
            </a:r>
            <a:r>
              <a:rPr lang="es-ES_tradnl" sz="2700" kern="0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 </a:t>
            </a:r>
            <a:r>
              <a:rPr lang="es-ES_tradnl" sz="2700" kern="0" err="1">
                <a:solidFill>
                  <a:srgbClr val="FFFFFF"/>
                </a:solidFill>
                <a:latin typeface="CiscoSansTT" panose="020B0503020201020303" pitchFamily="34" charset="0"/>
                <a:cs typeface="CiscoSansTT" panose="020B0503020201020303" pitchFamily="34" charset="0"/>
              </a:rPr>
              <a:t>PoV</a:t>
            </a:r>
            <a:r>
              <a:rPr lang="es-ES_tradnl" b="1" kern="0">
                <a:solidFill>
                  <a:srgbClr val="FFFFFF"/>
                </a:solidFill>
                <a:latin typeface="+mj-lt"/>
              </a:rPr>
              <a:t>
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E9ECB-6D74-4DDC-991A-D2DC7539F7CF}"/>
              </a:ext>
            </a:extLst>
          </p:cNvPr>
          <p:cNvGrpSpPr>
            <a:grpSpLocks noChangeAspect="1"/>
          </p:cNvGrpSpPr>
          <p:nvPr/>
        </p:nvGrpSpPr>
        <p:grpSpPr>
          <a:xfrm rot="19571063">
            <a:off x="4074367" y="2313955"/>
            <a:ext cx="710190" cy="411544"/>
            <a:chOff x="7870733" y="908051"/>
            <a:chExt cx="705736" cy="493712"/>
          </a:xfrm>
        </p:grpSpPr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96241A06-493F-4227-8864-D064C0E37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0733" y="1093788"/>
              <a:ext cx="703348" cy="122237"/>
            </a:xfrm>
            <a:custGeom>
              <a:avLst/>
              <a:gdLst>
                <a:gd name="T0" fmla="*/ 654 w 664"/>
                <a:gd name="T1" fmla="*/ 60 h 70"/>
                <a:gd name="T2" fmla="*/ 653 w 664"/>
                <a:gd name="T3" fmla="*/ 60 h 70"/>
                <a:gd name="T4" fmla="*/ 653 w 664"/>
                <a:gd name="T5" fmla="*/ 60 h 70"/>
                <a:gd name="T6" fmla="*/ 654 w 664"/>
                <a:gd name="T7" fmla="*/ 60 h 70"/>
                <a:gd name="T8" fmla="*/ 654 w 664"/>
                <a:gd name="T9" fmla="*/ 60 h 70"/>
                <a:gd name="T10" fmla="*/ 654 w 664"/>
                <a:gd name="T11" fmla="*/ 60 h 70"/>
                <a:gd name="T12" fmla="*/ 654 w 664"/>
                <a:gd name="T13" fmla="*/ 60 h 70"/>
                <a:gd name="T14" fmla="*/ 654 w 664"/>
                <a:gd name="T15" fmla="*/ 60 h 70"/>
                <a:gd name="T16" fmla="*/ 654 w 664"/>
                <a:gd name="T17" fmla="*/ 60 h 70"/>
                <a:gd name="T18" fmla="*/ 654 w 664"/>
                <a:gd name="T19" fmla="*/ 60 h 70"/>
                <a:gd name="T20" fmla="*/ 654 w 664"/>
                <a:gd name="T21" fmla="*/ 59 h 70"/>
                <a:gd name="T22" fmla="*/ 654 w 664"/>
                <a:gd name="T23" fmla="*/ 59 h 70"/>
                <a:gd name="T24" fmla="*/ 654 w 664"/>
                <a:gd name="T25" fmla="*/ 59 h 70"/>
                <a:gd name="T26" fmla="*/ 661 w 664"/>
                <a:gd name="T27" fmla="*/ 49 h 70"/>
                <a:gd name="T28" fmla="*/ 661 w 664"/>
                <a:gd name="T29" fmla="*/ 49 h 70"/>
                <a:gd name="T30" fmla="*/ 661 w 664"/>
                <a:gd name="T31" fmla="*/ 49 h 70"/>
                <a:gd name="T32" fmla="*/ 661 w 664"/>
                <a:gd name="T33" fmla="*/ 20 h 70"/>
                <a:gd name="T34" fmla="*/ 664 w 664"/>
                <a:gd name="T35" fmla="*/ 35 h 70"/>
                <a:gd name="T36" fmla="*/ 661 w 664"/>
                <a:gd name="T37" fmla="*/ 49 h 70"/>
                <a:gd name="T38" fmla="*/ 664 w 664"/>
                <a:gd name="T39" fmla="*/ 35 h 70"/>
                <a:gd name="T40" fmla="*/ 661 w 664"/>
                <a:gd name="T41" fmla="*/ 20 h 70"/>
                <a:gd name="T42" fmla="*/ 660 w 664"/>
                <a:gd name="T43" fmla="*/ 20 h 70"/>
                <a:gd name="T44" fmla="*/ 660 w 664"/>
                <a:gd name="T45" fmla="*/ 20 h 70"/>
                <a:gd name="T46" fmla="*/ 660 w 664"/>
                <a:gd name="T47" fmla="*/ 20 h 70"/>
                <a:gd name="T48" fmla="*/ 654 w 664"/>
                <a:gd name="T49" fmla="*/ 11 h 70"/>
                <a:gd name="T50" fmla="*/ 654 w 664"/>
                <a:gd name="T51" fmla="*/ 11 h 70"/>
                <a:gd name="T52" fmla="*/ 654 w 664"/>
                <a:gd name="T53" fmla="*/ 11 h 70"/>
                <a:gd name="T54" fmla="*/ 654 w 664"/>
                <a:gd name="T55" fmla="*/ 11 h 70"/>
                <a:gd name="T56" fmla="*/ 654 w 664"/>
                <a:gd name="T57" fmla="*/ 11 h 70"/>
                <a:gd name="T58" fmla="*/ 654 w 664"/>
                <a:gd name="T59" fmla="*/ 11 h 70"/>
                <a:gd name="T60" fmla="*/ 653 w 664"/>
                <a:gd name="T61" fmla="*/ 10 h 70"/>
                <a:gd name="T62" fmla="*/ 653 w 664"/>
                <a:gd name="T63" fmla="*/ 10 h 70"/>
                <a:gd name="T64" fmla="*/ 653 w 664"/>
                <a:gd name="T65" fmla="*/ 10 h 70"/>
                <a:gd name="T66" fmla="*/ 654 w 664"/>
                <a:gd name="T67" fmla="*/ 11 h 70"/>
                <a:gd name="T68" fmla="*/ 653 w 664"/>
                <a:gd name="T69" fmla="*/ 10 h 70"/>
                <a:gd name="T70" fmla="*/ 543 w 664"/>
                <a:gd name="T71" fmla="*/ 0 h 70"/>
                <a:gd name="T72" fmla="*/ 35 w 664"/>
                <a:gd name="T73" fmla="*/ 0 h 70"/>
                <a:gd name="T74" fmla="*/ 0 w 664"/>
                <a:gd name="T75" fmla="*/ 35 h 70"/>
                <a:gd name="T76" fmla="*/ 35 w 664"/>
                <a:gd name="T77" fmla="*/ 70 h 70"/>
                <a:gd name="T78" fmla="*/ 543 w 664"/>
                <a:gd name="T79" fmla="*/ 70 h 70"/>
                <a:gd name="T80" fmla="*/ 578 w 664"/>
                <a:gd name="T81" fmla="*/ 35 h 70"/>
                <a:gd name="T82" fmla="*/ 543 w 664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70">
                  <a:moveTo>
                    <a:pt x="654" y="60"/>
                  </a:moveTo>
                  <a:cubicBezTo>
                    <a:pt x="653" y="60"/>
                    <a:pt x="653" y="60"/>
                    <a:pt x="653" y="60"/>
                  </a:cubicBezTo>
                  <a:cubicBezTo>
                    <a:pt x="653" y="60"/>
                    <a:pt x="653" y="60"/>
                    <a:pt x="653" y="60"/>
                  </a:cubicBezTo>
                  <a:cubicBezTo>
                    <a:pt x="653" y="60"/>
                    <a:pt x="653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59"/>
                  </a:moveTo>
                  <a:cubicBezTo>
                    <a:pt x="654" y="59"/>
                    <a:pt x="654" y="59"/>
                    <a:pt x="654" y="59"/>
                  </a:cubicBezTo>
                  <a:cubicBezTo>
                    <a:pt x="654" y="59"/>
                    <a:pt x="654" y="59"/>
                    <a:pt x="654" y="59"/>
                  </a:cubicBezTo>
                  <a:moveTo>
                    <a:pt x="661" y="49"/>
                  </a:moveTo>
                  <a:cubicBezTo>
                    <a:pt x="661" y="49"/>
                    <a:pt x="661" y="49"/>
                    <a:pt x="661" y="49"/>
                  </a:cubicBezTo>
                  <a:cubicBezTo>
                    <a:pt x="661" y="49"/>
                    <a:pt x="661" y="49"/>
                    <a:pt x="661" y="49"/>
                  </a:cubicBezTo>
                  <a:moveTo>
                    <a:pt x="661" y="20"/>
                  </a:moveTo>
                  <a:cubicBezTo>
                    <a:pt x="663" y="25"/>
                    <a:pt x="664" y="30"/>
                    <a:pt x="664" y="35"/>
                  </a:cubicBezTo>
                  <a:cubicBezTo>
                    <a:pt x="664" y="40"/>
                    <a:pt x="663" y="45"/>
                    <a:pt x="661" y="49"/>
                  </a:cubicBezTo>
                  <a:cubicBezTo>
                    <a:pt x="663" y="45"/>
                    <a:pt x="664" y="40"/>
                    <a:pt x="664" y="35"/>
                  </a:cubicBezTo>
                  <a:cubicBezTo>
                    <a:pt x="664" y="30"/>
                    <a:pt x="663" y="25"/>
                    <a:pt x="661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54" y="11"/>
                  </a:moveTo>
                  <a:cubicBezTo>
                    <a:pt x="654" y="11"/>
                    <a:pt x="654" y="11"/>
                    <a:pt x="654" y="11"/>
                  </a:cubicBezTo>
                  <a:cubicBezTo>
                    <a:pt x="654" y="11"/>
                    <a:pt x="654" y="11"/>
                    <a:pt x="654" y="11"/>
                  </a:cubicBezTo>
                  <a:moveTo>
                    <a:pt x="654" y="11"/>
                  </a:moveTo>
                  <a:cubicBezTo>
                    <a:pt x="654" y="11"/>
                    <a:pt x="654" y="11"/>
                    <a:pt x="654" y="11"/>
                  </a:cubicBezTo>
                  <a:cubicBezTo>
                    <a:pt x="654" y="11"/>
                    <a:pt x="654" y="11"/>
                    <a:pt x="654" y="11"/>
                  </a:cubicBezTo>
                  <a:moveTo>
                    <a:pt x="653" y="10"/>
                  </a:moveTo>
                  <a:cubicBezTo>
                    <a:pt x="653" y="10"/>
                    <a:pt x="653" y="10"/>
                    <a:pt x="653" y="10"/>
                  </a:cubicBezTo>
                  <a:cubicBezTo>
                    <a:pt x="653" y="10"/>
                    <a:pt x="653" y="10"/>
                    <a:pt x="653" y="10"/>
                  </a:cubicBezTo>
                  <a:cubicBezTo>
                    <a:pt x="654" y="10"/>
                    <a:pt x="654" y="11"/>
                    <a:pt x="654" y="11"/>
                  </a:cubicBezTo>
                  <a:cubicBezTo>
                    <a:pt x="654" y="11"/>
                    <a:pt x="654" y="10"/>
                    <a:pt x="653" y="10"/>
                  </a:cubicBezTo>
                  <a:moveTo>
                    <a:pt x="5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5" y="70"/>
                  </a:cubicBezTo>
                  <a:cubicBezTo>
                    <a:pt x="543" y="70"/>
                    <a:pt x="543" y="70"/>
                    <a:pt x="543" y="70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43" y="0"/>
                    <a:pt x="543" y="0"/>
                    <a:pt x="543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35770DC1-4922-4C5B-B14D-91B45868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908051"/>
              <a:ext cx="295275" cy="203200"/>
            </a:xfrm>
            <a:custGeom>
              <a:avLst/>
              <a:gdLst>
                <a:gd name="T0" fmla="*/ 38 w 169"/>
                <a:gd name="T1" fmla="*/ 0 h 116"/>
                <a:gd name="T2" fmla="*/ 13 w 169"/>
                <a:gd name="T3" fmla="*/ 10 h 116"/>
                <a:gd name="T4" fmla="*/ 13 w 169"/>
                <a:gd name="T5" fmla="*/ 60 h 116"/>
                <a:gd name="T6" fmla="*/ 59 w 169"/>
                <a:gd name="T7" fmla="*/ 106 h 116"/>
                <a:gd name="T8" fmla="*/ 144 w 169"/>
                <a:gd name="T9" fmla="*/ 106 h 116"/>
                <a:gd name="T10" fmla="*/ 144 w 169"/>
                <a:gd name="T11" fmla="*/ 106 h 116"/>
                <a:gd name="T12" fmla="*/ 146 w 169"/>
                <a:gd name="T13" fmla="*/ 106 h 116"/>
                <a:gd name="T14" fmla="*/ 146 w 169"/>
                <a:gd name="T15" fmla="*/ 106 h 116"/>
                <a:gd name="T16" fmla="*/ 147 w 169"/>
                <a:gd name="T17" fmla="*/ 106 h 116"/>
                <a:gd name="T18" fmla="*/ 147 w 169"/>
                <a:gd name="T19" fmla="*/ 106 h 116"/>
                <a:gd name="T20" fmla="*/ 147 w 169"/>
                <a:gd name="T21" fmla="*/ 106 h 116"/>
                <a:gd name="T22" fmla="*/ 157 w 169"/>
                <a:gd name="T23" fmla="*/ 108 h 116"/>
                <a:gd name="T24" fmla="*/ 157 w 169"/>
                <a:gd name="T25" fmla="*/ 108 h 116"/>
                <a:gd name="T26" fmla="*/ 157 w 169"/>
                <a:gd name="T27" fmla="*/ 108 h 116"/>
                <a:gd name="T28" fmla="*/ 158 w 169"/>
                <a:gd name="T29" fmla="*/ 108 h 116"/>
                <a:gd name="T30" fmla="*/ 158 w 169"/>
                <a:gd name="T31" fmla="*/ 108 h 116"/>
                <a:gd name="T32" fmla="*/ 168 w 169"/>
                <a:gd name="T33" fmla="*/ 115 h 116"/>
                <a:gd name="T34" fmla="*/ 168 w 169"/>
                <a:gd name="T35" fmla="*/ 115 h 116"/>
                <a:gd name="T36" fmla="*/ 168 w 169"/>
                <a:gd name="T37" fmla="*/ 115 h 116"/>
                <a:gd name="T38" fmla="*/ 168 w 169"/>
                <a:gd name="T39" fmla="*/ 115 h 116"/>
                <a:gd name="T40" fmla="*/ 169 w 169"/>
                <a:gd name="T41" fmla="*/ 115 h 116"/>
                <a:gd name="T42" fmla="*/ 169 w 169"/>
                <a:gd name="T43" fmla="*/ 115 h 116"/>
                <a:gd name="T44" fmla="*/ 169 w 169"/>
                <a:gd name="T45" fmla="*/ 115 h 116"/>
                <a:gd name="T46" fmla="*/ 169 w 169"/>
                <a:gd name="T47" fmla="*/ 116 h 116"/>
                <a:gd name="T48" fmla="*/ 63 w 169"/>
                <a:gd name="T49" fmla="*/ 10 h 116"/>
                <a:gd name="T50" fmla="*/ 38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38" y="0"/>
                  </a:moveTo>
                  <a:cubicBezTo>
                    <a:pt x="29" y="0"/>
                    <a:pt x="20" y="3"/>
                    <a:pt x="13" y="10"/>
                  </a:cubicBezTo>
                  <a:cubicBezTo>
                    <a:pt x="0" y="24"/>
                    <a:pt x="0" y="46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5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50" y="106"/>
                    <a:pt x="154" y="107"/>
                    <a:pt x="157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8"/>
                    <a:pt x="157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61" y="110"/>
                    <a:pt x="165" y="112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3"/>
                    <a:pt x="48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E0D484EC-255D-4244-958A-14BA6AF00D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093788"/>
              <a:ext cx="192088" cy="60325"/>
            </a:xfrm>
            <a:custGeom>
              <a:avLst/>
              <a:gdLst>
                <a:gd name="T0" fmla="*/ 110 w 110"/>
                <a:gd name="T1" fmla="*/ 9 h 35"/>
                <a:gd name="T2" fmla="*/ 110 w 110"/>
                <a:gd name="T3" fmla="*/ 10 h 35"/>
                <a:gd name="T4" fmla="*/ 110 w 110"/>
                <a:gd name="T5" fmla="*/ 10 h 35"/>
                <a:gd name="T6" fmla="*/ 110 w 110"/>
                <a:gd name="T7" fmla="*/ 9 h 35"/>
                <a:gd name="T8" fmla="*/ 110 w 110"/>
                <a:gd name="T9" fmla="*/ 9 h 35"/>
                <a:gd name="T10" fmla="*/ 110 w 110"/>
                <a:gd name="T11" fmla="*/ 9 h 35"/>
                <a:gd name="T12" fmla="*/ 110 w 110"/>
                <a:gd name="T13" fmla="*/ 9 h 35"/>
                <a:gd name="T14" fmla="*/ 109 w 110"/>
                <a:gd name="T15" fmla="*/ 9 h 35"/>
                <a:gd name="T16" fmla="*/ 109 w 110"/>
                <a:gd name="T17" fmla="*/ 9 h 35"/>
                <a:gd name="T18" fmla="*/ 109 w 110"/>
                <a:gd name="T19" fmla="*/ 9 h 35"/>
                <a:gd name="T20" fmla="*/ 109 w 110"/>
                <a:gd name="T21" fmla="*/ 9 h 35"/>
                <a:gd name="T22" fmla="*/ 109 w 110"/>
                <a:gd name="T23" fmla="*/ 9 h 35"/>
                <a:gd name="T24" fmla="*/ 109 w 110"/>
                <a:gd name="T25" fmla="*/ 9 h 35"/>
                <a:gd name="T26" fmla="*/ 99 w 110"/>
                <a:gd name="T27" fmla="*/ 2 h 35"/>
                <a:gd name="T28" fmla="*/ 99 w 110"/>
                <a:gd name="T29" fmla="*/ 2 h 35"/>
                <a:gd name="T30" fmla="*/ 99 w 110"/>
                <a:gd name="T31" fmla="*/ 2 h 35"/>
                <a:gd name="T32" fmla="*/ 98 w 110"/>
                <a:gd name="T33" fmla="*/ 2 h 35"/>
                <a:gd name="T34" fmla="*/ 98 w 110"/>
                <a:gd name="T35" fmla="*/ 2 h 35"/>
                <a:gd name="T36" fmla="*/ 98 w 110"/>
                <a:gd name="T37" fmla="*/ 2 h 35"/>
                <a:gd name="T38" fmla="*/ 88 w 110"/>
                <a:gd name="T39" fmla="*/ 0 h 35"/>
                <a:gd name="T40" fmla="*/ 98 w 110"/>
                <a:gd name="T41" fmla="*/ 2 h 35"/>
                <a:gd name="T42" fmla="*/ 88 w 110"/>
                <a:gd name="T43" fmla="*/ 0 h 35"/>
                <a:gd name="T44" fmla="*/ 88 w 110"/>
                <a:gd name="T45" fmla="*/ 0 h 35"/>
                <a:gd name="T46" fmla="*/ 88 w 110"/>
                <a:gd name="T47" fmla="*/ 0 h 35"/>
                <a:gd name="T48" fmla="*/ 88 w 110"/>
                <a:gd name="T49" fmla="*/ 0 h 35"/>
                <a:gd name="T50" fmla="*/ 87 w 110"/>
                <a:gd name="T51" fmla="*/ 0 h 35"/>
                <a:gd name="T52" fmla="*/ 87 w 110"/>
                <a:gd name="T53" fmla="*/ 0 h 35"/>
                <a:gd name="T54" fmla="*/ 87 w 110"/>
                <a:gd name="T55" fmla="*/ 0 h 35"/>
                <a:gd name="T56" fmla="*/ 85 w 110"/>
                <a:gd name="T57" fmla="*/ 0 h 35"/>
                <a:gd name="T58" fmla="*/ 0 w 110"/>
                <a:gd name="T59" fmla="*/ 0 h 35"/>
                <a:gd name="T60" fmla="*/ 35 w 110"/>
                <a:gd name="T61" fmla="*/ 35 h 35"/>
                <a:gd name="T62" fmla="*/ 60 w 110"/>
                <a:gd name="T63" fmla="*/ 10 h 35"/>
                <a:gd name="T64" fmla="*/ 8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110" y="9"/>
                  </a:move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9"/>
                  </a:cubicBezTo>
                  <a:moveTo>
                    <a:pt x="110" y="9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moveTo>
                    <a:pt x="109" y="9"/>
                  </a:move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moveTo>
                    <a:pt x="109" y="9"/>
                  </a:move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moveTo>
                    <a:pt x="99" y="2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99" y="2"/>
                  </a:cubicBezTo>
                  <a:moveTo>
                    <a:pt x="98" y="2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8" y="2"/>
                    <a:pt x="98" y="2"/>
                  </a:cubicBezTo>
                  <a:moveTo>
                    <a:pt x="88" y="0"/>
                  </a:moveTo>
                  <a:cubicBezTo>
                    <a:pt x="91" y="0"/>
                    <a:pt x="95" y="1"/>
                    <a:pt x="98" y="2"/>
                  </a:cubicBezTo>
                  <a:cubicBezTo>
                    <a:pt x="95" y="1"/>
                    <a:pt x="91" y="0"/>
                    <a:pt x="88" y="0"/>
                  </a:cubicBezTo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58FE4D69-6176-411A-8E76-7BD4BF1CC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198563"/>
              <a:ext cx="295275" cy="203200"/>
            </a:xfrm>
            <a:custGeom>
              <a:avLst/>
              <a:gdLst>
                <a:gd name="T0" fmla="*/ 169 w 169"/>
                <a:gd name="T1" fmla="*/ 0 h 116"/>
                <a:gd name="T2" fmla="*/ 169 w 169"/>
                <a:gd name="T3" fmla="*/ 0 h 116"/>
                <a:gd name="T4" fmla="*/ 169 w 169"/>
                <a:gd name="T5" fmla="*/ 0 h 116"/>
                <a:gd name="T6" fmla="*/ 169 w 169"/>
                <a:gd name="T7" fmla="*/ 0 h 116"/>
                <a:gd name="T8" fmla="*/ 169 w 169"/>
                <a:gd name="T9" fmla="*/ 0 h 116"/>
                <a:gd name="T10" fmla="*/ 169 w 169"/>
                <a:gd name="T11" fmla="*/ 0 h 116"/>
                <a:gd name="T12" fmla="*/ 169 w 169"/>
                <a:gd name="T13" fmla="*/ 1 h 116"/>
                <a:gd name="T14" fmla="*/ 169 w 169"/>
                <a:gd name="T15" fmla="*/ 1 h 116"/>
                <a:gd name="T16" fmla="*/ 158 w 169"/>
                <a:gd name="T17" fmla="*/ 8 h 116"/>
                <a:gd name="T18" fmla="*/ 158 w 169"/>
                <a:gd name="T19" fmla="*/ 8 h 116"/>
                <a:gd name="T20" fmla="*/ 157 w 169"/>
                <a:gd name="T21" fmla="*/ 8 h 116"/>
                <a:gd name="T22" fmla="*/ 157 w 169"/>
                <a:gd name="T23" fmla="*/ 8 h 116"/>
                <a:gd name="T24" fmla="*/ 157 w 169"/>
                <a:gd name="T25" fmla="*/ 8 h 116"/>
                <a:gd name="T26" fmla="*/ 147 w 169"/>
                <a:gd name="T27" fmla="*/ 10 h 116"/>
                <a:gd name="T28" fmla="*/ 147 w 169"/>
                <a:gd name="T29" fmla="*/ 10 h 116"/>
                <a:gd name="T30" fmla="*/ 147 w 169"/>
                <a:gd name="T31" fmla="*/ 10 h 116"/>
                <a:gd name="T32" fmla="*/ 146 w 169"/>
                <a:gd name="T33" fmla="*/ 10 h 116"/>
                <a:gd name="T34" fmla="*/ 146 w 169"/>
                <a:gd name="T35" fmla="*/ 10 h 116"/>
                <a:gd name="T36" fmla="*/ 144 w 169"/>
                <a:gd name="T37" fmla="*/ 10 h 116"/>
                <a:gd name="T38" fmla="*/ 144 w 169"/>
                <a:gd name="T39" fmla="*/ 10 h 116"/>
                <a:gd name="T40" fmla="*/ 59 w 169"/>
                <a:gd name="T41" fmla="*/ 10 h 116"/>
                <a:gd name="T42" fmla="*/ 13 w 169"/>
                <a:gd name="T43" fmla="*/ 56 h 116"/>
                <a:gd name="T44" fmla="*/ 13 w 169"/>
                <a:gd name="T45" fmla="*/ 106 h 116"/>
                <a:gd name="T46" fmla="*/ 38 w 169"/>
                <a:gd name="T47" fmla="*/ 116 h 116"/>
                <a:gd name="T48" fmla="*/ 63 w 169"/>
                <a:gd name="T49" fmla="*/ 106 h 116"/>
                <a:gd name="T50" fmla="*/ 169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5" y="4"/>
                    <a:pt x="162" y="6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9"/>
                    <a:pt x="150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5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0" y="70"/>
                    <a:pt x="0" y="92"/>
                    <a:pt x="13" y="106"/>
                  </a:cubicBezTo>
                  <a:cubicBezTo>
                    <a:pt x="20" y="113"/>
                    <a:pt x="29" y="116"/>
                    <a:pt x="38" y="116"/>
                  </a:cubicBezTo>
                  <a:cubicBezTo>
                    <a:pt x="48" y="116"/>
                    <a:pt x="57" y="113"/>
                    <a:pt x="63" y="106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928021D8-BE7E-433D-A302-28D02EF9D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154113"/>
              <a:ext cx="192088" cy="61912"/>
            </a:xfrm>
            <a:custGeom>
              <a:avLst/>
              <a:gdLst>
                <a:gd name="T0" fmla="*/ 87 w 110"/>
                <a:gd name="T1" fmla="*/ 35 h 35"/>
                <a:gd name="T2" fmla="*/ 87 w 110"/>
                <a:gd name="T3" fmla="*/ 35 h 35"/>
                <a:gd name="T4" fmla="*/ 87 w 110"/>
                <a:gd name="T5" fmla="*/ 35 h 35"/>
                <a:gd name="T6" fmla="*/ 88 w 110"/>
                <a:gd name="T7" fmla="*/ 35 h 35"/>
                <a:gd name="T8" fmla="*/ 88 w 110"/>
                <a:gd name="T9" fmla="*/ 35 h 35"/>
                <a:gd name="T10" fmla="*/ 88 w 110"/>
                <a:gd name="T11" fmla="*/ 35 h 35"/>
                <a:gd name="T12" fmla="*/ 98 w 110"/>
                <a:gd name="T13" fmla="*/ 33 h 35"/>
                <a:gd name="T14" fmla="*/ 88 w 110"/>
                <a:gd name="T15" fmla="*/ 35 h 35"/>
                <a:gd name="T16" fmla="*/ 98 w 110"/>
                <a:gd name="T17" fmla="*/ 33 h 35"/>
                <a:gd name="T18" fmla="*/ 98 w 110"/>
                <a:gd name="T19" fmla="*/ 33 h 35"/>
                <a:gd name="T20" fmla="*/ 98 w 110"/>
                <a:gd name="T21" fmla="*/ 33 h 35"/>
                <a:gd name="T22" fmla="*/ 98 w 110"/>
                <a:gd name="T23" fmla="*/ 33 h 35"/>
                <a:gd name="T24" fmla="*/ 99 w 110"/>
                <a:gd name="T25" fmla="*/ 33 h 35"/>
                <a:gd name="T26" fmla="*/ 99 w 110"/>
                <a:gd name="T27" fmla="*/ 33 h 35"/>
                <a:gd name="T28" fmla="*/ 99 w 110"/>
                <a:gd name="T29" fmla="*/ 33 h 35"/>
                <a:gd name="T30" fmla="*/ 110 w 110"/>
                <a:gd name="T31" fmla="*/ 26 h 35"/>
                <a:gd name="T32" fmla="*/ 110 w 110"/>
                <a:gd name="T33" fmla="*/ 26 h 35"/>
                <a:gd name="T34" fmla="*/ 110 w 110"/>
                <a:gd name="T35" fmla="*/ 26 h 35"/>
                <a:gd name="T36" fmla="*/ 110 w 110"/>
                <a:gd name="T37" fmla="*/ 25 h 35"/>
                <a:gd name="T38" fmla="*/ 110 w 110"/>
                <a:gd name="T39" fmla="*/ 25 h 35"/>
                <a:gd name="T40" fmla="*/ 110 w 110"/>
                <a:gd name="T41" fmla="*/ 25 h 35"/>
                <a:gd name="T42" fmla="*/ 110 w 110"/>
                <a:gd name="T43" fmla="*/ 25 h 35"/>
                <a:gd name="T44" fmla="*/ 110 w 110"/>
                <a:gd name="T45" fmla="*/ 25 h 35"/>
                <a:gd name="T46" fmla="*/ 110 w 110"/>
                <a:gd name="T47" fmla="*/ 25 h 35"/>
                <a:gd name="T48" fmla="*/ 110 w 110"/>
                <a:gd name="T49" fmla="*/ 25 h 35"/>
                <a:gd name="T50" fmla="*/ 110 w 110"/>
                <a:gd name="T51" fmla="*/ 25 h 35"/>
                <a:gd name="T52" fmla="*/ 110 w 110"/>
                <a:gd name="T53" fmla="*/ 25 h 35"/>
                <a:gd name="T54" fmla="*/ 110 w 110"/>
                <a:gd name="T55" fmla="*/ 25 h 35"/>
                <a:gd name="T56" fmla="*/ 35 w 110"/>
                <a:gd name="T57" fmla="*/ 0 h 35"/>
                <a:gd name="T58" fmla="*/ 0 w 110"/>
                <a:gd name="T59" fmla="*/ 35 h 35"/>
                <a:gd name="T60" fmla="*/ 85 w 110"/>
                <a:gd name="T61" fmla="*/ 35 h 35"/>
                <a:gd name="T62" fmla="*/ 60 w 110"/>
                <a:gd name="T63" fmla="*/ 25 h 35"/>
                <a:gd name="T64" fmla="*/ 3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87" y="35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moveTo>
                    <a:pt x="88" y="35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moveTo>
                    <a:pt x="98" y="33"/>
                  </a:moveTo>
                  <a:cubicBezTo>
                    <a:pt x="95" y="34"/>
                    <a:pt x="91" y="35"/>
                    <a:pt x="88" y="35"/>
                  </a:cubicBezTo>
                  <a:cubicBezTo>
                    <a:pt x="91" y="35"/>
                    <a:pt x="95" y="34"/>
                    <a:pt x="98" y="33"/>
                  </a:cubicBezTo>
                  <a:moveTo>
                    <a:pt x="98" y="33"/>
                  </a:move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moveTo>
                    <a:pt x="99" y="33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moveTo>
                    <a:pt x="110" y="26"/>
                  </a:move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35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6" y="35"/>
                    <a:pt x="67" y="32"/>
                    <a:pt x="60" y="25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E19C89C3-D4DF-42E1-A471-DB75CA366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093788"/>
              <a:ext cx="58738" cy="122237"/>
            </a:xfrm>
            <a:custGeom>
              <a:avLst/>
              <a:gdLst>
                <a:gd name="T0" fmla="*/ 0 w 33"/>
                <a:gd name="T1" fmla="*/ 70 h 70"/>
                <a:gd name="T2" fmla="*/ 0 w 33"/>
                <a:gd name="T3" fmla="*/ 70 h 70"/>
                <a:gd name="T4" fmla="*/ 3 w 33"/>
                <a:gd name="T5" fmla="*/ 70 h 70"/>
                <a:gd name="T6" fmla="*/ 3 w 33"/>
                <a:gd name="T7" fmla="*/ 70 h 70"/>
                <a:gd name="T8" fmla="*/ 3 w 33"/>
                <a:gd name="T9" fmla="*/ 70 h 70"/>
                <a:gd name="T10" fmla="*/ 13 w 33"/>
                <a:gd name="T11" fmla="*/ 68 h 70"/>
                <a:gd name="T12" fmla="*/ 13 w 33"/>
                <a:gd name="T13" fmla="*/ 68 h 70"/>
                <a:gd name="T14" fmla="*/ 13 w 33"/>
                <a:gd name="T15" fmla="*/ 68 h 70"/>
                <a:gd name="T16" fmla="*/ 25 w 33"/>
                <a:gd name="T17" fmla="*/ 61 h 70"/>
                <a:gd name="T18" fmla="*/ 25 w 33"/>
                <a:gd name="T19" fmla="*/ 61 h 70"/>
                <a:gd name="T20" fmla="*/ 25 w 33"/>
                <a:gd name="T21" fmla="*/ 61 h 70"/>
                <a:gd name="T22" fmla="*/ 25 w 33"/>
                <a:gd name="T23" fmla="*/ 60 h 70"/>
                <a:gd name="T24" fmla="*/ 25 w 33"/>
                <a:gd name="T25" fmla="*/ 60 h 70"/>
                <a:gd name="T26" fmla="*/ 25 w 33"/>
                <a:gd name="T27" fmla="*/ 60 h 70"/>
                <a:gd name="T28" fmla="*/ 26 w 33"/>
                <a:gd name="T29" fmla="*/ 60 h 70"/>
                <a:gd name="T30" fmla="*/ 26 w 33"/>
                <a:gd name="T31" fmla="*/ 60 h 70"/>
                <a:gd name="T32" fmla="*/ 26 w 33"/>
                <a:gd name="T33" fmla="*/ 60 h 70"/>
                <a:gd name="T34" fmla="*/ 26 w 33"/>
                <a:gd name="T35" fmla="*/ 59 h 70"/>
                <a:gd name="T36" fmla="*/ 26 w 33"/>
                <a:gd name="T37" fmla="*/ 59 h 70"/>
                <a:gd name="T38" fmla="*/ 26 w 33"/>
                <a:gd name="T39" fmla="*/ 59 h 70"/>
                <a:gd name="T40" fmla="*/ 33 w 33"/>
                <a:gd name="T41" fmla="*/ 49 h 70"/>
                <a:gd name="T42" fmla="*/ 33 w 33"/>
                <a:gd name="T43" fmla="*/ 49 h 70"/>
                <a:gd name="T44" fmla="*/ 33 w 33"/>
                <a:gd name="T45" fmla="*/ 20 h 70"/>
                <a:gd name="T46" fmla="*/ 26 w 33"/>
                <a:gd name="T47" fmla="*/ 11 h 70"/>
                <a:gd name="T48" fmla="*/ 26 w 33"/>
                <a:gd name="T49" fmla="*/ 11 h 70"/>
                <a:gd name="T50" fmla="*/ 26 w 33"/>
                <a:gd name="T51" fmla="*/ 11 h 70"/>
                <a:gd name="T52" fmla="*/ 26 w 33"/>
                <a:gd name="T53" fmla="*/ 11 h 70"/>
                <a:gd name="T54" fmla="*/ 26 w 33"/>
                <a:gd name="T55" fmla="*/ 11 h 70"/>
                <a:gd name="T56" fmla="*/ 25 w 33"/>
                <a:gd name="T57" fmla="*/ 9 h 70"/>
                <a:gd name="T58" fmla="*/ 24 w 33"/>
                <a:gd name="T59" fmla="*/ 9 h 70"/>
                <a:gd name="T60" fmla="*/ 24 w 33"/>
                <a:gd name="T61" fmla="*/ 9 h 70"/>
                <a:gd name="T62" fmla="*/ 24 w 33"/>
                <a:gd name="T63" fmla="*/ 9 h 70"/>
                <a:gd name="T64" fmla="*/ 14 w 33"/>
                <a:gd name="T65" fmla="*/ 2 h 70"/>
                <a:gd name="T66" fmla="*/ 14 w 33"/>
                <a:gd name="T67" fmla="*/ 2 h 70"/>
                <a:gd name="T68" fmla="*/ 14 w 33"/>
                <a:gd name="T69" fmla="*/ 2 h 70"/>
                <a:gd name="T70" fmla="*/ 13 w 33"/>
                <a:gd name="T71" fmla="*/ 2 h 70"/>
                <a:gd name="T72" fmla="*/ 13 w 33"/>
                <a:gd name="T73" fmla="*/ 2 h 70"/>
                <a:gd name="T74" fmla="*/ 3 w 33"/>
                <a:gd name="T75" fmla="*/ 0 h 70"/>
                <a:gd name="T76" fmla="*/ 2 w 33"/>
                <a:gd name="T77" fmla="*/ 0 h 70"/>
                <a:gd name="T78" fmla="*/ 2 w 33"/>
                <a:gd name="T79" fmla="*/ 0 h 70"/>
                <a:gd name="T80" fmla="*/ 0 w 33"/>
                <a:gd name="T81" fmla="*/ 0 h 70"/>
                <a:gd name="T82" fmla="*/ 2 w 3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70">
                  <a:moveTo>
                    <a:pt x="2" y="70"/>
                  </a:moveTo>
                  <a:cubicBezTo>
                    <a:pt x="2" y="70"/>
                    <a:pt x="1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2" y="70"/>
                    <a:pt x="2" y="70"/>
                  </a:cubicBezTo>
                  <a:moveTo>
                    <a:pt x="3" y="70"/>
                  </a:moveTo>
                  <a:cubicBezTo>
                    <a:pt x="3" y="70"/>
                    <a:pt x="2" y="70"/>
                    <a:pt x="2" y="70"/>
                  </a:cubicBezTo>
                  <a:cubicBezTo>
                    <a:pt x="2" y="70"/>
                    <a:pt x="3" y="70"/>
                    <a:pt x="3" y="70"/>
                  </a:cubicBezTo>
                  <a:moveTo>
                    <a:pt x="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1"/>
                    <a:pt x="25" y="61"/>
                  </a:cubicBezTo>
                  <a:cubicBezTo>
                    <a:pt x="25" y="61"/>
                    <a:pt x="25" y="60"/>
                    <a:pt x="25" y="60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3" y="49"/>
                  </a:moveTo>
                  <a:cubicBezTo>
                    <a:pt x="31" y="53"/>
                    <a:pt x="29" y="56"/>
                    <a:pt x="26" y="59"/>
                  </a:cubicBezTo>
                  <a:cubicBezTo>
                    <a:pt x="29" y="56"/>
                    <a:pt x="31" y="53"/>
                    <a:pt x="33" y="49"/>
                  </a:cubicBezTo>
                  <a:moveTo>
                    <a:pt x="33" y="49"/>
                  </a:move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moveTo>
                    <a:pt x="32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moveTo>
                    <a:pt x="26" y="11"/>
                  </a:moveTo>
                  <a:cubicBezTo>
                    <a:pt x="29" y="14"/>
                    <a:pt x="31" y="17"/>
                    <a:pt x="32" y="20"/>
                  </a:cubicBezTo>
                  <a:cubicBezTo>
                    <a:pt x="31" y="17"/>
                    <a:pt x="29" y="14"/>
                    <a:pt x="26" y="11"/>
                  </a:cubicBezTo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5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moveTo>
                    <a:pt x="24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4" y="9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moveTo>
                    <a:pt x="14" y="2"/>
                  </a:moveTo>
                  <a:cubicBezTo>
                    <a:pt x="18" y="4"/>
                    <a:pt x="21" y="6"/>
                    <a:pt x="24" y="9"/>
                  </a:cubicBezTo>
                  <a:cubicBezTo>
                    <a:pt x="21" y="6"/>
                    <a:pt x="17" y="4"/>
                    <a:pt x="14" y="2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10305AE6-9ADB-464D-95FD-EF8FD451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093788"/>
              <a:ext cx="150813" cy="122237"/>
            </a:xfrm>
            <a:custGeom>
              <a:avLst/>
              <a:gdLst>
                <a:gd name="T0" fmla="*/ 50 w 86"/>
                <a:gd name="T1" fmla="*/ 0 h 70"/>
                <a:gd name="T2" fmla="*/ 0 w 86"/>
                <a:gd name="T3" fmla="*/ 35 h 70"/>
                <a:gd name="T4" fmla="*/ 50 w 86"/>
                <a:gd name="T5" fmla="*/ 70 h 70"/>
                <a:gd name="T6" fmla="*/ 52 w 86"/>
                <a:gd name="T7" fmla="*/ 70 h 70"/>
                <a:gd name="T8" fmla="*/ 53 w 86"/>
                <a:gd name="T9" fmla="*/ 70 h 70"/>
                <a:gd name="T10" fmla="*/ 53 w 86"/>
                <a:gd name="T11" fmla="*/ 70 h 70"/>
                <a:gd name="T12" fmla="*/ 63 w 86"/>
                <a:gd name="T13" fmla="*/ 68 h 70"/>
                <a:gd name="T14" fmla="*/ 64 w 86"/>
                <a:gd name="T15" fmla="*/ 68 h 70"/>
                <a:gd name="T16" fmla="*/ 75 w 86"/>
                <a:gd name="T17" fmla="*/ 61 h 70"/>
                <a:gd name="T18" fmla="*/ 75 w 86"/>
                <a:gd name="T19" fmla="*/ 60 h 70"/>
                <a:gd name="T20" fmla="*/ 75 w 86"/>
                <a:gd name="T21" fmla="*/ 60 h 70"/>
                <a:gd name="T22" fmla="*/ 75 w 86"/>
                <a:gd name="T23" fmla="*/ 60 h 70"/>
                <a:gd name="T24" fmla="*/ 75 w 86"/>
                <a:gd name="T25" fmla="*/ 60 h 70"/>
                <a:gd name="T26" fmla="*/ 76 w 86"/>
                <a:gd name="T27" fmla="*/ 60 h 70"/>
                <a:gd name="T28" fmla="*/ 76 w 86"/>
                <a:gd name="T29" fmla="*/ 60 h 70"/>
                <a:gd name="T30" fmla="*/ 76 w 86"/>
                <a:gd name="T31" fmla="*/ 59 h 70"/>
                <a:gd name="T32" fmla="*/ 83 w 86"/>
                <a:gd name="T33" fmla="*/ 49 h 70"/>
                <a:gd name="T34" fmla="*/ 83 w 86"/>
                <a:gd name="T35" fmla="*/ 49 h 70"/>
                <a:gd name="T36" fmla="*/ 83 w 86"/>
                <a:gd name="T37" fmla="*/ 20 h 70"/>
                <a:gd name="T38" fmla="*/ 82 w 86"/>
                <a:gd name="T39" fmla="*/ 20 h 70"/>
                <a:gd name="T40" fmla="*/ 76 w 86"/>
                <a:gd name="T41" fmla="*/ 11 h 70"/>
                <a:gd name="T42" fmla="*/ 76 w 86"/>
                <a:gd name="T43" fmla="*/ 11 h 70"/>
                <a:gd name="T44" fmla="*/ 75 w 86"/>
                <a:gd name="T45" fmla="*/ 10 h 70"/>
                <a:gd name="T46" fmla="*/ 75 w 86"/>
                <a:gd name="T47" fmla="*/ 9 h 70"/>
                <a:gd name="T48" fmla="*/ 75 w 86"/>
                <a:gd name="T49" fmla="*/ 9 h 70"/>
                <a:gd name="T50" fmla="*/ 74 w 86"/>
                <a:gd name="T51" fmla="*/ 9 h 70"/>
                <a:gd name="T52" fmla="*/ 74 w 86"/>
                <a:gd name="T53" fmla="*/ 9 h 70"/>
                <a:gd name="T54" fmla="*/ 64 w 86"/>
                <a:gd name="T55" fmla="*/ 2 h 70"/>
                <a:gd name="T56" fmla="*/ 63 w 86"/>
                <a:gd name="T57" fmla="*/ 2 h 70"/>
                <a:gd name="T58" fmla="*/ 53 w 86"/>
                <a:gd name="T59" fmla="*/ 0 h 70"/>
                <a:gd name="T60" fmla="*/ 53 w 86"/>
                <a:gd name="T61" fmla="*/ 0 h 70"/>
                <a:gd name="T62" fmla="*/ 52 w 86"/>
                <a:gd name="T6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" h="7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2" y="70"/>
                    <a:pt x="52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6" y="70"/>
                    <a:pt x="60" y="69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6"/>
                    <a:pt x="81" y="53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0"/>
                  </a:cubicBezTo>
                  <a:cubicBezTo>
                    <a:pt x="83" y="20"/>
                    <a:pt x="83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7"/>
                    <a:pt x="79" y="14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1" y="6"/>
                    <a:pt x="68" y="4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1"/>
                    <a:pt x="56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419530-7E3D-4D2A-BA6B-D4F60FE99B16}"/>
              </a:ext>
            </a:extLst>
          </p:cNvPr>
          <p:cNvSpPr txBox="1"/>
          <p:nvPr/>
        </p:nvSpPr>
        <p:spPr>
          <a:xfrm>
            <a:off x="5069270" y="3683372"/>
            <a:ext cx="35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If approved, the web app/script will invoke </a:t>
            </a:r>
            <a:r>
              <a:rPr lang="en-US" sz="10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ISE APIs</a:t>
            </a:r>
            <a:r>
              <a:rPr lang="en-US" sz="10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 to change the user’s identity group, resulting to have the requested access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8C673-3DAE-4D43-B77B-425CCB891137}"/>
              </a:ext>
            </a:extLst>
          </p:cNvPr>
          <p:cNvSpPr txBox="1"/>
          <p:nvPr/>
        </p:nvSpPr>
        <p:spPr>
          <a:xfrm>
            <a:off x="732123" y="1454668"/>
            <a:ext cx="2723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The 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ser is to submit a request asking to join a specific identity group that has access to a certain device/s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9C2915-A81D-4DF5-AA01-9CBBC9B9C5AE}"/>
              </a:ext>
            </a:extLst>
          </p:cNvPr>
          <p:cNvGrpSpPr/>
          <p:nvPr/>
        </p:nvGrpSpPr>
        <p:grpSpPr>
          <a:xfrm>
            <a:off x="984599" y="795594"/>
            <a:ext cx="1186211" cy="699005"/>
            <a:chOff x="349027" y="853995"/>
            <a:chExt cx="1186211" cy="6459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0EBBC4-5BB9-4AD9-B054-DE81D6D12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9027" y="853995"/>
              <a:ext cx="507554" cy="5244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AC15D0C-E637-4BC5-AFEE-DF7F9DBD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413" y="875759"/>
              <a:ext cx="617825" cy="624154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055CF96-BAF9-40B5-A77D-FE323981D2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6" t="20158" r="-1006" b="13866"/>
          <a:stretch/>
        </p:blipFill>
        <p:spPr>
          <a:xfrm>
            <a:off x="523339" y="2016752"/>
            <a:ext cx="3476680" cy="223472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440300-9D8B-42F9-A49C-8AD453A34DDE}"/>
              </a:ext>
            </a:extLst>
          </p:cNvPr>
          <p:cNvGrpSpPr/>
          <p:nvPr/>
        </p:nvGrpSpPr>
        <p:grpSpPr>
          <a:xfrm>
            <a:off x="4797245" y="470331"/>
            <a:ext cx="3056307" cy="2486058"/>
            <a:chOff x="3996909" y="733085"/>
            <a:chExt cx="3056307" cy="24860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AF7CEA-0162-4CEB-8F89-8A8846B1280E}"/>
                </a:ext>
              </a:extLst>
            </p:cNvPr>
            <p:cNvSpPr txBox="1"/>
            <p:nvPr/>
          </p:nvSpPr>
          <p:spPr>
            <a:xfrm>
              <a:off x="3996909" y="1228373"/>
              <a:ext cx="30563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</a:rPr>
                <a:t>Admin receives the request details to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</a:rPr>
                <a:t>Approve/Reject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</a:rPr>
                <a:t>(for example: through a Webex chatbot)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6845326-5AA1-44ED-87D4-DA370F2E3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33" t="3851" b="3929"/>
            <a:stretch/>
          </p:blipFill>
          <p:spPr>
            <a:xfrm>
              <a:off x="4176946" y="1757353"/>
              <a:ext cx="2741831" cy="146179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D71B6D-DA02-4A5D-995C-F6EB65CB1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50555" y="733085"/>
              <a:ext cx="507554" cy="524435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DB39D0-EA3D-4364-8967-799016D1DC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6521" y="785031"/>
              <a:ext cx="419402" cy="420542"/>
              <a:chOff x="1332689" y="3372340"/>
              <a:chExt cx="783464" cy="785594"/>
            </a:xfrm>
          </p:grpSpPr>
          <p:sp>
            <p:nvSpPr>
              <p:cNvPr id="30" name="Moon 29">
                <a:extLst>
                  <a:ext uri="{FF2B5EF4-FFF2-40B4-BE49-F238E27FC236}">
                    <a16:creationId xmlns:a16="http://schemas.microsoft.com/office/drawing/2014/main" id="{4D7E0818-676E-4641-A238-8C0E280528D9}"/>
                  </a:ext>
                </a:extLst>
              </p:cNvPr>
              <p:cNvSpPr/>
              <p:nvPr/>
            </p:nvSpPr>
            <p:spPr>
              <a:xfrm rot="13137130">
                <a:off x="1683775" y="3565939"/>
                <a:ext cx="342452" cy="565025"/>
              </a:xfrm>
              <a:prstGeom prst="moon">
                <a:avLst>
                  <a:gd name="adj" fmla="val 4676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A049B-D09E-45CB-8861-446BE2860928}"/>
                  </a:ext>
                </a:extLst>
              </p:cNvPr>
              <p:cNvGrpSpPr/>
              <p:nvPr/>
            </p:nvGrpSpPr>
            <p:grpSpPr>
              <a:xfrm>
                <a:off x="1332689" y="3372340"/>
                <a:ext cx="783464" cy="785594"/>
                <a:chOff x="2856888" y="949820"/>
                <a:chExt cx="3434223" cy="3429327"/>
              </a:xfrm>
            </p:grpSpPr>
            <p:sp>
              <p:nvSpPr>
                <p:cNvPr id="32" name="AutoShape 28">
                  <a:extLst>
                    <a:ext uri="{FF2B5EF4-FFF2-40B4-BE49-F238E27FC236}">
                      <a16:creationId xmlns:a16="http://schemas.microsoft.com/office/drawing/2014/main" id="{0BB22C38-E083-48DD-8464-6F0D8B567B0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 flipH="1">
                  <a:off x="2856888" y="952268"/>
                  <a:ext cx="3434223" cy="34268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186036D1-E48D-49A7-83B4-E1F1F066E4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4575223" y="949820"/>
                  <a:ext cx="1626544" cy="1353617"/>
                </a:xfrm>
                <a:custGeom>
                  <a:avLst/>
                  <a:gdLst>
                    <a:gd name="T0" fmla="*/ 178 w 561"/>
                    <a:gd name="T1" fmla="*/ 466 h 467"/>
                    <a:gd name="T2" fmla="*/ 178 w 561"/>
                    <a:gd name="T3" fmla="*/ 466 h 467"/>
                    <a:gd name="T4" fmla="*/ 178 w 561"/>
                    <a:gd name="T5" fmla="*/ 466 h 467"/>
                    <a:gd name="T6" fmla="*/ 178 w 561"/>
                    <a:gd name="T7" fmla="*/ 467 h 467"/>
                    <a:gd name="T8" fmla="*/ 178 w 561"/>
                    <a:gd name="T9" fmla="*/ 466 h 467"/>
                    <a:gd name="T10" fmla="*/ 561 w 561"/>
                    <a:gd name="T11" fmla="*/ 0 h 467"/>
                    <a:gd name="T12" fmla="*/ 375 w 561"/>
                    <a:gd name="T13" fmla="*/ 29 h 467"/>
                    <a:gd name="T14" fmla="*/ 144 w 561"/>
                    <a:gd name="T15" fmla="*/ 171 h 467"/>
                    <a:gd name="T16" fmla="*/ 0 w 561"/>
                    <a:gd name="T17" fmla="*/ 408 h 467"/>
                    <a:gd name="T18" fmla="*/ 89 w 561"/>
                    <a:gd name="T19" fmla="*/ 343 h 467"/>
                    <a:gd name="T20" fmla="*/ 118 w 561"/>
                    <a:gd name="T21" fmla="*/ 348 h 467"/>
                    <a:gd name="T22" fmla="*/ 178 w 561"/>
                    <a:gd name="T23" fmla="*/ 466 h 467"/>
                    <a:gd name="T24" fmla="*/ 237 w 561"/>
                    <a:gd name="T25" fmla="*/ 351 h 467"/>
                    <a:gd name="T26" fmla="*/ 376 w 561"/>
                    <a:gd name="T27" fmla="*/ 232 h 467"/>
                    <a:gd name="T28" fmla="*/ 561 w 561"/>
                    <a:gd name="T29" fmla="*/ 188 h 467"/>
                    <a:gd name="T30" fmla="*/ 561 w 561"/>
                    <a:gd name="T31" fmla="*/ 188 h 467"/>
                    <a:gd name="T32" fmla="*/ 561 w 561"/>
                    <a:gd name="T33" fmla="*/ 188 h 467"/>
                    <a:gd name="T34" fmla="*/ 467 w 561"/>
                    <a:gd name="T35" fmla="*/ 94 h 467"/>
                    <a:gd name="T36" fmla="*/ 561 w 561"/>
                    <a:gd name="T37" fmla="*/ 0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1" h="467">
                      <a:moveTo>
                        <a:pt x="178" y="466"/>
                      </a:moveTo>
                      <a:cubicBezTo>
                        <a:pt x="178" y="466"/>
                        <a:pt x="178" y="466"/>
                        <a:pt x="178" y="466"/>
                      </a:cubicBezTo>
                      <a:cubicBezTo>
                        <a:pt x="178" y="466"/>
                        <a:pt x="178" y="466"/>
                        <a:pt x="178" y="466"/>
                      </a:cubicBezTo>
                      <a:cubicBezTo>
                        <a:pt x="178" y="466"/>
                        <a:pt x="178" y="466"/>
                        <a:pt x="178" y="467"/>
                      </a:cubicBezTo>
                      <a:cubicBezTo>
                        <a:pt x="178" y="466"/>
                        <a:pt x="178" y="466"/>
                        <a:pt x="178" y="466"/>
                      </a:cubicBezTo>
                      <a:moveTo>
                        <a:pt x="561" y="0"/>
                      </a:moveTo>
                      <a:cubicBezTo>
                        <a:pt x="497" y="0"/>
                        <a:pt x="434" y="10"/>
                        <a:pt x="375" y="29"/>
                      </a:cubicBezTo>
                      <a:cubicBezTo>
                        <a:pt x="287" y="57"/>
                        <a:pt x="208" y="106"/>
                        <a:pt x="144" y="171"/>
                      </a:cubicBezTo>
                      <a:cubicBezTo>
                        <a:pt x="79" y="235"/>
                        <a:pt x="29" y="316"/>
                        <a:pt x="0" y="408"/>
                      </a:cubicBezTo>
                      <a:cubicBezTo>
                        <a:pt x="13" y="368"/>
                        <a:pt x="49" y="343"/>
                        <a:pt x="89" y="343"/>
                      </a:cubicBezTo>
                      <a:cubicBezTo>
                        <a:pt x="98" y="343"/>
                        <a:pt x="108" y="345"/>
                        <a:pt x="118" y="348"/>
                      </a:cubicBezTo>
                      <a:cubicBezTo>
                        <a:pt x="167" y="364"/>
                        <a:pt x="194" y="417"/>
                        <a:pt x="178" y="466"/>
                      </a:cubicBezTo>
                      <a:cubicBezTo>
                        <a:pt x="192" y="423"/>
                        <a:pt x="212" y="385"/>
                        <a:pt x="237" y="351"/>
                      </a:cubicBezTo>
                      <a:cubicBezTo>
                        <a:pt x="273" y="300"/>
                        <a:pt x="321" y="259"/>
                        <a:pt x="376" y="232"/>
                      </a:cubicBezTo>
                      <a:cubicBezTo>
                        <a:pt x="431" y="204"/>
                        <a:pt x="493" y="188"/>
                        <a:pt x="561" y="188"/>
                      </a:cubicBezTo>
                      <a:cubicBezTo>
                        <a:pt x="561" y="188"/>
                        <a:pt x="561" y="188"/>
                        <a:pt x="561" y="188"/>
                      </a:cubicBezTo>
                      <a:cubicBezTo>
                        <a:pt x="561" y="188"/>
                        <a:pt x="561" y="188"/>
                        <a:pt x="561" y="188"/>
                      </a:cubicBezTo>
                      <a:cubicBezTo>
                        <a:pt x="509" y="188"/>
                        <a:pt x="467" y="146"/>
                        <a:pt x="467" y="94"/>
                      </a:cubicBezTo>
                      <a:cubicBezTo>
                        <a:pt x="467" y="42"/>
                        <a:pt x="509" y="0"/>
                        <a:pt x="561" y="0"/>
                      </a:cubicBezTo>
                    </a:path>
                  </a:pathLst>
                </a:custGeom>
                <a:solidFill>
                  <a:schemeClr val="accent5"/>
                </a:solidFill>
                <a:ln w="12700">
                  <a:solidFill>
                    <a:schemeClr val="accent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C6020DD4-7D3D-4BAE-8016-BEF4183EE9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5261823" y="2132093"/>
                  <a:ext cx="1029288" cy="1914157"/>
                </a:xfrm>
                <a:custGeom>
                  <a:avLst/>
                  <a:gdLst>
                    <a:gd name="T0" fmla="*/ 209 w 355"/>
                    <a:gd name="T1" fmla="*/ 58 h 660"/>
                    <a:gd name="T2" fmla="*/ 209 w 355"/>
                    <a:gd name="T3" fmla="*/ 58 h 660"/>
                    <a:gd name="T4" fmla="*/ 209 w 355"/>
                    <a:gd name="T5" fmla="*/ 58 h 660"/>
                    <a:gd name="T6" fmla="*/ 209 w 355"/>
                    <a:gd name="T7" fmla="*/ 58 h 660"/>
                    <a:gd name="T8" fmla="*/ 31 w 355"/>
                    <a:gd name="T9" fmla="*/ 0 h 660"/>
                    <a:gd name="T10" fmla="*/ 30 w 355"/>
                    <a:gd name="T11" fmla="*/ 0 h 660"/>
                    <a:gd name="T12" fmla="*/ 0 w 355"/>
                    <a:gd name="T13" fmla="*/ 187 h 660"/>
                    <a:gd name="T14" fmla="*/ 64 w 355"/>
                    <a:gd name="T15" fmla="*/ 451 h 660"/>
                    <a:gd name="T16" fmla="*/ 245 w 355"/>
                    <a:gd name="T17" fmla="*/ 660 h 660"/>
                    <a:gd name="T18" fmla="*/ 245 w 355"/>
                    <a:gd name="T19" fmla="*/ 660 h 660"/>
                    <a:gd name="T20" fmla="*/ 245 w 355"/>
                    <a:gd name="T21" fmla="*/ 660 h 660"/>
                    <a:gd name="T22" fmla="*/ 224 w 355"/>
                    <a:gd name="T23" fmla="*/ 529 h 660"/>
                    <a:gd name="T24" fmla="*/ 300 w 355"/>
                    <a:gd name="T25" fmla="*/ 490 h 660"/>
                    <a:gd name="T26" fmla="*/ 355 w 355"/>
                    <a:gd name="T27" fmla="*/ 508 h 660"/>
                    <a:gd name="T28" fmla="*/ 231 w 355"/>
                    <a:gd name="T29" fmla="*/ 365 h 660"/>
                    <a:gd name="T30" fmla="*/ 188 w 355"/>
                    <a:gd name="T31" fmla="*/ 187 h 660"/>
                    <a:gd name="T32" fmla="*/ 209 w 355"/>
                    <a:gd name="T33" fmla="*/ 59 h 660"/>
                    <a:gd name="T34" fmla="*/ 120 w 355"/>
                    <a:gd name="T35" fmla="*/ 123 h 660"/>
                    <a:gd name="T36" fmla="*/ 91 w 355"/>
                    <a:gd name="T37" fmla="*/ 119 h 660"/>
                    <a:gd name="T38" fmla="*/ 30 w 355"/>
                    <a:gd name="T39" fmla="*/ 0 h 660"/>
                    <a:gd name="T40" fmla="*/ 31 w 355"/>
                    <a:gd name="T41" fmla="*/ 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5" h="660">
                      <a:moveTo>
                        <a:pt x="209" y="58"/>
                      </a:moveTo>
                      <a:cubicBezTo>
                        <a:pt x="209" y="58"/>
                        <a:pt x="209" y="58"/>
                        <a:pt x="209" y="58"/>
                      </a:cubicBezTo>
                      <a:cubicBezTo>
                        <a:pt x="209" y="58"/>
                        <a:pt x="209" y="58"/>
                        <a:pt x="209" y="58"/>
                      </a:cubicBezTo>
                      <a:cubicBezTo>
                        <a:pt x="209" y="58"/>
                        <a:pt x="209" y="58"/>
                        <a:pt x="209" y="58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0" y="62"/>
                        <a:pt x="0" y="125"/>
                        <a:pt x="0" y="187"/>
                      </a:cubicBezTo>
                      <a:cubicBezTo>
                        <a:pt x="0" y="279"/>
                        <a:pt x="22" y="369"/>
                        <a:pt x="64" y="451"/>
                      </a:cubicBezTo>
                      <a:cubicBezTo>
                        <a:pt x="105" y="532"/>
                        <a:pt x="167" y="604"/>
                        <a:pt x="245" y="660"/>
                      </a:cubicBezTo>
                      <a:cubicBezTo>
                        <a:pt x="245" y="660"/>
                        <a:pt x="245" y="660"/>
                        <a:pt x="245" y="660"/>
                      </a:cubicBezTo>
                      <a:cubicBezTo>
                        <a:pt x="245" y="660"/>
                        <a:pt x="245" y="660"/>
                        <a:pt x="245" y="660"/>
                      </a:cubicBezTo>
                      <a:cubicBezTo>
                        <a:pt x="203" y="630"/>
                        <a:pt x="194" y="571"/>
                        <a:pt x="224" y="529"/>
                      </a:cubicBezTo>
                      <a:cubicBezTo>
                        <a:pt x="242" y="504"/>
                        <a:pt x="271" y="490"/>
                        <a:pt x="300" y="490"/>
                      </a:cubicBezTo>
                      <a:cubicBezTo>
                        <a:pt x="319" y="490"/>
                        <a:pt x="339" y="496"/>
                        <a:pt x="355" y="508"/>
                      </a:cubicBezTo>
                      <a:cubicBezTo>
                        <a:pt x="301" y="469"/>
                        <a:pt x="259" y="419"/>
                        <a:pt x="231" y="365"/>
                      </a:cubicBezTo>
                      <a:cubicBezTo>
                        <a:pt x="203" y="310"/>
                        <a:pt x="188" y="250"/>
                        <a:pt x="188" y="187"/>
                      </a:cubicBezTo>
                      <a:cubicBezTo>
                        <a:pt x="188" y="145"/>
                        <a:pt x="195" y="102"/>
                        <a:pt x="209" y="59"/>
                      </a:cubicBezTo>
                      <a:cubicBezTo>
                        <a:pt x="196" y="98"/>
                        <a:pt x="159" y="123"/>
                        <a:pt x="120" y="123"/>
                      </a:cubicBezTo>
                      <a:cubicBezTo>
                        <a:pt x="110" y="123"/>
                        <a:pt x="100" y="122"/>
                        <a:pt x="91" y="119"/>
                      </a:cubicBezTo>
                      <a:cubicBezTo>
                        <a:pt x="41" y="103"/>
                        <a:pt x="14" y="50"/>
                        <a:pt x="30" y="0"/>
                      </a:cubicBezTo>
                      <a:cubicBezTo>
                        <a:pt x="30" y="0"/>
                        <a:pt x="30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 w="12700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E3B045AC-9C0B-441C-8C23-70B6DD808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638780" y="1943615"/>
                  <a:ext cx="611943" cy="544629"/>
                </a:xfrm>
                <a:custGeom>
                  <a:avLst/>
                  <a:gdLst>
                    <a:gd name="T0" fmla="*/ 106 w 211"/>
                    <a:gd name="T1" fmla="*/ 0 h 188"/>
                    <a:gd name="T2" fmla="*/ 17 w 211"/>
                    <a:gd name="T3" fmla="*/ 65 h 188"/>
                    <a:gd name="T4" fmla="*/ 16 w 211"/>
                    <a:gd name="T5" fmla="*/ 65 h 188"/>
                    <a:gd name="T6" fmla="*/ 77 w 211"/>
                    <a:gd name="T7" fmla="*/ 184 h 188"/>
                    <a:gd name="T8" fmla="*/ 106 w 211"/>
                    <a:gd name="T9" fmla="*/ 188 h 188"/>
                    <a:gd name="T10" fmla="*/ 195 w 211"/>
                    <a:gd name="T11" fmla="*/ 124 h 188"/>
                    <a:gd name="T12" fmla="*/ 195 w 211"/>
                    <a:gd name="T13" fmla="*/ 123 h 188"/>
                    <a:gd name="T14" fmla="*/ 195 w 211"/>
                    <a:gd name="T15" fmla="*/ 123 h 188"/>
                    <a:gd name="T16" fmla="*/ 195 w 211"/>
                    <a:gd name="T17" fmla="*/ 123 h 188"/>
                    <a:gd name="T18" fmla="*/ 195 w 211"/>
                    <a:gd name="T19" fmla="*/ 123 h 188"/>
                    <a:gd name="T20" fmla="*/ 135 w 211"/>
                    <a:gd name="T21" fmla="*/ 5 h 188"/>
                    <a:gd name="T22" fmla="*/ 106 w 211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1" h="188">
                      <a:moveTo>
                        <a:pt x="106" y="0"/>
                      </a:moveTo>
                      <a:cubicBezTo>
                        <a:pt x="66" y="0"/>
                        <a:pt x="30" y="25"/>
                        <a:pt x="17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0" y="115"/>
                        <a:pt x="27" y="168"/>
                        <a:pt x="77" y="184"/>
                      </a:cubicBezTo>
                      <a:cubicBezTo>
                        <a:pt x="86" y="187"/>
                        <a:pt x="96" y="188"/>
                        <a:pt x="106" y="188"/>
                      </a:cubicBezTo>
                      <a:cubicBezTo>
                        <a:pt x="145" y="188"/>
                        <a:pt x="182" y="163"/>
                        <a:pt x="195" y="124"/>
                      </a:cubicBezTo>
                      <a:cubicBezTo>
                        <a:pt x="195" y="123"/>
                        <a:pt x="195" y="123"/>
                        <a:pt x="195" y="123"/>
                      </a:cubicBezTo>
                      <a:cubicBezTo>
                        <a:pt x="195" y="123"/>
                        <a:pt x="195" y="123"/>
                        <a:pt x="195" y="123"/>
                      </a:cubicBezTo>
                      <a:cubicBezTo>
                        <a:pt x="195" y="123"/>
                        <a:pt x="195" y="123"/>
                        <a:pt x="195" y="123"/>
                      </a:cubicBezTo>
                      <a:cubicBezTo>
                        <a:pt x="195" y="123"/>
                        <a:pt x="195" y="123"/>
                        <a:pt x="195" y="123"/>
                      </a:cubicBezTo>
                      <a:cubicBezTo>
                        <a:pt x="211" y="74"/>
                        <a:pt x="184" y="21"/>
                        <a:pt x="135" y="5"/>
                      </a:cubicBezTo>
                      <a:cubicBezTo>
                        <a:pt x="125" y="2"/>
                        <a:pt x="115" y="0"/>
                        <a:pt x="106" y="0"/>
                      </a:cubicBezTo>
                    </a:path>
                  </a:pathLst>
                </a:custGeom>
                <a:solidFill>
                  <a:schemeClr val="accent3"/>
                </a:solidFill>
                <a:ln w="12700">
                  <a:solidFill>
                    <a:schemeClr val="accent3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F761B351-CF82-44DC-B101-9052C9270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70413" y="3605651"/>
                  <a:ext cx="2010844" cy="773496"/>
                </a:xfrm>
                <a:custGeom>
                  <a:avLst/>
                  <a:gdLst>
                    <a:gd name="T0" fmla="*/ 584 w 694"/>
                    <a:gd name="T1" fmla="*/ 0 h 267"/>
                    <a:gd name="T2" fmla="*/ 468 w 694"/>
                    <a:gd name="T3" fmla="*/ 60 h 267"/>
                    <a:gd name="T4" fmla="*/ 347 w 694"/>
                    <a:gd name="T5" fmla="*/ 79 h 267"/>
                    <a:gd name="T6" fmla="*/ 226 w 694"/>
                    <a:gd name="T7" fmla="*/ 60 h 267"/>
                    <a:gd name="T8" fmla="*/ 110 w 694"/>
                    <a:gd name="T9" fmla="*/ 0 h 267"/>
                    <a:gd name="T10" fmla="*/ 110 w 694"/>
                    <a:gd name="T11" fmla="*/ 0 h 267"/>
                    <a:gd name="T12" fmla="*/ 110 w 694"/>
                    <a:gd name="T13" fmla="*/ 0 h 267"/>
                    <a:gd name="T14" fmla="*/ 131 w 694"/>
                    <a:gd name="T15" fmla="*/ 132 h 267"/>
                    <a:gd name="T16" fmla="*/ 55 w 694"/>
                    <a:gd name="T17" fmla="*/ 170 h 267"/>
                    <a:gd name="T18" fmla="*/ 0 w 694"/>
                    <a:gd name="T19" fmla="*/ 152 h 267"/>
                    <a:gd name="T20" fmla="*/ 167 w 694"/>
                    <a:gd name="T21" fmla="*/ 238 h 267"/>
                    <a:gd name="T22" fmla="*/ 347 w 694"/>
                    <a:gd name="T23" fmla="*/ 267 h 267"/>
                    <a:gd name="T24" fmla="*/ 347 w 694"/>
                    <a:gd name="T25" fmla="*/ 267 h 267"/>
                    <a:gd name="T26" fmla="*/ 527 w 694"/>
                    <a:gd name="T27" fmla="*/ 238 h 267"/>
                    <a:gd name="T28" fmla="*/ 694 w 694"/>
                    <a:gd name="T29" fmla="*/ 153 h 267"/>
                    <a:gd name="T30" fmla="*/ 639 w 694"/>
                    <a:gd name="T31" fmla="*/ 170 h 267"/>
                    <a:gd name="T32" fmla="*/ 563 w 694"/>
                    <a:gd name="T33" fmla="*/ 132 h 267"/>
                    <a:gd name="T34" fmla="*/ 584 w 694"/>
                    <a:gd name="T35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4" h="267">
                      <a:moveTo>
                        <a:pt x="584" y="0"/>
                      </a:moveTo>
                      <a:cubicBezTo>
                        <a:pt x="547" y="27"/>
                        <a:pt x="508" y="47"/>
                        <a:pt x="468" y="60"/>
                      </a:cubicBezTo>
                      <a:cubicBezTo>
                        <a:pt x="429" y="73"/>
                        <a:pt x="388" y="79"/>
                        <a:pt x="347" y="79"/>
                      </a:cubicBezTo>
                      <a:cubicBezTo>
                        <a:pt x="306" y="79"/>
                        <a:pt x="265" y="73"/>
                        <a:pt x="226" y="60"/>
                      </a:cubicBezTo>
                      <a:cubicBezTo>
                        <a:pt x="186" y="47"/>
                        <a:pt x="147" y="27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52" y="31"/>
                        <a:pt x="162" y="90"/>
                        <a:pt x="131" y="132"/>
                      </a:cubicBezTo>
                      <a:cubicBezTo>
                        <a:pt x="113" y="157"/>
                        <a:pt x="84" y="170"/>
                        <a:pt x="55" y="170"/>
                      </a:cubicBezTo>
                      <a:cubicBezTo>
                        <a:pt x="36" y="170"/>
                        <a:pt x="17" y="165"/>
                        <a:pt x="0" y="152"/>
                      </a:cubicBezTo>
                      <a:cubicBezTo>
                        <a:pt x="52" y="190"/>
                        <a:pt x="108" y="219"/>
                        <a:pt x="167" y="238"/>
                      </a:cubicBezTo>
                      <a:cubicBezTo>
                        <a:pt x="226" y="257"/>
                        <a:pt x="286" y="267"/>
                        <a:pt x="347" y="267"/>
                      </a:cubicBezTo>
                      <a:cubicBezTo>
                        <a:pt x="347" y="267"/>
                        <a:pt x="347" y="267"/>
                        <a:pt x="347" y="267"/>
                      </a:cubicBezTo>
                      <a:cubicBezTo>
                        <a:pt x="408" y="267"/>
                        <a:pt x="468" y="257"/>
                        <a:pt x="527" y="238"/>
                      </a:cubicBezTo>
                      <a:cubicBezTo>
                        <a:pt x="585" y="219"/>
                        <a:pt x="642" y="190"/>
                        <a:pt x="694" y="153"/>
                      </a:cubicBezTo>
                      <a:cubicBezTo>
                        <a:pt x="677" y="165"/>
                        <a:pt x="658" y="170"/>
                        <a:pt x="639" y="170"/>
                      </a:cubicBezTo>
                      <a:cubicBezTo>
                        <a:pt x="610" y="170"/>
                        <a:pt x="581" y="157"/>
                        <a:pt x="563" y="132"/>
                      </a:cubicBezTo>
                      <a:cubicBezTo>
                        <a:pt x="532" y="90"/>
                        <a:pt x="542" y="31"/>
                        <a:pt x="584" y="0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9CCAAC35-6F16-44D5-9EFC-0153BF6BE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111285" y="3553024"/>
                  <a:ext cx="618062" cy="544629"/>
                </a:xfrm>
                <a:custGeom>
                  <a:avLst/>
                  <a:gdLst>
                    <a:gd name="T0" fmla="*/ 106 w 213"/>
                    <a:gd name="T1" fmla="*/ 0 h 188"/>
                    <a:gd name="T2" fmla="*/ 30 w 213"/>
                    <a:gd name="T3" fmla="*/ 39 h 188"/>
                    <a:gd name="T4" fmla="*/ 51 w 213"/>
                    <a:gd name="T5" fmla="*/ 170 h 188"/>
                    <a:gd name="T6" fmla="*/ 51 w 213"/>
                    <a:gd name="T7" fmla="*/ 170 h 188"/>
                    <a:gd name="T8" fmla="*/ 106 w 213"/>
                    <a:gd name="T9" fmla="*/ 188 h 188"/>
                    <a:gd name="T10" fmla="*/ 182 w 213"/>
                    <a:gd name="T11" fmla="*/ 150 h 188"/>
                    <a:gd name="T12" fmla="*/ 161 w 213"/>
                    <a:gd name="T13" fmla="*/ 18 h 188"/>
                    <a:gd name="T14" fmla="*/ 161 w 213"/>
                    <a:gd name="T15" fmla="*/ 18 h 188"/>
                    <a:gd name="T16" fmla="*/ 106 w 213"/>
                    <a:gd name="T17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88">
                      <a:moveTo>
                        <a:pt x="106" y="0"/>
                      </a:moveTo>
                      <a:cubicBezTo>
                        <a:pt x="77" y="0"/>
                        <a:pt x="48" y="14"/>
                        <a:pt x="30" y="39"/>
                      </a:cubicBezTo>
                      <a:cubicBezTo>
                        <a:pt x="0" y="81"/>
                        <a:pt x="9" y="140"/>
                        <a:pt x="51" y="170"/>
                      </a:cubicBezTo>
                      <a:cubicBezTo>
                        <a:pt x="51" y="170"/>
                        <a:pt x="51" y="170"/>
                        <a:pt x="51" y="170"/>
                      </a:cubicBezTo>
                      <a:cubicBezTo>
                        <a:pt x="68" y="183"/>
                        <a:pt x="87" y="188"/>
                        <a:pt x="106" y="188"/>
                      </a:cubicBezTo>
                      <a:cubicBezTo>
                        <a:pt x="135" y="188"/>
                        <a:pt x="164" y="175"/>
                        <a:pt x="182" y="150"/>
                      </a:cubicBezTo>
                      <a:cubicBezTo>
                        <a:pt x="213" y="108"/>
                        <a:pt x="203" y="49"/>
                        <a:pt x="161" y="18"/>
                      </a:cubicBezTo>
                      <a:cubicBezTo>
                        <a:pt x="161" y="18"/>
                        <a:pt x="161" y="18"/>
                        <a:pt x="161" y="18"/>
                      </a:cubicBezTo>
                      <a:cubicBezTo>
                        <a:pt x="145" y="6"/>
                        <a:pt x="125" y="0"/>
                        <a:pt x="106" y="0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ADFBFF2-CA90-4D53-97E5-4BFEBE403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46232" y="949820"/>
                  <a:ext cx="1628992" cy="1351169"/>
                </a:xfrm>
                <a:custGeom>
                  <a:avLst/>
                  <a:gdLst>
                    <a:gd name="T0" fmla="*/ 0 w 562"/>
                    <a:gd name="T1" fmla="*/ 0 h 466"/>
                    <a:gd name="T2" fmla="*/ 0 w 562"/>
                    <a:gd name="T3" fmla="*/ 0 h 466"/>
                    <a:gd name="T4" fmla="*/ 0 w 562"/>
                    <a:gd name="T5" fmla="*/ 0 h 466"/>
                    <a:gd name="T6" fmla="*/ 0 w 562"/>
                    <a:gd name="T7" fmla="*/ 0 h 466"/>
                    <a:gd name="T8" fmla="*/ 94 w 562"/>
                    <a:gd name="T9" fmla="*/ 94 h 466"/>
                    <a:gd name="T10" fmla="*/ 0 w 562"/>
                    <a:gd name="T11" fmla="*/ 188 h 466"/>
                    <a:gd name="T12" fmla="*/ 128 w 562"/>
                    <a:gd name="T13" fmla="*/ 208 h 466"/>
                    <a:gd name="T14" fmla="*/ 284 w 562"/>
                    <a:gd name="T15" fmla="*/ 303 h 466"/>
                    <a:gd name="T16" fmla="*/ 383 w 562"/>
                    <a:gd name="T17" fmla="*/ 466 h 466"/>
                    <a:gd name="T18" fmla="*/ 383 w 562"/>
                    <a:gd name="T19" fmla="*/ 466 h 466"/>
                    <a:gd name="T20" fmla="*/ 383 w 562"/>
                    <a:gd name="T21" fmla="*/ 466 h 466"/>
                    <a:gd name="T22" fmla="*/ 443 w 562"/>
                    <a:gd name="T23" fmla="*/ 348 h 466"/>
                    <a:gd name="T24" fmla="*/ 472 w 562"/>
                    <a:gd name="T25" fmla="*/ 343 h 466"/>
                    <a:gd name="T26" fmla="*/ 562 w 562"/>
                    <a:gd name="T27" fmla="*/ 408 h 466"/>
                    <a:gd name="T28" fmla="*/ 477 w 562"/>
                    <a:gd name="T29" fmla="*/ 241 h 466"/>
                    <a:gd name="T30" fmla="*/ 270 w 562"/>
                    <a:gd name="T31" fmla="*/ 64 h 466"/>
                    <a:gd name="T32" fmla="*/ 0 w 56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62" h="46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94" y="42"/>
                        <a:pt x="94" y="94"/>
                      </a:cubicBezTo>
                      <a:cubicBezTo>
                        <a:pt x="94" y="146"/>
                        <a:pt x="52" y="188"/>
                        <a:pt x="0" y="188"/>
                      </a:cubicBezTo>
                      <a:cubicBezTo>
                        <a:pt x="45" y="188"/>
                        <a:pt x="88" y="195"/>
                        <a:pt x="128" y="208"/>
                      </a:cubicBezTo>
                      <a:cubicBezTo>
                        <a:pt x="188" y="227"/>
                        <a:pt x="241" y="260"/>
                        <a:pt x="284" y="303"/>
                      </a:cubicBezTo>
                      <a:cubicBezTo>
                        <a:pt x="328" y="347"/>
                        <a:pt x="362" y="402"/>
                        <a:pt x="383" y="466"/>
                      </a:cubicBezTo>
                      <a:cubicBezTo>
                        <a:pt x="383" y="466"/>
                        <a:pt x="383" y="466"/>
                        <a:pt x="383" y="466"/>
                      </a:cubicBezTo>
                      <a:cubicBezTo>
                        <a:pt x="383" y="466"/>
                        <a:pt x="383" y="466"/>
                        <a:pt x="383" y="466"/>
                      </a:cubicBezTo>
                      <a:cubicBezTo>
                        <a:pt x="367" y="417"/>
                        <a:pt x="394" y="364"/>
                        <a:pt x="443" y="348"/>
                      </a:cubicBezTo>
                      <a:cubicBezTo>
                        <a:pt x="453" y="345"/>
                        <a:pt x="463" y="343"/>
                        <a:pt x="472" y="343"/>
                      </a:cubicBezTo>
                      <a:cubicBezTo>
                        <a:pt x="512" y="343"/>
                        <a:pt x="549" y="368"/>
                        <a:pt x="562" y="408"/>
                      </a:cubicBezTo>
                      <a:cubicBezTo>
                        <a:pt x="542" y="347"/>
                        <a:pt x="513" y="291"/>
                        <a:pt x="477" y="241"/>
                      </a:cubicBezTo>
                      <a:cubicBezTo>
                        <a:pt x="423" y="166"/>
                        <a:pt x="352" y="105"/>
                        <a:pt x="270" y="64"/>
                      </a:cubicBezTo>
                      <a:cubicBezTo>
                        <a:pt x="189" y="22"/>
                        <a:pt x="97" y="0"/>
                        <a:pt x="0" y="0"/>
                      </a:cubicBezTo>
                    </a:path>
                  </a:pathLst>
                </a:custGeom>
                <a:solidFill>
                  <a:srgbClr val="D641D8"/>
                </a:solidFill>
                <a:ln w="9525">
                  <a:solidFill>
                    <a:srgbClr val="D641D8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9377423B-8755-4939-8537-578256B4E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303521" y="949820"/>
                  <a:ext cx="544629" cy="544629"/>
                </a:xfrm>
                <a:custGeom>
                  <a:avLst/>
                  <a:gdLst>
                    <a:gd name="T0" fmla="*/ 94 w 188"/>
                    <a:gd name="T1" fmla="*/ 0 h 188"/>
                    <a:gd name="T2" fmla="*/ 94 w 188"/>
                    <a:gd name="T3" fmla="*/ 0 h 188"/>
                    <a:gd name="T4" fmla="*/ 0 w 188"/>
                    <a:gd name="T5" fmla="*/ 94 h 188"/>
                    <a:gd name="T6" fmla="*/ 94 w 188"/>
                    <a:gd name="T7" fmla="*/ 188 h 188"/>
                    <a:gd name="T8" fmla="*/ 94 w 188"/>
                    <a:gd name="T9" fmla="*/ 188 h 188"/>
                    <a:gd name="T10" fmla="*/ 188 w 188"/>
                    <a:gd name="T11" fmla="*/ 94 h 188"/>
                    <a:gd name="T12" fmla="*/ 94 w 188"/>
                    <a:gd name="T1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8" h="188">
                      <a:moveTo>
                        <a:pt x="94" y="0"/>
                      </a:move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94" y="188"/>
                        <a:pt x="94" y="188"/>
                        <a:pt x="94" y="188"/>
                      </a:cubicBezTo>
                      <a:cubicBezTo>
                        <a:pt x="146" y="188"/>
                        <a:pt x="188" y="146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</a:path>
                  </a:pathLst>
                </a:custGeom>
                <a:solidFill>
                  <a:srgbClr val="D641D8"/>
                </a:solidFill>
                <a:ln w="12700">
                  <a:solidFill>
                    <a:srgbClr val="D641D8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DFCA331A-D2C0-412F-A882-38A5E73D0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859336" y="2132093"/>
                  <a:ext cx="1029288" cy="1916604"/>
                </a:xfrm>
                <a:custGeom>
                  <a:avLst/>
                  <a:gdLst>
                    <a:gd name="T0" fmla="*/ 325 w 355"/>
                    <a:gd name="T1" fmla="*/ 0 h 661"/>
                    <a:gd name="T2" fmla="*/ 325 w 355"/>
                    <a:gd name="T3" fmla="*/ 0 h 661"/>
                    <a:gd name="T4" fmla="*/ 264 w 355"/>
                    <a:gd name="T5" fmla="*/ 119 h 661"/>
                    <a:gd name="T6" fmla="*/ 235 w 355"/>
                    <a:gd name="T7" fmla="*/ 123 h 661"/>
                    <a:gd name="T8" fmla="*/ 146 w 355"/>
                    <a:gd name="T9" fmla="*/ 58 h 661"/>
                    <a:gd name="T10" fmla="*/ 167 w 355"/>
                    <a:gd name="T11" fmla="*/ 187 h 661"/>
                    <a:gd name="T12" fmla="*/ 124 w 355"/>
                    <a:gd name="T13" fmla="*/ 365 h 661"/>
                    <a:gd name="T14" fmla="*/ 0 w 355"/>
                    <a:gd name="T15" fmla="*/ 508 h 661"/>
                    <a:gd name="T16" fmla="*/ 0 w 355"/>
                    <a:gd name="T17" fmla="*/ 508 h 661"/>
                    <a:gd name="T18" fmla="*/ 0 w 355"/>
                    <a:gd name="T19" fmla="*/ 508 h 661"/>
                    <a:gd name="T20" fmla="*/ 55 w 355"/>
                    <a:gd name="T21" fmla="*/ 490 h 661"/>
                    <a:gd name="T22" fmla="*/ 131 w 355"/>
                    <a:gd name="T23" fmla="*/ 529 h 661"/>
                    <a:gd name="T24" fmla="*/ 110 w 355"/>
                    <a:gd name="T25" fmla="*/ 660 h 661"/>
                    <a:gd name="T26" fmla="*/ 110 w 355"/>
                    <a:gd name="T27" fmla="*/ 661 h 661"/>
                    <a:gd name="T28" fmla="*/ 110 w 355"/>
                    <a:gd name="T29" fmla="*/ 660 h 661"/>
                    <a:gd name="T30" fmla="*/ 291 w 355"/>
                    <a:gd name="T31" fmla="*/ 451 h 661"/>
                    <a:gd name="T32" fmla="*/ 355 w 355"/>
                    <a:gd name="T33" fmla="*/ 187 h 661"/>
                    <a:gd name="T34" fmla="*/ 325 w 355"/>
                    <a:gd name="T35" fmla="*/ 0 h 661"/>
                    <a:gd name="T36" fmla="*/ 325 w 355"/>
                    <a:gd name="T37" fmla="*/ 0 h 6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5" h="661">
                      <a:moveTo>
                        <a:pt x="325" y="0"/>
                      </a:moveTo>
                      <a:cubicBezTo>
                        <a:pt x="325" y="0"/>
                        <a:pt x="325" y="0"/>
                        <a:pt x="325" y="0"/>
                      </a:cubicBezTo>
                      <a:cubicBezTo>
                        <a:pt x="341" y="50"/>
                        <a:pt x="314" y="103"/>
                        <a:pt x="264" y="119"/>
                      </a:cubicBezTo>
                      <a:cubicBezTo>
                        <a:pt x="255" y="122"/>
                        <a:pt x="245" y="123"/>
                        <a:pt x="235" y="123"/>
                      </a:cubicBezTo>
                      <a:cubicBezTo>
                        <a:pt x="196" y="123"/>
                        <a:pt x="159" y="98"/>
                        <a:pt x="146" y="58"/>
                      </a:cubicBezTo>
                      <a:cubicBezTo>
                        <a:pt x="160" y="102"/>
                        <a:pt x="167" y="145"/>
                        <a:pt x="167" y="187"/>
                      </a:cubicBezTo>
                      <a:cubicBezTo>
                        <a:pt x="167" y="250"/>
                        <a:pt x="152" y="310"/>
                        <a:pt x="124" y="365"/>
                      </a:cubicBezTo>
                      <a:cubicBezTo>
                        <a:pt x="96" y="419"/>
                        <a:pt x="54" y="469"/>
                        <a:pt x="0" y="508"/>
                      </a:cubicBezTo>
                      <a:cubicBezTo>
                        <a:pt x="0" y="508"/>
                        <a:pt x="0" y="508"/>
                        <a:pt x="0" y="508"/>
                      </a:cubicBezTo>
                      <a:cubicBezTo>
                        <a:pt x="0" y="508"/>
                        <a:pt x="0" y="508"/>
                        <a:pt x="0" y="508"/>
                      </a:cubicBezTo>
                      <a:cubicBezTo>
                        <a:pt x="16" y="496"/>
                        <a:pt x="36" y="490"/>
                        <a:pt x="55" y="490"/>
                      </a:cubicBezTo>
                      <a:cubicBezTo>
                        <a:pt x="84" y="490"/>
                        <a:pt x="113" y="504"/>
                        <a:pt x="131" y="529"/>
                      </a:cubicBezTo>
                      <a:cubicBezTo>
                        <a:pt x="161" y="571"/>
                        <a:pt x="152" y="630"/>
                        <a:pt x="110" y="660"/>
                      </a:cubicBezTo>
                      <a:cubicBezTo>
                        <a:pt x="110" y="661"/>
                        <a:pt x="110" y="661"/>
                        <a:pt x="110" y="661"/>
                      </a:cubicBezTo>
                      <a:cubicBezTo>
                        <a:pt x="110" y="661"/>
                        <a:pt x="110" y="661"/>
                        <a:pt x="110" y="660"/>
                      </a:cubicBezTo>
                      <a:cubicBezTo>
                        <a:pt x="188" y="604"/>
                        <a:pt x="250" y="532"/>
                        <a:pt x="291" y="451"/>
                      </a:cubicBezTo>
                      <a:cubicBezTo>
                        <a:pt x="333" y="369"/>
                        <a:pt x="355" y="279"/>
                        <a:pt x="355" y="187"/>
                      </a:cubicBezTo>
                      <a:cubicBezTo>
                        <a:pt x="355" y="125"/>
                        <a:pt x="345" y="62"/>
                        <a:pt x="325" y="0"/>
                      </a:cubicBezTo>
                      <a:cubicBezTo>
                        <a:pt x="325" y="0"/>
                        <a:pt x="325" y="0"/>
                        <a:pt x="325" y="0"/>
                      </a:cubicBezTo>
                    </a:path>
                  </a:pathLst>
                </a:custGeom>
                <a:solidFill>
                  <a:srgbClr val="FF3C67"/>
                </a:solidFill>
                <a:ln w="12700">
                  <a:solidFill>
                    <a:srgbClr val="FF3C6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886D012C-E05B-4523-9486-7F74EF337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422323" y="3553024"/>
                  <a:ext cx="616838" cy="544629"/>
                </a:xfrm>
                <a:custGeom>
                  <a:avLst/>
                  <a:gdLst>
                    <a:gd name="T0" fmla="*/ 107 w 213"/>
                    <a:gd name="T1" fmla="*/ 0 h 188"/>
                    <a:gd name="T2" fmla="*/ 52 w 213"/>
                    <a:gd name="T3" fmla="*/ 18 h 188"/>
                    <a:gd name="T4" fmla="*/ 52 w 213"/>
                    <a:gd name="T5" fmla="*/ 18 h 188"/>
                    <a:gd name="T6" fmla="*/ 31 w 213"/>
                    <a:gd name="T7" fmla="*/ 150 h 188"/>
                    <a:gd name="T8" fmla="*/ 107 w 213"/>
                    <a:gd name="T9" fmla="*/ 188 h 188"/>
                    <a:gd name="T10" fmla="*/ 162 w 213"/>
                    <a:gd name="T11" fmla="*/ 171 h 188"/>
                    <a:gd name="T12" fmla="*/ 162 w 213"/>
                    <a:gd name="T13" fmla="*/ 170 h 188"/>
                    <a:gd name="T14" fmla="*/ 183 w 213"/>
                    <a:gd name="T15" fmla="*/ 39 h 188"/>
                    <a:gd name="T16" fmla="*/ 107 w 213"/>
                    <a:gd name="T17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88">
                      <a:moveTo>
                        <a:pt x="107" y="0"/>
                      </a:moveTo>
                      <a:cubicBezTo>
                        <a:pt x="88" y="0"/>
                        <a:pt x="68" y="6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10" y="49"/>
                        <a:pt x="0" y="108"/>
                        <a:pt x="31" y="150"/>
                      </a:cubicBezTo>
                      <a:cubicBezTo>
                        <a:pt x="49" y="175"/>
                        <a:pt x="78" y="188"/>
                        <a:pt x="107" y="188"/>
                      </a:cubicBezTo>
                      <a:cubicBezTo>
                        <a:pt x="126" y="188"/>
                        <a:pt x="145" y="183"/>
                        <a:pt x="162" y="171"/>
                      </a:cubicBezTo>
                      <a:cubicBezTo>
                        <a:pt x="162" y="171"/>
                        <a:pt x="162" y="171"/>
                        <a:pt x="162" y="170"/>
                      </a:cubicBezTo>
                      <a:cubicBezTo>
                        <a:pt x="204" y="140"/>
                        <a:pt x="213" y="81"/>
                        <a:pt x="183" y="39"/>
                      </a:cubicBezTo>
                      <a:cubicBezTo>
                        <a:pt x="165" y="14"/>
                        <a:pt x="136" y="0"/>
                        <a:pt x="107" y="0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6D82D325-CFB9-40D3-9D93-46893B578F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00948" y="1943615"/>
                  <a:ext cx="610719" cy="544629"/>
                </a:xfrm>
                <a:custGeom>
                  <a:avLst/>
                  <a:gdLst>
                    <a:gd name="T0" fmla="*/ 105 w 211"/>
                    <a:gd name="T1" fmla="*/ 0 h 188"/>
                    <a:gd name="T2" fmla="*/ 76 w 211"/>
                    <a:gd name="T3" fmla="*/ 5 h 188"/>
                    <a:gd name="T4" fmla="*/ 16 w 211"/>
                    <a:gd name="T5" fmla="*/ 123 h 188"/>
                    <a:gd name="T6" fmla="*/ 16 w 211"/>
                    <a:gd name="T7" fmla="*/ 123 h 188"/>
                    <a:gd name="T8" fmla="*/ 105 w 211"/>
                    <a:gd name="T9" fmla="*/ 188 h 188"/>
                    <a:gd name="T10" fmla="*/ 134 w 211"/>
                    <a:gd name="T11" fmla="*/ 184 h 188"/>
                    <a:gd name="T12" fmla="*/ 195 w 211"/>
                    <a:gd name="T13" fmla="*/ 65 h 188"/>
                    <a:gd name="T14" fmla="*/ 195 w 211"/>
                    <a:gd name="T15" fmla="*/ 65 h 188"/>
                    <a:gd name="T16" fmla="*/ 105 w 211"/>
                    <a:gd name="T17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1" h="188">
                      <a:moveTo>
                        <a:pt x="105" y="0"/>
                      </a:moveTo>
                      <a:cubicBezTo>
                        <a:pt x="96" y="0"/>
                        <a:pt x="86" y="2"/>
                        <a:pt x="76" y="5"/>
                      </a:cubicBezTo>
                      <a:cubicBezTo>
                        <a:pt x="27" y="21"/>
                        <a:pt x="0" y="7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29" y="163"/>
                        <a:pt x="66" y="188"/>
                        <a:pt x="105" y="188"/>
                      </a:cubicBezTo>
                      <a:cubicBezTo>
                        <a:pt x="115" y="188"/>
                        <a:pt x="125" y="187"/>
                        <a:pt x="134" y="184"/>
                      </a:cubicBezTo>
                      <a:cubicBezTo>
                        <a:pt x="184" y="168"/>
                        <a:pt x="211" y="115"/>
                        <a:pt x="195" y="65"/>
                      </a:cubicBezTo>
                      <a:cubicBezTo>
                        <a:pt x="195" y="65"/>
                        <a:pt x="195" y="65"/>
                        <a:pt x="195" y="65"/>
                      </a:cubicBezTo>
                      <a:cubicBezTo>
                        <a:pt x="182" y="25"/>
                        <a:pt x="145" y="0"/>
                        <a:pt x="105" y="0"/>
                      </a:cubicBezTo>
                    </a:path>
                  </a:pathLst>
                </a:custGeom>
                <a:solidFill>
                  <a:srgbClr val="FF3C67"/>
                </a:solidFill>
                <a:ln w="12700">
                  <a:solidFill>
                    <a:srgbClr val="FF3C67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77FB55-F82C-4685-B612-0579BC6274C1}"/>
              </a:ext>
            </a:extLst>
          </p:cNvPr>
          <p:cNvGrpSpPr>
            <a:grpSpLocks noChangeAspect="1"/>
          </p:cNvGrpSpPr>
          <p:nvPr/>
        </p:nvGrpSpPr>
        <p:grpSpPr>
          <a:xfrm rot="2984816">
            <a:off x="5342507" y="3042287"/>
            <a:ext cx="616769" cy="411544"/>
            <a:chOff x="7870733" y="908051"/>
            <a:chExt cx="705736" cy="493712"/>
          </a:xfrm>
        </p:grpSpPr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71793730-919E-483A-A9A9-EBD82E4C7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0733" y="1093788"/>
              <a:ext cx="703348" cy="122237"/>
            </a:xfrm>
            <a:custGeom>
              <a:avLst/>
              <a:gdLst>
                <a:gd name="T0" fmla="*/ 654 w 664"/>
                <a:gd name="T1" fmla="*/ 60 h 70"/>
                <a:gd name="T2" fmla="*/ 653 w 664"/>
                <a:gd name="T3" fmla="*/ 60 h 70"/>
                <a:gd name="T4" fmla="*/ 653 w 664"/>
                <a:gd name="T5" fmla="*/ 60 h 70"/>
                <a:gd name="T6" fmla="*/ 654 w 664"/>
                <a:gd name="T7" fmla="*/ 60 h 70"/>
                <a:gd name="T8" fmla="*/ 654 w 664"/>
                <a:gd name="T9" fmla="*/ 60 h 70"/>
                <a:gd name="T10" fmla="*/ 654 w 664"/>
                <a:gd name="T11" fmla="*/ 60 h 70"/>
                <a:gd name="T12" fmla="*/ 654 w 664"/>
                <a:gd name="T13" fmla="*/ 60 h 70"/>
                <a:gd name="T14" fmla="*/ 654 w 664"/>
                <a:gd name="T15" fmla="*/ 60 h 70"/>
                <a:gd name="T16" fmla="*/ 654 w 664"/>
                <a:gd name="T17" fmla="*/ 60 h 70"/>
                <a:gd name="T18" fmla="*/ 654 w 664"/>
                <a:gd name="T19" fmla="*/ 60 h 70"/>
                <a:gd name="T20" fmla="*/ 654 w 664"/>
                <a:gd name="T21" fmla="*/ 59 h 70"/>
                <a:gd name="T22" fmla="*/ 654 w 664"/>
                <a:gd name="T23" fmla="*/ 59 h 70"/>
                <a:gd name="T24" fmla="*/ 654 w 664"/>
                <a:gd name="T25" fmla="*/ 59 h 70"/>
                <a:gd name="T26" fmla="*/ 661 w 664"/>
                <a:gd name="T27" fmla="*/ 49 h 70"/>
                <a:gd name="T28" fmla="*/ 661 w 664"/>
                <a:gd name="T29" fmla="*/ 49 h 70"/>
                <a:gd name="T30" fmla="*/ 661 w 664"/>
                <a:gd name="T31" fmla="*/ 49 h 70"/>
                <a:gd name="T32" fmla="*/ 661 w 664"/>
                <a:gd name="T33" fmla="*/ 20 h 70"/>
                <a:gd name="T34" fmla="*/ 664 w 664"/>
                <a:gd name="T35" fmla="*/ 35 h 70"/>
                <a:gd name="T36" fmla="*/ 661 w 664"/>
                <a:gd name="T37" fmla="*/ 49 h 70"/>
                <a:gd name="T38" fmla="*/ 664 w 664"/>
                <a:gd name="T39" fmla="*/ 35 h 70"/>
                <a:gd name="T40" fmla="*/ 661 w 664"/>
                <a:gd name="T41" fmla="*/ 20 h 70"/>
                <a:gd name="T42" fmla="*/ 660 w 664"/>
                <a:gd name="T43" fmla="*/ 20 h 70"/>
                <a:gd name="T44" fmla="*/ 660 w 664"/>
                <a:gd name="T45" fmla="*/ 20 h 70"/>
                <a:gd name="T46" fmla="*/ 660 w 664"/>
                <a:gd name="T47" fmla="*/ 20 h 70"/>
                <a:gd name="T48" fmla="*/ 654 w 664"/>
                <a:gd name="T49" fmla="*/ 11 h 70"/>
                <a:gd name="T50" fmla="*/ 654 w 664"/>
                <a:gd name="T51" fmla="*/ 11 h 70"/>
                <a:gd name="T52" fmla="*/ 654 w 664"/>
                <a:gd name="T53" fmla="*/ 11 h 70"/>
                <a:gd name="T54" fmla="*/ 654 w 664"/>
                <a:gd name="T55" fmla="*/ 11 h 70"/>
                <a:gd name="T56" fmla="*/ 654 w 664"/>
                <a:gd name="T57" fmla="*/ 11 h 70"/>
                <a:gd name="T58" fmla="*/ 654 w 664"/>
                <a:gd name="T59" fmla="*/ 11 h 70"/>
                <a:gd name="T60" fmla="*/ 653 w 664"/>
                <a:gd name="T61" fmla="*/ 10 h 70"/>
                <a:gd name="T62" fmla="*/ 653 w 664"/>
                <a:gd name="T63" fmla="*/ 10 h 70"/>
                <a:gd name="T64" fmla="*/ 653 w 664"/>
                <a:gd name="T65" fmla="*/ 10 h 70"/>
                <a:gd name="T66" fmla="*/ 654 w 664"/>
                <a:gd name="T67" fmla="*/ 11 h 70"/>
                <a:gd name="T68" fmla="*/ 653 w 664"/>
                <a:gd name="T69" fmla="*/ 10 h 70"/>
                <a:gd name="T70" fmla="*/ 543 w 664"/>
                <a:gd name="T71" fmla="*/ 0 h 70"/>
                <a:gd name="T72" fmla="*/ 35 w 664"/>
                <a:gd name="T73" fmla="*/ 0 h 70"/>
                <a:gd name="T74" fmla="*/ 0 w 664"/>
                <a:gd name="T75" fmla="*/ 35 h 70"/>
                <a:gd name="T76" fmla="*/ 35 w 664"/>
                <a:gd name="T77" fmla="*/ 70 h 70"/>
                <a:gd name="T78" fmla="*/ 543 w 664"/>
                <a:gd name="T79" fmla="*/ 70 h 70"/>
                <a:gd name="T80" fmla="*/ 578 w 664"/>
                <a:gd name="T81" fmla="*/ 35 h 70"/>
                <a:gd name="T82" fmla="*/ 543 w 664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70">
                  <a:moveTo>
                    <a:pt x="654" y="60"/>
                  </a:moveTo>
                  <a:cubicBezTo>
                    <a:pt x="653" y="60"/>
                    <a:pt x="653" y="60"/>
                    <a:pt x="653" y="60"/>
                  </a:cubicBezTo>
                  <a:cubicBezTo>
                    <a:pt x="653" y="60"/>
                    <a:pt x="653" y="60"/>
                    <a:pt x="653" y="60"/>
                  </a:cubicBezTo>
                  <a:cubicBezTo>
                    <a:pt x="653" y="60"/>
                    <a:pt x="653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60"/>
                  </a:moveTo>
                  <a:cubicBezTo>
                    <a:pt x="654" y="60"/>
                    <a:pt x="654" y="60"/>
                    <a:pt x="654" y="60"/>
                  </a:cubicBezTo>
                  <a:cubicBezTo>
                    <a:pt x="654" y="60"/>
                    <a:pt x="654" y="60"/>
                    <a:pt x="654" y="60"/>
                  </a:cubicBezTo>
                  <a:moveTo>
                    <a:pt x="654" y="59"/>
                  </a:moveTo>
                  <a:cubicBezTo>
                    <a:pt x="654" y="59"/>
                    <a:pt x="654" y="59"/>
                    <a:pt x="654" y="59"/>
                  </a:cubicBezTo>
                  <a:cubicBezTo>
                    <a:pt x="654" y="59"/>
                    <a:pt x="654" y="59"/>
                    <a:pt x="654" y="59"/>
                  </a:cubicBezTo>
                  <a:moveTo>
                    <a:pt x="661" y="49"/>
                  </a:moveTo>
                  <a:cubicBezTo>
                    <a:pt x="661" y="49"/>
                    <a:pt x="661" y="49"/>
                    <a:pt x="661" y="49"/>
                  </a:cubicBezTo>
                  <a:cubicBezTo>
                    <a:pt x="661" y="49"/>
                    <a:pt x="661" y="49"/>
                    <a:pt x="661" y="49"/>
                  </a:cubicBezTo>
                  <a:moveTo>
                    <a:pt x="661" y="20"/>
                  </a:moveTo>
                  <a:cubicBezTo>
                    <a:pt x="663" y="25"/>
                    <a:pt x="664" y="30"/>
                    <a:pt x="664" y="35"/>
                  </a:cubicBezTo>
                  <a:cubicBezTo>
                    <a:pt x="664" y="40"/>
                    <a:pt x="663" y="45"/>
                    <a:pt x="661" y="49"/>
                  </a:cubicBezTo>
                  <a:cubicBezTo>
                    <a:pt x="663" y="45"/>
                    <a:pt x="664" y="40"/>
                    <a:pt x="664" y="35"/>
                  </a:cubicBezTo>
                  <a:cubicBezTo>
                    <a:pt x="664" y="30"/>
                    <a:pt x="663" y="25"/>
                    <a:pt x="661" y="20"/>
                  </a:cubicBezTo>
                  <a:moveTo>
                    <a:pt x="660" y="20"/>
                  </a:moveTo>
                  <a:cubicBezTo>
                    <a:pt x="660" y="20"/>
                    <a:pt x="660" y="20"/>
                    <a:pt x="660" y="20"/>
                  </a:cubicBezTo>
                  <a:cubicBezTo>
                    <a:pt x="660" y="20"/>
                    <a:pt x="660" y="20"/>
                    <a:pt x="660" y="20"/>
                  </a:cubicBezTo>
                  <a:moveTo>
                    <a:pt x="654" y="11"/>
                  </a:moveTo>
                  <a:cubicBezTo>
                    <a:pt x="654" y="11"/>
                    <a:pt x="654" y="11"/>
                    <a:pt x="654" y="11"/>
                  </a:cubicBezTo>
                  <a:cubicBezTo>
                    <a:pt x="654" y="11"/>
                    <a:pt x="654" y="11"/>
                    <a:pt x="654" y="11"/>
                  </a:cubicBezTo>
                  <a:moveTo>
                    <a:pt x="654" y="11"/>
                  </a:moveTo>
                  <a:cubicBezTo>
                    <a:pt x="654" y="11"/>
                    <a:pt x="654" y="11"/>
                    <a:pt x="654" y="11"/>
                  </a:cubicBezTo>
                  <a:cubicBezTo>
                    <a:pt x="654" y="11"/>
                    <a:pt x="654" y="11"/>
                    <a:pt x="654" y="11"/>
                  </a:cubicBezTo>
                  <a:moveTo>
                    <a:pt x="653" y="10"/>
                  </a:moveTo>
                  <a:cubicBezTo>
                    <a:pt x="653" y="10"/>
                    <a:pt x="653" y="10"/>
                    <a:pt x="653" y="10"/>
                  </a:cubicBezTo>
                  <a:cubicBezTo>
                    <a:pt x="653" y="10"/>
                    <a:pt x="653" y="10"/>
                    <a:pt x="653" y="10"/>
                  </a:cubicBezTo>
                  <a:cubicBezTo>
                    <a:pt x="654" y="10"/>
                    <a:pt x="654" y="11"/>
                    <a:pt x="654" y="11"/>
                  </a:cubicBezTo>
                  <a:cubicBezTo>
                    <a:pt x="654" y="11"/>
                    <a:pt x="654" y="10"/>
                    <a:pt x="653" y="10"/>
                  </a:cubicBezTo>
                  <a:moveTo>
                    <a:pt x="5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5" y="70"/>
                  </a:cubicBezTo>
                  <a:cubicBezTo>
                    <a:pt x="543" y="70"/>
                    <a:pt x="543" y="70"/>
                    <a:pt x="543" y="70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43" y="0"/>
                    <a:pt x="543" y="0"/>
                    <a:pt x="543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0DD48DBD-D84C-4638-A9DC-51C3798A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908051"/>
              <a:ext cx="295275" cy="203200"/>
            </a:xfrm>
            <a:custGeom>
              <a:avLst/>
              <a:gdLst>
                <a:gd name="T0" fmla="*/ 38 w 169"/>
                <a:gd name="T1" fmla="*/ 0 h 116"/>
                <a:gd name="T2" fmla="*/ 13 w 169"/>
                <a:gd name="T3" fmla="*/ 10 h 116"/>
                <a:gd name="T4" fmla="*/ 13 w 169"/>
                <a:gd name="T5" fmla="*/ 60 h 116"/>
                <a:gd name="T6" fmla="*/ 59 w 169"/>
                <a:gd name="T7" fmla="*/ 106 h 116"/>
                <a:gd name="T8" fmla="*/ 144 w 169"/>
                <a:gd name="T9" fmla="*/ 106 h 116"/>
                <a:gd name="T10" fmla="*/ 144 w 169"/>
                <a:gd name="T11" fmla="*/ 106 h 116"/>
                <a:gd name="T12" fmla="*/ 146 w 169"/>
                <a:gd name="T13" fmla="*/ 106 h 116"/>
                <a:gd name="T14" fmla="*/ 146 w 169"/>
                <a:gd name="T15" fmla="*/ 106 h 116"/>
                <a:gd name="T16" fmla="*/ 147 w 169"/>
                <a:gd name="T17" fmla="*/ 106 h 116"/>
                <a:gd name="T18" fmla="*/ 147 w 169"/>
                <a:gd name="T19" fmla="*/ 106 h 116"/>
                <a:gd name="T20" fmla="*/ 147 w 169"/>
                <a:gd name="T21" fmla="*/ 106 h 116"/>
                <a:gd name="T22" fmla="*/ 157 w 169"/>
                <a:gd name="T23" fmla="*/ 108 h 116"/>
                <a:gd name="T24" fmla="*/ 157 w 169"/>
                <a:gd name="T25" fmla="*/ 108 h 116"/>
                <a:gd name="T26" fmla="*/ 157 w 169"/>
                <a:gd name="T27" fmla="*/ 108 h 116"/>
                <a:gd name="T28" fmla="*/ 158 w 169"/>
                <a:gd name="T29" fmla="*/ 108 h 116"/>
                <a:gd name="T30" fmla="*/ 158 w 169"/>
                <a:gd name="T31" fmla="*/ 108 h 116"/>
                <a:gd name="T32" fmla="*/ 168 w 169"/>
                <a:gd name="T33" fmla="*/ 115 h 116"/>
                <a:gd name="T34" fmla="*/ 168 w 169"/>
                <a:gd name="T35" fmla="*/ 115 h 116"/>
                <a:gd name="T36" fmla="*/ 168 w 169"/>
                <a:gd name="T37" fmla="*/ 115 h 116"/>
                <a:gd name="T38" fmla="*/ 168 w 169"/>
                <a:gd name="T39" fmla="*/ 115 h 116"/>
                <a:gd name="T40" fmla="*/ 169 w 169"/>
                <a:gd name="T41" fmla="*/ 115 h 116"/>
                <a:gd name="T42" fmla="*/ 169 w 169"/>
                <a:gd name="T43" fmla="*/ 115 h 116"/>
                <a:gd name="T44" fmla="*/ 169 w 169"/>
                <a:gd name="T45" fmla="*/ 115 h 116"/>
                <a:gd name="T46" fmla="*/ 169 w 169"/>
                <a:gd name="T47" fmla="*/ 116 h 116"/>
                <a:gd name="T48" fmla="*/ 63 w 169"/>
                <a:gd name="T49" fmla="*/ 10 h 116"/>
                <a:gd name="T50" fmla="*/ 38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38" y="0"/>
                  </a:moveTo>
                  <a:cubicBezTo>
                    <a:pt x="29" y="0"/>
                    <a:pt x="20" y="3"/>
                    <a:pt x="13" y="10"/>
                  </a:cubicBezTo>
                  <a:cubicBezTo>
                    <a:pt x="0" y="24"/>
                    <a:pt x="0" y="46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5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50" y="106"/>
                    <a:pt x="154" y="107"/>
                    <a:pt x="157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8"/>
                    <a:pt x="157" y="108"/>
                    <a:pt x="158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61" y="110"/>
                    <a:pt x="165" y="112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3"/>
                    <a:pt x="48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Freeform 63">
              <a:extLst>
                <a:ext uri="{FF2B5EF4-FFF2-40B4-BE49-F238E27FC236}">
                  <a16:creationId xmlns:a16="http://schemas.microsoft.com/office/drawing/2014/main" id="{AB712798-3A3D-4AB7-B37E-5503EB7B9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093788"/>
              <a:ext cx="192088" cy="60325"/>
            </a:xfrm>
            <a:custGeom>
              <a:avLst/>
              <a:gdLst>
                <a:gd name="T0" fmla="*/ 110 w 110"/>
                <a:gd name="T1" fmla="*/ 9 h 35"/>
                <a:gd name="T2" fmla="*/ 110 w 110"/>
                <a:gd name="T3" fmla="*/ 10 h 35"/>
                <a:gd name="T4" fmla="*/ 110 w 110"/>
                <a:gd name="T5" fmla="*/ 10 h 35"/>
                <a:gd name="T6" fmla="*/ 110 w 110"/>
                <a:gd name="T7" fmla="*/ 9 h 35"/>
                <a:gd name="T8" fmla="*/ 110 w 110"/>
                <a:gd name="T9" fmla="*/ 9 h 35"/>
                <a:gd name="T10" fmla="*/ 110 w 110"/>
                <a:gd name="T11" fmla="*/ 9 h 35"/>
                <a:gd name="T12" fmla="*/ 110 w 110"/>
                <a:gd name="T13" fmla="*/ 9 h 35"/>
                <a:gd name="T14" fmla="*/ 109 w 110"/>
                <a:gd name="T15" fmla="*/ 9 h 35"/>
                <a:gd name="T16" fmla="*/ 109 w 110"/>
                <a:gd name="T17" fmla="*/ 9 h 35"/>
                <a:gd name="T18" fmla="*/ 109 w 110"/>
                <a:gd name="T19" fmla="*/ 9 h 35"/>
                <a:gd name="T20" fmla="*/ 109 w 110"/>
                <a:gd name="T21" fmla="*/ 9 h 35"/>
                <a:gd name="T22" fmla="*/ 109 w 110"/>
                <a:gd name="T23" fmla="*/ 9 h 35"/>
                <a:gd name="T24" fmla="*/ 109 w 110"/>
                <a:gd name="T25" fmla="*/ 9 h 35"/>
                <a:gd name="T26" fmla="*/ 99 w 110"/>
                <a:gd name="T27" fmla="*/ 2 h 35"/>
                <a:gd name="T28" fmla="*/ 99 w 110"/>
                <a:gd name="T29" fmla="*/ 2 h 35"/>
                <a:gd name="T30" fmla="*/ 99 w 110"/>
                <a:gd name="T31" fmla="*/ 2 h 35"/>
                <a:gd name="T32" fmla="*/ 98 w 110"/>
                <a:gd name="T33" fmla="*/ 2 h 35"/>
                <a:gd name="T34" fmla="*/ 98 w 110"/>
                <a:gd name="T35" fmla="*/ 2 h 35"/>
                <a:gd name="T36" fmla="*/ 98 w 110"/>
                <a:gd name="T37" fmla="*/ 2 h 35"/>
                <a:gd name="T38" fmla="*/ 88 w 110"/>
                <a:gd name="T39" fmla="*/ 0 h 35"/>
                <a:gd name="T40" fmla="*/ 98 w 110"/>
                <a:gd name="T41" fmla="*/ 2 h 35"/>
                <a:gd name="T42" fmla="*/ 88 w 110"/>
                <a:gd name="T43" fmla="*/ 0 h 35"/>
                <a:gd name="T44" fmla="*/ 88 w 110"/>
                <a:gd name="T45" fmla="*/ 0 h 35"/>
                <a:gd name="T46" fmla="*/ 88 w 110"/>
                <a:gd name="T47" fmla="*/ 0 h 35"/>
                <a:gd name="T48" fmla="*/ 88 w 110"/>
                <a:gd name="T49" fmla="*/ 0 h 35"/>
                <a:gd name="T50" fmla="*/ 87 w 110"/>
                <a:gd name="T51" fmla="*/ 0 h 35"/>
                <a:gd name="T52" fmla="*/ 87 w 110"/>
                <a:gd name="T53" fmla="*/ 0 h 35"/>
                <a:gd name="T54" fmla="*/ 87 w 110"/>
                <a:gd name="T55" fmla="*/ 0 h 35"/>
                <a:gd name="T56" fmla="*/ 85 w 110"/>
                <a:gd name="T57" fmla="*/ 0 h 35"/>
                <a:gd name="T58" fmla="*/ 0 w 110"/>
                <a:gd name="T59" fmla="*/ 0 h 35"/>
                <a:gd name="T60" fmla="*/ 35 w 110"/>
                <a:gd name="T61" fmla="*/ 35 h 35"/>
                <a:gd name="T62" fmla="*/ 60 w 110"/>
                <a:gd name="T63" fmla="*/ 10 h 35"/>
                <a:gd name="T64" fmla="*/ 8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110" y="9"/>
                  </a:move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9"/>
                  </a:cubicBezTo>
                  <a:moveTo>
                    <a:pt x="110" y="9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moveTo>
                    <a:pt x="109" y="9"/>
                  </a:move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moveTo>
                    <a:pt x="109" y="9"/>
                  </a:move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moveTo>
                    <a:pt x="99" y="2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99" y="2"/>
                  </a:cubicBezTo>
                  <a:moveTo>
                    <a:pt x="98" y="2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8" y="2"/>
                    <a:pt x="98" y="2"/>
                  </a:cubicBezTo>
                  <a:moveTo>
                    <a:pt x="88" y="0"/>
                  </a:moveTo>
                  <a:cubicBezTo>
                    <a:pt x="91" y="0"/>
                    <a:pt x="95" y="1"/>
                    <a:pt x="98" y="2"/>
                  </a:cubicBezTo>
                  <a:cubicBezTo>
                    <a:pt x="95" y="1"/>
                    <a:pt x="91" y="0"/>
                    <a:pt x="88" y="0"/>
                  </a:cubicBezTo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Freeform 64">
              <a:extLst>
                <a:ext uri="{FF2B5EF4-FFF2-40B4-BE49-F238E27FC236}">
                  <a16:creationId xmlns:a16="http://schemas.microsoft.com/office/drawing/2014/main" id="{484F33DC-0977-4457-8418-44F5713C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198563"/>
              <a:ext cx="295275" cy="203200"/>
            </a:xfrm>
            <a:custGeom>
              <a:avLst/>
              <a:gdLst>
                <a:gd name="T0" fmla="*/ 169 w 169"/>
                <a:gd name="T1" fmla="*/ 0 h 116"/>
                <a:gd name="T2" fmla="*/ 169 w 169"/>
                <a:gd name="T3" fmla="*/ 0 h 116"/>
                <a:gd name="T4" fmla="*/ 169 w 169"/>
                <a:gd name="T5" fmla="*/ 0 h 116"/>
                <a:gd name="T6" fmla="*/ 169 w 169"/>
                <a:gd name="T7" fmla="*/ 0 h 116"/>
                <a:gd name="T8" fmla="*/ 169 w 169"/>
                <a:gd name="T9" fmla="*/ 0 h 116"/>
                <a:gd name="T10" fmla="*/ 169 w 169"/>
                <a:gd name="T11" fmla="*/ 0 h 116"/>
                <a:gd name="T12" fmla="*/ 169 w 169"/>
                <a:gd name="T13" fmla="*/ 1 h 116"/>
                <a:gd name="T14" fmla="*/ 169 w 169"/>
                <a:gd name="T15" fmla="*/ 1 h 116"/>
                <a:gd name="T16" fmla="*/ 158 w 169"/>
                <a:gd name="T17" fmla="*/ 8 h 116"/>
                <a:gd name="T18" fmla="*/ 158 w 169"/>
                <a:gd name="T19" fmla="*/ 8 h 116"/>
                <a:gd name="T20" fmla="*/ 157 w 169"/>
                <a:gd name="T21" fmla="*/ 8 h 116"/>
                <a:gd name="T22" fmla="*/ 157 w 169"/>
                <a:gd name="T23" fmla="*/ 8 h 116"/>
                <a:gd name="T24" fmla="*/ 157 w 169"/>
                <a:gd name="T25" fmla="*/ 8 h 116"/>
                <a:gd name="T26" fmla="*/ 147 w 169"/>
                <a:gd name="T27" fmla="*/ 10 h 116"/>
                <a:gd name="T28" fmla="*/ 147 w 169"/>
                <a:gd name="T29" fmla="*/ 10 h 116"/>
                <a:gd name="T30" fmla="*/ 147 w 169"/>
                <a:gd name="T31" fmla="*/ 10 h 116"/>
                <a:gd name="T32" fmla="*/ 146 w 169"/>
                <a:gd name="T33" fmla="*/ 10 h 116"/>
                <a:gd name="T34" fmla="*/ 146 w 169"/>
                <a:gd name="T35" fmla="*/ 10 h 116"/>
                <a:gd name="T36" fmla="*/ 144 w 169"/>
                <a:gd name="T37" fmla="*/ 10 h 116"/>
                <a:gd name="T38" fmla="*/ 144 w 169"/>
                <a:gd name="T39" fmla="*/ 10 h 116"/>
                <a:gd name="T40" fmla="*/ 59 w 169"/>
                <a:gd name="T41" fmla="*/ 10 h 116"/>
                <a:gd name="T42" fmla="*/ 13 w 169"/>
                <a:gd name="T43" fmla="*/ 56 h 116"/>
                <a:gd name="T44" fmla="*/ 13 w 169"/>
                <a:gd name="T45" fmla="*/ 106 h 116"/>
                <a:gd name="T46" fmla="*/ 38 w 169"/>
                <a:gd name="T47" fmla="*/ 116 h 116"/>
                <a:gd name="T48" fmla="*/ 63 w 169"/>
                <a:gd name="T49" fmla="*/ 106 h 116"/>
                <a:gd name="T50" fmla="*/ 169 w 169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116"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5" y="4"/>
                    <a:pt x="162" y="6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9"/>
                    <a:pt x="150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5" y="10"/>
                    <a:pt x="144" y="10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0" y="70"/>
                    <a:pt x="0" y="92"/>
                    <a:pt x="13" y="106"/>
                  </a:cubicBezTo>
                  <a:cubicBezTo>
                    <a:pt x="20" y="113"/>
                    <a:pt x="29" y="116"/>
                    <a:pt x="38" y="116"/>
                  </a:cubicBezTo>
                  <a:cubicBezTo>
                    <a:pt x="48" y="116"/>
                    <a:pt x="57" y="113"/>
                    <a:pt x="63" y="106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Freeform 65">
              <a:extLst>
                <a:ext uri="{FF2B5EF4-FFF2-40B4-BE49-F238E27FC236}">
                  <a16:creationId xmlns:a16="http://schemas.microsoft.com/office/drawing/2014/main" id="{56FDBC91-C3E9-46AC-B819-2F3ED44C3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154113"/>
              <a:ext cx="192088" cy="61912"/>
            </a:xfrm>
            <a:custGeom>
              <a:avLst/>
              <a:gdLst>
                <a:gd name="T0" fmla="*/ 87 w 110"/>
                <a:gd name="T1" fmla="*/ 35 h 35"/>
                <a:gd name="T2" fmla="*/ 87 w 110"/>
                <a:gd name="T3" fmla="*/ 35 h 35"/>
                <a:gd name="T4" fmla="*/ 87 w 110"/>
                <a:gd name="T5" fmla="*/ 35 h 35"/>
                <a:gd name="T6" fmla="*/ 88 w 110"/>
                <a:gd name="T7" fmla="*/ 35 h 35"/>
                <a:gd name="T8" fmla="*/ 88 w 110"/>
                <a:gd name="T9" fmla="*/ 35 h 35"/>
                <a:gd name="T10" fmla="*/ 88 w 110"/>
                <a:gd name="T11" fmla="*/ 35 h 35"/>
                <a:gd name="T12" fmla="*/ 98 w 110"/>
                <a:gd name="T13" fmla="*/ 33 h 35"/>
                <a:gd name="T14" fmla="*/ 88 w 110"/>
                <a:gd name="T15" fmla="*/ 35 h 35"/>
                <a:gd name="T16" fmla="*/ 98 w 110"/>
                <a:gd name="T17" fmla="*/ 33 h 35"/>
                <a:gd name="T18" fmla="*/ 98 w 110"/>
                <a:gd name="T19" fmla="*/ 33 h 35"/>
                <a:gd name="T20" fmla="*/ 98 w 110"/>
                <a:gd name="T21" fmla="*/ 33 h 35"/>
                <a:gd name="T22" fmla="*/ 98 w 110"/>
                <a:gd name="T23" fmla="*/ 33 h 35"/>
                <a:gd name="T24" fmla="*/ 99 w 110"/>
                <a:gd name="T25" fmla="*/ 33 h 35"/>
                <a:gd name="T26" fmla="*/ 99 w 110"/>
                <a:gd name="T27" fmla="*/ 33 h 35"/>
                <a:gd name="T28" fmla="*/ 99 w 110"/>
                <a:gd name="T29" fmla="*/ 33 h 35"/>
                <a:gd name="T30" fmla="*/ 110 w 110"/>
                <a:gd name="T31" fmla="*/ 26 h 35"/>
                <a:gd name="T32" fmla="*/ 110 w 110"/>
                <a:gd name="T33" fmla="*/ 26 h 35"/>
                <a:gd name="T34" fmla="*/ 110 w 110"/>
                <a:gd name="T35" fmla="*/ 26 h 35"/>
                <a:gd name="T36" fmla="*/ 110 w 110"/>
                <a:gd name="T37" fmla="*/ 25 h 35"/>
                <a:gd name="T38" fmla="*/ 110 w 110"/>
                <a:gd name="T39" fmla="*/ 25 h 35"/>
                <a:gd name="T40" fmla="*/ 110 w 110"/>
                <a:gd name="T41" fmla="*/ 25 h 35"/>
                <a:gd name="T42" fmla="*/ 110 w 110"/>
                <a:gd name="T43" fmla="*/ 25 h 35"/>
                <a:gd name="T44" fmla="*/ 110 w 110"/>
                <a:gd name="T45" fmla="*/ 25 h 35"/>
                <a:gd name="T46" fmla="*/ 110 w 110"/>
                <a:gd name="T47" fmla="*/ 25 h 35"/>
                <a:gd name="T48" fmla="*/ 110 w 110"/>
                <a:gd name="T49" fmla="*/ 25 h 35"/>
                <a:gd name="T50" fmla="*/ 110 w 110"/>
                <a:gd name="T51" fmla="*/ 25 h 35"/>
                <a:gd name="T52" fmla="*/ 110 w 110"/>
                <a:gd name="T53" fmla="*/ 25 h 35"/>
                <a:gd name="T54" fmla="*/ 110 w 110"/>
                <a:gd name="T55" fmla="*/ 25 h 35"/>
                <a:gd name="T56" fmla="*/ 35 w 110"/>
                <a:gd name="T57" fmla="*/ 0 h 35"/>
                <a:gd name="T58" fmla="*/ 0 w 110"/>
                <a:gd name="T59" fmla="*/ 35 h 35"/>
                <a:gd name="T60" fmla="*/ 85 w 110"/>
                <a:gd name="T61" fmla="*/ 35 h 35"/>
                <a:gd name="T62" fmla="*/ 60 w 110"/>
                <a:gd name="T63" fmla="*/ 25 h 35"/>
                <a:gd name="T64" fmla="*/ 35 w 110"/>
                <a:gd name="T6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5">
                  <a:moveTo>
                    <a:pt x="87" y="35"/>
                  </a:move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moveTo>
                    <a:pt x="88" y="35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moveTo>
                    <a:pt x="98" y="33"/>
                  </a:moveTo>
                  <a:cubicBezTo>
                    <a:pt x="95" y="34"/>
                    <a:pt x="91" y="35"/>
                    <a:pt x="88" y="35"/>
                  </a:cubicBezTo>
                  <a:cubicBezTo>
                    <a:pt x="91" y="35"/>
                    <a:pt x="95" y="34"/>
                    <a:pt x="98" y="33"/>
                  </a:cubicBezTo>
                  <a:moveTo>
                    <a:pt x="98" y="33"/>
                  </a:move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moveTo>
                    <a:pt x="99" y="33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moveTo>
                    <a:pt x="110" y="26"/>
                  </a:move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110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moveTo>
                    <a:pt x="35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6" y="35"/>
                    <a:pt x="67" y="32"/>
                    <a:pt x="60" y="25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Freeform 66">
              <a:extLst>
                <a:ext uri="{FF2B5EF4-FFF2-40B4-BE49-F238E27FC236}">
                  <a16:creationId xmlns:a16="http://schemas.microsoft.com/office/drawing/2014/main" id="{C53CA27D-23D5-4F2F-888A-E0582B7DD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093788"/>
              <a:ext cx="58738" cy="122237"/>
            </a:xfrm>
            <a:custGeom>
              <a:avLst/>
              <a:gdLst>
                <a:gd name="T0" fmla="*/ 0 w 33"/>
                <a:gd name="T1" fmla="*/ 70 h 70"/>
                <a:gd name="T2" fmla="*/ 0 w 33"/>
                <a:gd name="T3" fmla="*/ 70 h 70"/>
                <a:gd name="T4" fmla="*/ 3 w 33"/>
                <a:gd name="T5" fmla="*/ 70 h 70"/>
                <a:gd name="T6" fmla="*/ 3 w 33"/>
                <a:gd name="T7" fmla="*/ 70 h 70"/>
                <a:gd name="T8" fmla="*/ 3 w 33"/>
                <a:gd name="T9" fmla="*/ 70 h 70"/>
                <a:gd name="T10" fmla="*/ 13 w 33"/>
                <a:gd name="T11" fmla="*/ 68 h 70"/>
                <a:gd name="T12" fmla="*/ 13 w 33"/>
                <a:gd name="T13" fmla="*/ 68 h 70"/>
                <a:gd name="T14" fmla="*/ 13 w 33"/>
                <a:gd name="T15" fmla="*/ 68 h 70"/>
                <a:gd name="T16" fmla="*/ 25 w 33"/>
                <a:gd name="T17" fmla="*/ 61 h 70"/>
                <a:gd name="T18" fmla="*/ 25 w 33"/>
                <a:gd name="T19" fmla="*/ 61 h 70"/>
                <a:gd name="T20" fmla="*/ 25 w 33"/>
                <a:gd name="T21" fmla="*/ 61 h 70"/>
                <a:gd name="T22" fmla="*/ 25 w 33"/>
                <a:gd name="T23" fmla="*/ 60 h 70"/>
                <a:gd name="T24" fmla="*/ 25 w 33"/>
                <a:gd name="T25" fmla="*/ 60 h 70"/>
                <a:gd name="T26" fmla="*/ 25 w 33"/>
                <a:gd name="T27" fmla="*/ 60 h 70"/>
                <a:gd name="T28" fmla="*/ 26 w 33"/>
                <a:gd name="T29" fmla="*/ 60 h 70"/>
                <a:gd name="T30" fmla="*/ 26 w 33"/>
                <a:gd name="T31" fmla="*/ 60 h 70"/>
                <a:gd name="T32" fmla="*/ 26 w 33"/>
                <a:gd name="T33" fmla="*/ 60 h 70"/>
                <a:gd name="T34" fmla="*/ 26 w 33"/>
                <a:gd name="T35" fmla="*/ 59 h 70"/>
                <a:gd name="T36" fmla="*/ 26 w 33"/>
                <a:gd name="T37" fmla="*/ 59 h 70"/>
                <a:gd name="T38" fmla="*/ 26 w 33"/>
                <a:gd name="T39" fmla="*/ 59 h 70"/>
                <a:gd name="T40" fmla="*/ 33 w 33"/>
                <a:gd name="T41" fmla="*/ 49 h 70"/>
                <a:gd name="T42" fmla="*/ 33 w 33"/>
                <a:gd name="T43" fmla="*/ 49 h 70"/>
                <a:gd name="T44" fmla="*/ 33 w 33"/>
                <a:gd name="T45" fmla="*/ 20 h 70"/>
                <a:gd name="T46" fmla="*/ 26 w 33"/>
                <a:gd name="T47" fmla="*/ 11 h 70"/>
                <a:gd name="T48" fmla="*/ 26 w 33"/>
                <a:gd name="T49" fmla="*/ 11 h 70"/>
                <a:gd name="T50" fmla="*/ 26 w 33"/>
                <a:gd name="T51" fmla="*/ 11 h 70"/>
                <a:gd name="T52" fmla="*/ 26 w 33"/>
                <a:gd name="T53" fmla="*/ 11 h 70"/>
                <a:gd name="T54" fmla="*/ 26 w 33"/>
                <a:gd name="T55" fmla="*/ 11 h 70"/>
                <a:gd name="T56" fmla="*/ 25 w 33"/>
                <a:gd name="T57" fmla="*/ 9 h 70"/>
                <a:gd name="T58" fmla="*/ 24 w 33"/>
                <a:gd name="T59" fmla="*/ 9 h 70"/>
                <a:gd name="T60" fmla="*/ 24 w 33"/>
                <a:gd name="T61" fmla="*/ 9 h 70"/>
                <a:gd name="T62" fmla="*/ 24 w 33"/>
                <a:gd name="T63" fmla="*/ 9 h 70"/>
                <a:gd name="T64" fmla="*/ 14 w 33"/>
                <a:gd name="T65" fmla="*/ 2 h 70"/>
                <a:gd name="T66" fmla="*/ 14 w 33"/>
                <a:gd name="T67" fmla="*/ 2 h 70"/>
                <a:gd name="T68" fmla="*/ 14 w 33"/>
                <a:gd name="T69" fmla="*/ 2 h 70"/>
                <a:gd name="T70" fmla="*/ 13 w 33"/>
                <a:gd name="T71" fmla="*/ 2 h 70"/>
                <a:gd name="T72" fmla="*/ 13 w 33"/>
                <a:gd name="T73" fmla="*/ 2 h 70"/>
                <a:gd name="T74" fmla="*/ 3 w 33"/>
                <a:gd name="T75" fmla="*/ 0 h 70"/>
                <a:gd name="T76" fmla="*/ 2 w 33"/>
                <a:gd name="T77" fmla="*/ 0 h 70"/>
                <a:gd name="T78" fmla="*/ 2 w 33"/>
                <a:gd name="T79" fmla="*/ 0 h 70"/>
                <a:gd name="T80" fmla="*/ 0 w 33"/>
                <a:gd name="T81" fmla="*/ 0 h 70"/>
                <a:gd name="T82" fmla="*/ 2 w 3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70">
                  <a:moveTo>
                    <a:pt x="2" y="70"/>
                  </a:moveTo>
                  <a:cubicBezTo>
                    <a:pt x="2" y="70"/>
                    <a:pt x="1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2" y="70"/>
                    <a:pt x="2" y="70"/>
                  </a:cubicBezTo>
                  <a:moveTo>
                    <a:pt x="3" y="70"/>
                  </a:moveTo>
                  <a:cubicBezTo>
                    <a:pt x="3" y="70"/>
                    <a:pt x="2" y="70"/>
                    <a:pt x="2" y="70"/>
                  </a:cubicBezTo>
                  <a:cubicBezTo>
                    <a:pt x="2" y="70"/>
                    <a:pt x="3" y="70"/>
                    <a:pt x="3" y="70"/>
                  </a:cubicBezTo>
                  <a:moveTo>
                    <a:pt x="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1"/>
                    <a:pt x="25" y="61"/>
                  </a:cubicBezTo>
                  <a:cubicBezTo>
                    <a:pt x="25" y="61"/>
                    <a:pt x="25" y="60"/>
                    <a:pt x="25" y="60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3" y="49"/>
                  </a:moveTo>
                  <a:cubicBezTo>
                    <a:pt x="31" y="53"/>
                    <a:pt x="29" y="56"/>
                    <a:pt x="26" y="59"/>
                  </a:cubicBezTo>
                  <a:cubicBezTo>
                    <a:pt x="29" y="56"/>
                    <a:pt x="31" y="53"/>
                    <a:pt x="33" y="49"/>
                  </a:cubicBezTo>
                  <a:moveTo>
                    <a:pt x="33" y="49"/>
                  </a:move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moveTo>
                    <a:pt x="32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2" y="20"/>
                  </a:cubicBezTo>
                  <a:moveTo>
                    <a:pt x="26" y="11"/>
                  </a:moveTo>
                  <a:cubicBezTo>
                    <a:pt x="29" y="14"/>
                    <a:pt x="31" y="17"/>
                    <a:pt x="32" y="20"/>
                  </a:cubicBezTo>
                  <a:cubicBezTo>
                    <a:pt x="31" y="17"/>
                    <a:pt x="29" y="14"/>
                    <a:pt x="26" y="11"/>
                  </a:cubicBezTo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5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moveTo>
                    <a:pt x="24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4" y="9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moveTo>
                    <a:pt x="14" y="2"/>
                  </a:moveTo>
                  <a:cubicBezTo>
                    <a:pt x="18" y="4"/>
                    <a:pt x="21" y="6"/>
                    <a:pt x="24" y="9"/>
                  </a:cubicBezTo>
                  <a:cubicBezTo>
                    <a:pt x="21" y="6"/>
                    <a:pt x="17" y="4"/>
                    <a:pt x="14" y="2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5E3B5D28-1AC8-4E7D-9B68-357FB9524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093788"/>
              <a:ext cx="150813" cy="122237"/>
            </a:xfrm>
            <a:custGeom>
              <a:avLst/>
              <a:gdLst>
                <a:gd name="T0" fmla="*/ 50 w 86"/>
                <a:gd name="T1" fmla="*/ 0 h 70"/>
                <a:gd name="T2" fmla="*/ 0 w 86"/>
                <a:gd name="T3" fmla="*/ 35 h 70"/>
                <a:gd name="T4" fmla="*/ 50 w 86"/>
                <a:gd name="T5" fmla="*/ 70 h 70"/>
                <a:gd name="T6" fmla="*/ 52 w 86"/>
                <a:gd name="T7" fmla="*/ 70 h 70"/>
                <a:gd name="T8" fmla="*/ 53 w 86"/>
                <a:gd name="T9" fmla="*/ 70 h 70"/>
                <a:gd name="T10" fmla="*/ 53 w 86"/>
                <a:gd name="T11" fmla="*/ 70 h 70"/>
                <a:gd name="T12" fmla="*/ 63 w 86"/>
                <a:gd name="T13" fmla="*/ 68 h 70"/>
                <a:gd name="T14" fmla="*/ 64 w 86"/>
                <a:gd name="T15" fmla="*/ 68 h 70"/>
                <a:gd name="T16" fmla="*/ 75 w 86"/>
                <a:gd name="T17" fmla="*/ 61 h 70"/>
                <a:gd name="T18" fmla="*/ 75 w 86"/>
                <a:gd name="T19" fmla="*/ 60 h 70"/>
                <a:gd name="T20" fmla="*/ 75 w 86"/>
                <a:gd name="T21" fmla="*/ 60 h 70"/>
                <a:gd name="T22" fmla="*/ 75 w 86"/>
                <a:gd name="T23" fmla="*/ 60 h 70"/>
                <a:gd name="T24" fmla="*/ 75 w 86"/>
                <a:gd name="T25" fmla="*/ 60 h 70"/>
                <a:gd name="T26" fmla="*/ 76 w 86"/>
                <a:gd name="T27" fmla="*/ 60 h 70"/>
                <a:gd name="T28" fmla="*/ 76 w 86"/>
                <a:gd name="T29" fmla="*/ 60 h 70"/>
                <a:gd name="T30" fmla="*/ 76 w 86"/>
                <a:gd name="T31" fmla="*/ 59 h 70"/>
                <a:gd name="T32" fmla="*/ 83 w 86"/>
                <a:gd name="T33" fmla="*/ 49 h 70"/>
                <a:gd name="T34" fmla="*/ 83 w 86"/>
                <a:gd name="T35" fmla="*/ 49 h 70"/>
                <a:gd name="T36" fmla="*/ 83 w 86"/>
                <a:gd name="T37" fmla="*/ 20 h 70"/>
                <a:gd name="T38" fmla="*/ 82 w 86"/>
                <a:gd name="T39" fmla="*/ 20 h 70"/>
                <a:gd name="T40" fmla="*/ 76 w 86"/>
                <a:gd name="T41" fmla="*/ 11 h 70"/>
                <a:gd name="T42" fmla="*/ 76 w 86"/>
                <a:gd name="T43" fmla="*/ 11 h 70"/>
                <a:gd name="T44" fmla="*/ 75 w 86"/>
                <a:gd name="T45" fmla="*/ 10 h 70"/>
                <a:gd name="T46" fmla="*/ 75 w 86"/>
                <a:gd name="T47" fmla="*/ 9 h 70"/>
                <a:gd name="T48" fmla="*/ 75 w 86"/>
                <a:gd name="T49" fmla="*/ 9 h 70"/>
                <a:gd name="T50" fmla="*/ 74 w 86"/>
                <a:gd name="T51" fmla="*/ 9 h 70"/>
                <a:gd name="T52" fmla="*/ 74 w 86"/>
                <a:gd name="T53" fmla="*/ 9 h 70"/>
                <a:gd name="T54" fmla="*/ 64 w 86"/>
                <a:gd name="T55" fmla="*/ 2 h 70"/>
                <a:gd name="T56" fmla="*/ 63 w 86"/>
                <a:gd name="T57" fmla="*/ 2 h 70"/>
                <a:gd name="T58" fmla="*/ 53 w 86"/>
                <a:gd name="T59" fmla="*/ 0 h 70"/>
                <a:gd name="T60" fmla="*/ 53 w 86"/>
                <a:gd name="T61" fmla="*/ 0 h 70"/>
                <a:gd name="T62" fmla="*/ 52 w 86"/>
                <a:gd name="T6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" h="7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2" y="70"/>
                    <a:pt x="52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6" y="70"/>
                    <a:pt x="60" y="69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6"/>
                    <a:pt x="81" y="53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0"/>
                  </a:cubicBezTo>
                  <a:cubicBezTo>
                    <a:pt x="83" y="20"/>
                    <a:pt x="83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7"/>
                    <a:pt x="79" y="14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1" y="6"/>
                    <a:pt x="68" y="4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1"/>
                    <a:pt x="56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6B89CC9-AB5F-425E-8608-36297E3F53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230"/>
          <a:stretch/>
        </p:blipFill>
        <p:spPr>
          <a:xfrm>
            <a:off x="4839003" y="4247090"/>
            <a:ext cx="3950515" cy="79694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80EB15F-1074-4F4F-A747-4530E4B51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048" y="3021414"/>
            <a:ext cx="897164" cy="8971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BB3F77-AA17-4DEE-9BCB-76FC57BD72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278" y="3217411"/>
            <a:ext cx="507554" cy="5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B7AC7-ECDE-4899-A399-23D632BAA87F}"/>
              </a:ext>
            </a:extLst>
          </p:cNvPr>
          <p:cNvGrpSpPr/>
          <p:nvPr/>
        </p:nvGrpSpPr>
        <p:grpSpPr>
          <a:xfrm>
            <a:off x="86997" y="1059543"/>
            <a:ext cx="3415660" cy="3170303"/>
            <a:chOff x="3366554" y="889206"/>
            <a:chExt cx="6408604" cy="31703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BD06E-BBB2-4930-A9EC-71A5EBB52492}"/>
                </a:ext>
              </a:extLst>
            </p:cNvPr>
            <p:cNvSpPr txBox="1"/>
            <p:nvPr/>
          </p:nvSpPr>
          <p:spPr>
            <a:xfrm>
              <a:off x="3366554" y="1504964"/>
              <a:ext cx="6245444" cy="25545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ERS are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disabled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by default for security. Must be enabled as follows: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Login to your ISE PAN using the admin or other SuperAdmin user.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+mn-cs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Navigate to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Administration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&gt;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System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&gt;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Settings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and select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ERS Settings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from the left panel.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+mn-cs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Enable the ERS APIs by selecting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Enable ERS for Read/Write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+mn-cs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Select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Save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 to save your changes.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C7C4C8-11D0-4CFE-8F0B-D2BE2E59EE88}"/>
                </a:ext>
              </a:extLst>
            </p:cNvPr>
            <p:cNvSpPr txBox="1"/>
            <p:nvPr/>
          </p:nvSpPr>
          <p:spPr>
            <a:xfrm>
              <a:off x="3718077" y="889206"/>
              <a:ext cx="60570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1. Enable ISE REST APIs, AKA External RESTful Services (ERS)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E07356-0F24-4D08-BEA3-348FE06C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57" y="764974"/>
            <a:ext cx="5554346" cy="432185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8821525-61FE-495C-B0CF-6C4155CE19E6}"/>
              </a:ext>
            </a:extLst>
          </p:cNvPr>
          <p:cNvSpPr/>
          <p:nvPr/>
        </p:nvSpPr>
        <p:spPr>
          <a:xfrm rot="5400000">
            <a:off x="2750788" y="-2974372"/>
            <a:ext cx="475610" cy="6753294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ＭＳ Ｐゴシック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713F2-27AF-48DD-93CA-872AE0A162FF}"/>
              </a:ext>
            </a:extLst>
          </p:cNvPr>
          <p:cNvSpPr txBox="1"/>
          <p:nvPr/>
        </p:nvSpPr>
        <p:spPr>
          <a:xfrm>
            <a:off x="-708660" y="178759"/>
            <a:ext cx="75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274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B7AC7-ECDE-4899-A399-23D632BAA87F}"/>
              </a:ext>
            </a:extLst>
          </p:cNvPr>
          <p:cNvGrpSpPr/>
          <p:nvPr/>
        </p:nvGrpSpPr>
        <p:grpSpPr>
          <a:xfrm>
            <a:off x="86997" y="1059543"/>
            <a:ext cx="3415660" cy="3170303"/>
            <a:chOff x="3366554" y="889206"/>
            <a:chExt cx="6408604" cy="31703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BD06E-BBB2-4930-A9EC-71A5EBB52492}"/>
                </a:ext>
              </a:extLst>
            </p:cNvPr>
            <p:cNvSpPr txBox="1"/>
            <p:nvPr/>
          </p:nvSpPr>
          <p:spPr>
            <a:xfrm>
              <a:off x="3366554" y="1504964"/>
              <a:ext cx="6245444" cy="25545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R="0" lvl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TACACS+ is </a:t>
              </a: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disabled</a:t>
              </a: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by default. Must be enabled as follows: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In ISE, navigate to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Work Centers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&gt;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Device Administration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.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Navigate to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Overview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&gt;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Deployment</a:t>
              </a: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Activate ISE Nodes for Device Administration by selecting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All Policy Service Nodes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or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Specific Nodes 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(depending on your environment)</a:t>
              </a:r>
              <a:endPara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Select </a:t>
              </a:r>
              <a:r>
                <a:rPr lang="en-US" sz="12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Save</a:t>
              </a:r>
              <a:r>
                <a:rPr lang="en-US" sz="12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to save your changes.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C7C4C8-11D0-4CFE-8F0B-D2BE2E59EE88}"/>
                </a:ext>
              </a:extLst>
            </p:cNvPr>
            <p:cNvSpPr txBox="1"/>
            <p:nvPr/>
          </p:nvSpPr>
          <p:spPr>
            <a:xfrm>
              <a:off x="3718077" y="889206"/>
              <a:ext cx="6057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2. Enable Device Administration service (TACACS+) on ISE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6B0BE13-2B36-426C-932E-72274878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57" y="1657843"/>
            <a:ext cx="5562151" cy="242611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A5A52-9790-48F6-888F-C8B95E5E6A54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09E7339-0865-418D-BC8C-AFCE78F6C493}"/>
              </a:ext>
            </a:extLst>
          </p:cNvPr>
          <p:cNvSpPr/>
          <p:nvPr/>
        </p:nvSpPr>
        <p:spPr>
          <a:xfrm rot="5400000">
            <a:off x="2750788" y="-2974372"/>
            <a:ext cx="475610" cy="6753294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F7F36-DB0F-403F-A7A5-8AE7618329B7}"/>
              </a:ext>
            </a:extLst>
          </p:cNvPr>
          <p:cNvSpPr txBox="1"/>
          <p:nvPr/>
        </p:nvSpPr>
        <p:spPr>
          <a:xfrm>
            <a:off x="-708660" y="178759"/>
            <a:ext cx="75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lang="en-US" sz="1600" b="1" kern="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76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B7AC7-ECDE-4899-A399-23D632BAA87F}"/>
              </a:ext>
            </a:extLst>
          </p:cNvPr>
          <p:cNvGrpSpPr/>
          <p:nvPr/>
        </p:nvGrpSpPr>
        <p:grpSpPr>
          <a:xfrm>
            <a:off x="173958" y="1059543"/>
            <a:ext cx="3817017" cy="2455028"/>
            <a:chOff x="3529714" y="889206"/>
            <a:chExt cx="6245444" cy="24550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BD06E-BBB2-4930-A9EC-71A5EBB52492}"/>
                </a:ext>
              </a:extLst>
            </p:cNvPr>
            <p:cNvSpPr txBox="1"/>
            <p:nvPr/>
          </p:nvSpPr>
          <p:spPr>
            <a:xfrm>
              <a:off x="3529714" y="1528352"/>
              <a:ext cx="6245444" cy="181588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R="0" lvl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Policy Elements: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You may enter one or more roles/profiles to allow read and write access to any particular features/commands, apply time-conditions, and more. 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More Details: 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3"/>
                </a:rPr>
                <a:t>Device Administration</a:t>
              </a:r>
              <a:endParaRPr lang="en-US" sz="14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4"/>
                </a:rPr>
                <a:t>TACACS+ Profiles</a:t>
              </a:r>
              <a:endParaRPr lang="en-US" sz="14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C7C4C8-11D0-4CFE-8F0B-D2BE2E59EE88}"/>
                </a:ext>
              </a:extLst>
            </p:cNvPr>
            <p:cNvSpPr txBox="1"/>
            <p:nvPr/>
          </p:nvSpPr>
          <p:spPr>
            <a:xfrm>
              <a:off x="3718076" y="889206"/>
              <a:ext cx="6057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3. Create/Configure the needed Policy Elements &amp; TACACS+ profiles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9E29E4-03D9-4927-8C95-F82528D5FD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899"/>
          <a:stretch/>
        </p:blipFill>
        <p:spPr>
          <a:xfrm>
            <a:off x="4350874" y="751042"/>
            <a:ext cx="4337799" cy="201574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25CB-5E9E-444E-8145-F256C0AE4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873" y="2877406"/>
            <a:ext cx="4337799" cy="216256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97D71E-E660-4860-ADCC-9C8DBFDBAAD3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D4958409-2C4E-4FB9-B430-87AFA5229F59}"/>
              </a:ext>
            </a:extLst>
          </p:cNvPr>
          <p:cNvSpPr/>
          <p:nvPr/>
        </p:nvSpPr>
        <p:spPr>
          <a:xfrm rot="5400000">
            <a:off x="2750788" y="-2974372"/>
            <a:ext cx="475610" cy="6753294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9C6A2-F4FF-4D38-8DA2-E6B8466718C9}"/>
              </a:ext>
            </a:extLst>
          </p:cNvPr>
          <p:cNvSpPr txBox="1"/>
          <p:nvPr/>
        </p:nvSpPr>
        <p:spPr>
          <a:xfrm>
            <a:off x="-708660" y="178759"/>
            <a:ext cx="75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lang="en-US" sz="1600" b="1" kern="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852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B7AC7-ECDE-4899-A399-23D632BAA87F}"/>
              </a:ext>
            </a:extLst>
          </p:cNvPr>
          <p:cNvGrpSpPr/>
          <p:nvPr/>
        </p:nvGrpSpPr>
        <p:grpSpPr>
          <a:xfrm>
            <a:off x="114681" y="622326"/>
            <a:ext cx="3701896" cy="1568309"/>
            <a:chOff x="3432725" y="451989"/>
            <a:chExt cx="6057081" cy="15683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BD06E-BBB2-4930-A9EC-71A5EBB52492}"/>
                </a:ext>
              </a:extLst>
            </p:cNvPr>
            <p:cNvSpPr txBox="1"/>
            <p:nvPr/>
          </p:nvSpPr>
          <p:spPr>
            <a:xfrm>
              <a:off x="3432725" y="1004635"/>
              <a:ext cx="5896705" cy="101566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algn="l" rtl="0" eaLnBrk="1" fontAlgn="base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282828"/>
                  </a:solidFill>
                  <a:effectLst/>
                  <a:latin typeface="CiscoSansTT ExtraLight"/>
                  <a:ea typeface="ＭＳ Ｐゴシック" panose="020B0600070205080204" pitchFamily="34" charset="-128"/>
                  <a:cs typeface="+mn-cs"/>
                </a:rPr>
                <a:t>Device Admin Policy Sets:</a:t>
              </a:r>
              <a:endParaRPr lang="en-AE" sz="1200" b="1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endParaRPr>
            </a:p>
            <a:p>
              <a:pPr marL="285750" marR="0" indent="-285750" algn="l" rtl="0" eaLnBrk="1" fontAlgn="base" latinLnBrk="0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kern="1200" dirty="0">
                  <a:solidFill>
                    <a:srgbClr val="282828"/>
                  </a:solidFill>
                  <a:effectLst/>
                  <a:latin typeface="CiscoSansTT ExtraLight"/>
                  <a:ea typeface="ＭＳ Ｐゴシック" panose="020B0600070205080204" pitchFamily="34" charset="-128"/>
                  <a:cs typeface="+mn-cs"/>
                </a:rPr>
                <a:t>A Regular policy set comprises a rule table contains a set of rules to select actions required to authenticate a network device.</a:t>
              </a:r>
              <a:endParaRPr lang="en-AE" sz="1200" dirty="0">
                <a:effectLst/>
              </a:endParaRPr>
            </a:p>
            <a:p>
              <a:pPr marL="285750" marR="0" indent="-285750" algn="l" rtl="0" eaLnBrk="1" fontAlgn="base" latinLnBrk="0" hangingPunct="1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kern="1200" dirty="0">
                  <a:solidFill>
                    <a:srgbClr val="282828"/>
                  </a:solidFill>
                  <a:effectLst/>
                  <a:latin typeface="CiscoSansTT ExtraLight"/>
                  <a:ea typeface="ＭＳ Ｐゴシック" panose="020B0600070205080204" pitchFamily="34" charset="-128"/>
                  <a:cs typeface="+mn-cs"/>
                </a:rPr>
                <a:t>More details: </a:t>
              </a:r>
              <a:r>
                <a:rPr lang="en-US" sz="1200" kern="1200" dirty="0">
                  <a:solidFill>
                    <a:srgbClr val="282828"/>
                  </a:solidFill>
                  <a:effectLst/>
                  <a:latin typeface="CiscoSansTT ExtraLight"/>
                  <a:ea typeface="ＭＳ Ｐゴシック" panose="020B0600070205080204" pitchFamily="34" charset="-128"/>
                  <a:cs typeface="+mn-cs"/>
                  <a:hlinkClick r:id="rId3"/>
                </a:rPr>
                <a:t>Device Admin Policy Sets</a:t>
              </a:r>
              <a:endParaRPr lang="en-US" sz="12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C7C4C8-11D0-4CFE-8F0B-D2BE2E59EE88}"/>
                </a:ext>
              </a:extLst>
            </p:cNvPr>
            <p:cNvSpPr txBox="1"/>
            <p:nvPr/>
          </p:nvSpPr>
          <p:spPr>
            <a:xfrm>
              <a:off x="3432725" y="451989"/>
              <a:ext cx="6057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4. Create/Configure the needed Device Admin Policy Sets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D779B8-E5C2-4649-B6FF-C0CD14A9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577" y="715675"/>
            <a:ext cx="5273279" cy="2686056"/>
          </a:xfrm>
          <a:prstGeom prst="rect">
            <a:avLst/>
          </a:prstGeom>
          <a:ln w="15875"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A8CA73-288F-4E58-A7D1-D15A30AD2BFE}"/>
              </a:ext>
            </a:extLst>
          </p:cNvPr>
          <p:cNvSpPr txBox="1"/>
          <p:nvPr/>
        </p:nvSpPr>
        <p:spPr>
          <a:xfrm>
            <a:off x="114681" y="2201402"/>
            <a:ext cx="3603879" cy="120032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Authorization Policy Rules:</a:t>
            </a:r>
            <a:endParaRPr lang="en-AE" sz="1200" b="1" kern="1200" dirty="0">
              <a:solidFill>
                <a:srgbClr val="282828"/>
              </a:solidFill>
              <a:effectLst/>
              <a:latin typeface="CiscoSansTT ExtraLight"/>
              <a:ea typeface="ＭＳ Ｐゴシック" panose="020B0600070205080204" pitchFamily="34" charset="-128"/>
              <a:cs typeface="+mn-cs"/>
            </a:endParaRPr>
          </a:p>
          <a:p>
            <a:pPr marL="285750" marR="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A component of </a:t>
            </a:r>
            <a:r>
              <a:rPr lang="en-US" sz="1200" b="1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Device Admin Policy Sets</a:t>
            </a:r>
            <a:r>
              <a:rPr lang="en-US" sz="12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 to define authorization policies and configure authorization profiles for specific users and groups to access specific network resources.</a:t>
            </a:r>
          </a:p>
          <a:p>
            <a:pPr marL="285750" marR="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More details: </a:t>
            </a:r>
            <a:r>
              <a:rPr lang="en-US" sz="12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  <a:hlinkClick r:id="rId5"/>
              </a:rPr>
              <a:t>Authorization Policies</a:t>
            </a:r>
            <a:endParaRPr lang="en-US" sz="1200" kern="1200" dirty="0">
              <a:solidFill>
                <a:srgbClr val="282828"/>
              </a:solidFill>
              <a:effectLst/>
              <a:latin typeface="CiscoSansTT ExtraLight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D439B-BC33-45E6-BDC0-32D8071299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075"/>
          <a:stretch/>
        </p:blipFill>
        <p:spPr>
          <a:xfrm>
            <a:off x="686181" y="3514678"/>
            <a:ext cx="7497309" cy="1544071"/>
          </a:xfrm>
          <a:prstGeom prst="rect">
            <a:avLst/>
          </a:prstGeom>
          <a:ln w="15875">
            <a:solidFill>
              <a:schemeClr val="tx1">
                <a:lumMod val="50000"/>
              </a:schemeClr>
            </a:solidFill>
          </a:ln>
        </p:spPr>
      </p:pic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5ACA43A-67D0-4878-B26F-5698A8427518}"/>
              </a:ext>
            </a:extLst>
          </p:cNvPr>
          <p:cNvSpPr/>
          <p:nvPr/>
        </p:nvSpPr>
        <p:spPr>
          <a:xfrm rot="5400000">
            <a:off x="2750788" y="-2974372"/>
            <a:ext cx="475610" cy="6753294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14FA6-AA55-4DCC-B934-3D11E4E13277}"/>
              </a:ext>
            </a:extLst>
          </p:cNvPr>
          <p:cNvSpPr txBox="1"/>
          <p:nvPr/>
        </p:nvSpPr>
        <p:spPr>
          <a:xfrm>
            <a:off x="-708660" y="178759"/>
            <a:ext cx="75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lang="en-US" sz="1600" b="1" kern="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3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B7AC7-ECDE-4899-A399-23D632BAA87F}"/>
              </a:ext>
            </a:extLst>
          </p:cNvPr>
          <p:cNvGrpSpPr/>
          <p:nvPr/>
        </p:nvGrpSpPr>
        <p:grpSpPr>
          <a:xfrm>
            <a:off x="231518" y="1059543"/>
            <a:ext cx="3898522" cy="3980203"/>
            <a:chOff x="3623894" y="889206"/>
            <a:chExt cx="6378803" cy="39802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BD06E-BBB2-4930-A9EC-71A5EBB52492}"/>
                </a:ext>
              </a:extLst>
            </p:cNvPr>
            <p:cNvSpPr txBox="1"/>
            <p:nvPr/>
          </p:nvSpPr>
          <p:spPr>
            <a:xfrm>
              <a:off x="3623894" y="2191753"/>
              <a:ext cx="6378803" cy="26776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R="0" lvl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3"/>
                </a:rPr>
                <a:t>Internal-user APIs</a:t>
              </a: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: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Allows the client to add, delete, update and search Internal Users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4"/>
                </a:rPr>
                <a:t>Get-By-Id</a:t>
              </a: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API call can be used to get the user’s current identity group/s.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5"/>
                </a:rPr>
                <a:t>Update</a:t>
              </a: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API call can be used to update the user’s identity group/s.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sz="14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R="0" lvl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More useful resources:</a:t>
              </a: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6"/>
                </a:rPr>
                <a:t>ISE ERS API Examples</a:t>
              </a:r>
              <a:endParaRPr lang="en-US" sz="14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285750" marR="0" lvl="0" indent="-28575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fr-FR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7"/>
                </a:rPr>
                <a:t>Lab Guide: </a:t>
              </a:r>
              <a:r>
                <a:rPr lang="fr-FR" sz="1400" dirty="0" err="1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7"/>
                </a:rPr>
                <a:t>Device</a:t>
              </a:r>
              <a:r>
                <a:rPr lang="fr-FR" sz="1400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7"/>
                </a:rPr>
                <a:t> Administration (TACACS)</a:t>
              </a:r>
              <a:endParaRPr lang="fr-FR" sz="1400" dirty="0">
                <a:solidFill>
                  <a:srgbClr val="282828"/>
                </a:solidFill>
                <a:latin typeface="CiscoSansTT ExtraLight"/>
                <a:ea typeface="ＭＳ Ｐゴシック" charset="0"/>
              </a:endParaRPr>
            </a:p>
            <a:p>
              <a:pPr marL="285750" marR="0" lvl="0" indent="-285750" algn="l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CiscoSansTT ExtraLight"/>
                  <a:ea typeface="ＭＳ Ｐゴシック" charset="0"/>
                  <a:hlinkClick r:id="rId8"/>
                </a:rPr>
                <a:t>ISE - User Modification through Rest API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C7C4C8-11D0-4CFE-8F0B-D2BE2E59EE88}"/>
                </a:ext>
              </a:extLst>
            </p:cNvPr>
            <p:cNvSpPr txBox="1"/>
            <p:nvPr/>
          </p:nvSpPr>
          <p:spPr>
            <a:xfrm>
              <a:off x="3718076" y="889206"/>
              <a:ext cx="60570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5. Once the policy setup is completed, </a:t>
              </a: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  <a:hlinkClick r:id="rId9"/>
                </a:rPr>
                <a:t>ISE APIs</a:t>
              </a:r>
              <a:r>
                <a:rPr lang="en-US" sz="1400" b="1" dirty="0">
                  <a:solidFill>
                    <a:srgbClr val="282828"/>
                  </a:solidFill>
                  <a:latin typeface="CiscoSansTT ExtraLight"/>
                  <a:ea typeface="ＭＳ Ｐゴシック" charset="0"/>
                </a:rPr>
                <a:t> can be used to change the user’s identity group programmatically, resulting in giving the needed access after the request is approved. As follows:</a:t>
              </a:r>
            </a:p>
          </p:txBody>
        </p: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9BEE3D52-54AA-4013-BE5B-FE9E784C2393}"/>
              </a:ext>
            </a:extLst>
          </p:cNvPr>
          <p:cNvSpPr/>
          <p:nvPr/>
        </p:nvSpPr>
        <p:spPr>
          <a:xfrm rot="5400000">
            <a:off x="2378269" y="-2601852"/>
            <a:ext cx="524436" cy="6057080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9E26D-AF49-4370-8069-BFBB9BB1AFDA}"/>
              </a:ext>
            </a:extLst>
          </p:cNvPr>
          <p:cNvSpPr txBox="1"/>
          <p:nvPr/>
        </p:nvSpPr>
        <p:spPr>
          <a:xfrm>
            <a:off x="114681" y="178759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ISE API calls</a:t>
            </a:r>
            <a:endParaRPr lang="en-US" sz="1600" b="1" kern="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C939D-E0F9-4446-A7D5-BA1CFCB06601}"/>
              </a:ext>
            </a:extLst>
          </p:cNvPr>
          <p:cNvSpPr txBox="1"/>
          <p:nvPr/>
        </p:nvSpPr>
        <p:spPr>
          <a:xfrm>
            <a:off x="4306119" y="977095"/>
            <a:ext cx="466392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''' Printing user's current details '''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host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":9060/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ers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/config/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internaluser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user_id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method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"GET"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method,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headers, </a:t>
            </a:r>
            <a:r>
              <a:rPr lang="en-US" sz="1000" b="0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payload)</a:t>
            </a:r>
          </a:p>
          <a:p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'Response Code: '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AE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F22AA-1046-46F0-8D22-EF196BDB7F19}"/>
              </a:ext>
            </a:extLst>
          </p:cNvPr>
          <p:cNvSpPr txBox="1"/>
          <p:nvPr/>
        </p:nvSpPr>
        <p:spPr>
          <a:xfrm>
            <a:off x="4306120" y="634099"/>
            <a:ext cx="37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  <a:hlinkClick r:id="rId10"/>
              </a:rPr>
              <a:t>Get-By-Id</a:t>
            </a:r>
            <a:r>
              <a:rPr lang="en-US" sz="18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 example in python:</a:t>
            </a:r>
            <a:endParaRPr lang="en-US" sz="1600" b="1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840B-0422-4CBE-A685-47D38182FCE9}"/>
              </a:ext>
            </a:extLst>
          </p:cNvPr>
          <p:cNvSpPr txBox="1"/>
          <p:nvPr/>
        </p:nvSpPr>
        <p:spPr>
          <a:xfrm>
            <a:off x="4306120" y="2690198"/>
            <a:ext cx="4663921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''' Update the user's group '''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host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":9060/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ers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/config/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internaluser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user_id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method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"PUT"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payload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InternalUser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identityGroups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new_group_id</a:t>
            </a:r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method, 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headers, </a:t>
            </a:r>
            <a:r>
              <a:rPr lang="en-US" sz="1000" b="0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(payload))</a:t>
            </a:r>
          </a:p>
          <a:p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'Response Code: '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EA193-7D0D-4F31-BEC4-97A59CBF9500}"/>
              </a:ext>
            </a:extLst>
          </p:cNvPr>
          <p:cNvSpPr txBox="1"/>
          <p:nvPr/>
        </p:nvSpPr>
        <p:spPr>
          <a:xfrm>
            <a:off x="4306120" y="2351236"/>
            <a:ext cx="323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282828"/>
                </a:solidFill>
                <a:latin typeface="CiscoSansTT ExtraLight"/>
                <a:ea typeface="ＭＳ Ｐゴシック" charset="0"/>
                <a:hlinkClick r:id="rId5"/>
              </a:rPr>
              <a:t>Update</a:t>
            </a:r>
            <a:r>
              <a:rPr lang="en-US" sz="1800" kern="1200" dirty="0">
                <a:solidFill>
                  <a:srgbClr val="282828"/>
                </a:solidFill>
                <a:effectLst/>
                <a:latin typeface="CiscoSansTT ExtraLight"/>
                <a:ea typeface="ＭＳ Ｐゴシック" panose="020B0600070205080204" pitchFamily="34" charset="-128"/>
                <a:cs typeface="+mn-cs"/>
              </a:rPr>
              <a:t> example in python:</a:t>
            </a:r>
            <a:endParaRPr lang="en-US" sz="1600" b="1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42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691AD97-63EA-544C-9101-FBA2914F383B}"/>
              </a:ext>
            </a:extLst>
          </p:cNvPr>
          <p:cNvSpPr txBox="1"/>
          <p:nvPr/>
        </p:nvSpPr>
        <p:spPr>
          <a:xfrm>
            <a:off x="-44497" y="16447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Setup for Device Access Policy Automation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C4C8-11D0-4CFE-8F0B-D2BE2E59EE88}"/>
              </a:ext>
            </a:extLst>
          </p:cNvPr>
          <p:cNvSpPr txBox="1"/>
          <p:nvPr/>
        </p:nvSpPr>
        <p:spPr>
          <a:xfrm>
            <a:off x="289079" y="638760"/>
            <a:ext cx="8183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As an example, a Wireless Controller was configured with TACACS+ as its AAA server and added as a </a:t>
            </a:r>
            <a:r>
              <a:rPr lang="en-US" sz="1100" b="1" dirty="0">
                <a:solidFill>
                  <a:srgbClr val="282828"/>
                </a:solidFill>
                <a:latin typeface="CiscoSansTT ExtraLight"/>
                <a:ea typeface="ＭＳ Ｐゴシック" charset="0"/>
                <a:hlinkClick r:id="rId3"/>
              </a:rPr>
              <a:t>Network Device</a:t>
            </a:r>
            <a:r>
              <a:rPr lang="en-US" sz="11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 to ISE. The user: </a:t>
            </a:r>
            <a:r>
              <a:rPr lang="en-US" sz="1100" b="1" i="1" dirty="0" err="1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demo_user</a:t>
            </a:r>
            <a:r>
              <a:rPr lang="en-US" sz="11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 was changed groups as follows: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9BEE3D52-54AA-4013-BE5B-FE9E784C2393}"/>
              </a:ext>
            </a:extLst>
          </p:cNvPr>
          <p:cNvSpPr/>
          <p:nvPr/>
        </p:nvSpPr>
        <p:spPr>
          <a:xfrm rot="5400000">
            <a:off x="2378269" y="-2693431"/>
            <a:ext cx="524436" cy="6057080"/>
          </a:xfrm>
          <a:prstGeom prst="roundRect">
            <a:avLst>
              <a:gd name="adj" fmla="val 50000"/>
            </a:avLst>
          </a:prstGeom>
          <a:solidFill>
            <a:srgbClr val="00507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9E26D-AF49-4370-8069-BFBB9BB1AFDA}"/>
              </a:ext>
            </a:extLst>
          </p:cNvPr>
          <p:cNvSpPr txBox="1"/>
          <p:nvPr/>
        </p:nvSpPr>
        <p:spPr>
          <a:xfrm>
            <a:off x="114681" y="87180"/>
            <a:ext cx="555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FFFF"/>
                </a:solidFill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Sample run</a:t>
            </a:r>
            <a:endParaRPr lang="en-US" sz="1600" b="1" kern="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C1949-9126-48F7-8610-B260208DD40A}"/>
              </a:ext>
            </a:extLst>
          </p:cNvPr>
          <p:cNvSpPr txBox="1"/>
          <p:nvPr/>
        </p:nvSpPr>
        <p:spPr>
          <a:xfrm>
            <a:off x="289988" y="1068416"/>
            <a:ext cx="8183452" cy="2109124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Group: </a:t>
            </a:r>
            <a:r>
              <a:rPr lang="en-US" sz="1200" b="1" dirty="0" err="1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WLC_ReadOnly_Access</a:t>
            </a:r>
            <a:r>
              <a: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: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TACACs </a:t>
            </a:r>
            <a:r>
              <a:rPr lang="en-US" sz="1200" dirty="0" err="1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Livelog</a:t>
            </a: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: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WLC trap logs: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FE6AC-B4F3-469B-B14F-CA7B27904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96"/>
          <a:stretch/>
        </p:blipFill>
        <p:spPr>
          <a:xfrm>
            <a:off x="1997690" y="1478328"/>
            <a:ext cx="6329908" cy="1234889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AC768A-99CA-4B35-87E2-C66BC522E73F}"/>
              </a:ext>
            </a:extLst>
          </p:cNvPr>
          <p:cNvSpPr txBox="1"/>
          <p:nvPr/>
        </p:nvSpPr>
        <p:spPr>
          <a:xfrm>
            <a:off x="289988" y="3233507"/>
            <a:ext cx="8183452" cy="1754326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Group: </a:t>
            </a:r>
            <a:r>
              <a:rPr lang="en-US" sz="1200" b="1" dirty="0" err="1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WLC_ReadWrite_Access</a:t>
            </a:r>
            <a:r>
              <a:rPr lang="en-US" sz="1200" b="1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: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TACACs </a:t>
            </a:r>
            <a:r>
              <a:rPr lang="en-US" sz="1200" dirty="0" err="1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Livelog</a:t>
            </a: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: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rgbClr val="282828"/>
                </a:solidFill>
                <a:latin typeface="CiscoSansTT ExtraLight"/>
                <a:ea typeface="ＭＳ Ｐゴシック" charset="0"/>
              </a:rPr>
              <a:t>WLC trap logs: </a:t>
            </a:r>
          </a:p>
          <a:p>
            <a:pPr marL="285750" indent="-285750">
              <a:buFontTx/>
              <a:buChar char="-"/>
              <a:defRPr/>
            </a:pPr>
            <a:endParaRPr lang="en-US" sz="1200" dirty="0">
              <a:solidFill>
                <a:srgbClr val="282828"/>
              </a:solidFill>
              <a:latin typeface="CiscoSansTT ExtraLight"/>
              <a:ea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474EE-0ED3-4B16-B2CE-A5B5143B3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427" y="3278829"/>
            <a:ext cx="1967166" cy="313397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D90391-2E4A-4FBB-AD7B-A88F1978E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651" y="4526516"/>
            <a:ext cx="6242892" cy="345336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94A5D6-84AF-4C6C-B0BB-257CB77BE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651" y="3700915"/>
            <a:ext cx="6479985" cy="70961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523D21-2C4F-40BD-8976-F7571E4BC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690" y="2762769"/>
            <a:ext cx="6262815" cy="354756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D977FA-BC76-452C-808F-D0A3F877E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8051" y="1095373"/>
            <a:ext cx="2077917" cy="324836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63518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00D695-6080-8F4E-A0D4-357ECB841252}"/>
              </a:ext>
            </a:extLst>
          </p:cNvPr>
          <p:cNvSpPr/>
          <p:nvPr/>
        </p:nvSpPr>
        <p:spPr>
          <a:xfrm rot="5400000">
            <a:off x="2659133" y="-3056184"/>
            <a:ext cx="617074" cy="70298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A3488-BDF7-284F-8C8F-374FDC189702}"/>
              </a:ext>
            </a:extLst>
          </p:cNvPr>
          <p:cNvSpPr txBox="1"/>
          <p:nvPr/>
        </p:nvSpPr>
        <p:spPr>
          <a:xfrm>
            <a:off x="450042" y="214369"/>
            <a:ext cx="3607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Show GUI or mockup
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
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BDF37-F78B-874E-B7E5-E8365C962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14" y="4586068"/>
            <a:ext cx="1766728" cy="37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8AF38-41AB-43E7-ABD4-441AEE901F78}"/>
              </a:ext>
            </a:extLst>
          </p:cNvPr>
          <p:cNvSpPr txBox="1"/>
          <p:nvPr/>
        </p:nvSpPr>
        <p:spPr>
          <a:xfrm>
            <a:off x="2889868" y="3948984"/>
            <a:ext cx="345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"/>
                <a:ea typeface="ＭＳ Ｐゴシック" charset="0"/>
                <a:hlinkClick r:id="rId4"/>
              </a:rPr>
              <a:t>https://youtu.be/X6eBdJmDp1I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34BA13CD-4784-47B0-B933-2010948127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13848" y="1305225"/>
            <a:ext cx="3516302" cy="25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PoV_ppt_Templatev2" id="{239DE1A4-8C35-F145-826D-AFFCD5DCF97B}" vid="{1EA9B85D-4F2C-6640-AD5C-0BF3466964A4}"/>
    </a:ext>
  </a:extLst>
</a:theme>
</file>

<file path=ppt/theme/theme2.xml><?xml version="1.0" encoding="utf-8"?>
<a:theme xmlns:a="http://schemas.openxmlformats.org/drawingml/2006/main" name="Blue theme 2016 16x9">
  <a:themeElements>
    <a:clrScheme name="Custom 62">
      <a:dk1>
        <a:srgbClr val="4D4D4C"/>
      </a:dk1>
      <a:lt1>
        <a:srgbClr val="FFFFFF"/>
      </a:lt1>
      <a:dk2>
        <a:srgbClr val="515150"/>
      </a:dk2>
      <a:lt2>
        <a:srgbClr val="239ACC"/>
      </a:lt2>
      <a:accent1>
        <a:srgbClr val="14337C"/>
      </a:accent1>
      <a:accent2>
        <a:srgbClr val="239BCF"/>
      </a:accent2>
      <a:accent3>
        <a:srgbClr val="7AAAD4"/>
      </a:accent3>
      <a:accent4>
        <a:srgbClr val="6CC04A"/>
      </a:accent4>
      <a:accent5>
        <a:srgbClr val="218DBC"/>
      </a:accent5>
      <a:accent6>
        <a:srgbClr val="0B6B75"/>
      </a:accent6>
      <a:hlink>
        <a:srgbClr val="049FD9"/>
      </a:hlink>
      <a:folHlink>
        <a:srgbClr val="2B559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C67229A7-99A2-DE48-AB22-D24009EF3B80}" vid="{5293DC6B-6D93-9B45-B07F-F733C5EE8F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9C3734CCCED4CAA0F01E28189E4BA" ma:contentTypeVersion="11" ma:contentTypeDescription="Create a new document." ma:contentTypeScope="" ma:versionID="c004ba18e9f59005887da688197793af">
  <xsd:schema xmlns:xsd="http://www.w3.org/2001/XMLSchema" xmlns:xs="http://www.w3.org/2001/XMLSchema" xmlns:p="http://schemas.microsoft.com/office/2006/metadata/properties" xmlns:ns2="76d23194-bb08-4a48-80a1-9b4c7a99bce8" xmlns:ns3="0f7d2aaa-4e66-42df-8a60-7f70dbb18ce3" targetNamespace="http://schemas.microsoft.com/office/2006/metadata/properties" ma:root="true" ma:fieldsID="ec62ebe74248e5fbee6b0c470581ff31" ns2:_="" ns3:_="">
    <xsd:import namespace="76d23194-bb08-4a48-80a1-9b4c7a99bce8"/>
    <xsd:import namespace="0f7d2aaa-4e66-42df-8a60-7f70dbb18c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23194-bb08-4a48-80a1-9b4c7a99b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d2aaa-4e66-42df-8a60-7f70dbb18c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A4DD7-0939-42B3-A910-295A5CE73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23194-bb08-4a48-80a1-9b4c7a99bce8"/>
    <ds:schemaRef ds:uri="0f7d2aaa-4e66-42df-8a60-7f70dbb18c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07A531-BAE9-408B-9F03-D932114F80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F0D7C-FDCF-48CE-BD51-97985D670B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49</TotalTime>
  <Words>939</Words>
  <Application>Microsoft Office PowerPoint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Ciscolight</vt:lpstr>
      <vt:lpstr>CiscoSans</vt:lpstr>
      <vt:lpstr>CiscoSans ExtraLight</vt:lpstr>
      <vt:lpstr>CiscoSansTT</vt:lpstr>
      <vt:lpstr>CiscoSansTT ExtraLight</vt:lpstr>
      <vt:lpstr>Consolas</vt:lpstr>
      <vt:lpstr>Roboto</vt:lpstr>
      <vt:lpstr>Blue theme 2015 16x9</vt:lpstr>
      <vt:lpstr>Blue theme 2016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PoV</dc:title>
  <dc:creator>Mariya Andonova (mandonov)</dc:creator>
  <cp:lastModifiedBy>Rami Alfadel</cp:lastModifiedBy>
  <cp:revision>2</cp:revision>
  <cp:lastPrinted>2016-04-29T20:31:14Z</cp:lastPrinted>
  <dcterms:created xsi:type="dcterms:W3CDTF">2019-06-10T07:47:01Z</dcterms:created>
  <dcterms:modified xsi:type="dcterms:W3CDTF">2021-05-30T13:39:30Z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0x0101003999C3734CCCED4CAA0F01E28189E4BA</vt:lpwstr>
  </property>
</Properties>
</file>