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0" r:id="rId6"/>
    <p:sldId id="265" r:id="rId7"/>
    <p:sldId id="259" r:id="rId8"/>
    <p:sldId id="258" r:id="rId9"/>
    <p:sldId id="25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7709-154F-FFF6-BA94-EE0870C9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07E13-7B13-E77E-903F-DB1FD9BF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A82E-7CAC-F8D8-7779-5DFCBB6E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BC03-32BA-0818-2F89-3CFA82D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3F79-95F8-518C-6DE6-DE821B3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3331-7ADA-FE22-D4E8-616FA404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3E31-75A8-6880-138D-258A2974C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17B8-04B6-50EF-BFA4-3AFAE050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0AC6-D297-89DD-9762-C04F045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7D7D-FA44-4FE2-9E4A-4F1FDA22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294CA-74BD-7CD3-F3F3-1E233226F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B5781-0863-7097-4A87-EF6546116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9CAA-B74F-82E7-2F0C-D222A812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855D-1E19-4A15-DB2C-EC52A7D8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631F-901A-EF7F-AAD2-F715ECF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FD38-752F-DAE3-54BF-BF39B939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9C87-5EFD-D2BC-0BC5-49BA632C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D34A-8106-4410-C757-DCA7C9FC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65D-EF7D-8F70-F9BA-2FA49015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D9E7-B18E-E54B-2E7A-9E15D94A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ED0E-FC48-24FD-6E75-A4B8A952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7AF1-0878-8B43-278A-674B49F0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C089-D7DE-C880-E3C9-8D49ACB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E73C-F409-A8B1-7CDE-96B109F4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EE4C-2616-2477-AF79-D7278FE3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DB2B-1CDD-5141-8047-1D091D56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64D8-89B4-FB4A-4BB0-D799D3707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F886-6206-A865-A81A-0264481F2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85BC6-A91A-144F-4D7E-A1564307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D0AC-40C0-3208-7A07-84B5FB97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763FE-8C7C-4721-3668-CECC2A0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A562-8107-C472-678B-E42B86EC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0713-79BE-0E58-77A1-770E6619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E0BA8-A29D-8E5D-08C6-392D8190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AEEC-5AE9-3D45-A783-D05E6738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453FA-9CF0-D1B0-FEE4-F788226AB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F45FC-7104-B8DC-EDC8-DA239EB3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0AA24-9492-846B-5C23-16DBA68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F8ABA-BE83-EA38-0629-9D98EF7C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CC9-486E-B6A8-C920-FB21640D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516AF-3190-9A47-D64F-B703AA8E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DB565-848F-A8E0-8983-C7188198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76DFF-B9E4-210F-F70B-EAA77023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23370-962B-D5EF-3ED0-2049EB2E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EA52-57C6-C9D1-0351-318165D2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A88B0-4AA2-C5FF-4905-C65F388F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9D53-453D-FA6A-6727-01CCC916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CE6E-88FE-8F76-B9E6-2BF00E29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1DD79-0105-5A80-3672-E83A93FB6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68B81-6B98-E948-5716-37EC488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E1E55-66E3-985E-B1D2-29B15BC2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B7D6C-D478-A86F-B841-708C0C62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9F6F-7690-0EA7-D30A-9C263151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1C749-B2EB-C7B3-5D7F-A2A72E241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BFD2-42E9-79B6-F21D-FE366138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90EA-0A9A-4285-3ABD-EB1735D8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21D2-F315-E706-715A-FB4CBBB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33FD7-083D-B331-B456-DFBCC7F9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841EA-5912-D94E-48B6-959C32C4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07E0-3108-86F9-29CA-96AED8C3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800C-CF37-3E8E-7D67-4EACC3C5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6465-D717-1C47-A96A-BBCC76355D9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D9D4-B544-641D-E9C1-FB4C552D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7808-A6DE-3304-0AF0-CDD9604A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2CD2-2950-9B40-A55B-486A4934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4F72-902F-058F-0AFB-D049EFF0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40254-BBF9-D3E6-64CE-3AFE7AAEA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894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DCAB-15EA-2CE3-F9E1-55793FF5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4610-116B-0C73-AE3F-A88A749E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750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A0046-6DD0-395E-5200-5A0F5F75742C}"/>
              </a:ext>
            </a:extLst>
          </p:cNvPr>
          <p:cNvSpPr/>
          <p:nvPr/>
        </p:nvSpPr>
        <p:spPr>
          <a:xfrm>
            <a:off x="390142" y="1113337"/>
            <a:ext cx="1591310" cy="70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sign up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FBBA1-A654-D273-EF8A-B3C542B26C99}"/>
              </a:ext>
            </a:extLst>
          </p:cNvPr>
          <p:cNvSpPr/>
          <p:nvPr/>
        </p:nvSpPr>
        <p:spPr>
          <a:xfrm>
            <a:off x="390142" y="2403302"/>
            <a:ext cx="1591310" cy="70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login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0C02-39A5-21F8-7EB6-6713B2914743}"/>
              </a:ext>
            </a:extLst>
          </p:cNvPr>
          <p:cNvSpPr/>
          <p:nvPr/>
        </p:nvSpPr>
        <p:spPr>
          <a:xfrm>
            <a:off x="390142" y="3681817"/>
            <a:ext cx="1591310" cy="70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Forgot 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20435-34D9-9251-CA90-3EB2B033C523}"/>
              </a:ext>
            </a:extLst>
          </p:cNvPr>
          <p:cNvSpPr/>
          <p:nvPr/>
        </p:nvSpPr>
        <p:spPr>
          <a:xfrm>
            <a:off x="390142" y="5010123"/>
            <a:ext cx="1591310" cy="70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Chat Application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F0592-13C7-F25F-5216-FCF048AD00D9}"/>
              </a:ext>
            </a:extLst>
          </p:cNvPr>
          <p:cNvSpPr txBox="1"/>
          <p:nvPr/>
        </p:nvSpPr>
        <p:spPr>
          <a:xfrm>
            <a:off x="390142" y="1854449"/>
            <a:ext cx="115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 page is used for people to register an account and use the chat application if the user has successfully registered.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69428-1AA7-6B53-8E8D-3E0EAFB47C6A}"/>
              </a:ext>
            </a:extLst>
          </p:cNvPr>
          <p:cNvSpPr txBox="1"/>
          <p:nvPr/>
        </p:nvSpPr>
        <p:spPr>
          <a:xfrm>
            <a:off x="390142" y="3151141"/>
            <a:ext cx="81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Page is used for registered users and be able to use the chat application.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40693-853B-B7C0-DBDA-39A722E5F8B2}"/>
              </a:ext>
            </a:extLst>
          </p:cNvPr>
          <p:cNvSpPr txBox="1"/>
          <p:nvPr/>
        </p:nvSpPr>
        <p:spPr>
          <a:xfrm>
            <a:off x="390142" y="4447833"/>
            <a:ext cx="111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Forgot Password page is used for registered users to reset their password in case they forgot their password.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E498C-14B5-5487-D63D-CAA19FC183C6}"/>
              </a:ext>
            </a:extLst>
          </p:cNvPr>
          <p:cNvSpPr txBox="1"/>
          <p:nvPr/>
        </p:nvSpPr>
        <p:spPr>
          <a:xfrm>
            <a:off x="390142" y="5905391"/>
            <a:ext cx="1001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main Interface page for the chat application where users can send messages to each other.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68270F-13C9-0118-5662-85E9CAF9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-487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Major Modules</a:t>
            </a:r>
          </a:p>
        </p:txBody>
      </p:sp>
    </p:spTree>
    <p:extLst>
      <p:ext uri="{BB962C8B-B14F-4D97-AF65-F5344CB8AC3E}">
        <p14:creationId xmlns:p14="http://schemas.microsoft.com/office/powerpoint/2010/main" val="35920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0C07-4F03-FC1F-0ED7-68B972F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Connections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B436A28-EA71-1117-0C65-AC7C871E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7" y="2245223"/>
            <a:ext cx="9564626" cy="32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6AED-15D1-8C62-83B4-55037566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Modules Architecture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9F56112-A194-5981-9E2E-A96C2AB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55399"/>
            <a:ext cx="10458945" cy="39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9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7D5E6A6-DF90-3A6B-3674-1AAE915E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4" y="511277"/>
            <a:ext cx="8816975" cy="5835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4BDCA-1540-650D-EF70-47A07B1356C8}"/>
              </a:ext>
            </a:extLst>
          </p:cNvPr>
          <p:cNvSpPr txBox="1"/>
          <p:nvPr/>
        </p:nvSpPr>
        <p:spPr>
          <a:xfrm>
            <a:off x="926926" y="6075123"/>
            <a:ext cx="108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Diagram for Server Side</a:t>
            </a:r>
          </a:p>
        </p:txBody>
      </p:sp>
    </p:spTree>
    <p:extLst>
      <p:ext uri="{BB962C8B-B14F-4D97-AF65-F5344CB8AC3E}">
        <p14:creationId xmlns:p14="http://schemas.microsoft.com/office/powerpoint/2010/main" val="279423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41C901-5A30-6CC3-DF28-08578F9F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6" y="406002"/>
            <a:ext cx="9448261" cy="5194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6561B-C8EF-7F09-25BB-F1F4BF2D06E0}"/>
              </a:ext>
            </a:extLst>
          </p:cNvPr>
          <p:cNvSpPr txBox="1"/>
          <p:nvPr/>
        </p:nvSpPr>
        <p:spPr>
          <a:xfrm>
            <a:off x="871536" y="5837129"/>
            <a:ext cx="108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Diagram for Client Side</a:t>
            </a:r>
          </a:p>
        </p:txBody>
      </p:sp>
    </p:spTree>
    <p:extLst>
      <p:ext uri="{BB962C8B-B14F-4D97-AF65-F5344CB8AC3E}">
        <p14:creationId xmlns:p14="http://schemas.microsoft.com/office/powerpoint/2010/main" val="10969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CD6CA3-3EEC-F031-C6B2-AB2782BC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0650"/>
            <a:ext cx="7772400" cy="6249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08E204-0CCA-3E44-07B9-B32824C47D82}"/>
              </a:ext>
            </a:extLst>
          </p:cNvPr>
          <p:cNvSpPr txBox="1"/>
          <p:nvPr/>
        </p:nvSpPr>
        <p:spPr>
          <a:xfrm>
            <a:off x="1499286" y="5993027"/>
            <a:ext cx="82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 User Authentication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248176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036656-ADC5-9230-CF98-C44D3E46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6" y="450016"/>
            <a:ext cx="7772400" cy="59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16C10F-70B2-B71A-CB12-36AA9E76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14300"/>
            <a:ext cx="7696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121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Chat Application</vt:lpstr>
      <vt:lpstr>Major Modules</vt:lpstr>
      <vt:lpstr>Module Connections</vt:lpstr>
      <vt:lpstr>Major Modules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Bhanu Guntupalli</dc:creator>
  <cp:lastModifiedBy>Bhanu Guntupalli</cp:lastModifiedBy>
  <cp:revision>15</cp:revision>
  <dcterms:created xsi:type="dcterms:W3CDTF">2022-10-10T02:13:30Z</dcterms:created>
  <dcterms:modified xsi:type="dcterms:W3CDTF">2022-10-16T02:46:55Z</dcterms:modified>
</cp:coreProperties>
</file>