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E05C-2CE3-CE4C-959C-6DBA62C6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3498F-CC81-EA44-9D6A-7D058FE7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EFE1-B916-B242-9300-CF22CC12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C8F-EDE0-FC4A-AD8A-1A8A96E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D87A-221A-8444-B189-6BD12227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6D82-081B-5C4B-A08C-C19EB32E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1099-859E-694A-BBD5-C8E2F640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330C-7A50-8244-BEF3-842D27D1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A5F6-3FCC-0F42-A094-F1D7434B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C5D8-E47C-5049-AC65-00EF03E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9E479-DC6A-E74A-9A07-6AF277F23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4004B-1CA8-7C4A-8073-F353CD9C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EBCA-1B5D-854E-ACF9-38A24617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FD3B-9B02-324D-80FD-34E386AA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FC1B-023F-B044-B143-A416435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4D9-9177-D243-A148-BCAC773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EBBD-6E6F-3241-9D24-D7251E52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F064-64CB-E94B-9181-081C7961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1A4F-DF11-544F-833F-FEF6D3B5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DD0B-8E17-344D-A813-6844DC1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66C-827E-A74C-8C7D-19AC41D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5B7-DAE2-2B4C-985D-35A83211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A978-930A-1049-9501-34DE9AC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60AC-DBB7-754F-A29C-122744B3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320E-DA96-9544-941B-E06434D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CF3-6E63-6F43-92CD-A5F3664E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FF8-5400-5841-B3BF-E4F43982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A1852-78CE-934D-B070-9E2251E9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178-3FE9-6046-8F58-8AA3FEC5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1D4C-EE92-B041-9D60-C68F842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FF22F-2BEB-1C4A-86E3-FF4BE7AA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59B0-DF1D-AA4B-912E-87DC64D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B692-53EF-2549-AF0B-3DCF0615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6E7B8-1638-5947-B9CB-BA236FB5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85C4-BEEF-3343-9A78-03F4310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261B-353B-664A-B676-E759042DC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DA302-D18E-5946-B352-749C61D5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68258-FAE7-324E-B572-207E349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B74F-0B7C-B842-80D2-6242180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A08B-6F86-A642-B8AA-5BEC033A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4378D-2962-5B46-9339-DFF90E2B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8374B-0237-984C-8C34-184FA0B3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E707-A79E-C24E-8F21-3F239F4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A2764-2175-BB4B-B61C-4BB3C4A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4F0EE-107E-6143-A45C-6C6387A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0876-E4DE-8848-9847-26B68BE6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D9C-A61C-9941-9291-D6A5A203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6712-EAB7-B748-9727-469E2D6C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E514-B2F8-2849-92B7-70D74F28A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4C8D8-F00C-2546-93C2-415D0B6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68B0D-801A-0B41-9FFF-2371279C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6517-A69D-114E-8E01-9C526B7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A36C-D40D-E849-A5CE-CF91D88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23BF-5A5C-1649-B322-4A77B509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CC26-3BB6-C24B-BD3E-38EDCF35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A7A7-B7C8-3643-BBCD-E89753B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C464-F4FD-8E48-B893-A05B7C4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AB41-4020-9D4E-A206-AF30F2C6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4519-30AD-2D4B-A4B5-B0DD5225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3FA5-BDD0-E041-AB2B-9BD62C23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C7FF-650B-8840-9AA8-797ADEDBE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C2C2-37D7-7A4A-A0CC-9148DD42E1C8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511C-9DBA-8744-962A-0420F5842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930F-3D25-3147-AC96-53B6232C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B53B-6F7F-9346-A9F9-4FBBAB75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199-98A5-524F-B059-A04FB018A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6494-9C97-7141-8141-393DA426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Bhanu Guntupalli</a:t>
            </a:r>
          </a:p>
          <a:p>
            <a:r>
              <a:rPr lang="en-US" dirty="0" err="1"/>
              <a:t>Vedhan</a:t>
            </a:r>
            <a:r>
              <a:rPr lang="en-US" dirty="0"/>
              <a:t> Reddy </a:t>
            </a:r>
            <a:r>
              <a:rPr lang="en-US" dirty="0" err="1"/>
              <a:t>Gaddam</a:t>
            </a:r>
            <a:endParaRPr lang="en-US" dirty="0"/>
          </a:p>
          <a:p>
            <a:r>
              <a:rPr lang="en-US" dirty="0"/>
              <a:t>Keerthi Kumar Reddy </a:t>
            </a:r>
            <a:r>
              <a:rPr lang="en-US" dirty="0" err="1"/>
              <a:t>Kancham</a:t>
            </a:r>
            <a:r>
              <a:rPr lang="en-US" dirty="0"/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244156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29FC-4A22-924B-947F-185EE8D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2C62-8117-AA48-8CA3-DAE05924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different Technologies required for the project went well.</a:t>
            </a:r>
          </a:p>
          <a:p>
            <a:r>
              <a:rPr lang="en-US" dirty="0"/>
              <a:t>No carryovers to the next sprint.</a:t>
            </a:r>
          </a:p>
          <a:p>
            <a:r>
              <a:rPr lang="en-US" dirty="0"/>
              <a:t>All Team members involved in finishing the sprint successfully. Great teamwork.</a:t>
            </a:r>
          </a:p>
          <a:p>
            <a:r>
              <a:rPr lang="en-US" dirty="0"/>
              <a:t>Development of the application looks good so far, we need to keep up the momentum going forward.</a:t>
            </a:r>
          </a:p>
        </p:txBody>
      </p:sp>
    </p:spTree>
    <p:extLst>
      <p:ext uri="{BB962C8B-B14F-4D97-AF65-F5344CB8AC3E}">
        <p14:creationId xmlns:p14="http://schemas.microsoft.com/office/powerpoint/2010/main" val="22050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31A3-A61C-D149-B22A-E36B23E4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0BE4-7657-9446-A56A-69713C0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Team meetings like connecting daily for 10 minutes for sharing the status of the stories.</a:t>
            </a:r>
          </a:p>
          <a:p>
            <a:r>
              <a:rPr lang="en-US" dirty="0"/>
              <a:t>If anyone facing blockers/issues. We can connect So that we can look at it together moving forward.</a:t>
            </a:r>
          </a:p>
          <a:p>
            <a:r>
              <a:rPr lang="en-US" dirty="0"/>
              <a:t>More Detail summaries of the stories.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5A7E-70A7-C543-B454-BAE88759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4400" dirty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39712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 Application</vt:lpstr>
      <vt:lpstr>What went well?</vt:lpstr>
      <vt:lpstr>What need to be improved?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Gaddam, Vedhan Reddy</dc:creator>
  <cp:lastModifiedBy>Gaddam, Vedhan Reddy</cp:lastModifiedBy>
  <cp:revision>1</cp:revision>
  <dcterms:created xsi:type="dcterms:W3CDTF">2022-10-31T22:30:57Z</dcterms:created>
  <dcterms:modified xsi:type="dcterms:W3CDTF">2022-10-31T22:49:02Z</dcterms:modified>
</cp:coreProperties>
</file>