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55"/>
  </p:normalViewPr>
  <p:slideViewPr>
    <p:cSldViewPr snapToGrid="0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0D063-BF06-F966-7360-B58F426257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7C83C4-4BCC-19B1-A6F6-0EEBEE8B3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0AE91-99C1-0A42-2598-013D4BBED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2C9B-5B5D-584F-8405-7827F7476746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D22F5-6E9A-ED1B-66F9-31490A275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4DE7E-180F-1065-5094-D084C3E2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1627-EA5F-8C43-A750-BC258D7E7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2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0C7F4-3C21-D0D5-9663-95DFDF0A0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22BCB2-4704-A152-9C47-8D40472E4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AEF6D-9E08-DCEB-07A4-EBD14549F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2C9B-5B5D-584F-8405-7827F7476746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ED4B6-3518-9CF1-2D2A-B8ED7BC8E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93C73-BF95-2899-CF55-42A7C1631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1627-EA5F-8C43-A750-BC258D7E7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26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0D58F9-713E-B7C7-8A05-02ECB6062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13E546-A6CB-92D7-CEC2-CF31FA8D2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C9961-A1B3-09C2-40E9-2A7D54D97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2C9B-5B5D-584F-8405-7827F7476746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8BF59-283F-76D2-E64B-54D0C8564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2444F-0814-F5C6-692F-2B6A78C0C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1627-EA5F-8C43-A750-BC258D7E7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22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F1B76-168A-72C4-AD59-F6CDECD97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59BDD-307C-3C71-307B-C5C6D9C35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08073-B805-E796-216A-49B3D84A5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2C9B-5B5D-584F-8405-7827F7476746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49800-BF54-C838-FE13-D6131072D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421E2-9FAD-6AD6-7ECF-27D771399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1627-EA5F-8C43-A750-BC258D7E7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37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465D5-AB83-5FDD-C6D6-FB3554588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8E7EC-00F8-5DFF-8A86-520145298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E10AA-7639-3407-01AA-4D7260390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2C9B-5B5D-584F-8405-7827F7476746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EAD55-D7CE-8044-B823-EA9E45B7D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42852-187E-FF76-CCBE-0FFD5A6AF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1627-EA5F-8C43-A750-BC258D7E7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30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8AD84-9C5C-F8C8-E0BB-7340B6E72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E0E93-A2DA-A36F-2E22-906DDB4C4E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9A225-2EE3-F820-52BD-63CFD961A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2445A-076F-45A8-6680-BF491A991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2C9B-5B5D-584F-8405-7827F7476746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18563-B1AF-E0CF-986C-81C727F59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E14D6-D1E0-A98F-1D0C-DB68864A9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1627-EA5F-8C43-A750-BC258D7E7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FCE7D-0A67-5D90-7B79-0C8437225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9732F-1CAD-0840-2D26-4AB29B467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7646E-38AE-02E0-CF34-8161FD286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80A5A0-2E64-2572-DE48-BFB3A7DD5E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36FE33-B329-3108-7893-8EE17EF3E2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F35633-766A-4B2C-4EE5-547312112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2C9B-5B5D-584F-8405-7827F7476746}" type="datetimeFigureOut">
              <a:rPr lang="en-US" smtClean="0"/>
              <a:t>12/4/22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A522DF-BA50-3CAD-387F-A54D9124A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16237F-49ED-6956-8010-986A36C8D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1627-EA5F-8C43-A750-BC258D7E7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3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A1182-AD4D-D2F7-C9AB-89BEE9459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B709CC-38BE-050A-F151-AC341C36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2C9B-5B5D-584F-8405-7827F7476746}" type="datetimeFigureOut">
              <a:rPr lang="en-US" smtClean="0"/>
              <a:t>12/4/22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82A864-6A02-11D7-8BF4-C12093A13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A03D50-CFA8-1D71-81B2-B5B575F80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1627-EA5F-8C43-A750-BC258D7E7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09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62442-6BFC-3117-AEDF-9CD639917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2C9B-5B5D-584F-8405-7827F7476746}" type="datetimeFigureOut">
              <a:rPr lang="en-US" smtClean="0"/>
              <a:t>12/4/22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3E703B-BE20-7CB5-A3D5-836925C8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EF66D-9FC0-B7C6-3F94-1AD5D05AF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1627-EA5F-8C43-A750-BC258D7E7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62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F1AF4-4A05-F861-564E-12C20DCC5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A4A2C-94D3-DB4C-6F2E-B677EA5F7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C8C090-66C3-3CAD-7BDE-BE73189CF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934D3-B1D6-8085-81BC-423C3EAFA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2C9B-5B5D-584F-8405-7827F7476746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964DB-061B-481F-E443-838BD364E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F3083-7F4B-B6FC-18A5-544126EA1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1627-EA5F-8C43-A750-BC258D7E7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8DD66-ACCB-7C9A-7D29-CEEC5967B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17C873-9F83-BD3D-9B7C-D2DB627F5C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1E06E-40BE-9361-AA98-5953A138F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2D166-B88A-7A0B-B2EC-6CAABD419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2C9B-5B5D-584F-8405-7827F7476746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4EF22-6BE9-456A-C83A-253465FE9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1CD6A-D165-0CA5-CF02-412395E72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1627-EA5F-8C43-A750-BC258D7E7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70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172511-8668-4FE4-CA2C-17D117935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5D8C6-5951-8883-181C-971D801C4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DF3A8-6351-3543-EA9C-BFE6738448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62C9B-5B5D-584F-8405-7827F7476746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CB29A-DA0D-CC2A-3D75-40DE68656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89DED-BF3C-6C2B-7ED3-8B54333C93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01627-EA5F-8C43-A750-BC258D7E7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28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9199-98A5-524F-B059-A04FB018A7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Chat Application</a:t>
            </a:r>
            <a:br>
              <a:rPr lang="en-US" dirty="0"/>
            </a:br>
            <a:r>
              <a:rPr lang="en-US" dirty="0"/>
              <a:t>Sprint Retrospective - 04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2B6494-9C97-7141-8141-393DA426B9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Team Members:</a:t>
            </a:r>
          </a:p>
          <a:p>
            <a:r>
              <a:rPr lang="en-US" dirty="0"/>
              <a:t>Bhanu Guntupalli</a:t>
            </a:r>
          </a:p>
          <a:p>
            <a:r>
              <a:rPr lang="en-US" dirty="0" err="1"/>
              <a:t>Vedhan</a:t>
            </a:r>
            <a:r>
              <a:rPr lang="en-US" dirty="0"/>
              <a:t> Reddy </a:t>
            </a:r>
            <a:r>
              <a:rPr lang="en-US" dirty="0" err="1"/>
              <a:t>Gaddam</a:t>
            </a:r>
            <a:endParaRPr lang="en-US" dirty="0"/>
          </a:p>
          <a:p>
            <a:r>
              <a:rPr lang="en-US" dirty="0"/>
              <a:t>Keerthi Kumar Reddy </a:t>
            </a:r>
            <a:r>
              <a:rPr lang="en-US" dirty="0" err="1"/>
              <a:t>Kancham</a:t>
            </a:r>
            <a:r>
              <a:rPr lang="en-US" dirty="0"/>
              <a:t> Reddy</a:t>
            </a:r>
          </a:p>
        </p:txBody>
      </p:sp>
    </p:spTree>
    <p:extLst>
      <p:ext uri="{BB962C8B-B14F-4D97-AF65-F5344CB8AC3E}">
        <p14:creationId xmlns:p14="http://schemas.microsoft.com/office/powerpoint/2010/main" val="2441562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F29FC-4A22-924B-947F-185EE8D6B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went well?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32C62-8117-AA48-8CA3-DAE05924B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Development of the chat Application went well and were able to deliver the project successfully.</a:t>
            </a:r>
          </a:p>
          <a:p>
            <a:pPr algn="just"/>
            <a:r>
              <a:rPr lang="en-US" dirty="0"/>
              <a:t>Code documentation and peer reviews for the entire code has been done successfully.</a:t>
            </a:r>
          </a:p>
          <a:p>
            <a:pPr algn="just"/>
            <a:r>
              <a:rPr lang="en-US" dirty="0"/>
              <a:t>Committed and delivered the stories as planned.</a:t>
            </a:r>
          </a:p>
          <a:p>
            <a:pPr algn="just"/>
            <a:r>
              <a:rPr lang="en-US" dirty="0"/>
              <a:t>Testing the application went well, no bugs have been found.</a:t>
            </a:r>
          </a:p>
          <a:p>
            <a:pPr algn="just"/>
            <a:r>
              <a:rPr lang="en-US" dirty="0"/>
              <a:t>We have delivered the application in the stipulated timeline.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003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731A3-A61C-D149-B22A-E36B23E47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needs to be improved in future?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20BE4-7657-9446-A56A-69713C04F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We hardly find anything that can be improved. If there is one thing to be improved, that is picking up the right framework and starting the project. It saves a lot of time.</a:t>
            </a:r>
          </a:p>
        </p:txBody>
      </p:sp>
    </p:spTree>
    <p:extLst>
      <p:ext uri="{BB962C8B-B14F-4D97-AF65-F5344CB8AC3E}">
        <p14:creationId xmlns:p14="http://schemas.microsoft.com/office/powerpoint/2010/main" val="1110408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75A7E-70A7-C543-B454-BAE887593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sz="4400" dirty="0"/>
              <a:t>	Thank You</a:t>
            </a:r>
          </a:p>
        </p:txBody>
      </p:sp>
    </p:spTree>
    <p:extLst>
      <p:ext uri="{BB962C8B-B14F-4D97-AF65-F5344CB8AC3E}">
        <p14:creationId xmlns:p14="http://schemas.microsoft.com/office/powerpoint/2010/main" val="3971240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D2D86BCF7346449FD656B429EAEB0A" ma:contentTypeVersion="8" ma:contentTypeDescription="Create a new document." ma:contentTypeScope="" ma:versionID="692189618bd5584a61ebcbc30d44db25">
  <xsd:schema xmlns:xsd="http://www.w3.org/2001/XMLSchema" xmlns:xs="http://www.w3.org/2001/XMLSchema" xmlns:p="http://schemas.microsoft.com/office/2006/metadata/properties" xmlns:ns2="ed897433-c0d6-4437-9fff-e1cb4a2c2bab" xmlns:ns3="7a0eb019-ddd8-46f9-bbc9-5e13b12bdf55" targetNamespace="http://schemas.microsoft.com/office/2006/metadata/properties" ma:root="true" ma:fieldsID="940e3b584b564e0f4bb5266471709830" ns2:_="" ns3:_="">
    <xsd:import namespace="ed897433-c0d6-4437-9fff-e1cb4a2c2bab"/>
    <xsd:import namespace="7a0eb019-ddd8-46f9-bbc9-5e13b12bdf5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897433-c0d6-4437-9fff-e1cb4a2c2b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e55d4d40-c45c-4e0b-9c64-09b1aab0207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0eb019-ddd8-46f9-bbc9-5e13b12bdf55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69c87777-485d-4a52-b098-b7bd293788ba}" ma:internalName="TaxCatchAll" ma:showField="CatchAllData" ma:web="7a0eb019-ddd8-46f9-bbc9-5e13b12bdf5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DE4291-D194-4934-9E95-6420F2A03684}"/>
</file>

<file path=customXml/itemProps2.xml><?xml version="1.0" encoding="utf-8"?>
<ds:datastoreItem xmlns:ds="http://schemas.openxmlformats.org/officeDocument/2006/customXml" ds:itemID="{BA35CBCD-3FF1-48A5-882D-1F21E8D1B8BB}"/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139</Words>
  <Application>Microsoft Macintosh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Chat Application Sprint Retrospective - 04</vt:lpstr>
      <vt:lpstr>What went well?</vt:lpstr>
      <vt:lpstr>What needs to be improved in future?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Application Sprint Retrospective - 04</dc:title>
  <dc:creator>Bhanu Guntupalli</dc:creator>
  <cp:lastModifiedBy>Bhanu Guntupalli</cp:lastModifiedBy>
  <cp:revision>9</cp:revision>
  <dcterms:created xsi:type="dcterms:W3CDTF">2022-12-04T21:45:50Z</dcterms:created>
  <dcterms:modified xsi:type="dcterms:W3CDTF">2022-12-04T22:00:13Z</dcterms:modified>
</cp:coreProperties>
</file>