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CEA07-02CD-47C9-A374-430725E11D1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E6F19B-1821-4BF6-8C33-1612645D5F73}">
      <dgm:prSet/>
      <dgm:spPr/>
      <dgm:t>
        <a:bodyPr/>
        <a:lstStyle/>
        <a:p>
          <a:r>
            <a:rPr lang="en-US"/>
            <a:t>Team members :</a:t>
          </a:r>
        </a:p>
      </dgm:t>
    </dgm:pt>
    <dgm:pt modelId="{270167A3-69C7-4B24-8F34-CF269FD8D472}" type="parTrans" cxnId="{653331D2-5A7F-4720-9B35-C74CA042244A}">
      <dgm:prSet/>
      <dgm:spPr/>
      <dgm:t>
        <a:bodyPr/>
        <a:lstStyle/>
        <a:p>
          <a:endParaRPr lang="en-US"/>
        </a:p>
      </dgm:t>
    </dgm:pt>
    <dgm:pt modelId="{15D2AD1A-5D35-4DE9-B655-120768F08036}" type="sibTrans" cxnId="{653331D2-5A7F-4720-9B35-C74CA042244A}">
      <dgm:prSet/>
      <dgm:spPr/>
      <dgm:t>
        <a:bodyPr/>
        <a:lstStyle/>
        <a:p>
          <a:endParaRPr lang="en-US"/>
        </a:p>
      </dgm:t>
    </dgm:pt>
    <dgm:pt modelId="{B6A0E0C5-BBA4-412A-8349-DD00D398CCE4}">
      <dgm:prSet/>
      <dgm:spPr/>
      <dgm:t>
        <a:bodyPr/>
        <a:lstStyle/>
        <a:p>
          <a:r>
            <a:rPr lang="en-US"/>
            <a:t>Vedhan Reddy Gaddam</a:t>
          </a:r>
        </a:p>
      </dgm:t>
    </dgm:pt>
    <dgm:pt modelId="{25DC4B7A-6094-4492-8AD0-DF3E30C08460}" type="parTrans" cxnId="{ACB58CA6-9605-4BB1-8FA7-5198292AC16F}">
      <dgm:prSet/>
      <dgm:spPr/>
      <dgm:t>
        <a:bodyPr/>
        <a:lstStyle/>
        <a:p>
          <a:endParaRPr lang="en-US"/>
        </a:p>
      </dgm:t>
    </dgm:pt>
    <dgm:pt modelId="{D49D2FA3-02C7-47FA-B19D-3709973064C7}" type="sibTrans" cxnId="{ACB58CA6-9605-4BB1-8FA7-5198292AC16F}">
      <dgm:prSet/>
      <dgm:spPr/>
      <dgm:t>
        <a:bodyPr/>
        <a:lstStyle/>
        <a:p>
          <a:endParaRPr lang="en-US"/>
        </a:p>
      </dgm:t>
    </dgm:pt>
    <dgm:pt modelId="{728F6716-847F-481D-BA3A-74C5D6F940D9}">
      <dgm:prSet/>
      <dgm:spPr/>
      <dgm:t>
        <a:bodyPr/>
        <a:lstStyle/>
        <a:p>
          <a:r>
            <a:rPr lang="en-US"/>
            <a:t>Keerthi Kumar Reddy Kancham Reddy</a:t>
          </a:r>
        </a:p>
      </dgm:t>
    </dgm:pt>
    <dgm:pt modelId="{E5DCCB3E-1EC6-40A7-8A99-45DE021474C8}" type="parTrans" cxnId="{5F4FE6E3-93FD-4ACF-8AFE-0820F84D357C}">
      <dgm:prSet/>
      <dgm:spPr/>
      <dgm:t>
        <a:bodyPr/>
        <a:lstStyle/>
        <a:p>
          <a:endParaRPr lang="en-US"/>
        </a:p>
      </dgm:t>
    </dgm:pt>
    <dgm:pt modelId="{E1575770-0F0F-4F8F-89A5-FABD7778CD35}" type="sibTrans" cxnId="{5F4FE6E3-93FD-4ACF-8AFE-0820F84D357C}">
      <dgm:prSet/>
      <dgm:spPr/>
      <dgm:t>
        <a:bodyPr/>
        <a:lstStyle/>
        <a:p>
          <a:endParaRPr lang="en-US"/>
        </a:p>
      </dgm:t>
    </dgm:pt>
    <dgm:pt modelId="{98838947-7BB7-4FAD-95DC-89CD97B3A72E}">
      <dgm:prSet/>
      <dgm:spPr/>
      <dgm:t>
        <a:bodyPr/>
        <a:lstStyle/>
        <a:p>
          <a:r>
            <a:rPr lang="en-US"/>
            <a:t>Bhanu Guntupalli</a:t>
          </a:r>
        </a:p>
      </dgm:t>
    </dgm:pt>
    <dgm:pt modelId="{E5B190E8-EA50-42AB-AB6A-0596311C2CFD}" type="parTrans" cxnId="{CE290E36-23F7-419E-BB37-AFABAB423426}">
      <dgm:prSet/>
      <dgm:spPr/>
      <dgm:t>
        <a:bodyPr/>
        <a:lstStyle/>
        <a:p>
          <a:endParaRPr lang="en-US"/>
        </a:p>
      </dgm:t>
    </dgm:pt>
    <dgm:pt modelId="{67C3DCC8-CAA1-458C-ABBD-A5CDB0FFC105}" type="sibTrans" cxnId="{CE290E36-23F7-419E-BB37-AFABAB423426}">
      <dgm:prSet/>
      <dgm:spPr/>
      <dgm:t>
        <a:bodyPr/>
        <a:lstStyle/>
        <a:p>
          <a:endParaRPr lang="en-US"/>
        </a:p>
      </dgm:t>
    </dgm:pt>
    <dgm:pt modelId="{FCD16EFC-9A39-45A2-A750-7013FCF2C0BA}" type="pres">
      <dgm:prSet presAssocID="{33CCEA07-02CD-47C9-A374-430725E11D1D}" presName="linear" presStyleCnt="0">
        <dgm:presLayoutVars>
          <dgm:dir/>
          <dgm:animLvl val="lvl"/>
          <dgm:resizeHandles val="exact"/>
        </dgm:presLayoutVars>
      </dgm:prSet>
      <dgm:spPr/>
    </dgm:pt>
    <dgm:pt modelId="{5F9EB0D0-5AF1-4F85-8866-653169993CA2}" type="pres">
      <dgm:prSet presAssocID="{2DE6F19B-1821-4BF6-8C33-1612645D5F73}" presName="parentLin" presStyleCnt="0"/>
      <dgm:spPr/>
    </dgm:pt>
    <dgm:pt modelId="{1C1D387C-A04B-4C45-929A-2F43B2351839}" type="pres">
      <dgm:prSet presAssocID="{2DE6F19B-1821-4BF6-8C33-1612645D5F73}" presName="parentLeftMargin" presStyleLbl="node1" presStyleIdx="0" presStyleCnt="1"/>
      <dgm:spPr/>
    </dgm:pt>
    <dgm:pt modelId="{F3F3E91D-DB36-47E7-A1B6-86ED87FB0B5A}" type="pres">
      <dgm:prSet presAssocID="{2DE6F19B-1821-4BF6-8C33-1612645D5F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B02EE5F-9678-42FA-91EC-6B33EBC17D9F}" type="pres">
      <dgm:prSet presAssocID="{2DE6F19B-1821-4BF6-8C33-1612645D5F73}" presName="negativeSpace" presStyleCnt="0"/>
      <dgm:spPr/>
    </dgm:pt>
    <dgm:pt modelId="{642DC04A-96A3-4BFD-926A-8260236C0670}" type="pres">
      <dgm:prSet presAssocID="{2DE6F19B-1821-4BF6-8C33-1612645D5F7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AB22E0E-53E2-4953-B2F5-E0D3B4813838}" type="presOf" srcId="{B6A0E0C5-BBA4-412A-8349-DD00D398CCE4}" destId="{642DC04A-96A3-4BFD-926A-8260236C0670}" srcOrd="0" destOrd="0" presId="urn:microsoft.com/office/officeart/2005/8/layout/list1"/>
    <dgm:cxn modelId="{CE290E36-23F7-419E-BB37-AFABAB423426}" srcId="{2DE6F19B-1821-4BF6-8C33-1612645D5F73}" destId="{98838947-7BB7-4FAD-95DC-89CD97B3A72E}" srcOrd="2" destOrd="0" parTransId="{E5B190E8-EA50-42AB-AB6A-0596311C2CFD}" sibTransId="{67C3DCC8-CAA1-458C-ABBD-A5CDB0FFC105}"/>
    <dgm:cxn modelId="{B740C94B-9F24-4501-B23D-321E76EE0616}" type="presOf" srcId="{2DE6F19B-1821-4BF6-8C33-1612645D5F73}" destId="{F3F3E91D-DB36-47E7-A1B6-86ED87FB0B5A}" srcOrd="1" destOrd="0" presId="urn:microsoft.com/office/officeart/2005/8/layout/list1"/>
    <dgm:cxn modelId="{56759F60-2AEF-44BB-8009-D867C5D7C860}" type="presOf" srcId="{33CCEA07-02CD-47C9-A374-430725E11D1D}" destId="{FCD16EFC-9A39-45A2-A750-7013FCF2C0BA}" srcOrd="0" destOrd="0" presId="urn:microsoft.com/office/officeart/2005/8/layout/list1"/>
    <dgm:cxn modelId="{DC05DA77-8FBA-4B05-9601-4836F8B30379}" type="presOf" srcId="{2DE6F19B-1821-4BF6-8C33-1612645D5F73}" destId="{1C1D387C-A04B-4C45-929A-2F43B2351839}" srcOrd="0" destOrd="0" presId="urn:microsoft.com/office/officeart/2005/8/layout/list1"/>
    <dgm:cxn modelId="{33C64B81-CA89-414D-B421-AD4867F9EB7D}" type="presOf" srcId="{98838947-7BB7-4FAD-95DC-89CD97B3A72E}" destId="{642DC04A-96A3-4BFD-926A-8260236C0670}" srcOrd="0" destOrd="2" presId="urn:microsoft.com/office/officeart/2005/8/layout/list1"/>
    <dgm:cxn modelId="{59A3A08C-33AE-4BCF-A37A-B29D784DD6B5}" type="presOf" srcId="{728F6716-847F-481D-BA3A-74C5D6F940D9}" destId="{642DC04A-96A3-4BFD-926A-8260236C0670}" srcOrd="0" destOrd="1" presId="urn:microsoft.com/office/officeart/2005/8/layout/list1"/>
    <dgm:cxn modelId="{ACB58CA6-9605-4BB1-8FA7-5198292AC16F}" srcId="{2DE6F19B-1821-4BF6-8C33-1612645D5F73}" destId="{B6A0E0C5-BBA4-412A-8349-DD00D398CCE4}" srcOrd="0" destOrd="0" parTransId="{25DC4B7A-6094-4492-8AD0-DF3E30C08460}" sibTransId="{D49D2FA3-02C7-47FA-B19D-3709973064C7}"/>
    <dgm:cxn modelId="{653331D2-5A7F-4720-9B35-C74CA042244A}" srcId="{33CCEA07-02CD-47C9-A374-430725E11D1D}" destId="{2DE6F19B-1821-4BF6-8C33-1612645D5F73}" srcOrd="0" destOrd="0" parTransId="{270167A3-69C7-4B24-8F34-CF269FD8D472}" sibTransId="{15D2AD1A-5D35-4DE9-B655-120768F08036}"/>
    <dgm:cxn modelId="{5F4FE6E3-93FD-4ACF-8AFE-0820F84D357C}" srcId="{2DE6F19B-1821-4BF6-8C33-1612645D5F73}" destId="{728F6716-847F-481D-BA3A-74C5D6F940D9}" srcOrd="1" destOrd="0" parTransId="{E5DCCB3E-1EC6-40A7-8A99-45DE021474C8}" sibTransId="{E1575770-0F0F-4F8F-89A5-FABD7778CD35}"/>
    <dgm:cxn modelId="{15F5CD6C-E732-4A57-80A4-E92BA615949F}" type="presParOf" srcId="{FCD16EFC-9A39-45A2-A750-7013FCF2C0BA}" destId="{5F9EB0D0-5AF1-4F85-8866-653169993CA2}" srcOrd="0" destOrd="0" presId="urn:microsoft.com/office/officeart/2005/8/layout/list1"/>
    <dgm:cxn modelId="{0AB0657F-497E-4598-9611-A98027685F28}" type="presParOf" srcId="{5F9EB0D0-5AF1-4F85-8866-653169993CA2}" destId="{1C1D387C-A04B-4C45-929A-2F43B2351839}" srcOrd="0" destOrd="0" presId="urn:microsoft.com/office/officeart/2005/8/layout/list1"/>
    <dgm:cxn modelId="{79AE32AC-A82B-4001-AEDA-A1013AAF1CB9}" type="presParOf" srcId="{5F9EB0D0-5AF1-4F85-8866-653169993CA2}" destId="{F3F3E91D-DB36-47E7-A1B6-86ED87FB0B5A}" srcOrd="1" destOrd="0" presId="urn:microsoft.com/office/officeart/2005/8/layout/list1"/>
    <dgm:cxn modelId="{4C90C06B-7E86-4FB8-A164-926F05DEC222}" type="presParOf" srcId="{FCD16EFC-9A39-45A2-A750-7013FCF2C0BA}" destId="{BB02EE5F-9678-42FA-91EC-6B33EBC17D9F}" srcOrd="1" destOrd="0" presId="urn:microsoft.com/office/officeart/2005/8/layout/list1"/>
    <dgm:cxn modelId="{8AA0B0B6-BB5E-4535-A394-A17310380BAB}" type="presParOf" srcId="{FCD16EFC-9A39-45A2-A750-7013FCF2C0BA}" destId="{642DC04A-96A3-4BFD-926A-8260236C06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997DC1-0E26-4B8A-8CB3-4154F7C8955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27539C-544E-4DA4-8A5F-2818FF4C557B}">
      <dgm:prSet/>
      <dgm:spPr/>
      <dgm:t>
        <a:bodyPr/>
        <a:lstStyle/>
        <a:p>
          <a:r>
            <a:rPr lang="en-US"/>
            <a:t>User registration or sign-up page</a:t>
          </a:r>
        </a:p>
      </dgm:t>
    </dgm:pt>
    <dgm:pt modelId="{33954966-F7B7-411C-B052-A3436B95BC5F}" type="parTrans" cxnId="{7390B3A2-651B-42F3-80A6-51E086D5F8DD}">
      <dgm:prSet/>
      <dgm:spPr/>
      <dgm:t>
        <a:bodyPr/>
        <a:lstStyle/>
        <a:p>
          <a:endParaRPr lang="en-US"/>
        </a:p>
      </dgm:t>
    </dgm:pt>
    <dgm:pt modelId="{6DDC8992-9309-4B36-8FFB-55026B966A8D}" type="sibTrans" cxnId="{7390B3A2-651B-42F3-80A6-51E086D5F8DD}">
      <dgm:prSet/>
      <dgm:spPr/>
      <dgm:t>
        <a:bodyPr/>
        <a:lstStyle/>
        <a:p>
          <a:endParaRPr lang="en-US"/>
        </a:p>
      </dgm:t>
    </dgm:pt>
    <dgm:pt modelId="{39FDB1B0-4A50-4B9D-A97E-68E2DA1AF7C1}">
      <dgm:prSet/>
      <dgm:spPr/>
      <dgm:t>
        <a:bodyPr/>
        <a:lstStyle/>
        <a:p>
          <a:r>
            <a:rPr lang="en-US"/>
            <a:t>User login page</a:t>
          </a:r>
        </a:p>
      </dgm:t>
    </dgm:pt>
    <dgm:pt modelId="{C3AB8B82-113B-4474-A536-E6CE924CAF88}" type="parTrans" cxnId="{D88BE285-DEE8-4BE3-BDC2-69A4DDB0AD7E}">
      <dgm:prSet/>
      <dgm:spPr/>
      <dgm:t>
        <a:bodyPr/>
        <a:lstStyle/>
        <a:p>
          <a:endParaRPr lang="en-US"/>
        </a:p>
      </dgm:t>
    </dgm:pt>
    <dgm:pt modelId="{F087BAD2-D360-4637-B431-9286C86CF847}" type="sibTrans" cxnId="{D88BE285-DEE8-4BE3-BDC2-69A4DDB0AD7E}">
      <dgm:prSet/>
      <dgm:spPr/>
      <dgm:t>
        <a:bodyPr/>
        <a:lstStyle/>
        <a:p>
          <a:endParaRPr lang="en-US"/>
        </a:p>
      </dgm:t>
    </dgm:pt>
    <dgm:pt modelId="{AFD83404-3FD6-439D-9936-A6883069EE86}">
      <dgm:prSet/>
      <dgm:spPr/>
      <dgm:t>
        <a:bodyPr/>
        <a:lstStyle/>
        <a:p>
          <a:r>
            <a:rPr lang="en-US" dirty="0"/>
            <a:t>User Profile Photo upload Functionality </a:t>
          </a:r>
        </a:p>
      </dgm:t>
    </dgm:pt>
    <dgm:pt modelId="{75FA7C7C-8513-44DE-B2FF-E0C4FFAEB234}" type="parTrans" cxnId="{2AAAC7D0-34A2-46CB-8AE8-B126304E2C90}">
      <dgm:prSet/>
      <dgm:spPr/>
      <dgm:t>
        <a:bodyPr/>
        <a:lstStyle/>
        <a:p>
          <a:endParaRPr lang="en-US"/>
        </a:p>
      </dgm:t>
    </dgm:pt>
    <dgm:pt modelId="{F70183CE-7159-428F-8953-05490F958B5B}" type="sibTrans" cxnId="{2AAAC7D0-34A2-46CB-8AE8-B126304E2C90}">
      <dgm:prSet/>
      <dgm:spPr/>
      <dgm:t>
        <a:bodyPr/>
        <a:lstStyle/>
        <a:p>
          <a:endParaRPr lang="en-US"/>
        </a:p>
      </dgm:t>
    </dgm:pt>
    <dgm:pt modelId="{7B56229D-E150-4751-9C52-8C54F6480B52}">
      <dgm:prSet/>
      <dgm:spPr/>
      <dgm:t>
        <a:bodyPr/>
        <a:lstStyle/>
        <a:p>
          <a:r>
            <a:rPr lang="en-US" dirty="0"/>
            <a:t>Live chatting interface</a:t>
          </a:r>
        </a:p>
      </dgm:t>
    </dgm:pt>
    <dgm:pt modelId="{D2E57853-F2D5-48C6-9C0C-E543E8804BCF}" type="parTrans" cxnId="{56549957-D44B-4E94-8E11-6516FB490AB0}">
      <dgm:prSet/>
      <dgm:spPr/>
      <dgm:t>
        <a:bodyPr/>
        <a:lstStyle/>
        <a:p>
          <a:endParaRPr lang="en-US"/>
        </a:p>
      </dgm:t>
    </dgm:pt>
    <dgm:pt modelId="{1C647BAB-A9C6-4D6B-9780-91CE906718DF}" type="sibTrans" cxnId="{56549957-D44B-4E94-8E11-6516FB490AB0}">
      <dgm:prSet/>
      <dgm:spPr/>
      <dgm:t>
        <a:bodyPr/>
        <a:lstStyle/>
        <a:p>
          <a:endParaRPr lang="en-US"/>
        </a:p>
      </dgm:t>
    </dgm:pt>
    <dgm:pt modelId="{14A44F95-2CB2-4CF4-920E-559A94E22ED2}" type="pres">
      <dgm:prSet presAssocID="{B2997DC1-0E26-4B8A-8CB3-4154F7C89558}" presName="Name0" presStyleCnt="0">
        <dgm:presLayoutVars>
          <dgm:dir/>
          <dgm:animLvl val="lvl"/>
          <dgm:resizeHandles val="exact"/>
        </dgm:presLayoutVars>
      </dgm:prSet>
      <dgm:spPr/>
    </dgm:pt>
    <dgm:pt modelId="{C45F2594-F791-4AB5-921A-DC27A54A5887}" type="pres">
      <dgm:prSet presAssocID="{0E27539C-544E-4DA4-8A5F-2818FF4C557B}" presName="linNode" presStyleCnt="0"/>
      <dgm:spPr/>
    </dgm:pt>
    <dgm:pt modelId="{23C8DF47-BD12-4075-9F23-978691CB6515}" type="pres">
      <dgm:prSet presAssocID="{0E27539C-544E-4DA4-8A5F-2818FF4C557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B318CDC-5655-4AFD-A836-4356C7E87384}" type="pres">
      <dgm:prSet presAssocID="{6DDC8992-9309-4B36-8FFB-55026B966A8D}" presName="sp" presStyleCnt="0"/>
      <dgm:spPr/>
    </dgm:pt>
    <dgm:pt modelId="{71B080E8-EA0A-46A1-A669-4AA7FF805DF8}" type="pres">
      <dgm:prSet presAssocID="{39FDB1B0-4A50-4B9D-A97E-68E2DA1AF7C1}" presName="linNode" presStyleCnt="0"/>
      <dgm:spPr/>
    </dgm:pt>
    <dgm:pt modelId="{14B19253-330F-4BB7-8A48-E0C800E568C3}" type="pres">
      <dgm:prSet presAssocID="{39FDB1B0-4A50-4B9D-A97E-68E2DA1AF7C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2749FC4-3144-4117-92AB-E0BDE0E23FF7}" type="pres">
      <dgm:prSet presAssocID="{F087BAD2-D360-4637-B431-9286C86CF847}" presName="sp" presStyleCnt="0"/>
      <dgm:spPr/>
    </dgm:pt>
    <dgm:pt modelId="{0C9406B6-73C9-4DBB-BA38-E3030921E470}" type="pres">
      <dgm:prSet presAssocID="{AFD83404-3FD6-439D-9936-A6883069EE86}" presName="linNode" presStyleCnt="0"/>
      <dgm:spPr/>
    </dgm:pt>
    <dgm:pt modelId="{C2F8A233-6CEE-41EB-A59F-6233538C8844}" type="pres">
      <dgm:prSet presAssocID="{AFD83404-3FD6-439D-9936-A6883069EE8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304DAA2-E698-435C-B412-497B545BFD88}" type="pres">
      <dgm:prSet presAssocID="{F70183CE-7159-428F-8953-05490F958B5B}" presName="sp" presStyleCnt="0"/>
      <dgm:spPr/>
    </dgm:pt>
    <dgm:pt modelId="{A2F7EE77-B290-41B5-A9E7-FC2D0F4E00D7}" type="pres">
      <dgm:prSet presAssocID="{7B56229D-E150-4751-9C52-8C54F6480B52}" presName="linNode" presStyleCnt="0"/>
      <dgm:spPr/>
    </dgm:pt>
    <dgm:pt modelId="{6D0EF036-8066-4344-B751-FE3B1A3280F9}" type="pres">
      <dgm:prSet presAssocID="{7B56229D-E150-4751-9C52-8C54F6480B5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92E7810-C796-4822-B743-8D2D6631D38F}" type="presOf" srcId="{AFD83404-3FD6-439D-9936-A6883069EE86}" destId="{C2F8A233-6CEE-41EB-A59F-6233538C8844}" srcOrd="0" destOrd="0" presId="urn:microsoft.com/office/officeart/2005/8/layout/vList5"/>
    <dgm:cxn modelId="{7D4B7926-9F1A-4C2E-B0ED-EAD392568D4B}" type="presOf" srcId="{39FDB1B0-4A50-4B9D-A97E-68E2DA1AF7C1}" destId="{14B19253-330F-4BB7-8A48-E0C800E568C3}" srcOrd="0" destOrd="0" presId="urn:microsoft.com/office/officeart/2005/8/layout/vList5"/>
    <dgm:cxn modelId="{56549957-D44B-4E94-8E11-6516FB490AB0}" srcId="{B2997DC1-0E26-4B8A-8CB3-4154F7C89558}" destId="{7B56229D-E150-4751-9C52-8C54F6480B52}" srcOrd="3" destOrd="0" parTransId="{D2E57853-F2D5-48C6-9C0C-E543E8804BCF}" sibTransId="{1C647BAB-A9C6-4D6B-9780-91CE906718DF}"/>
    <dgm:cxn modelId="{D88BE285-DEE8-4BE3-BDC2-69A4DDB0AD7E}" srcId="{B2997DC1-0E26-4B8A-8CB3-4154F7C89558}" destId="{39FDB1B0-4A50-4B9D-A97E-68E2DA1AF7C1}" srcOrd="1" destOrd="0" parTransId="{C3AB8B82-113B-4474-A536-E6CE924CAF88}" sibTransId="{F087BAD2-D360-4637-B431-9286C86CF847}"/>
    <dgm:cxn modelId="{77B3458C-C8FE-4E0D-81AC-0B4903BB2C6C}" type="presOf" srcId="{7B56229D-E150-4751-9C52-8C54F6480B52}" destId="{6D0EF036-8066-4344-B751-FE3B1A3280F9}" srcOrd="0" destOrd="0" presId="urn:microsoft.com/office/officeart/2005/8/layout/vList5"/>
    <dgm:cxn modelId="{26DE4B97-3CFE-42CE-BD5F-4DF76FE25EA7}" type="presOf" srcId="{B2997DC1-0E26-4B8A-8CB3-4154F7C89558}" destId="{14A44F95-2CB2-4CF4-920E-559A94E22ED2}" srcOrd="0" destOrd="0" presId="urn:microsoft.com/office/officeart/2005/8/layout/vList5"/>
    <dgm:cxn modelId="{7390B3A2-651B-42F3-80A6-51E086D5F8DD}" srcId="{B2997DC1-0E26-4B8A-8CB3-4154F7C89558}" destId="{0E27539C-544E-4DA4-8A5F-2818FF4C557B}" srcOrd="0" destOrd="0" parTransId="{33954966-F7B7-411C-B052-A3436B95BC5F}" sibTransId="{6DDC8992-9309-4B36-8FFB-55026B966A8D}"/>
    <dgm:cxn modelId="{2AAAC7D0-34A2-46CB-8AE8-B126304E2C90}" srcId="{B2997DC1-0E26-4B8A-8CB3-4154F7C89558}" destId="{AFD83404-3FD6-439D-9936-A6883069EE86}" srcOrd="2" destOrd="0" parTransId="{75FA7C7C-8513-44DE-B2FF-E0C4FFAEB234}" sibTransId="{F70183CE-7159-428F-8953-05490F958B5B}"/>
    <dgm:cxn modelId="{FAFF2DEB-11AB-4CF4-8F69-E1356C71C9C6}" type="presOf" srcId="{0E27539C-544E-4DA4-8A5F-2818FF4C557B}" destId="{23C8DF47-BD12-4075-9F23-978691CB6515}" srcOrd="0" destOrd="0" presId="urn:microsoft.com/office/officeart/2005/8/layout/vList5"/>
    <dgm:cxn modelId="{A61E5D23-36BB-440D-8412-F6239CC67095}" type="presParOf" srcId="{14A44F95-2CB2-4CF4-920E-559A94E22ED2}" destId="{C45F2594-F791-4AB5-921A-DC27A54A5887}" srcOrd="0" destOrd="0" presId="urn:microsoft.com/office/officeart/2005/8/layout/vList5"/>
    <dgm:cxn modelId="{C3F218A9-533E-4B18-B88E-148F8D2B4C5F}" type="presParOf" srcId="{C45F2594-F791-4AB5-921A-DC27A54A5887}" destId="{23C8DF47-BD12-4075-9F23-978691CB6515}" srcOrd="0" destOrd="0" presId="urn:microsoft.com/office/officeart/2005/8/layout/vList5"/>
    <dgm:cxn modelId="{C3AB96AD-00FA-4585-9BDD-2583C1E006A4}" type="presParOf" srcId="{14A44F95-2CB2-4CF4-920E-559A94E22ED2}" destId="{9B318CDC-5655-4AFD-A836-4356C7E87384}" srcOrd="1" destOrd="0" presId="urn:microsoft.com/office/officeart/2005/8/layout/vList5"/>
    <dgm:cxn modelId="{ECD64D83-C828-4E1C-B932-C62A060C0664}" type="presParOf" srcId="{14A44F95-2CB2-4CF4-920E-559A94E22ED2}" destId="{71B080E8-EA0A-46A1-A669-4AA7FF805DF8}" srcOrd="2" destOrd="0" presId="urn:microsoft.com/office/officeart/2005/8/layout/vList5"/>
    <dgm:cxn modelId="{664411A4-6F3C-4A5B-8763-477B491A8572}" type="presParOf" srcId="{71B080E8-EA0A-46A1-A669-4AA7FF805DF8}" destId="{14B19253-330F-4BB7-8A48-E0C800E568C3}" srcOrd="0" destOrd="0" presId="urn:microsoft.com/office/officeart/2005/8/layout/vList5"/>
    <dgm:cxn modelId="{588A2D70-98CA-4595-88CE-D20A30A54C67}" type="presParOf" srcId="{14A44F95-2CB2-4CF4-920E-559A94E22ED2}" destId="{52749FC4-3144-4117-92AB-E0BDE0E23FF7}" srcOrd="3" destOrd="0" presId="urn:microsoft.com/office/officeart/2005/8/layout/vList5"/>
    <dgm:cxn modelId="{B18422C3-AD1D-4EF9-9D3D-637BD8A86E10}" type="presParOf" srcId="{14A44F95-2CB2-4CF4-920E-559A94E22ED2}" destId="{0C9406B6-73C9-4DBB-BA38-E3030921E470}" srcOrd="4" destOrd="0" presId="urn:microsoft.com/office/officeart/2005/8/layout/vList5"/>
    <dgm:cxn modelId="{B746EF74-91B4-4EA7-89BB-038947BC1A2D}" type="presParOf" srcId="{0C9406B6-73C9-4DBB-BA38-E3030921E470}" destId="{C2F8A233-6CEE-41EB-A59F-6233538C8844}" srcOrd="0" destOrd="0" presId="urn:microsoft.com/office/officeart/2005/8/layout/vList5"/>
    <dgm:cxn modelId="{E6937192-9F8D-4DAD-916F-FD04710D1A38}" type="presParOf" srcId="{14A44F95-2CB2-4CF4-920E-559A94E22ED2}" destId="{6304DAA2-E698-435C-B412-497B545BFD88}" srcOrd="5" destOrd="0" presId="urn:microsoft.com/office/officeart/2005/8/layout/vList5"/>
    <dgm:cxn modelId="{DEED162E-6230-4367-B658-EE4DD4F1299F}" type="presParOf" srcId="{14A44F95-2CB2-4CF4-920E-559A94E22ED2}" destId="{A2F7EE77-B290-41B5-A9E7-FC2D0F4E00D7}" srcOrd="6" destOrd="0" presId="urn:microsoft.com/office/officeart/2005/8/layout/vList5"/>
    <dgm:cxn modelId="{2D901CA6-02F8-4097-8A0E-89D83E387A3B}" type="presParOf" srcId="{A2F7EE77-B290-41B5-A9E7-FC2D0F4E00D7}" destId="{6D0EF036-8066-4344-B751-FE3B1A3280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C04A-96A3-4BFD-926A-8260236C0670}">
      <dsp:nvSpPr>
        <dsp:cNvPr id="0" name=""/>
        <dsp:cNvSpPr/>
      </dsp:nvSpPr>
      <dsp:spPr>
        <a:xfrm>
          <a:off x="0" y="602931"/>
          <a:ext cx="9404352" cy="3411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882" tIns="791464" rIns="729882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Vedhan Reddy Gaddam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Keerthi Kumar Reddy Kancham Reddy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Bhanu Guntupalli</a:t>
          </a:r>
        </a:p>
      </dsp:txBody>
      <dsp:txXfrm>
        <a:off x="0" y="602931"/>
        <a:ext cx="9404352" cy="3411450"/>
      </dsp:txXfrm>
    </dsp:sp>
    <dsp:sp modelId="{F3F3E91D-DB36-47E7-A1B6-86ED87FB0B5A}">
      <dsp:nvSpPr>
        <dsp:cNvPr id="0" name=""/>
        <dsp:cNvSpPr/>
      </dsp:nvSpPr>
      <dsp:spPr>
        <a:xfrm>
          <a:off x="470217" y="42051"/>
          <a:ext cx="6583046" cy="112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823" tIns="0" rIns="248823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Team members :</a:t>
          </a:r>
        </a:p>
      </dsp:txBody>
      <dsp:txXfrm>
        <a:off x="524977" y="96811"/>
        <a:ext cx="6473526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DF47-BD12-4075-9F23-978691CB6515}">
      <dsp:nvSpPr>
        <dsp:cNvPr id="0" name=""/>
        <dsp:cNvSpPr/>
      </dsp:nvSpPr>
      <dsp:spPr>
        <a:xfrm>
          <a:off x="3009392" y="2030"/>
          <a:ext cx="3385566" cy="9764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registration or sign-up page</a:t>
          </a:r>
        </a:p>
      </dsp:txBody>
      <dsp:txXfrm>
        <a:off x="3057060" y="49698"/>
        <a:ext cx="3290230" cy="881139"/>
      </dsp:txXfrm>
    </dsp:sp>
    <dsp:sp modelId="{14B19253-330F-4BB7-8A48-E0C800E568C3}">
      <dsp:nvSpPr>
        <dsp:cNvPr id="0" name=""/>
        <dsp:cNvSpPr/>
      </dsp:nvSpPr>
      <dsp:spPr>
        <a:xfrm>
          <a:off x="3009392" y="1027329"/>
          <a:ext cx="3385566" cy="976475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login page</a:t>
          </a:r>
        </a:p>
      </dsp:txBody>
      <dsp:txXfrm>
        <a:off x="3057060" y="1074997"/>
        <a:ext cx="3290230" cy="881139"/>
      </dsp:txXfrm>
    </dsp:sp>
    <dsp:sp modelId="{C2F8A233-6CEE-41EB-A59F-6233538C8844}">
      <dsp:nvSpPr>
        <dsp:cNvPr id="0" name=""/>
        <dsp:cNvSpPr/>
      </dsp:nvSpPr>
      <dsp:spPr>
        <a:xfrm>
          <a:off x="3009392" y="2052628"/>
          <a:ext cx="3385566" cy="976475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Profile Photo upload Functionality </a:t>
          </a:r>
        </a:p>
      </dsp:txBody>
      <dsp:txXfrm>
        <a:off x="3057060" y="2100296"/>
        <a:ext cx="3290230" cy="881139"/>
      </dsp:txXfrm>
    </dsp:sp>
    <dsp:sp modelId="{6D0EF036-8066-4344-B751-FE3B1A3280F9}">
      <dsp:nvSpPr>
        <dsp:cNvPr id="0" name=""/>
        <dsp:cNvSpPr/>
      </dsp:nvSpPr>
      <dsp:spPr>
        <a:xfrm>
          <a:off x="3009392" y="3077928"/>
          <a:ext cx="3385566" cy="976475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Live chatting interface</a:t>
          </a:r>
        </a:p>
      </dsp:txBody>
      <dsp:txXfrm>
        <a:off x="3057060" y="3125596"/>
        <a:ext cx="3290230" cy="8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41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8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DAC1EB-353B-4F96-AC41-54A5609595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3DFE-DBDD-42D4-B614-72572081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4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48F12-1FA6-0052-64F5-F8125613A8E1}"/>
              </a:ext>
            </a:extLst>
          </p:cNvPr>
          <p:cNvSpPr txBox="1"/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name: Chat Application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7F9FF36-E2F8-E3A9-10B5-8F3E0B717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0091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481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8597D-E43C-0310-0C1D-702FDA6E5522}"/>
              </a:ext>
            </a:extLst>
          </p:cNvPr>
          <p:cNvSpPr txBox="1"/>
          <p:nvPr/>
        </p:nvSpPr>
        <p:spPr>
          <a:xfrm>
            <a:off x="648929" y="629266"/>
            <a:ext cx="6256423" cy="1641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Defining the application: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AC0CDC09-2474-2F14-717B-92E82DA3F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0" r="22599" b="-2"/>
          <a:stretch/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8" name="Rectangle 1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22DBB-3DFF-A218-740B-3B2EAD0D15D3}"/>
              </a:ext>
            </a:extLst>
          </p:cNvPr>
          <p:cNvSpPr txBox="1"/>
          <p:nvPr/>
        </p:nvSpPr>
        <p:spPr>
          <a:xfrm>
            <a:off x="647700" y="2438401"/>
            <a:ext cx="6258737" cy="380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effectLst/>
                <a:latin typeface="+mj-lt"/>
                <a:ea typeface="+mj-ea"/>
                <a:cs typeface="+mj-cs"/>
              </a:rPr>
              <a:t>•This project delivers a full stack web application that can be used to establish communication between the sender and receiver (1 – 1 instant messaging).</a:t>
            </a:r>
          </a:p>
          <a:p>
            <a:pPr marL="457200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457200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effectLst/>
                <a:latin typeface="+mj-lt"/>
                <a:ea typeface="+mj-ea"/>
                <a:cs typeface="+mj-cs"/>
              </a:rPr>
              <a:t>• Both the sender and receiver must be signed up and can use this application as a medium to communicate.</a:t>
            </a:r>
            <a:endParaRPr lang="en-US">
              <a:latin typeface="+mj-lt"/>
              <a:ea typeface="+mj-ea"/>
              <a:cs typeface="+mj-cs"/>
            </a:endParaRPr>
          </a:p>
          <a:p>
            <a:pPr marL="457200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299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5D15-3037-06CB-B112-D7BB2DA0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Features of application: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FD4C09-1AC1-B4FE-8394-02C699578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73813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31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C48-2C28-4644-8610-95175DBD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3812-28B7-E74C-BBB8-88F88B2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shall be able to login to the application with a valid user id and password.</a:t>
            </a:r>
          </a:p>
          <a:p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should be able to upload the profile photo of his choice while registration.</a:t>
            </a:r>
          </a:p>
          <a:p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should be able to interact with the other users available in the application.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2EB1-EA98-074C-84DC-7C360A73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8EB1-EC36-C440-BAEE-AC555C37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server Architecture with different operating system.</a:t>
            </a: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Involvement of Database</a:t>
            </a: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Messages should be delivered in the order they were sent in the Chat Application.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9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CD4-67A7-CD83-2E7B-1D0E67FF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A51FD-D588-678E-2C5D-A883F84BC76B}"/>
              </a:ext>
            </a:extLst>
          </p:cNvPr>
          <p:cNvSpPr txBox="1"/>
          <p:nvPr/>
        </p:nvSpPr>
        <p:spPr>
          <a:xfrm>
            <a:off x="838200" y="2290917"/>
            <a:ext cx="35469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Front end: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React.js</a:t>
            </a:r>
            <a:endParaRPr lang="en-US" sz="3200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C1677-F577-B12A-4391-AB073153B62D}"/>
              </a:ext>
            </a:extLst>
          </p:cNvPr>
          <p:cNvSpPr txBox="1"/>
          <p:nvPr/>
        </p:nvSpPr>
        <p:spPr>
          <a:xfrm>
            <a:off x="4817806" y="2290917"/>
            <a:ext cx="537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 end: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Node.js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0A3E8-BC59-80A9-36C6-77F00DF395F6}"/>
              </a:ext>
            </a:extLst>
          </p:cNvPr>
          <p:cNvSpPr txBox="1"/>
          <p:nvPr/>
        </p:nvSpPr>
        <p:spPr>
          <a:xfrm>
            <a:off x="4817806" y="3785420"/>
            <a:ext cx="5702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Mongo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79942-A808-A0CB-F2F4-C2F38E2B745D}"/>
              </a:ext>
            </a:extLst>
          </p:cNvPr>
          <p:cNvSpPr txBox="1"/>
          <p:nvPr/>
        </p:nvSpPr>
        <p:spPr>
          <a:xfrm>
            <a:off x="747252" y="530942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VCS – GIT and BitBucket</a:t>
            </a:r>
          </a:p>
        </p:txBody>
      </p:sp>
    </p:spTree>
    <p:extLst>
      <p:ext uri="{BB962C8B-B14F-4D97-AF65-F5344CB8AC3E}">
        <p14:creationId xmlns:p14="http://schemas.microsoft.com/office/powerpoint/2010/main" val="3790127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699</TotalTime>
  <Words>201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Features of application:</vt:lpstr>
      <vt:lpstr>Functional Requirements:</vt:lpstr>
      <vt:lpstr>Non-Functional Requirements:</vt:lpstr>
      <vt:lpstr>Tech stack*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 kumar reddy Kancham reddy</dc:creator>
  <cp:lastModifiedBy>Gaddam, Vedhan Reddy</cp:lastModifiedBy>
  <cp:revision>5</cp:revision>
  <dcterms:created xsi:type="dcterms:W3CDTF">2022-09-11T19:47:55Z</dcterms:created>
  <dcterms:modified xsi:type="dcterms:W3CDTF">2022-11-29T20:00:12Z</dcterms:modified>
</cp:coreProperties>
</file>