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91026a3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291026a3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291026a3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291026a3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91026a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91026a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91026a3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291026a3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91026a3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91026a3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91026a3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91026a3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91026a3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291026a3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91026a3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91026a3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91026a3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91026a3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91026a3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91026a3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ahendran1/icc-cricket" TargetMode="External"/><Relationship Id="rId4" Type="http://schemas.openxmlformats.org/officeDocument/2006/relationships/hyperlink" Target="https://www.kaggle.com/datasets/manasgarg/ip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7532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</a:t>
            </a:r>
            <a:r>
              <a:rPr lang="en"/>
              <a:t>progress</a:t>
            </a:r>
            <a:r>
              <a:rPr lang="en"/>
              <a:t> be measured? What is value-centric?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reviews, backlogs (as less as possible)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Averages in the dataset can be used as a benchmark to check if the data analysis is working correctly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build in quality?How can you “go fast but not hurry”?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 attention to each feature individually and test independently before integration and testing of the entire application.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the code is well </a:t>
            </a:r>
            <a:r>
              <a:rPr lang="en"/>
              <a:t>documented</a:t>
            </a:r>
            <a:r>
              <a:rPr lang="en"/>
              <a:t> so </a:t>
            </a:r>
            <a:r>
              <a:rPr lang="en"/>
              <a:t>everyone</a:t>
            </a:r>
            <a:r>
              <a:rPr lang="en"/>
              <a:t> is well aware of the process for the entire application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Stay within the deadlines assigned during scrum.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Prachi Koul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Ayushi Yadav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Prem Chand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Vedhan Reddy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Cricket statistics data for the various teams. The data gives the detailed metrics for the scores by each cricketer and wickets by the bowlers.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also gives the details of various wins at various tournaments.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the data be found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https://www.kaggle.com/datasets/mahendran1/icc-cricket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https://www.kaggle.com/datasets/manasgarg/ipl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https://www.kaggle.com/datasets/patrickb1912/ipl-complete-dataset-20082020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analysis can be </a:t>
            </a:r>
            <a:r>
              <a:rPr lang="en"/>
              <a:t>performed</a:t>
            </a:r>
            <a:r>
              <a:rPr lang="en"/>
              <a:t> on the data?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each players best, worst performances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 the player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Simple data analysis like average runs scored, or average wickets taken per match for each player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Uncertainties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End (Features of the final product)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 each player’s score for upcoming matches based on statistics.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Find best players for each match or a given match. </a:t>
            </a:r>
            <a:br>
              <a:rPr b="1" lang="en" sz="1500">
                <a:solidFill>
                  <a:schemeClr val="dk2"/>
                </a:solidFill>
              </a:rPr>
            </a:b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Means(process/technologies used to develop)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C# full stack application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Customer</a:t>
            </a:r>
            <a:endParaRPr b="1" sz="15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Viewers,spectators who are interested in analytics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predictive work do you anticipate?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the backend for analytics and use it for all the specified features.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C# framework to Build.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might be there?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is legitimate /accurate.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 environment of the application is flexible.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Data is clean and free of missing values.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delays might be there?How can sensible batch sizes be applied?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can take more time than expected for cleaning as it can be </a:t>
            </a:r>
            <a:r>
              <a:rPr lang="en"/>
              <a:t>erroneous</a:t>
            </a:r>
            <a:r>
              <a:rPr lang="en"/>
              <a:t>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available</a:t>
            </a:r>
            <a:r>
              <a:rPr lang="en"/>
              <a:t> data analysis libraries and tools may not match up the expectations.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Sensible batch sizes could be based on format of matches such as ODI, Test, T-20 etc, and </a:t>
            </a:r>
            <a:r>
              <a:rPr lang="en"/>
              <a:t>trophies</a:t>
            </a:r>
            <a:r>
              <a:rPr lang="en"/>
              <a:t> and </a:t>
            </a:r>
            <a:r>
              <a:rPr lang="en"/>
              <a:t>leagues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