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Raleway" panose="020B0604020202020204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291026a3b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291026a3b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291026a3b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291026a3b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291026a3b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291026a3b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291026a3b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291026a3b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291026a3b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291026a3b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291026a3b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291026a3b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291026a3b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0291026a3b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291026a3b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291026a3b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291026a3b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291026a3b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291026a3b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291026a3b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ahendran1/icc-crick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kaggle.com/datasets/manasgarg/ip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3</a:t>
            </a:r>
            <a:br>
              <a:rPr lang="en" dirty="0"/>
            </a:br>
            <a:r>
              <a:rPr lang="en" dirty="0"/>
              <a:t>IPL CRICKET STATISTICS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753200" cy="12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progress be measured? What is value-centric?</a:t>
            </a:r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Sprint reviews, backlogs (as less as possible)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Averages in the dataset can be used as a benchmark to check if the data analysis is working correctly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you build in quality?How can you “go fast but not hurry”?</a:t>
            </a:r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Pay attention to each feature individually and test independently before integration and testing of the entire application.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Make sure the code is well documented so everyone is well aware of the process for the entire application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Stay within the deadlines assigned during scrum.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Members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Prachi Koul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Ayushi Yadav(NEVER GIVES UP EASILY)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Prem Chand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Vedhan Reddy(KEEP CALM </a:t>
            </a:r>
            <a:r>
              <a:rPr lang="en"/>
              <a:t>AND HUSTLE)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data?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Cricket statistics data for the various teams. The data gives the detailed metrics for the scores by each cricketer and wickets by the bowlers.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data also gives the details of various wins at various tournaments.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can the data be found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https://www.kaggle.com/datasets/mahendran1/icc-cricket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https://www.kaggle.com/datasets/manasgarg/ipl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https://www.kaggle.com/datasets/patrickb1912/ipl-complete-dataset-20082020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analysis can be performed on the data?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each players best, worst performances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Filter the player statistics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Simple data analysis like average runs scored, or average wickets taken per match for each player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Uncertainties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 b="1">
                <a:solidFill>
                  <a:schemeClr val="dk2"/>
                </a:solidFill>
              </a:rPr>
              <a:t>End (Features of the final product)</a:t>
            </a:r>
            <a:endParaRPr sz="1500" b="1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Predict each player’s score for upcoming matches based on statistics. </a:t>
            </a:r>
            <a:endParaRPr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Find best players for each match or a given match. </a:t>
            </a:r>
            <a:br>
              <a:rPr lang="en" sz="1500" b="1">
                <a:solidFill>
                  <a:schemeClr val="dk2"/>
                </a:solidFill>
              </a:rPr>
            </a:br>
            <a:endParaRPr sz="1500" b="1">
              <a:solidFill>
                <a:schemeClr val="dk2"/>
              </a:solidFill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 b="1">
                <a:solidFill>
                  <a:schemeClr val="dk2"/>
                </a:solidFill>
              </a:rPr>
              <a:t>Means(process/technologies used to develop)</a:t>
            </a:r>
            <a:endParaRPr sz="1500" b="1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C# full stack application</a:t>
            </a:r>
            <a:r>
              <a:rPr lang="en" sz="1500">
                <a:solidFill>
                  <a:schemeClr val="dk2"/>
                </a:solidFill>
              </a:rPr>
              <a:t> </a:t>
            </a:r>
            <a:endParaRPr sz="150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2"/>
              </a:solidFill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 b="1">
                <a:solidFill>
                  <a:schemeClr val="dk2"/>
                </a:solidFill>
              </a:rPr>
              <a:t>Customer</a:t>
            </a:r>
            <a:endParaRPr sz="1500" b="1">
              <a:solidFill>
                <a:schemeClr val="dk2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Viewers,spectators who are interested in analytics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predictive work do you anticipate?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Creating the backend for analytics and use it for all the specified features.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C# framework to Build.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assumptions might be there?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data is legitimate /accurate.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Deployment environment of the application is flexible.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Data is clean and free of missing values.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delays might be there?How can sensible batch sizes be applied?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data can take more time than expected for cleaning as it can be erroneous 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available data analysis libraries and tools may not match up the expectations.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Sensible batch sizes could be based on format of matches such as ODI, Test, T-20 etc, and trophies and leagues.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438</Words>
  <Application>Microsoft Office PowerPoint</Application>
  <PresentationFormat>On-screen Show (16:9)</PresentationFormat>
  <Paragraphs>48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Lato</vt:lpstr>
      <vt:lpstr>Raleway</vt:lpstr>
      <vt:lpstr>Arial</vt:lpstr>
      <vt:lpstr>Streamline</vt:lpstr>
      <vt:lpstr>Team 3 IPL CRICKET STATISTICS</vt:lpstr>
      <vt:lpstr>Team Members</vt:lpstr>
      <vt:lpstr>What is the data?</vt:lpstr>
      <vt:lpstr>Where can the data be found</vt:lpstr>
      <vt:lpstr>What analysis can be performed on the data?</vt:lpstr>
      <vt:lpstr>Uncertainties</vt:lpstr>
      <vt:lpstr>What predictive work do you anticipate?</vt:lpstr>
      <vt:lpstr>What assumptions might be there?</vt:lpstr>
      <vt:lpstr>What delays might be there?How can sensible batch sizes be applied?</vt:lpstr>
      <vt:lpstr>How can progress be measured? What is value-centric?</vt:lpstr>
      <vt:lpstr>How can you build in quality?How can you “go fast but not hurry”?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 IPL CRICKET STATISTICS</dc:title>
  <cp:lastModifiedBy>Keerthi kumar reddy Kancham reddy</cp:lastModifiedBy>
  <cp:revision>3</cp:revision>
  <dcterms:modified xsi:type="dcterms:W3CDTF">2023-02-14T00:41:16Z</dcterms:modified>
</cp:coreProperties>
</file>