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D8D62-DCC2-4CBE-83DA-9ECE1DD16F87}" type="doc">
      <dgm:prSet loTypeId="urn:microsoft.com/office/officeart/2005/8/layout/hProcess4" loCatId="process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BC7CF13E-48E6-4CCA-985F-821B0ABFE0FE}">
      <dgm:prSet phldrT="[Text]"/>
      <dgm:spPr/>
      <dgm:t>
        <a:bodyPr/>
        <a:lstStyle/>
        <a:p>
          <a:r>
            <a:rPr lang="en-IN" dirty="0" smtClean="0"/>
            <a:t>Loading Data</a:t>
          </a:r>
          <a:endParaRPr lang="en-IN" dirty="0"/>
        </a:p>
      </dgm:t>
    </dgm:pt>
    <dgm:pt modelId="{7E05918B-0526-4AEB-86B4-EDB04684C6CF}" type="parTrans" cxnId="{36C641BD-F7DF-4DF1-A839-109834998E69}">
      <dgm:prSet/>
      <dgm:spPr/>
      <dgm:t>
        <a:bodyPr/>
        <a:lstStyle/>
        <a:p>
          <a:endParaRPr lang="en-IN"/>
        </a:p>
      </dgm:t>
    </dgm:pt>
    <dgm:pt modelId="{FB666919-084D-4327-91C2-7C35021E6529}" type="sibTrans" cxnId="{36C641BD-F7DF-4DF1-A839-109834998E69}">
      <dgm:prSet/>
      <dgm:spPr/>
      <dgm:t>
        <a:bodyPr/>
        <a:lstStyle/>
        <a:p>
          <a:endParaRPr lang="en-IN"/>
        </a:p>
      </dgm:t>
    </dgm:pt>
    <dgm:pt modelId="{F1296084-4882-401E-BF04-7A0E3CF44B1C}">
      <dgm:prSet phldrT="[Text]"/>
      <dgm:spPr/>
      <dgm:t>
        <a:bodyPr/>
        <a:lstStyle/>
        <a:p>
          <a:r>
            <a:rPr lang="en-IN" dirty="0" smtClean="0"/>
            <a:t>Dropping null value columns</a:t>
          </a:r>
          <a:endParaRPr lang="en-IN" dirty="0"/>
        </a:p>
      </dgm:t>
    </dgm:pt>
    <dgm:pt modelId="{9888371B-4A5C-4157-B290-CBDB07B56775}" type="parTrans" cxnId="{2F45672E-3E86-4173-9623-90BBA48FB1B4}">
      <dgm:prSet/>
      <dgm:spPr/>
      <dgm:t>
        <a:bodyPr/>
        <a:lstStyle/>
        <a:p>
          <a:endParaRPr lang="en-IN"/>
        </a:p>
      </dgm:t>
    </dgm:pt>
    <dgm:pt modelId="{1FB5C5A0-6E9E-4CCE-ABDE-AB89BBAF169A}" type="sibTrans" cxnId="{2F45672E-3E86-4173-9623-90BBA48FB1B4}">
      <dgm:prSet/>
      <dgm:spPr/>
      <dgm:t>
        <a:bodyPr/>
        <a:lstStyle/>
        <a:p>
          <a:endParaRPr lang="en-IN"/>
        </a:p>
      </dgm:t>
    </dgm:pt>
    <dgm:pt modelId="{314B2251-69F0-43B4-927D-418813C44B96}">
      <dgm:prSet phldrT="[Text]"/>
      <dgm:spPr/>
      <dgm:t>
        <a:bodyPr/>
        <a:lstStyle/>
        <a:p>
          <a:r>
            <a:rPr lang="en-IN" dirty="0"/>
            <a:t>Removing </a:t>
          </a:r>
          <a:r>
            <a:rPr lang="en-IN" dirty="0" smtClean="0"/>
            <a:t>extra columns</a:t>
          </a:r>
          <a:endParaRPr lang="en-IN" dirty="0"/>
        </a:p>
      </dgm:t>
    </dgm:pt>
    <dgm:pt modelId="{66BD682B-36D3-4FEF-AE57-8B827B34D16F}" type="parTrans" cxnId="{41483859-7EC2-47FD-8873-D0211E86361B}">
      <dgm:prSet/>
      <dgm:spPr/>
      <dgm:t>
        <a:bodyPr/>
        <a:lstStyle/>
        <a:p>
          <a:endParaRPr lang="en-IN"/>
        </a:p>
      </dgm:t>
    </dgm:pt>
    <dgm:pt modelId="{C71F0CFE-253F-489E-BCB6-6E1A5CB619F6}" type="sibTrans" cxnId="{41483859-7EC2-47FD-8873-D0211E86361B}">
      <dgm:prSet/>
      <dgm:spPr/>
      <dgm:t>
        <a:bodyPr/>
        <a:lstStyle/>
        <a:p>
          <a:endParaRPr lang="en-IN"/>
        </a:p>
      </dgm:t>
    </dgm:pt>
    <dgm:pt modelId="{87DB4B17-95EE-423D-941B-A5ABFE70FE2B}">
      <dgm:prSet phldrT="[Text]"/>
      <dgm:spPr/>
      <dgm:t>
        <a:bodyPr/>
        <a:lstStyle/>
        <a:p>
          <a:r>
            <a:rPr lang="en-IN" dirty="0" smtClean="0"/>
            <a:t>Fixing </a:t>
          </a:r>
          <a:r>
            <a:rPr lang="en-IN" dirty="0"/>
            <a:t>null </a:t>
          </a:r>
          <a:r>
            <a:rPr lang="en-IN" dirty="0" smtClean="0"/>
            <a:t>values in columns</a:t>
          </a:r>
          <a:endParaRPr lang="en-IN" dirty="0"/>
        </a:p>
      </dgm:t>
    </dgm:pt>
    <dgm:pt modelId="{1D9AAF4C-1387-44E7-A6C0-0A93176EFBB8}" type="parTrans" cxnId="{A2111BDA-1532-41C6-AD2B-E1987CE9F0D7}">
      <dgm:prSet/>
      <dgm:spPr/>
      <dgm:t>
        <a:bodyPr/>
        <a:lstStyle/>
        <a:p>
          <a:endParaRPr lang="en-IN"/>
        </a:p>
      </dgm:t>
    </dgm:pt>
    <dgm:pt modelId="{263236C4-7DF2-4631-AE1E-B8B876BEE81E}" type="sibTrans" cxnId="{A2111BDA-1532-41C6-AD2B-E1987CE9F0D7}">
      <dgm:prSet/>
      <dgm:spPr/>
      <dgm:t>
        <a:bodyPr/>
        <a:lstStyle/>
        <a:p>
          <a:endParaRPr lang="en-IN"/>
        </a:p>
      </dgm:t>
    </dgm:pt>
    <dgm:pt modelId="{ECBC75CF-DEC3-4DA9-84A8-9303AC7D9D10}">
      <dgm:prSet phldrT="[Text]"/>
      <dgm:spPr/>
      <dgm:t>
        <a:bodyPr/>
        <a:lstStyle/>
        <a:p>
          <a:r>
            <a:rPr lang="en-IN" dirty="0" smtClean="0"/>
            <a:t>Standardize </a:t>
          </a:r>
          <a:r>
            <a:rPr lang="en-IN" dirty="0"/>
            <a:t>data types and </a:t>
          </a:r>
          <a:r>
            <a:rPr lang="en-IN" dirty="0" smtClean="0"/>
            <a:t>adding derived columns</a:t>
          </a:r>
          <a:endParaRPr lang="en-IN" dirty="0"/>
        </a:p>
      </dgm:t>
    </dgm:pt>
    <dgm:pt modelId="{CF68D833-C8E6-4F3B-9898-BC9BF11A2A15}" type="parTrans" cxnId="{E18A9305-91A0-4FB8-AD46-D74A4ADB56EF}">
      <dgm:prSet/>
      <dgm:spPr/>
      <dgm:t>
        <a:bodyPr/>
        <a:lstStyle/>
        <a:p>
          <a:endParaRPr lang="en-IN"/>
        </a:p>
      </dgm:t>
    </dgm:pt>
    <dgm:pt modelId="{A7208B2A-6D36-4886-AAC4-D9BEA8EE8562}" type="sibTrans" cxnId="{E18A9305-91A0-4FB8-AD46-D74A4ADB56EF}">
      <dgm:prSet/>
      <dgm:spPr/>
      <dgm:t>
        <a:bodyPr/>
        <a:lstStyle/>
        <a:p>
          <a:endParaRPr lang="en-IN"/>
        </a:p>
      </dgm:t>
    </dgm:pt>
    <dgm:pt modelId="{971EEFAB-30DE-498D-B3A8-82613F1C2D33}">
      <dgm:prSet phldrT="[Text]"/>
      <dgm:spPr/>
      <dgm:t>
        <a:bodyPr/>
        <a:lstStyle/>
        <a:p>
          <a:r>
            <a:rPr lang="en-IN" dirty="0" smtClean="0"/>
            <a:t>Data filtration for requirement analysis.</a:t>
          </a:r>
          <a:endParaRPr lang="en-IN" dirty="0"/>
        </a:p>
      </dgm:t>
    </dgm:pt>
    <dgm:pt modelId="{831BB1E2-475A-4661-80C2-E40BF5D9E34B}" type="parTrans" cxnId="{BF9BF496-C5ED-4BEB-9AEF-BD6A25A24FC7}">
      <dgm:prSet/>
      <dgm:spPr/>
      <dgm:t>
        <a:bodyPr/>
        <a:lstStyle/>
        <a:p>
          <a:endParaRPr lang="en-IN"/>
        </a:p>
      </dgm:t>
    </dgm:pt>
    <dgm:pt modelId="{DC4C381D-A777-4155-B913-2C8B4E3FAF59}" type="sibTrans" cxnId="{BF9BF496-C5ED-4BEB-9AEF-BD6A25A24FC7}">
      <dgm:prSet/>
      <dgm:spPr/>
      <dgm:t>
        <a:bodyPr/>
        <a:lstStyle/>
        <a:p>
          <a:endParaRPr lang="en-IN"/>
        </a:p>
      </dgm:t>
    </dgm:pt>
    <dgm:pt modelId="{D615DE8F-9EE7-47E6-BDBC-27210AD6B66B}">
      <dgm:prSet phldrT="[Text]"/>
      <dgm:spPr/>
      <dgm:t>
        <a:bodyPr/>
        <a:lstStyle/>
        <a:p>
          <a:r>
            <a:rPr lang="en-IN" dirty="0" smtClean="0"/>
            <a:t>Delete </a:t>
          </a:r>
          <a:r>
            <a:rPr lang="en-IN" dirty="0"/>
            <a:t>Duplicate Data</a:t>
          </a:r>
        </a:p>
      </dgm:t>
    </dgm:pt>
    <dgm:pt modelId="{93A51C8E-9C62-4136-99E6-002C03381813}" type="parTrans" cxnId="{9F5B7053-8F24-40A5-AD33-81E0947D25E1}">
      <dgm:prSet/>
      <dgm:spPr/>
      <dgm:t>
        <a:bodyPr/>
        <a:lstStyle/>
        <a:p>
          <a:endParaRPr lang="en-IN"/>
        </a:p>
      </dgm:t>
    </dgm:pt>
    <dgm:pt modelId="{925F4C72-E967-493B-AA5D-FFDD838D902E}" type="sibTrans" cxnId="{9F5B7053-8F24-40A5-AD33-81E0947D25E1}">
      <dgm:prSet/>
      <dgm:spPr/>
      <dgm:t>
        <a:bodyPr/>
        <a:lstStyle/>
        <a:p>
          <a:endParaRPr lang="en-IN"/>
        </a:p>
      </dgm:t>
    </dgm:pt>
    <dgm:pt modelId="{0077A407-AF31-4E4B-ADC5-01EE984AE18F}">
      <dgm:prSet phldrT="[Text]"/>
      <dgm:spPr/>
      <dgm:t>
        <a:bodyPr/>
        <a:lstStyle/>
        <a:p>
          <a:r>
            <a:rPr lang="en-IN" dirty="0" smtClean="0"/>
            <a:t>Outliers Treatment</a:t>
          </a:r>
          <a:endParaRPr lang="en-IN" dirty="0"/>
        </a:p>
      </dgm:t>
    </dgm:pt>
    <dgm:pt modelId="{4B2F5796-0038-454F-AB7E-2B9557BD4003}" type="parTrans" cxnId="{E064EA00-E0DE-45E9-BE9D-98B715DBDDFB}">
      <dgm:prSet/>
      <dgm:spPr/>
      <dgm:t>
        <a:bodyPr/>
        <a:lstStyle/>
        <a:p>
          <a:endParaRPr lang="en-IN"/>
        </a:p>
      </dgm:t>
    </dgm:pt>
    <dgm:pt modelId="{A4E73DA2-2320-4163-8227-C40ED6F745F1}" type="sibTrans" cxnId="{E064EA00-E0DE-45E9-BE9D-98B715DBDDFB}">
      <dgm:prSet/>
      <dgm:spPr/>
      <dgm:t>
        <a:bodyPr/>
        <a:lstStyle/>
        <a:p>
          <a:endParaRPr lang="en-IN"/>
        </a:p>
      </dgm:t>
    </dgm:pt>
    <dgm:pt modelId="{8EF05450-4A16-4D26-9A45-3ADB7A8DD00A}" type="pres">
      <dgm:prSet presAssocID="{43AD8D62-DCC2-4CBE-83DA-9ECE1DD16F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40B2F8-22EE-4DE8-9904-043A4D21DFB6}" type="pres">
      <dgm:prSet presAssocID="{43AD8D62-DCC2-4CBE-83DA-9ECE1DD16F87}" presName="tSp" presStyleCnt="0"/>
      <dgm:spPr/>
    </dgm:pt>
    <dgm:pt modelId="{379E26A4-D618-4871-B167-DF43F3D24800}" type="pres">
      <dgm:prSet presAssocID="{43AD8D62-DCC2-4CBE-83DA-9ECE1DD16F87}" presName="bSp" presStyleCnt="0"/>
      <dgm:spPr/>
    </dgm:pt>
    <dgm:pt modelId="{8CE9198B-1D97-4235-BE79-17A378514718}" type="pres">
      <dgm:prSet presAssocID="{43AD8D62-DCC2-4CBE-83DA-9ECE1DD16F87}" presName="process" presStyleCnt="0"/>
      <dgm:spPr/>
    </dgm:pt>
    <dgm:pt modelId="{92225D7D-513C-470C-AC2A-AF5E5A2E02E2}" type="pres">
      <dgm:prSet presAssocID="{BC7CF13E-48E6-4CCA-985F-821B0ABFE0FE}" presName="composite1" presStyleCnt="0"/>
      <dgm:spPr/>
    </dgm:pt>
    <dgm:pt modelId="{0935A31E-E5C0-46D3-B9C9-0E64D7361383}" type="pres">
      <dgm:prSet presAssocID="{BC7CF13E-48E6-4CCA-985F-821B0ABFE0FE}" presName="dummyNode1" presStyleLbl="node1" presStyleIdx="0" presStyleCnt="8"/>
      <dgm:spPr/>
    </dgm:pt>
    <dgm:pt modelId="{FEA1F718-1DE3-41AA-B225-9275ECCFF5D9}" type="pres">
      <dgm:prSet presAssocID="{BC7CF13E-48E6-4CCA-985F-821B0ABFE0FE}" presName="childNode1" presStyleLbl="bgAcc1" presStyleIdx="0" presStyleCnt="8">
        <dgm:presLayoutVars>
          <dgm:bulletEnabled val="1"/>
        </dgm:presLayoutVars>
      </dgm:prSet>
      <dgm:spPr/>
    </dgm:pt>
    <dgm:pt modelId="{CAEC3006-19C3-46CE-B924-38A23ED359FA}" type="pres">
      <dgm:prSet presAssocID="{BC7CF13E-48E6-4CCA-985F-821B0ABFE0FE}" presName="childNode1tx" presStyleLbl="bgAcc1" presStyleIdx="0" presStyleCnt="8">
        <dgm:presLayoutVars>
          <dgm:bulletEnabled val="1"/>
        </dgm:presLayoutVars>
      </dgm:prSet>
      <dgm:spPr/>
    </dgm:pt>
    <dgm:pt modelId="{755E2049-3417-499F-8633-DAA27DB21EF6}" type="pres">
      <dgm:prSet presAssocID="{BC7CF13E-48E6-4CCA-985F-821B0ABFE0FE}" presName="parentNode1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BA065-A0FB-4FD5-A8E5-D142C6638D59}" type="pres">
      <dgm:prSet presAssocID="{BC7CF13E-48E6-4CCA-985F-821B0ABFE0FE}" presName="connSite1" presStyleCnt="0"/>
      <dgm:spPr/>
    </dgm:pt>
    <dgm:pt modelId="{744A7474-6ADF-4860-B517-8EA3B43D8B4F}" type="pres">
      <dgm:prSet presAssocID="{FB666919-084D-4327-91C2-7C35021E6529}" presName="Name9" presStyleLbl="sibTrans2D1" presStyleIdx="0" presStyleCnt="7"/>
      <dgm:spPr/>
      <dgm:t>
        <a:bodyPr/>
        <a:lstStyle/>
        <a:p>
          <a:endParaRPr lang="en-US"/>
        </a:p>
      </dgm:t>
    </dgm:pt>
    <dgm:pt modelId="{913021FE-1FE3-4EAC-A0B3-2E49DB003029}" type="pres">
      <dgm:prSet presAssocID="{F1296084-4882-401E-BF04-7A0E3CF44B1C}" presName="composite2" presStyleCnt="0"/>
      <dgm:spPr/>
    </dgm:pt>
    <dgm:pt modelId="{017A4936-3650-4964-9562-7F2799601261}" type="pres">
      <dgm:prSet presAssocID="{F1296084-4882-401E-BF04-7A0E3CF44B1C}" presName="dummyNode2" presStyleLbl="node1" presStyleIdx="0" presStyleCnt="8"/>
      <dgm:spPr/>
    </dgm:pt>
    <dgm:pt modelId="{9B25C7DD-6C76-4BE6-A51B-B9C0D39F854E}" type="pres">
      <dgm:prSet presAssocID="{F1296084-4882-401E-BF04-7A0E3CF44B1C}" presName="childNode2" presStyleLbl="bgAcc1" presStyleIdx="1" presStyleCnt="8">
        <dgm:presLayoutVars>
          <dgm:bulletEnabled val="1"/>
        </dgm:presLayoutVars>
      </dgm:prSet>
      <dgm:spPr/>
    </dgm:pt>
    <dgm:pt modelId="{57F72917-07C7-4020-BE99-C3E58407902C}" type="pres">
      <dgm:prSet presAssocID="{F1296084-4882-401E-BF04-7A0E3CF44B1C}" presName="childNode2tx" presStyleLbl="bgAcc1" presStyleIdx="1" presStyleCnt="8">
        <dgm:presLayoutVars>
          <dgm:bulletEnabled val="1"/>
        </dgm:presLayoutVars>
      </dgm:prSet>
      <dgm:spPr/>
    </dgm:pt>
    <dgm:pt modelId="{D5A6D07E-A57C-4D69-8973-1DC28C258437}" type="pres">
      <dgm:prSet presAssocID="{F1296084-4882-401E-BF04-7A0E3CF44B1C}" presName="parentNode2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EED5C-C929-4F5B-9B8A-1046503D9B13}" type="pres">
      <dgm:prSet presAssocID="{F1296084-4882-401E-BF04-7A0E3CF44B1C}" presName="connSite2" presStyleCnt="0"/>
      <dgm:spPr/>
    </dgm:pt>
    <dgm:pt modelId="{C52D9584-DC6B-4A86-B9D7-F76F49FACCF2}" type="pres">
      <dgm:prSet presAssocID="{1FB5C5A0-6E9E-4CCE-ABDE-AB89BBAF169A}" presName="Name18" presStyleLbl="sibTrans2D1" presStyleIdx="1" presStyleCnt="7"/>
      <dgm:spPr/>
      <dgm:t>
        <a:bodyPr/>
        <a:lstStyle/>
        <a:p>
          <a:endParaRPr lang="en-US"/>
        </a:p>
      </dgm:t>
    </dgm:pt>
    <dgm:pt modelId="{24007464-28A8-4F1E-9667-63BC3BD7AF76}" type="pres">
      <dgm:prSet presAssocID="{D615DE8F-9EE7-47E6-BDBC-27210AD6B66B}" presName="composite1" presStyleCnt="0"/>
      <dgm:spPr/>
    </dgm:pt>
    <dgm:pt modelId="{35304917-480F-411F-BB6F-C56DFE90A394}" type="pres">
      <dgm:prSet presAssocID="{D615DE8F-9EE7-47E6-BDBC-27210AD6B66B}" presName="dummyNode1" presStyleLbl="node1" presStyleIdx="1" presStyleCnt="8"/>
      <dgm:spPr/>
    </dgm:pt>
    <dgm:pt modelId="{3ADDFE96-DB5F-4A65-914D-C2C8208BD802}" type="pres">
      <dgm:prSet presAssocID="{D615DE8F-9EE7-47E6-BDBC-27210AD6B66B}" presName="childNode1" presStyleLbl="bgAcc1" presStyleIdx="2" presStyleCnt="8">
        <dgm:presLayoutVars>
          <dgm:bulletEnabled val="1"/>
        </dgm:presLayoutVars>
      </dgm:prSet>
      <dgm:spPr/>
    </dgm:pt>
    <dgm:pt modelId="{514643DE-9B4C-43BA-AA21-DB8708B7C92E}" type="pres">
      <dgm:prSet presAssocID="{D615DE8F-9EE7-47E6-BDBC-27210AD6B66B}" presName="childNode1tx" presStyleLbl="bgAcc1" presStyleIdx="2" presStyleCnt="8">
        <dgm:presLayoutVars>
          <dgm:bulletEnabled val="1"/>
        </dgm:presLayoutVars>
      </dgm:prSet>
      <dgm:spPr/>
    </dgm:pt>
    <dgm:pt modelId="{3CEF5051-7914-4A07-94EA-CAE94D191E74}" type="pres">
      <dgm:prSet presAssocID="{D615DE8F-9EE7-47E6-BDBC-27210AD6B66B}" presName="parentNode1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19B8A-8481-4DEE-9266-A561C75C4CBB}" type="pres">
      <dgm:prSet presAssocID="{D615DE8F-9EE7-47E6-BDBC-27210AD6B66B}" presName="connSite1" presStyleCnt="0"/>
      <dgm:spPr/>
    </dgm:pt>
    <dgm:pt modelId="{2FA22E66-F4BE-43C5-827B-D2A1D912E210}" type="pres">
      <dgm:prSet presAssocID="{925F4C72-E967-493B-AA5D-FFDD838D902E}" presName="Name9" presStyleLbl="sibTrans2D1" presStyleIdx="2" presStyleCnt="7"/>
      <dgm:spPr/>
      <dgm:t>
        <a:bodyPr/>
        <a:lstStyle/>
        <a:p>
          <a:endParaRPr lang="en-US"/>
        </a:p>
      </dgm:t>
    </dgm:pt>
    <dgm:pt modelId="{216C76DE-D143-4A73-81AC-582C844E5FDC}" type="pres">
      <dgm:prSet presAssocID="{314B2251-69F0-43B4-927D-418813C44B96}" presName="composite2" presStyleCnt="0"/>
      <dgm:spPr/>
    </dgm:pt>
    <dgm:pt modelId="{20C2F35E-0FFC-4D5D-80FA-4E476A78CDB8}" type="pres">
      <dgm:prSet presAssocID="{314B2251-69F0-43B4-927D-418813C44B96}" presName="dummyNode2" presStyleLbl="node1" presStyleIdx="2" presStyleCnt="8"/>
      <dgm:spPr/>
    </dgm:pt>
    <dgm:pt modelId="{DBB6A2A4-9269-4B77-ADE0-9D9E5E25145A}" type="pres">
      <dgm:prSet presAssocID="{314B2251-69F0-43B4-927D-418813C44B96}" presName="childNode2" presStyleLbl="bgAcc1" presStyleIdx="3" presStyleCnt="8">
        <dgm:presLayoutVars>
          <dgm:bulletEnabled val="1"/>
        </dgm:presLayoutVars>
      </dgm:prSet>
      <dgm:spPr/>
    </dgm:pt>
    <dgm:pt modelId="{C80E1C66-7923-40E6-B922-EE3CEACEABE9}" type="pres">
      <dgm:prSet presAssocID="{314B2251-69F0-43B4-927D-418813C44B96}" presName="childNode2tx" presStyleLbl="bgAcc1" presStyleIdx="3" presStyleCnt="8">
        <dgm:presLayoutVars>
          <dgm:bulletEnabled val="1"/>
        </dgm:presLayoutVars>
      </dgm:prSet>
      <dgm:spPr/>
    </dgm:pt>
    <dgm:pt modelId="{FB75C78B-15D3-4191-8096-58F10CFF3AC5}" type="pres">
      <dgm:prSet presAssocID="{314B2251-69F0-43B4-927D-418813C44B96}" presName="parentNode2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561A4-29B2-4477-A363-A3219890D04C}" type="pres">
      <dgm:prSet presAssocID="{314B2251-69F0-43B4-927D-418813C44B96}" presName="connSite2" presStyleCnt="0"/>
      <dgm:spPr/>
    </dgm:pt>
    <dgm:pt modelId="{19D34015-2B20-49C4-959F-03A3DA675F21}" type="pres">
      <dgm:prSet presAssocID="{C71F0CFE-253F-489E-BCB6-6E1A5CB619F6}" presName="Name18" presStyleLbl="sibTrans2D1" presStyleIdx="3" presStyleCnt="7"/>
      <dgm:spPr/>
      <dgm:t>
        <a:bodyPr/>
        <a:lstStyle/>
        <a:p>
          <a:endParaRPr lang="en-US"/>
        </a:p>
      </dgm:t>
    </dgm:pt>
    <dgm:pt modelId="{25E3F5C9-2751-43A6-9A41-1BF11562E9BE}" type="pres">
      <dgm:prSet presAssocID="{87DB4B17-95EE-423D-941B-A5ABFE70FE2B}" presName="composite1" presStyleCnt="0"/>
      <dgm:spPr/>
    </dgm:pt>
    <dgm:pt modelId="{A1FF9AC7-AA7B-4C8F-911D-A1C904D835F5}" type="pres">
      <dgm:prSet presAssocID="{87DB4B17-95EE-423D-941B-A5ABFE70FE2B}" presName="dummyNode1" presStyleLbl="node1" presStyleIdx="3" presStyleCnt="8"/>
      <dgm:spPr/>
    </dgm:pt>
    <dgm:pt modelId="{7D6456D7-38C1-4B30-A7B5-665AA135E4D4}" type="pres">
      <dgm:prSet presAssocID="{87DB4B17-95EE-423D-941B-A5ABFE70FE2B}" presName="childNode1" presStyleLbl="bgAcc1" presStyleIdx="4" presStyleCnt="8">
        <dgm:presLayoutVars>
          <dgm:bulletEnabled val="1"/>
        </dgm:presLayoutVars>
      </dgm:prSet>
      <dgm:spPr/>
    </dgm:pt>
    <dgm:pt modelId="{6D06A0DB-DCAF-4BB2-ADAF-01E0D7CCA4B5}" type="pres">
      <dgm:prSet presAssocID="{87DB4B17-95EE-423D-941B-A5ABFE70FE2B}" presName="childNode1tx" presStyleLbl="bgAcc1" presStyleIdx="4" presStyleCnt="8">
        <dgm:presLayoutVars>
          <dgm:bulletEnabled val="1"/>
        </dgm:presLayoutVars>
      </dgm:prSet>
      <dgm:spPr/>
    </dgm:pt>
    <dgm:pt modelId="{1E98FE59-FBE1-4A0D-9DEB-4D164F237354}" type="pres">
      <dgm:prSet presAssocID="{87DB4B17-95EE-423D-941B-A5ABFE70FE2B}" presName="parentNode1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7998F-412E-4DB0-BC74-195D38E115DA}" type="pres">
      <dgm:prSet presAssocID="{87DB4B17-95EE-423D-941B-A5ABFE70FE2B}" presName="connSite1" presStyleCnt="0"/>
      <dgm:spPr/>
    </dgm:pt>
    <dgm:pt modelId="{197606B4-2711-48AF-A95A-D0F287439874}" type="pres">
      <dgm:prSet presAssocID="{263236C4-7DF2-4631-AE1E-B8B876BEE81E}" presName="Name9" presStyleLbl="sibTrans2D1" presStyleIdx="4" presStyleCnt="7"/>
      <dgm:spPr/>
      <dgm:t>
        <a:bodyPr/>
        <a:lstStyle/>
        <a:p>
          <a:endParaRPr lang="en-US"/>
        </a:p>
      </dgm:t>
    </dgm:pt>
    <dgm:pt modelId="{79C37AF9-2BCC-4392-9BD1-FF2A4F8154FA}" type="pres">
      <dgm:prSet presAssocID="{ECBC75CF-DEC3-4DA9-84A8-9303AC7D9D10}" presName="composite2" presStyleCnt="0"/>
      <dgm:spPr/>
    </dgm:pt>
    <dgm:pt modelId="{96D4CAD5-4A6D-4D57-B6DD-B0DCAABC65A9}" type="pres">
      <dgm:prSet presAssocID="{ECBC75CF-DEC3-4DA9-84A8-9303AC7D9D10}" presName="dummyNode2" presStyleLbl="node1" presStyleIdx="4" presStyleCnt="8"/>
      <dgm:spPr/>
    </dgm:pt>
    <dgm:pt modelId="{ACD4C579-9E72-4D44-8E55-7A892C311D9B}" type="pres">
      <dgm:prSet presAssocID="{ECBC75CF-DEC3-4DA9-84A8-9303AC7D9D10}" presName="childNode2" presStyleLbl="bgAcc1" presStyleIdx="5" presStyleCnt="8">
        <dgm:presLayoutVars>
          <dgm:bulletEnabled val="1"/>
        </dgm:presLayoutVars>
      </dgm:prSet>
      <dgm:spPr/>
    </dgm:pt>
    <dgm:pt modelId="{DA2D8803-2213-48B8-B4C3-3EF42D014A5C}" type="pres">
      <dgm:prSet presAssocID="{ECBC75CF-DEC3-4DA9-84A8-9303AC7D9D10}" presName="childNode2tx" presStyleLbl="bgAcc1" presStyleIdx="5" presStyleCnt="8">
        <dgm:presLayoutVars>
          <dgm:bulletEnabled val="1"/>
        </dgm:presLayoutVars>
      </dgm:prSet>
      <dgm:spPr/>
    </dgm:pt>
    <dgm:pt modelId="{8E18E4D2-FFA8-475F-AF06-CD96E1FF46F6}" type="pres">
      <dgm:prSet presAssocID="{ECBC75CF-DEC3-4DA9-84A8-9303AC7D9D10}" presName="parentNode2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C36B2-C6B5-4F64-A813-8B72968E084D}" type="pres">
      <dgm:prSet presAssocID="{ECBC75CF-DEC3-4DA9-84A8-9303AC7D9D10}" presName="connSite2" presStyleCnt="0"/>
      <dgm:spPr/>
    </dgm:pt>
    <dgm:pt modelId="{143ECAB9-961D-4FE9-96EF-F0036715376E}" type="pres">
      <dgm:prSet presAssocID="{A7208B2A-6D36-4886-AAC4-D9BEA8EE8562}" presName="Name18" presStyleLbl="sibTrans2D1" presStyleIdx="5" presStyleCnt="7"/>
      <dgm:spPr/>
      <dgm:t>
        <a:bodyPr/>
        <a:lstStyle/>
        <a:p>
          <a:endParaRPr lang="en-US"/>
        </a:p>
      </dgm:t>
    </dgm:pt>
    <dgm:pt modelId="{D29A44BD-02C6-4E7D-BF47-00794E30E091}" type="pres">
      <dgm:prSet presAssocID="{971EEFAB-30DE-498D-B3A8-82613F1C2D33}" presName="composite1" presStyleCnt="0"/>
      <dgm:spPr/>
    </dgm:pt>
    <dgm:pt modelId="{D47E18E6-E5C8-4CAB-9B69-AC56082A4F33}" type="pres">
      <dgm:prSet presAssocID="{971EEFAB-30DE-498D-B3A8-82613F1C2D33}" presName="dummyNode1" presStyleLbl="node1" presStyleIdx="5" presStyleCnt="8"/>
      <dgm:spPr/>
    </dgm:pt>
    <dgm:pt modelId="{4C033572-861B-4A4B-8D3E-7EDF40270D57}" type="pres">
      <dgm:prSet presAssocID="{971EEFAB-30DE-498D-B3A8-82613F1C2D33}" presName="childNode1" presStyleLbl="bgAcc1" presStyleIdx="6" presStyleCnt="8">
        <dgm:presLayoutVars>
          <dgm:bulletEnabled val="1"/>
        </dgm:presLayoutVars>
      </dgm:prSet>
      <dgm:spPr/>
    </dgm:pt>
    <dgm:pt modelId="{C99DE6E5-6788-4CB6-BB3D-39F7EAF8F6DE}" type="pres">
      <dgm:prSet presAssocID="{971EEFAB-30DE-498D-B3A8-82613F1C2D33}" presName="childNode1tx" presStyleLbl="bgAcc1" presStyleIdx="6" presStyleCnt="8">
        <dgm:presLayoutVars>
          <dgm:bulletEnabled val="1"/>
        </dgm:presLayoutVars>
      </dgm:prSet>
      <dgm:spPr/>
    </dgm:pt>
    <dgm:pt modelId="{0A2D8402-56CE-458B-8725-8F49B39D5F33}" type="pres">
      <dgm:prSet presAssocID="{971EEFAB-30DE-498D-B3A8-82613F1C2D33}" presName="parentNode1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A5DD1-06E7-46B8-BCF5-03295634B558}" type="pres">
      <dgm:prSet presAssocID="{971EEFAB-30DE-498D-B3A8-82613F1C2D33}" presName="connSite1" presStyleCnt="0"/>
      <dgm:spPr/>
    </dgm:pt>
    <dgm:pt modelId="{947DA6BF-6922-4C92-B0B3-550B07B3CDDB}" type="pres">
      <dgm:prSet presAssocID="{DC4C381D-A777-4155-B913-2C8B4E3FAF59}" presName="Name9" presStyleLbl="sibTrans2D1" presStyleIdx="6" presStyleCnt="7"/>
      <dgm:spPr/>
      <dgm:t>
        <a:bodyPr/>
        <a:lstStyle/>
        <a:p>
          <a:endParaRPr lang="en-US"/>
        </a:p>
      </dgm:t>
    </dgm:pt>
    <dgm:pt modelId="{7C247403-5F6D-43A8-826B-6781F9EACA34}" type="pres">
      <dgm:prSet presAssocID="{0077A407-AF31-4E4B-ADC5-01EE984AE18F}" presName="composite2" presStyleCnt="0"/>
      <dgm:spPr/>
    </dgm:pt>
    <dgm:pt modelId="{EAE91E4C-5A78-4B40-B5B5-FEAA6FC4C4F0}" type="pres">
      <dgm:prSet presAssocID="{0077A407-AF31-4E4B-ADC5-01EE984AE18F}" presName="dummyNode2" presStyleLbl="node1" presStyleIdx="6" presStyleCnt="8"/>
      <dgm:spPr/>
    </dgm:pt>
    <dgm:pt modelId="{F2C6716F-5372-44A3-B077-39A24DE5FBDD}" type="pres">
      <dgm:prSet presAssocID="{0077A407-AF31-4E4B-ADC5-01EE984AE18F}" presName="childNode2" presStyleLbl="bgAcc1" presStyleIdx="7" presStyleCnt="8">
        <dgm:presLayoutVars>
          <dgm:bulletEnabled val="1"/>
        </dgm:presLayoutVars>
      </dgm:prSet>
      <dgm:spPr/>
    </dgm:pt>
    <dgm:pt modelId="{2EE7224E-85D1-47C2-8782-653FDC99304D}" type="pres">
      <dgm:prSet presAssocID="{0077A407-AF31-4E4B-ADC5-01EE984AE18F}" presName="childNode2tx" presStyleLbl="bgAcc1" presStyleIdx="7" presStyleCnt="8">
        <dgm:presLayoutVars>
          <dgm:bulletEnabled val="1"/>
        </dgm:presLayoutVars>
      </dgm:prSet>
      <dgm:spPr/>
    </dgm:pt>
    <dgm:pt modelId="{92CF5C8C-CE40-494B-954C-BAF281DAA761}" type="pres">
      <dgm:prSet presAssocID="{0077A407-AF31-4E4B-ADC5-01EE984AE18F}" presName="parentNode2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39EEC-B21A-4473-8C35-73DE4475131F}" type="pres">
      <dgm:prSet presAssocID="{0077A407-AF31-4E4B-ADC5-01EE984AE18F}" presName="connSite2" presStyleCnt="0"/>
      <dgm:spPr/>
    </dgm:pt>
  </dgm:ptLst>
  <dgm:cxnLst>
    <dgm:cxn modelId="{CE090B4D-E6CD-4666-9A4B-414C94B7CB60}" type="presOf" srcId="{925F4C72-E967-493B-AA5D-FFDD838D902E}" destId="{2FA22E66-F4BE-43C5-827B-D2A1D912E210}" srcOrd="0" destOrd="0" presId="urn:microsoft.com/office/officeart/2005/8/layout/hProcess4"/>
    <dgm:cxn modelId="{B0341D5E-6FAA-4484-AC59-EB0A6761B85F}" type="presOf" srcId="{0077A407-AF31-4E4B-ADC5-01EE984AE18F}" destId="{92CF5C8C-CE40-494B-954C-BAF281DAA761}" srcOrd="0" destOrd="0" presId="urn:microsoft.com/office/officeart/2005/8/layout/hProcess4"/>
    <dgm:cxn modelId="{ECE0D1F7-AA8D-4962-B0F2-FF516A90B8BD}" type="presOf" srcId="{A7208B2A-6D36-4886-AAC4-D9BEA8EE8562}" destId="{143ECAB9-961D-4FE9-96EF-F0036715376E}" srcOrd="0" destOrd="0" presId="urn:microsoft.com/office/officeart/2005/8/layout/hProcess4"/>
    <dgm:cxn modelId="{4722BBF8-7400-4BA4-BA72-F9F1E6BA6228}" type="presOf" srcId="{971EEFAB-30DE-498D-B3A8-82613F1C2D33}" destId="{0A2D8402-56CE-458B-8725-8F49B39D5F33}" srcOrd="0" destOrd="0" presId="urn:microsoft.com/office/officeart/2005/8/layout/hProcess4"/>
    <dgm:cxn modelId="{E064EA00-E0DE-45E9-BE9D-98B715DBDDFB}" srcId="{43AD8D62-DCC2-4CBE-83DA-9ECE1DD16F87}" destId="{0077A407-AF31-4E4B-ADC5-01EE984AE18F}" srcOrd="7" destOrd="0" parTransId="{4B2F5796-0038-454F-AB7E-2B9557BD4003}" sibTransId="{A4E73DA2-2320-4163-8227-C40ED6F745F1}"/>
    <dgm:cxn modelId="{2C5BC75B-CE47-4D69-B8BF-5A4BE2315D51}" type="presOf" srcId="{BC7CF13E-48E6-4CCA-985F-821B0ABFE0FE}" destId="{755E2049-3417-499F-8633-DAA27DB21EF6}" srcOrd="0" destOrd="0" presId="urn:microsoft.com/office/officeart/2005/8/layout/hProcess4"/>
    <dgm:cxn modelId="{D04A5C8F-2DA5-49B4-8B07-4D54A2D4BB37}" type="presOf" srcId="{263236C4-7DF2-4631-AE1E-B8B876BEE81E}" destId="{197606B4-2711-48AF-A95A-D0F287439874}" srcOrd="0" destOrd="0" presId="urn:microsoft.com/office/officeart/2005/8/layout/hProcess4"/>
    <dgm:cxn modelId="{B0443A05-5FC1-4B16-B86F-2D3EC4FB4CF5}" type="presOf" srcId="{FB666919-084D-4327-91C2-7C35021E6529}" destId="{744A7474-6ADF-4860-B517-8EA3B43D8B4F}" srcOrd="0" destOrd="0" presId="urn:microsoft.com/office/officeart/2005/8/layout/hProcess4"/>
    <dgm:cxn modelId="{A2111BDA-1532-41C6-AD2B-E1987CE9F0D7}" srcId="{43AD8D62-DCC2-4CBE-83DA-9ECE1DD16F87}" destId="{87DB4B17-95EE-423D-941B-A5ABFE70FE2B}" srcOrd="4" destOrd="0" parTransId="{1D9AAF4C-1387-44E7-A6C0-0A93176EFBB8}" sibTransId="{263236C4-7DF2-4631-AE1E-B8B876BEE81E}"/>
    <dgm:cxn modelId="{5C82F5B2-EB24-4131-8D2F-0CFA632A14BF}" type="presOf" srcId="{DC4C381D-A777-4155-B913-2C8B4E3FAF59}" destId="{947DA6BF-6922-4C92-B0B3-550B07B3CDDB}" srcOrd="0" destOrd="0" presId="urn:microsoft.com/office/officeart/2005/8/layout/hProcess4"/>
    <dgm:cxn modelId="{E18A9305-91A0-4FB8-AD46-D74A4ADB56EF}" srcId="{43AD8D62-DCC2-4CBE-83DA-9ECE1DD16F87}" destId="{ECBC75CF-DEC3-4DA9-84A8-9303AC7D9D10}" srcOrd="5" destOrd="0" parTransId="{CF68D833-C8E6-4F3B-9898-BC9BF11A2A15}" sibTransId="{A7208B2A-6D36-4886-AAC4-D9BEA8EE8562}"/>
    <dgm:cxn modelId="{DCB417A9-4702-476B-9CB4-8FE4729E0D93}" type="presOf" srcId="{C71F0CFE-253F-489E-BCB6-6E1A5CB619F6}" destId="{19D34015-2B20-49C4-959F-03A3DA675F21}" srcOrd="0" destOrd="0" presId="urn:microsoft.com/office/officeart/2005/8/layout/hProcess4"/>
    <dgm:cxn modelId="{36C641BD-F7DF-4DF1-A839-109834998E69}" srcId="{43AD8D62-DCC2-4CBE-83DA-9ECE1DD16F87}" destId="{BC7CF13E-48E6-4CCA-985F-821B0ABFE0FE}" srcOrd="0" destOrd="0" parTransId="{7E05918B-0526-4AEB-86B4-EDB04684C6CF}" sibTransId="{FB666919-084D-4327-91C2-7C35021E6529}"/>
    <dgm:cxn modelId="{2F45672E-3E86-4173-9623-90BBA48FB1B4}" srcId="{43AD8D62-DCC2-4CBE-83DA-9ECE1DD16F87}" destId="{F1296084-4882-401E-BF04-7A0E3CF44B1C}" srcOrd="1" destOrd="0" parTransId="{9888371B-4A5C-4157-B290-CBDB07B56775}" sibTransId="{1FB5C5A0-6E9E-4CCE-ABDE-AB89BBAF169A}"/>
    <dgm:cxn modelId="{1ED42B81-9C8E-4238-82E3-F34B83F1130E}" type="presOf" srcId="{87DB4B17-95EE-423D-941B-A5ABFE70FE2B}" destId="{1E98FE59-FBE1-4A0D-9DEB-4D164F237354}" srcOrd="0" destOrd="0" presId="urn:microsoft.com/office/officeart/2005/8/layout/hProcess4"/>
    <dgm:cxn modelId="{61DFF316-3DED-43E7-9297-6BAA40230ACE}" type="presOf" srcId="{F1296084-4882-401E-BF04-7A0E3CF44B1C}" destId="{D5A6D07E-A57C-4D69-8973-1DC28C258437}" srcOrd="0" destOrd="0" presId="urn:microsoft.com/office/officeart/2005/8/layout/hProcess4"/>
    <dgm:cxn modelId="{307D4CB9-0967-498D-B0D2-317897680616}" type="presOf" srcId="{ECBC75CF-DEC3-4DA9-84A8-9303AC7D9D10}" destId="{8E18E4D2-FFA8-475F-AF06-CD96E1FF46F6}" srcOrd="0" destOrd="0" presId="urn:microsoft.com/office/officeart/2005/8/layout/hProcess4"/>
    <dgm:cxn modelId="{4F8904E1-1C4E-4743-8AF1-4892802EB7A5}" type="presOf" srcId="{D615DE8F-9EE7-47E6-BDBC-27210AD6B66B}" destId="{3CEF5051-7914-4A07-94EA-CAE94D191E74}" srcOrd="0" destOrd="0" presId="urn:microsoft.com/office/officeart/2005/8/layout/hProcess4"/>
    <dgm:cxn modelId="{BF9BF496-C5ED-4BEB-9AEF-BD6A25A24FC7}" srcId="{43AD8D62-DCC2-4CBE-83DA-9ECE1DD16F87}" destId="{971EEFAB-30DE-498D-B3A8-82613F1C2D33}" srcOrd="6" destOrd="0" parTransId="{831BB1E2-475A-4661-80C2-E40BF5D9E34B}" sibTransId="{DC4C381D-A777-4155-B913-2C8B4E3FAF59}"/>
    <dgm:cxn modelId="{4D64FAD3-C214-42D2-98DF-22158927CE47}" type="presOf" srcId="{314B2251-69F0-43B4-927D-418813C44B96}" destId="{FB75C78B-15D3-4191-8096-58F10CFF3AC5}" srcOrd="0" destOrd="0" presId="urn:microsoft.com/office/officeart/2005/8/layout/hProcess4"/>
    <dgm:cxn modelId="{0ACE1661-5A39-401F-962B-7DAF1B383F67}" type="presOf" srcId="{43AD8D62-DCC2-4CBE-83DA-9ECE1DD16F87}" destId="{8EF05450-4A16-4D26-9A45-3ADB7A8DD00A}" srcOrd="0" destOrd="0" presId="urn:microsoft.com/office/officeart/2005/8/layout/hProcess4"/>
    <dgm:cxn modelId="{41483859-7EC2-47FD-8873-D0211E86361B}" srcId="{43AD8D62-DCC2-4CBE-83DA-9ECE1DD16F87}" destId="{314B2251-69F0-43B4-927D-418813C44B96}" srcOrd="3" destOrd="0" parTransId="{66BD682B-36D3-4FEF-AE57-8B827B34D16F}" sibTransId="{C71F0CFE-253F-489E-BCB6-6E1A5CB619F6}"/>
    <dgm:cxn modelId="{9F5B7053-8F24-40A5-AD33-81E0947D25E1}" srcId="{43AD8D62-DCC2-4CBE-83DA-9ECE1DD16F87}" destId="{D615DE8F-9EE7-47E6-BDBC-27210AD6B66B}" srcOrd="2" destOrd="0" parTransId="{93A51C8E-9C62-4136-99E6-002C03381813}" sibTransId="{925F4C72-E967-493B-AA5D-FFDD838D902E}"/>
    <dgm:cxn modelId="{F1F2C6E7-6451-4BF8-A7EA-F53DF0920566}" type="presOf" srcId="{1FB5C5A0-6E9E-4CCE-ABDE-AB89BBAF169A}" destId="{C52D9584-DC6B-4A86-B9D7-F76F49FACCF2}" srcOrd="0" destOrd="0" presId="urn:microsoft.com/office/officeart/2005/8/layout/hProcess4"/>
    <dgm:cxn modelId="{1F9BB7E5-3810-4F1B-B9E5-81CE01583024}" type="presParOf" srcId="{8EF05450-4A16-4D26-9A45-3ADB7A8DD00A}" destId="{FC40B2F8-22EE-4DE8-9904-043A4D21DFB6}" srcOrd="0" destOrd="0" presId="urn:microsoft.com/office/officeart/2005/8/layout/hProcess4"/>
    <dgm:cxn modelId="{BC8D51F0-456E-46D6-9C15-2BDCFB49A6E5}" type="presParOf" srcId="{8EF05450-4A16-4D26-9A45-3ADB7A8DD00A}" destId="{379E26A4-D618-4871-B167-DF43F3D24800}" srcOrd="1" destOrd="0" presId="urn:microsoft.com/office/officeart/2005/8/layout/hProcess4"/>
    <dgm:cxn modelId="{F45B8195-D796-4BCC-86EC-B571D9610E81}" type="presParOf" srcId="{8EF05450-4A16-4D26-9A45-3ADB7A8DD00A}" destId="{8CE9198B-1D97-4235-BE79-17A378514718}" srcOrd="2" destOrd="0" presId="urn:microsoft.com/office/officeart/2005/8/layout/hProcess4"/>
    <dgm:cxn modelId="{419D6339-7759-485F-B4D5-AE58414F2740}" type="presParOf" srcId="{8CE9198B-1D97-4235-BE79-17A378514718}" destId="{92225D7D-513C-470C-AC2A-AF5E5A2E02E2}" srcOrd="0" destOrd="0" presId="urn:microsoft.com/office/officeart/2005/8/layout/hProcess4"/>
    <dgm:cxn modelId="{EEE61A08-7D8B-4963-9831-64B6D1D831DC}" type="presParOf" srcId="{92225D7D-513C-470C-AC2A-AF5E5A2E02E2}" destId="{0935A31E-E5C0-46D3-B9C9-0E64D7361383}" srcOrd="0" destOrd="0" presId="urn:microsoft.com/office/officeart/2005/8/layout/hProcess4"/>
    <dgm:cxn modelId="{B15B5A6E-187F-469C-89AF-D403EDE1D6DE}" type="presParOf" srcId="{92225D7D-513C-470C-AC2A-AF5E5A2E02E2}" destId="{FEA1F718-1DE3-41AA-B225-9275ECCFF5D9}" srcOrd="1" destOrd="0" presId="urn:microsoft.com/office/officeart/2005/8/layout/hProcess4"/>
    <dgm:cxn modelId="{B5F3C994-38CB-49B7-BAAC-DB261E568BD0}" type="presParOf" srcId="{92225D7D-513C-470C-AC2A-AF5E5A2E02E2}" destId="{CAEC3006-19C3-46CE-B924-38A23ED359FA}" srcOrd="2" destOrd="0" presId="urn:microsoft.com/office/officeart/2005/8/layout/hProcess4"/>
    <dgm:cxn modelId="{33C59638-CA98-4F50-AC0A-4427B02013F7}" type="presParOf" srcId="{92225D7D-513C-470C-AC2A-AF5E5A2E02E2}" destId="{755E2049-3417-499F-8633-DAA27DB21EF6}" srcOrd="3" destOrd="0" presId="urn:microsoft.com/office/officeart/2005/8/layout/hProcess4"/>
    <dgm:cxn modelId="{0892FA88-41D1-4EA6-A8E7-191925F9495D}" type="presParOf" srcId="{92225D7D-513C-470C-AC2A-AF5E5A2E02E2}" destId="{B2EBA065-A0FB-4FD5-A8E5-D142C6638D59}" srcOrd="4" destOrd="0" presId="urn:microsoft.com/office/officeart/2005/8/layout/hProcess4"/>
    <dgm:cxn modelId="{00178A14-C88B-4F35-8E23-13CFDA006CD0}" type="presParOf" srcId="{8CE9198B-1D97-4235-BE79-17A378514718}" destId="{744A7474-6ADF-4860-B517-8EA3B43D8B4F}" srcOrd="1" destOrd="0" presId="urn:microsoft.com/office/officeart/2005/8/layout/hProcess4"/>
    <dgm:cxn modelId="{182861E7-7EAF-418F-9589-F4D5F0B58359}" type="presParOf" srcId="{8CE9198B-1D97-4235-BE79-17A378514718}" destId="{913021FE-1FE3-4EAC-A0B3-2E49DB003029}" srcOrd="2" destOrd="0" presId="urn:microsoft.com/office/officeart/2005/8/layout/hProcess4"/>
    <dgm:cxn modelId="{F4CEF905-770F-41F4-9E59-6B31C491C540}" type="presParOf" srcId="{913021FE-1FE3-4EAC-A0B3-2E49DB003029}" destId="{017A4936-3650-4964-9562-7F2799601261}" srcOrd="0" destOrd="0" presId="urn:microsoft.com/office/officeart/2005/8/layout/hProcess4"/>
    <dgm:cxn modelId="{8D76AB76-447A-4C7A-8502-37D858857393}" type="presParOf" srcId="{913021FE-1FE3-4EAC-A0B3-2E49DB003029}" destId="{9B25C7DD-6C76-4BE6-A51B-B9C0D39F854E}" srcOrd="1" destOrd="0" presId="urn:microsoft.com/office/officeart/2005/8/layout/hProcess4"/>
    <dgm:cxn modelId="{EF3C07EC-63F7-4A52-BA90-73FA7AF54548}" type="presParOf" srcId="{913021FE-1FE3-4EAC-A0B3-2E49DB003029}" destId="{57F72917-07C7-4020-BE99-C3E58407902C}" srcOrd="2" destOrd="0" presId="urn:microsoft.com/office/officeart/2005/8/layout/hProcess4"/>
    <dgm:cxn modelId="{A5845FED-7DBE-4247-8012-430F369495DD}" type="presParOf" srcId="{913021FE-1FE3-4EAC-A0B3-2E49DB003029}" destId="{D5A6D07E-A57C-4D69-8973-1DC28C258437}" srcOrd="3" destOrd="0" presId="urn:microsoft.com/office/officeart/2005/8/layout/hProcess4"/>
    <dgm:cxn modelId="{24CBD3D9-3A72-4304-9224-CA7A8DF6B714}" type="presParOf" srcId="{913021FE-1FE3-4EAC-A0B3-2E49DB003029}" destId="{FACEED5C-C929-4F5B-9B8A-1046503D9B13}" srcOrd="4" destOrd="0" presId="urn:microsoft.com/office/officeart/2005/8/layout/hProcess4"/>
    <dgm:cxn modelId="{E4578CDE-62C1-4F01-9CDA-BE53EEF7C523}" type="presParOf" srcId="{8CE9198B-1D97-4235-BE79-17A378514718}" destId="{C52D9584-DC6B-4A86-B9D7-F76F49FACCF2}" srcOrd="3" destOrd="0" presId="urn:microsoft.com/office/officeart/2005/8/layout/hProcess4"/>
    <dgm:cxn modelId="{44BA237C-5DFD-4EA5-A78F-5A750B2EB913}" type="presParOf" srcId="{8CE9198B-1D97-4235-BE79-17A378514718}" destId="{24007464-28A8-4F1E-9667-63BC3BD7AF76}" srcOrd="4" destOrd="0" presId="urn:microsoft.com/office/officeart/2005/8/layout/hProcess4"/>
    <dgm:cxn modelId="{75DB2846-9BB2-4297-8877-140294EDAB24}" type="presParOf" srcId="{24007464-28A8-4F1E-9667-63BC3BD7AF76}" destId="{35304917-480F-411F-BB6F-C56DFE90A394}" srcOrd="0" destOrd="0" presId="urn:microsoft.com/office/officeart/2005/8/layout/hProcess4"/>
    <dgm:cxn modelId="{6F5E2486-26C8-436C-8897-44978B1EF829}" type="presParOf" srcId="{24007464-28A8-4F1E-9667-63BC3BD7AF76}" destId="{3ADDFE96-DB5F-4A65-914D-C2C8208BD802}" srcOrd="1" destOrd="0" presId="urn:microsoft.com/office/officeart/2005/8/layout/hProcess4"/>
    <dgm:cxn modelId="{7E60579B-9238-4C9B-B6C7-F1F336F84B75}" type="presParOf" srcId="{24007464-28A8-4F1E-9667-63BC3BD7AF76}" destId="{514643DE-9B4C-43BA-AA21-DB8708B7C92E}" srcOrd="2" destOrd="0" presId="urn:microsoft.com/office/officeart/2005/8/layout/hProcess4"/>
    <dgm:cxn modelId="{1898ED57-C869-487C-BFCA-CCB386A1B60C}" type="presParOf" srcId="{24007464-28A8-4F1E-9667-63BC3BD7AF76}" destId="{3CEF5051-7914-4A07-94EA-CAE94D191E74}" srcOrd="3" destOrd="0" presId="urn:microsoft.com/office/officeart/2005/8/layout/hProcess4"/>
    <dgm:cxn modelId="{F9A1C1B2-AB52-4A22-9609-66DF35BEC8C9}" type="presParOf" srcId="{24007464-28A8-4F1E-9667-63BC3BD7AF76}" destId="{8EE19B8A-8481-4DEE-9266-A561C75C4CBB}" srcOrd="4" destOrd="0" presId="urn:microsoft.com/office/officeart/2005/8/layout/hProcess4"/>
    <dgm:cxn modelId="{E0855341-EE5D-4F2D-AB0E-641BB3BABF00}" type="presParOf" srcId="{8CE9198B-1D97-4235-BE79-17A378514718}" destId="{2FA22E66-F4BE-43C5-827B-D2A1D912E210}" srcOrd="5" destOrd="0" presId="urn:microsoft.com/office/officeart/2005/8/layout/hProcess4"/>
    <dgm:cxn modelId="{590E79B8-28FE-4AB7-A53B-BC90C75D4EAD}" type="presParOf" srcId="{8CE9198B-1D97-4235-BE79-17A378514718}" destId="{216C76DE-D143-4A73-81AC-582C844E5FDC}" srcOrd="6" destOrd="0" presId="urn:microsoft.com/office/officeart/2005/8/layout/hProcess4"/>
    <dgm:cxn modelId="{15306303-F5B1-498D-BE28-32F00EF86E5D}" type="presParOf" srcId="{216C76DE-D143-4A73-81AC-582C844E5FDC}" destId="{20C2F35E-0FFC-4D5D-80FA-4E476A78CDB8}" srcOrd="0" destOrd="0" presId="urn:microsoft.com/office/officeart/2005/8/layout/hProcess4"/>
    <dgm:cxn modelId="{E978870B-BA84-477C-B67D-B7E30A5F638A}" type="presParOf" srcId="{216C76DE-D143-4A73-81AC-582C844E5FDC}" destId="{DBB6A2A4-9269-4B77-ADE0-9D9E5E25145A}" srcOrd="1" destOrd="0" presId="urn:microsoft.com/office/officeart/2005/8/layout/hProcess4"/>
    <dgm:cxn modelId="{94C65C3E-4F9B-4270-A24B-B8F8E0B80D5C}" type="presParOf" srcId="{216C76DE-D143-4A73-81AC-582C844E5FDC}" destId="{C80E1C66-7923-40E6-B922-EE3CEACEABE9}" srcOrd="2" destOrd="0" presId="urn:microsoft.com/office/officeart/2005/8/layout/hProcess4"/>
    <dgm:cxn modelId="{4F8BA880-4D02-41BD-B129-7F612D176D2D}" type="presParOf" srcId="{216C76DE-D143-4A73-81AC-582C844E5FDC}" destId="{FB75C78B-15D3-4191-8096-58F10CFF3AC5}" srcOrd="3" destOrd="0" presId="urn:microsoft.com/office/officeart/2005/8/layout/hProcess4"/>
    <dgm:cxn modelId="{FE5B15F7-5619-47C5-9677-D3A38D850385}" type="presParOf" srcId="{216C76DE-D143-4A73-81AC-582C844E5FDC}" destId="{1CB561A4-29B2-4477-A363-A3219890D04C}" srcOrd="4" destOrd="0" presId="urn:microsoft.com/office/officeart/2005/8/layout/hProcess4"/>
    <dgm:cxn modelId="{F86AF1C0-2101-469A-A6EC-E687606B8881}" type="presParOf" srcId="{8CE9198B-1D97-4235-BE79-17A378514718}" destId="{19D34015-2B20-49C4-959F-03A3DA675F21}" srcOrd="7" destOrd="0" presId="urn:microsoft.com/office/officeart/2005/8/layout/hProcess4"/>
    <dgm:cxn modelId="{CC44C798-877B-428D-9DCD-1E136D20365E}" type="presParOf" srcId="{8CE9198B-1D97-4235-BE79-17A378514718}" destId="{25E3F5C9-2751-43A6-9A41-1BF11562E9BE}" srcOrd="8" destOrd="0" presId="urn:microsoft.com/office/officeart/2005/8/layout/hProcess4"/>
    <dgm:cxn modelId="{CE144905-823C-4A36-8E34-17B5F7A3F5FD}" type="presParOf" srcId="{25E3F5C9-2751-43A6-9A41-1BF11562E9BE}" destId="{A1FF9AC7-AA7B-4C8F-911D-A1C904D835F5}" srcOrd="0" destOrd="0" presId="urn:microsoft.com/office/officeart/2005/8/layout/hProcess4"/>
    <dgm:cxn modelId="{EF34874F-07E5-49A7-BE55-BE2B9E05A06C}" type="presParOf" srcId="{25E3F5C9-2751-43A6-9A41-1BF11562E9BE}" destId="{7D6456D7-38C1-4B30-A7B5-665AA135E4D4}" srcOrd="1" destOrd="0" presId="urn:microsoft.com/office/officeart/2005/8/layout/hProcess4"/>
    <dgm:cxn modelId="{11FBFD17-5CC3-416F-8D35-D42E633F67D8}" type="presParOf" srcId="{25E3F5C9-2751-43A6-9A41-1BF11562E9BE}" destId="{6D06A0DB-DCAF-4BB2-ADAF-01E0D7CCA4B5}" srcOrd="2" destOrd="0" presId="urn:microsoft.com/office/officeart/2005/8/layout/hProcess4"/>
    <dgm:cxn modelId="{4BB1CA2D-4E93-4502-AB72-8A46FFBBEA2B}" type="presParOf" srcId="{25E3F5C9-2751-43A6-9A41-1BF11562E9BE}" destId="{1E98FE59-FBE1-4A0D-9DEB-4D164F237354}" srcOrd="3" destOrd="0" presId="urn:microsoft.com/office/officeart/2005/8/layout/hProcess4"/>
    <dgm:cxn modelId="{4BD1EB74-BF54-4383-83DC-38101AFCEE47}" type="presParOf" srcId="{25E3F5C9-2751-43A6-9A41-1BF11562E9BE}" destId="{1B17998F-412E-4DB0-BC74-195D38E115DA}" srcOrd="4" destOrd="0" presId="urn:microsoft.com/office/officeart/2005/8/layout/hProcess4"/>
    <dgm:cxn modelId="{8DDF7C5E-581E-48E7-B663-D95C42EC4484}" type="presParOf" srcId="{8CE9198B-1D97-4235-BE79-17A378514718}" destId="{197606B4-2711-48AF-A95A-D0F287439874}" srcOrd="9" destOrd="0" presId="urn:microsoft.com/office/officeart/2005/8/layout/hProcess4"/>
    <dgm:cxn modelId="{BDA73291-6CD0-491D-B8F6-D3348DBD2B01}" type="presParOf" srcId="{8CE9198B-1D97-4235-BE79-17A378514718}" destId="{79C37AF9-2BCC-4392-9BD1-FF2A4F8154FA}" srcOrd="10" destOrd="0" presId="urn:microsoft.com/office/officeart/2005/8/layout/hProcess4"/>
    <dgm:cxn modelId="{41DD8F72-34AA-4904-B081-5CDE2ABF1F73}" type="presParOf" srcId="{79C37AF9-2BCC-4392-9BD1-FF2A4F8154FA}" destId="{96D4CAD5-4A6D-4D57-B6DD-B0DCAABC65A9}" srcOrd="0" destOrd="0" presId="urn:microsoft.com/office/officeart/2005/8/layout/hProcess4"/>
    <dgm:cxn modelId="{38CDC3E6-05F9-40F3-B999-50E551D90187}" type="presParOf" srcId="{79C37AF9-2BCC-4392-9BD1-FF2A4F8154FA}" destId="{ACD4C579-9E72-4D44-8E55-7A892C311D9B}" srcOrd="1" destOrd="0" presId="urn:microsoft.com/office/officeart/2005/8/layout/hProcess4"/>
    <dgm:cxn modelId="{76A6BB60-6C9E-4E7D-9F41-AE3212D6431F}" type="presParOf" srcId="{79C37AF9-2BCC-4392-9BD1-FF2A4F8154FA}" destId="{DA2D8803-2213-48B8-B4C3-3EF42D014A5C}" srcOrd="2" destOrd="0" presId="urn:microsoft.com/office/officeart/2005/8/layout/hProcess4"/>
    <dgm:cxn modelId="{15091D9B-D3E2-4E77-8A67-8F83B19F3E43}" type="presParOf" srcId="{79C37AF9-2BCC-4392-9BD1-FF2A4F8154FA}" destId="{8E18E4D2-FFA8-475F-AF06-CD96E1FF46F6}" srcOrd="3" destOrd="0" presId="urn:microsoft.com/office/officeart/2005/8/layout/hProcess4"/>
    <dgm:cxn modelId="{138DB220-526D-4203-8914-FF90402E2716}" type="presParOf" srcId="{79C37AF9-2BCC-4392-9BD1-FF2A4F8154FA}" destId="{EABC36B2-C6B5-4F64-A813-8B72968E084D}" srcOrd="4" destOrd="0" presId="urn:microsoft.com/office/officeart/2005/8/layout/hProcess4"/>
    <dgm:cxn modelId="{84A0DE79-C5C6-4112-BC07-4E0421C0FA76}" type="presParOf" srcId="{8CE9198B-1D97-4235-BE79-17A378514718}" destId="{143ECAB9-961D-4FE9-96EF-F0036715376E}" srcOrd="11" destOrd="0" presId="urn:microsoft.com/office/officeart/2005/8/layout/hProcess4"/>
    <dgm:cxn modelId="{E3EE2401-F11A-4569-AB79-43EA80E988D6}" type="presParOf" srcId="{8CE9198B-1D97-4235-BE79-17A378514718}" destId="{D29A44BD-02C6-4E7D-BF47-00794E30E091}" srcOrd="12" destOrd="0" presId="urn:microsoft.com/office/officeart/2005/8/layout/hProcess4"/>
    <dgm:cxn modelId="{77FBABF7-C218-4648-BD86-23098986FD40}" type="presParOf" srcId="{D29A44BD-02C6-4E7D-BF47-00794E30E091}" destId="{D47E18E6-E5C8-4CAB-9B69-AC56082A4F33}" srcOrd="0" destOrd="0" presId="urn:microsoft.com/office/officeart/2005/8/layout/hProcess4"/>
    <dgm:cxn modelId="{F67E98AB-723E-4554-9D6A-2FC321FCD570}" type="presParOf" srcId="{D29A44BD-02C6-4E7D-BF47-00794E30E091}" destId="{4C033572-861B-4A4B-8D3E-7EDF40270D57}" srcOrd="1" destOrd="0" presId="urn:microsoft.com/office/officeart/2005/8/layout/hProcess4"/>
    <dgm:cxn modelId="{98100917-D12A-4EB6-82A5-0CA35B87CB85}" type="presParOf" srcId="{D29A44BD-02C6-4E7D-BF47-00794E30E091}" destId="{C99DE6E5-6788-4CB6-BB3D-39F7EAF8F6DE}" srcOrd="2" destOrd="0" presId="urn:microsoft.com/office/officeart/2005/8/layout/hProcess4"/>
    <dgm:cxn modelId="{20BAC6E9-7F07-479A-A03E-567CFD6F14BA}" type="presParOf" srcId="{D29A44BD-02C6-4E7D-BF47-00794E30E091}" destId="{0A2D8402-56CE-458B-8725-8F49B39D5F33}" srcOrd="3" destOrd="0" presId="urn:microsoft.com/office/officeart/2005/8/layout/hProcess4"/>
    <dgm:cxn modelId="{BB48EAE3-71B8-4733-9138-BFB2ED0680BB}" type="presParOf" srcId="{D29A44BD-02C6-4E7D-BF47-00794E30E091}" destId="{368A5DD1-06E7-46B8-BCF5-03295634B558}" srcOrd="4" destOrd="0" presId="urn:microsoft.com/office/officeart/2005/8/layout/hProcess4"/>
    <dgm:cxn modelId="{36B7847A-9EEB-472A-8C15-EDACB22F387B}" type="presParOf" srcId="{8CE9198B-1D97-4235-BE79-17A378514718}" destId="{947DA6BF-6922-4C92-B0B3-550B07B3CDDB}" srcOrd="13" destOrd="0" presId="urn:microsoft.com/office/officeart/2005/8/layout/hProcess4"/>
    <dgm:cxn modelId="{0CDEA691-196E-41FF-BC9C-6EEAE757AB1C}" type="presParOf" srcId="{8CE9198B-1D97-4235-BE79-17A378514718}" destId="{7C247403-5F6D-43A8-826B-6781F9EACA34}" srcOrd="14" destOrd="0" presId="urn:microsoft.com/office/officeart/2005/8/layout/hProcess4"/>
    <dgm:cxn modelId="{86097D6C-F37C-4B8D-8F38-1F5FB4B8AC40}" type="presParOf" srcId="{7C247403-5F6D-43A8-826B-6781F9EACA34}" destId="{EAE91E4C-5A78-4B40-B5B5-FEAA6FC4C4F0}" srcOrd="0" destOrd="0" presId="urn:microsoft.com/office/officeart/2005/8/layout/hProcess4"/>
    <dgm:cxn modelId="{E7AEEB2D-6264-47DA-982B-C573AAD1B3DC}" type="presParOf" srcId="{7C247403-5F6D-43A8-826B-6781F9EACA34}" destId="{F2C6716F-5372-44A3-B077-39A24DE5FBDD}" srcOrd="1" destOrd="0" presId="urn:microsoft.com/office/officeart/2005/8/layout/hProcess4"/>
    <dgm:cxn modelId="{D1E332DD-27D3-4E4C-AF24-FB84A68AAD75}" type="presParOf" srcId="{7C247403-5F6D-43A8-826B-6781F9EACA34}" destId="{2EE7224E-85D1-47C2-8782-653FDC99304D}" srcOrd="2" destOrd="0" presId="urn:microsoft.com/office/officeart/2005/8/layout/hProcess4"/>
    <dgm:cxn modelId="{604DA0D1-E7E4-44E3-BBBE-21DC37EC6BE1}" type="presParOf" srcId="{7C247403-5F6D-43A8-826B-6781F9EACA34}" destId="{92CF5C8C-CE40-494B-954C-BAF281DAA761}" srcOrd="3" destOrd="0" presId="urn:microsoft.com/office/officeart/2005/8/layout/hProcess4"/>
    <dgm:cxn modelId="{AB29B3C1-6901-4EB8-AECA-F33C7790B0BC}" type="presParOf" srcId="{7C247403-5F6D-43A8-826B-6781F9EACA34}" destId="{5BC39EEC-B21A-4473-8C35-73DE4475131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A1F718-1DE3-41AA-B225-9275ECCFF5D9}">
      <dsp:nvSpPr>
        <dsp:cNvPr id="0" name=""/>
        <dsp:cNvSpPr/>
      </dsp:nvSpPr>
      <dsp:spPr>
        <a:xfrm>
          <a:off x="5130" y="1611456"/>
          <a:ext cx="969713" cy="79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A7474-6ADF-4860-B517-8EA3B43D8B4F}">
      <dsp:nvSpPr>
        <dsp:cNvPr id="0" name=""/>
        <dsp:cNvSpPr/>
      </dsp:nvSpPr>
      <dsp:spPr>
        <a:xfrm>
          <a:off x="536946" y="1754761"/>
          <a:ext cx="1139122" cy="1139122"/>
        </a:xfrm>
        <a:prstGeom prst="leftCircularArrow">
          <a:avLst>
            <a:gd name="adj1" fmla="val 3762"/>
            <a:gd name="adj2" fmla="val 469716"/>
            <a:gd name="adj3" fmla="val 2245226"/>
            <a:gd name="adj4" fmla="val 9024489"/>
            <a:gd name="adj5" fmla="val 4389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9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5E2049-3417-499F-8633-DAA27DB21EF6}">
      <dsp:nvSpPr>
        <dsp:cNvPr id="0" name=""/>
        <dsp:cNvSpPr/>
      </dsp:nvSpPr>
      <dsp:spPr>
        <a:xfrm>
          <a:off x="220622" y="2239879"/>
          <a:ext cx="861967" cy="342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Loading Data</a:t>
          </a:r>
          <a:endParaRPr lang="en-IN" sz="700" kern="1200" dirty="0"/>
        </a:p>
      </dsp:txBody>
      <dsp:txXfrm>
        <a:off x="220622" y="2239879"/>
        <a:ext cx="861967" cy="342776"/>
      </dsp:txXfrm>
    </dsp:sp>
    <dsp:sp modelId="{9B25C7DD-6C76-4BE6-A51B-B9C0D39F854E}">
      <dsp:nvSpPr>
        <dsp:cNvPr id="0" name=""/>
        <dsp:cNvSpPr/>
      </dsp:nvSpPr>
      <dsp:spPr>
        <a:xfrm>
          <a:off x="1286655" y="1611456"/>
          <a:ext cx="969713" cy="79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D9584-DC6B-4A86-B9D7-F76F49FACCF2}">
      <dsp:nvSpPr>
        <dsp:cNvPr id="0" name=""/>
        <dsp:cNvSpPr/>
      </dsp:nvSpPr>
      <dsp:spPr>
        <a:xfrm>
          <a:off x="1810390" y="1097481"/>
          <a:ext cx="1263030" cy="1263030"/>
        </a:xfrm>
        <a:prstGeom prst="circularArrow">
          <a:avLst>
            <a:gd name="adj1" fmla="val 3393"/>
            <a:gd name="adj2" fmla="val 419913"/>
            <a:gd name="adj3" fmla="val 19404576"/>
            <a:gd name="adj4" fmla="val 12575511"/>
            <a:gd name="adj5" fmla="val 3958"/>
          </a:avLst>
        </a:prstGeom>
        <a:gradFill rotWithShape="0">
          <a:gsLst>
            <a:gs pos="0">
              <a:schemeClr val="accent1">
                <a:shade val="90000"/>
                <a:hueOff val="-221476"/>
                <a:satOff val="-5235"/>
                <a:lumOff val="10969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90000"/>
                <a:hueOff val="-221476"/>
                <a:satOff val="-5235"/>
                <a:lumOff val="10969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90000"/>
                <a:hueOff val="-221476"/>
                <a:satOff val="-5235"/>
                <a:lumOff val="10969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A6D07E-A57C-4D69-8973-1DC28C258437}">
      <dsp:nvSpPr>
        <dsp:cNvPr id="0" name=""/>
        <dsp:cNvSpPr/>
      </dsp:nvSpPr>
      <dsp:spPr>
        <a:xfrm>
          <a:off x="1502147" y="1440068"/>
          <a:ext cx="861967" cy="342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188410"/>
                <a:satOff val="-5176"/>
                <a:lumOff val="119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188410"/>
                <a:satOff val="-5176"/>
                <a:lumOff val="119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188410"/>
                <a:satOff val="-5176"/>
                <a:lumOff val="119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Dropping null value columns</a:t>
          </a:r>
          <a:endParaRPr lang="en-IN" sz="700" kern="1200" dirty="0"/>
        </a:p>
      </dsp:txBody>
      <dsp:txXfrm>
        <a:off x="1502147" y="1440068"/>
        <a:ext cx="861967" cy="342776"/>
      </dsp:txXfrm>
    </dsp:sp>
    <dsp:sp modelId="{3ADDFE96-DB5F-4A65-914D-C2C8208BD802}">
      <dsp:nvSpPr>
        <dsp:cNvPr id="0" name=""/>
        <dsp:cNvSpPr/>
      </dsp:nvSpPr>
      <dsp:spPr>
        <a:xfrm>
          <a:off x="2568181" y="1611456"/>
          <a:ext cx="969713" cy="79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0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22E66-F4BE-43C5-827B-D2A1D912E210}">
      <dsp:nvSpPr>
        <dsp:cNvPr id="0" name=""/>
        <dsp:cNvSpPr/>
      </dsp:nvSpPr>
      <dsp:spPr>
        <a:xfrm>
          <a:off x="3099997" y="1754761"/>
          <a:ext cx="1139122" cy="1139122"/>
        </a:xfrm>
        <a:prstGeom prst="leftCircularArrow">
          <a:avLst>
            <a:gd name="adj1" fmla="val 3762"/>
            <a:gd name="adj2" fmla="val 469716"/>
            <a:gd name="adj3" fmla="val 2245226"/>
            <a:gd name="adj4" fmla="val 9024489"/>
            <a:gd name="adj5" fmla="val 4389"/>
          </a:avLst>
        </a:prstGeom>
        <a:gradFill rotWithShape="0">
          <a:gsLst>
            <a:gs pos="0">
              <a:schemeClr val="accent1">
                <a:shade val="90000"/>
                <a:hueOff val="-442951"/>
                <a:satOff val="-10471"/>
                <a:lumOff val="21938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90000"/>
                <a:hueOff val="-442951"/>
                <a:satOff val="-10471"/>
                <a:lumOff val="21938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90000"/>
                <a:hueOff val="-442951"/>
                <a:satOff val="-10471"/>
                <a:lumOff val="21938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CEF5051-7914-4A07-94EA-CAE94D191E74}">
      <dsp:nvSpPr>
        <dsp:cNvPr id="0" name=""/>
        <dsp:cNvSpPr/>
      </dsp:nvSpPr>
      <dsp:spPr>
        <a:xfrm>
          <a:off x="2783673" y="2239879"/>
          <a:ext cx="861967" cy="342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376820"/>
                <a:satOff val="-10353"/>
                <a:lumOff val="2381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376820"/>
                <a:satOff val="-10353"/>
                <a:lumOff val="2381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376820"/>
                <a:satOff val="-10353"/>
                <a:lumOff val="2381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Delete </a:t>
          </a:r>
          <a:r>
            <a:rPr lang="en-IN" sz="700" kern="1200" dirty="0"/>
            <a:t>Duplicate Data</a:t>
          </a:r>
        </a:p>
      </dsp:txBody>
      <dsp:txXfrm>
        <a:off x="2783673" y="2239879"/>
        <a:ext cx="861967" cy="342776"/>
      </dsp:txXfrm>
    </dsp:sp>
    <dsp:sp modelId="{DBB6A2A4-9269-4B77-ADE0-9D9E5E25145A}">
      <dsp:nvSpPr>
        <dsp:cNvPr id="0" name=""/>
        <dsp:cNvSpPr/>
      </dsp:nvSpPr>
      <dsp:spPr>
        <a:xfrm>
          <a:off x="3849707" y="1611456"/>
          <a:ext cx="969713" cy="79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0"/>
              <a:satOff val="-15529"/>
              <a:lumOff val="35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34015-2B20-49C4-959F-03A3DA675F21}">
      <dsp:nvSpPr>
        <dsp:cNvPr id="0" name=""/>
        <dsp:cNvSpPr/>
      </dsp:nvSpPr>
      <dsp:spPr>
        <a:xfrm>
          <a:off x="4373442" y="1097481"/>
          <a:ext cx="1263030" cy="1263030"/>
        </a:xfrm>
        <a:prstGeom prst="circularArrow">
          <a:avLst>
            <a:gd name="adj1" fmla="val 3393"/>
            <a:gd name="adj2" fmla="val 419913"/>
            <a:gd name="adj3" fmla="val 19404576"/>
            <a:gd name="adj4" fmla="val 12575511"/>
            <a:gd name="adj5" fmla="val 3958"/>
          </a:avLst>
        </a:prstGeom>
        <a:gradFill rotWithShape="0">
          <a:gsLst>
            <a:gs pos="0">
              <a:schemeClr val="accent1">
                <a:shade val="90000"/>
                <a:hueOff val="-664427"/>
                <a:satOff val="-15706"/>
                <a:lumOff val="32907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90000"/>
                <a:hueOff val="-664427"/>
                <a:satOff val="-15706"/>
                <a:lumOff val="3290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90000"/>
                <a:hueOff val="-664427"/>
                <a:satOff val="-15706"/>
                <a:lumOff val="3290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75C78B-15D3-4191-8096-58F10CFF3AC5}">
      <dsp:nvSpPr>
        <dsp:cNvPr id="0" name=""/>
        <dsp:cNvSpPr/>
      </dsp:nvSpPr>
      <dsp:spPr>
        <a:xfrm>
          <a:off x="4065199" y="1440068"/>
          <a:ext cx="861967" cy="342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565230"/>
                <a:satOff val="-15529"/>
                <a:lumOff val="3571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565230"/>
                <a:satOff val="-15529"/>
                <a:lumOff val="3571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565230"/>
                <a:satOff val="-15529"/>
                <a:lumOff val="3571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Removing </a:t>
          </a:r>
          <a:r>
            <a:rPr lang="en-IN" sz="700" kern="1200" dirty="0" smtClean="0"/>
            <a:t>extra columns</a:t>
          </a:r>
          <a:endParaRPr lang="en-IN" sz="700" kern="1200" dirty="0"/>
        </a:p>
      </dsp:txBody>
      <dsp:txXfrm>
        <a:off x="4065199" y="1440068"/>
        <a:ext cx="861967" cy="342776"/>
      </dsp:txXfrm>
    </dsp:sp>
    <dsp:sp modelId="{7D6456D7-38C1-4B30-A7B5-665AA135E4D4}">
      <dsp:nvSpPr>
        <dsp:cNvPr id="0" name=""/>
        <dsp:cNvSpPr/>
      </dsp:nvSpPr>
      <dsp:spPr>
        <a:xfrm>
          <a:off x="5131232" y="1611456"/>
          <a:ext cx="969713" cy="79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753640"/>
              <a:satOff val="-20705"/>
              <a:lumOff val="476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606B4-2711-48AF-A95A-D0F287439874}">
      <dsp:nvSpPr>
        <dsp:cNvPr id="0" name=""/>
        <dsp:cNvSpPr/>
      </dsp:nvSpPr>
      <dsp:spPr>
        <a:xfrm>
          <a:off x="5663048" y="1754761"/>
          <a:ext cx="1139122" cy="1139122"/>
        </a:xfrm>
        <a:prstGeom prst="leftCircularArrow">
          <a:avLst>
            <a:gd name="adj1" fmla="val 3762"/>
            <a:gd name="adj2" fmla="val 469716"/>
            <a:gd name="adj3" fmla="val 2245226"/>
            <a:gd name="adj4" fmla="val 9024489"/>
            <a:gd name="adj5" fmla="val 4389"/>
          </a:avLst>
        </a:prstGeom>
        <a:gradFill rotWithShape="0">
          <a:gsLst>
            <a:gs pos="0">
              <a:schemeClr val="accent1">
                <a:shade val="90000"/>
                <a:hueOff val="-664427"/>
                <a:satOff val="-15706"/>
                <a:lumOff val="32907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90000"/>
                <a:hueOff val="-664427"/>
                <a:satOff val="-15706"/>
                <a:lumOff val="3290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90000"/>
                <a:hueOff val="-664427"/>
                <a:satOff val="-15706"/>
                <a:lumOff val="3290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98FE59-FBE1-4A0D-9DEB-4D164F237354}">
      <dsp:nvSpPr>
        <dsp:cNvPr id="0" name=""/>
        <dsp:cNvSpPr/>
      </dsp:nvSpPr>
      <dsp:spPr>
        <a:xfrm>
          <a:off x="5346724" y="2239879"/>
          <a:ext cx="861967" cy="342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753640"/>
                <a:satOff val="-20705"/>
                <a:lumOff val="4762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753640"/>
                <a:satOff val="-20705"/>
                <a:lumOff val="4762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753640"/>
                <a:satOff val="-20705"/>
                <a:lumOff val="4762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Fixing </a:t>
          </a:r>
          <a:r>
            <a:rPr lang="en-IN" sz="700" kern="1200" dirty="0"/>
            <a:t>null </a:t>
          </a:r>
          <a:r>
            <a:rPr lang="en-IN" sz="700" kern="1200" dirty="0" smtClean="0"/>
            <a:t>values in columns</a:t>
          </a:r>
          <a:endParaRPr lang="en-IN" sz="700" kern="1200" dirty="0"/>
        </a:p>
      </dsp:txBody>
      <dsp:txXfrm>
        <a:off x="5346724" y="2239879"/>
        <a:ext cx="861967" cy="342776"/>
      </dsp:txXfrm>
    </dsp:sp>
    <dsp:sp modelId="{ACD4C579-9E72-4D44-8E55-7A892C311D9B}">
      <dsp:nvSpPr>
        <dsp:cNvPr id="0" name=""/>
        <dsp:cNvSpPr/>
      </dsp:nvSpPr>
      <dsp:spPr>
        <a:xfrm>
          <a:off x="6412758" y="1611456"/>
          <a:ext cx="969713" cy="79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0"/>
              <a:satOff val="-15529"/>
              <a:lumOff val="35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ECAB9-961D-4FE9-96EF-F0036715376E}">
      <dsp:nvSpPr>
        <dsp:cNvPr id="0" name=""/>
        <dsp:cNvSpPr/>
      </dsp:nvSpPr>
      <dsp:spPr>
        <a:xfrm>
          <a:off x="6936493" y="1097481"/>
          <a:ext cx="1263030" cy="1263030"/>
        </a:xfrm>
        <a:prstGeom prst="circularArrow">
          <a:avLst>
            <a:gd name="adj1" fmla="val 3393"/>
            <a:gd name="adj2" fmla="val 419913"/>
            <a:gd name="adj3" fmla="val 19404576"/>
            <a:gd name="adj4" fmla="val 12575511"/>
            <a:gd name="adj5" fmla="val 3958"/>
          </a:avLst>
        </a:prstGeom>
        <a:gradFill rotWithShape="0">
          <a:gsLst>
            <a:gs pos="0">
              <a:schemeClr val="accent1">
                <a:shade val="90000"/>
                <a:hueOff val="-442951"/>
                <a:satOff val="-10471"/>
                <a:lumOff val="21938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90000"/>
                <a:hueOff val="-442951"/>
                <a:satOff val="-10471"/>
                <a:lumOff val="21938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90000"/>
                <a:hueOff val="-442951"/>
                <a:satOff val="-10471"/>
                <a:lumOff val="21938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18E4D2-FFA8-475F-AF06-CD96E1FF46F6}">
      <dsp:nvSpPr>
        <dsp:cNvPr id="0" name=""/>
        <dsp:cNvSpPr/>
      </dsp:nvSpPr>
      <dsp:spPr>
        <a:xfrm>
          <a:off x="6628250" y="1440068"/>
          <a:ext cx="861967" cy="342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565230"/>
                <a:satOff val="-15529"/>
                <a:lumOff val="3571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565230"/>
                <a:satOff val="-15529"/>
                <a:lumOff val="3571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565230"/>
                <a:satOff val="-15529"/>
                <a:lumOff val="3571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Standardize </a:t>
          </a:r>
          <a:r>
            <a:rPr lang="en-IN" sz="700" kern="1200" dirty="0"/>
            <a:t>data types and </a:t>
          </a:r>
          <a:r>
            <a:rPr lang="en-IN" sz="700" kern="1200" dirty="0" smtClean="0"/>
            <a:t>adding derived columns</a:t>
          </a:r>
          <a:endParaRPr lang="en-IN" sz="700" kern="1200" dirty="0"/>
        </a:p>
      </dsp:txBody>
      <dsp:txXfrm>
        <a:off x="6628250" y="1440068"/>
        <a:ext cx="861967" cy="342776"/>
      </dsp:txXfrm>
    </dsp:sp>
    <dsp:sp modelId="{4C033572-861B-4A4B-8D3E-7EDF40270D57}">
      <dsp:nvSpPr>
        <dsp:cNvPr id="0" name=""/>
        <dsp:cNvSpPr/>
      </dsp:nvSpPr>
      <dsp:spPr>
        <a:xfrm>
          <a:off x="7694284" y="1611456"/>
          <a:ext cx="969713" cy="79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0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DA6BF-6922-4C92-B0B3-550B07B3CDDB}">
      <dsp:nvSpPr>
        <dsp:cNvPr id="0" name=""/>
        <dsp:cNvSpPr/>
      </dsp:nvSpPr>
      <dsp:spPr>
        <a:xfrm>
          <a:off x="8226100" y="1754761"/>
          <a:ext cx="1139122" cy="1139122"/>
        </a:xfrm>
        <a:prstGeom prst="leftCircularArrow">
          <a:avLst>
            <a:gd name="adj1" fmla="val 3762"/>
            <a:gd name="adj2" fmla="val 469716"/>
            <a:gd name="adj3" fmla="val 2245226"/>
            <a:gd name="adj4" fmla="val 9024489"/>
            <a:gd name="adj5" fmla="val 4389"/>
          </a:avLst>
        </a:prstGeom>
        <a:gradFill rotWithShape="0">
          <a:gsLst>
            <a:gs pos="0">
              <a:schemeClr val="accent1">
                <a:shade val="90000"/>
                <a:hueOff val="-221476"/>
                <a:satOff val="-5235"/>
                <a:lumOff val="10969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90000"/>
                <a:hueOff val="-221476"/>
                <a:satOff val="-5235"/>
                <a:lumOff val="10969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90000"/>
                <a:hueOff val="-221476"/>
                <a:satOff val="-5235"/>
                <a:lumOff val="10969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2D8402-56CE-458B-8725-8F49B39D5F33}">
      <dsp:nvSpPr>
        <dsp:cNvPr id="0" name=""/>
        <dsp:cNvSpPr/>
      </dsp:nvSpPr>
      <dsp:spPr>
        <a:xfrm>
          <a:off x="7909776" y="2239879"/>
          <a:ext cx="861967" cy="342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376820"/>
                <a:satOff val="-10353"/>
                <a:lumOff val="2381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376820"/>
                <a:satOff val="-10353"/>
                <a:lumOff val="2381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376820"/>
                <a:satOff val="-10353"/>
                <a:lumOff val="2381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Data filtration for requirement analysis.</a:t>
          </a:r>
          <a:endParaRPr lang="en-IN" sz="700" kern="1200" dirty="0"/>
        </a:p>
      </dsp:txBody>
      <dsp:txXfrm>
        <a:off x="7909776" y="2239879"/>
        <a:ext cx="861967" cy="342776"/>
      </dsp:txXfrm>
    </dsp:sp>
    <dsp:sp modelId="{F2C6716F-5372-44A3-B077-39A24DE5FBDD}">
      <dsp:nvSpPr>
        <dsp:cNvPr id="0" name=""/>
        <dsp:cNvSpPr/>
      </dsp:nvSpPr>
      <dsp:spPr>
        <a:xfrm>
          <a:off x="8975809" y="1611456"/>
          <a:ext cx="969713" cy="79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F5C8C-CE40-494B-954C-BAF281DAA761}">
      <dsp:nvSpPr>
        <dsp:cNvPr id="0" name=""/>
        <dsp:cNvSpPr/>
      </dsp:nvSpPr>
      <dsp:spPr>
        <a:xfrm>
          <a:off x="9191301" y="1440068"/>
          <a:ext cx="861967" cy="342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188410"/>
                <a:satOff val="-5176"/>
                <a:lumOff val="119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188410"/>
                <a:satOff val="-5176"/>
                <a:lumOff val="119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188410"/>
                <a:satOff val="-5176"/>
                <a:lumOff val="119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Outliers Treatment</a:t>
          </a:r>
          <a:endParaRPr lang="en-IN" sz="700" kern="1200" dirty="0"/>
        </a:p>
      </dsp:txBody>
      <dsp:txXfrm>
        <a:off x="9191301" y="1440068"/>
        <a:ext cx="861967" cy="342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F701-9101-4D8F-A4D8-C5D74298C7ED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B2FA-380E-4F4B-A48D-9B3DED5D01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584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4B2FA-380E-4F4B-A48D-9B3DED5D0183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62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664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01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637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78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96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062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65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67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96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8C9E9E-0463-460F-9554-A68E93E25788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252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35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8C9E9E-0463-460F-9554-A68E93E25788}" type="datetimeFigureOut">
              <a:rPr lang="en-IN" smtClean="0"/>
              <a:pPr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8BDDFC-DF2F-47D5-949C-FB2202249C9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61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D4F37C0-0A0B-ADE8-BAE1-C482D1D26739}"/>
              </a:ext>
            </a:extLst>
          </p:cNvPr>
          <p:cNvSpPr txBox="1"/>
          <p:nvPr/>
        </p:nvSpPr>
        <p:spPr>
          <a:xfrm>
            <a:off x="0" y="17445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Lending Club Case 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Study Findings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21B83CA-F95E-7E4F-E5A2-FEC917EC55A8}"/>
              </a:ext>
            </a:extLst>
          </p:cNvPr>
          <p:cNvSpPr txBox="1"/>
          <p:nvPr/>
        </p:nvSpPr>
        <p:spPr>
          <a:xfrm>
            <a:off x="1148553" y="5122059"/>
            <a:ext cx="3489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Ashish</a:t>
            </a:r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Singh </a:t>
            </a:r>
            <a:r>
              <a:rPr lang="en-I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Veera</a:t>
            </a:r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I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Muthu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307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13B75-DFA3-153F-C5FE-788ECCD5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5593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Employment length and verification status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34436B7-A08B-F89B-1EFE-6FB6141D14BD}"/>
              </a:ext>
            </a:extLst>
          </p:cNvPr>
          <p:cNvSpPr txBox="1">
            <a:spLocks/>
          </p:cNvSpPr>
          <p:nvPr/>
        </p:nvSpPr>
        <p:spPr>
          <a:xfrm>
            <a:off x="721895" y="5012020"/>
            <a:ext cx="5313146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increase employment tenure and loan amount chances of default increases.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334A241-ABA4-7377-C05E-D09711BFD375}"/>
              </a:ext>
            </a:extLst>
          </p:cNvPr>
          <p:cNvSpPr txBox="1">
            <a:spLocks/>
          </p:cNvSpPr>
          <p:nvPr/>
        </p:nvSpPr>
        <p:spPr>
          <a:xfrm>
            <a:off x="6714423" y="4984892"/>
            <a:ext cx="4268804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Non verified applicants more likely to default above loan amount 8K.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741" y="1798905"/>
            <a:ext cx="7002413" cy="320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597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B6999-6448-E0FC-FF99-45D758FA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4A5B60-3918-AEEB-1F02-3DD99EC1034D}"/>
              </a:ext>
            </a:extLst>
          </p:cNvPr>
          <p:cNvSpPr txBox="1"/>
          <p:nvPr/>
        </p:nvSpPr>
        <p:spPr>
          <a:xfrm>
            <a:off x="661736" y="1819426"/>
            <a:ext cx="1087654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Recommendations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Major Driving factor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indicating reason for default and to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avoide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Credit Loss: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- Applicants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income 60-70K applying loan for 'home improvement'.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- Applicants with income 60-70K applying loan for 'home improvement'.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- Applicants with income of 70-80k who got loan @ interest at the rate of 21-24%.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- Applicants with income of 30-35k who got loan @ interest at the rate of 15-17.5 %.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Applicants loan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amount is greater than 14k for purpose of small business.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- Applicants with loan amount 14-16K having home ownership as 'MORTGAGE'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- loan amount between 15-20K with grade f.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- employment length with 10yrs or more having loan amount 12k-14k 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- verified loan with loan amount is above 16k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Loan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grade G with interest rate 20% &amp; above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238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B6999-6448-E0FC-FF99-45D758FA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4A5B60-3918-AEEB-1F02-3DD99EC1034D}"/>
              </a:ext>
            </a:extLst>
          </p:cNvPr>
          <p:cNvSpPr txBox="1"/>
          <p:nvPr/>
        </p:nvSpPr>
        <p:spPr>
          <a:xfrm>
            <a:off x="661736" y="1819426"/>
            <a:ext cx="1087654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If applicants are having RENT and mortgage type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house_ownership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Grade B with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subgrade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B5 is having most number of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defaluters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If applicants are having purpose as debt consolidation.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Applicants who were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lended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loan amount @ 13-17% interest rate.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employement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length of 10+ years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Applicants with income range 58K- 85K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Investor funded amount is within range5000-10000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Loan amount is between 5429 - 10357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Applicants with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dti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12-18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Applicants having monthly installments within range 145-274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loans having Term of 36 months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When income source is Not verified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Number of enquiries in last 6 months is Zero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238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E76470-D5BF-C42C-A7DD-1DBDC4DB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E55512-5B73-17A4-3188-75EFD41C9767}"/>
              </a:ext>
            </a:extLst>
          </p:cNvPr>
          <p:cNvSpPr txBox="1"/>
          <p:nvPr/>
        </p:nvSpPr>
        <p:spPr>
          <a:xfrm>
            <a:off x="1422176" y="2561756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case study,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EDA will be carried out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understand how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consumer attributes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loan attributes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influence the tendency of default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Benefits of the case study: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Applying EDA in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real life business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scenarios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Key indicators to identify credit loss for the LC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938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85AC9-7AFF-2BA2-EE02-DCED9357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4" y="1751428"/>
            <a:ext cx="11127544" cy="2679895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the applicant is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 likely to repay the loan,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i.e. he/she is likely to default, then approving the loan may lead to a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financial loss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for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company.</a:t>
            </a:r>
            <a:endParaRPr lang="en-IN" sz="1800" dirty="0"/>
          </a:p>
          <a:p>
            <a:pPr marL="0" indent="0">
              <a:buNone/>
            </a:pPr>
            <a:r>
              <a:rPr lang="en-IN" sz="1800" b="1" dirty="0" smtClean="0">
                <a:solidFill>
                  <a:srgbClr val="091E42"/>
                </a:solidFill>
                <a:latin typeface="freight-text-pro"/>
              </a:rPr>
              <a:t>Data Cleansing </a:t>
            </a:r>
            <a:r>
              <a:rPr lang="en-IN" sz="1800" b="1" dirty="0">
                <a:solidFill>
                  <a:srgbClr val="091E42"/>
                </a:solidFill>
                <a:latin typeface="freight-text-pro"/>
              </a:rPr>
              <a:t>and preparation process:</a:t>
            </a:r>
            <a:endParaRPr lang="en-US" sz="1800" b="1" dirty="0">
              <a:solidFill>
                <a:srgbClr val="091E42"/>
              </a:solidFill>
              <a:latin typeface="freight-text-pro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4AF0CA3-AFDB-EA77-A34C-DD2326A65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71781241"/>
              </p:ext>
            </p:extLst>
          </p:nvPr>
        </p:nvGraphicFramePr>
        <p:xfrm>
          <a:off x="611946" y="2835275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10823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Loan Status and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9" y="5077386"/>
            <a:ext cx="10536701" cy="9013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Loan Status: </a:t>
            </a:r>
            <a:r>
              <a:rPr lang="en-IN" dirty="0" smtClean="0"/>
              <a:t>There is steady increase in default status with rising annual income.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4288" y="1924050"/>
            <a:ext cx="45434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407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5" y="23033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Term and Interest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773" y="4979744"/>
            <a:ext cx="4268804" cy="15593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Loan </a:t>
            </a:r>
            <a:r>
              <a:rPr lang="en-IN" b="1" dirty="0" smtClean="0"/>
              <a:t>Term </a:t>
            </a:r>
            <a:r>
              <a:rPr lang="en-IN" b="1" dirty="0" err="1" smtClean="0"/>
              <a:t>vs</a:t>
            </a:r>
            <a:r>
              <a:rPr lang="en-IN" b="1" dirty="0" smtClean="0"/>
              <a:t> </a:t>
            </a:r>
            <a:r>
              <a:rPr lang="en-IN" b="1" dirty="0" err="1" smtClean="0"/>
              <a:t>loan_amnt</a:t>
            </a:r>
            <a:r>
              <a:rPr lang="en-IN" b="1" dirty="0" smtClean="0"/>
              <a:t>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Loans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taken for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month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have higher chances of default when loan mount goes higher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388768" y="4984892"/>
            <a:ext cx="5366085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Interest Rate: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possibilities of defaulting increase with loan amount between 25K to 35K with rising interest rates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971" y="1580052"/>
            <a:ext cx="4646075" cy="332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5711" y="1775354"/>
            <a:ext cx="3742005" cy="310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4272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Grade and Sub-Grade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5012020"/>
            <a:ext cx="5231214" cy="15593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Grade: </a:t>
            </a:r>
            <a:r>
              <a:rPr lang="en-IN" dirty="0" smtClean="0"/>
              <a:t>Grade B has the higher number of probabilities </a:t>
            </a:r>
            <a:r>
              <a:rPr lang="en-IN" dirty="0" smtClean="0"/>
              <a:t>of defaults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714423" y="4984892"/>
            <a:ext cx="4268804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Sub Grade: </a:t>
            </a:r>
            <a:r>
              <a:rPr lang="en-IN" dirty="0" smtClean="0"/>
              <a:t>In Grade B, the Sub Grade has higher chances of default.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2191" y="1890521"/>
            <a:ext cx="8004517" cy="303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0362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424"/>
            <a:ext cx="10058400" cy="1450757"/>
          </a:xfrm>
        </p:spPr>
        <p:txBody>
          <a:bodyPr/>
          <a:lstStyle/>
          <a:p>
            <a:r>
              <a:rPr lang="en-IN" dirty="0"/>
              <a:t>Employment Length &amp; </a:t>
            </a:r>
            <a:r>
              <a:rPr lang="en-IN" dirty="0" smtClean="0"/>
              <a:t>Home-ownership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5012020"/>
            <a:ext cx="5362958" cy="15593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Employment Length: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Most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applicants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have 10+ years of experience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have higher number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defaulted loan.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714423" y="4984892"/>
            <a:ext cx="4268804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Home Ownership: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ith increasing loan amount applicants without own house are likely to default specially ‘mortgage’s and ‘other’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015" y="1913207"/>
            <a:ext cx="5921098" cy="301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3514" y="1757738"/>
            <a:ext cx="5275384" cy="304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402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Annual Income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773" y="5012020"/>
            <a:ext cx="4268804" cy="15593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Annual Income :</a:t>
            </a:r>
            <a:r>
              <a:rPr lang="en-IN" dirty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Applicants having income range between 31k to 85K  have defaulted more.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4984892"/>
            <a:ext cx="5915851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Purpose: </a:t>
            </a:r>
            <a:r>
              <a:rPr lang="en-IN" dirty="0"/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Loans are taken mostly for debt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consolidation, small business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followed by credit card payment.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increased loan amount possibilities of defaults increase for purposes such as credit card, small business, debt consolidation and home improvement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2492" y="1808669"/>
            <a:ext cx="4572000" cy="315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1" y="1891225"/>
            <a:ext cx="5880294" cy="272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88162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Loan Default month and year wise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1185820" y="5298623"/>
            <a:ext cx="10518500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Public Recorded Bankruptcy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 is rise in default between 2010 to 2011 above 10k. There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increase in defaults from mid year to year end for loan above 10k.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668" y="1823597"/>
            <a:ext cx="74580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670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</TotalTime>
  <Words>578</Words>
  <Application>Microsoft Office PowerPoint</Application>
  <PresentationFormat>Custom</PresentationFormat>
  <Paragraphs>66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Slide 1</vt:lpstr>
      <vt:lpstr>Objective</vt:lpstr>
      <vt:lpstr>Business Understanding</vt:lpstr>
      <vt:lpstr>Loan Status and Amount</vt:lpstr>
      <vt:lpstr>Term and Interest Rate</vt:lpstr>
      <vt:lpstr>Grade and Sub-Grade</vt:lpstr>
      <vt:lpstr>Employment Length &amp; Home-ownership</vt:lpstr>
      <vt:lpstr>Annual Income &amp; Purpose</vt:lpstr>
      <vt:lpstr>Loan Default month and year wise</vt:lpstr>
      <vt:lpstr>Employment length and verification status</vt:lpstr>
      <vt:lpstr>Recommendations</vt:lpstr>
      <vt:lpstr>Recommendations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sukhija</dc:creator>
  <cp:lastModifiedBy>singh</cp:lastModifiedBy>
  <cp:revision>67</cp:revision>
  <dcterms:created xsi:type="dcterms:W3CDTF">2022-06-06T16:58:12Z</dcterms:created>
  <dcterms:modified xsi:type="dcterms:W3CDTF">2023-12-06T17:28:05Z</dcterms:modified>
</cp:coreProperties>
</file>