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21D00F-BA12-4F0A-BBC1-63AF65963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FD7DC67-8C9A-46B7-8976-A8AF0CB36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680764E-B23C-4C1D-B8E7-6C8CAA89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3D640-D334-43B5-9B87-2EED228C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7C9195-9466-4542-8552-E9AF17D7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32222-3C66-40CB-A538-EE06AF4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8784DA-5545-484A-A6B6-BC070822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426B44-3A0D-4710-8C4C-80EBD6F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AC7364-0540-4520-859B-F05BE068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37E8E9-0419-4D13-82A6-E249690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877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6C1234-F25D-4B8A-9EEB-DF810E408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F16B33B-6B75-478D-AE7A-C5DF2D2ED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E85B81A-2748-4FA8-B7CC-7C993F27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2D3C1D-A0FB-447D-8070-C9C0AD77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459210-69A1-4905-B7BC-715C8615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195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4A78B-411E-4A86-84E7-B97779FD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162FE7-5B76-42CB-A08A-4CE58B6A2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E27D3B-1371-4627-8F77-C823D062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4A603E-27C3-422F-A90D-E665D07D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FF1AD2-E2D7-4A50-B53E-1FBC4768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484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B680E1-75B0-4921-9219-9E11DAB2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98160D-A399-4690-966B-658C6478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1900F9-DE9B-492D-B9A6-909634F6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7A00ED-9423-4765-8EA9-83027C92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3CE89A-A257-4B69-9A04-B77DBC3B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12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1B646-7935-48A7-A152-2529F8FD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749CA-7E57-421B-A0F2-C6FE5D9BD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66ADD90-CE31-4F2A-B468-8A1ADF63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657D85E-97C7-4D98-BE76-9FBAF028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8B73BAA-4AF9-402C-BE11-1980F57B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504CFB-E051-4951-AE7B-CEE75050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8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FE6E8A-487E-4B83-A990-F6341AE1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1D7A9F-5951-4304-93D8-CCFEEFD1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33A49AA-AB17-4D80-84B8-23AC90F13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F71E709-A204-4F56-B983-29025AF55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C1A0BC1-AAC9-4BA2-9CCA-02BF1FB48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A81033D-FCD9-4C14-846C-8D941D18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D4C0780-87A2-47AD-A7E1-CDC74DED9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DBE80C4-2A34-4E20-ACCC-E0D3A58F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57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765EC5-DEED-4E96-96D9-2123C26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FFFE004-F051-4D51-A4C9-AA15331F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A76EE35-864F-416E-9990-DD76EC51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92E7D9-A0CC-45DD-9E28-CF9E3C6B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26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036958F-7D9D-4B42-9004-67A6FE54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3CA00F0-C770-49BF-95B2-3A001976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772CA0-1D5A-4D4A-983F-E83A0228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45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78937B-4E32-4608-8D21-384C0F1F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539A2C-6EB9-45F1-BBDC-560CDE8C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CD984F-C3D7-448B-A44C-0EFD6DBFA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D43CCD-C0BF-4BCB-8BBD-7A430DC0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F3160B6-2C1D-4B75-860D-569F18A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FFBBE78-4D3F-4400-840C-B4A2501E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2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4ABD0-155B-4AB4-8A06-D1C5D26E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9EE084F-4A96-4227-9CF4-3B01D54C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634B32-1F63-4725-9F5B-51D4424C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A849E56-C171-4570-9AC0-2638DD35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FB71A49-17DA-472D-8E5A-49E777CE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5D2288-66F6-449D-9EB2-3D8B6F56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1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7025EC2-25D6-4CE0-9C75-20696785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8D2CD66-883F-4FE5-BB59-58C8E0F9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5D37B6F-1EF1-48E7-8194-03785AFFA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90C6D-3EE8-4FEA-9FFA-7E58F0586AA3}" type="datetimeFigureOut">
              <a:rPr lang="tr-TR" smtClean="0"/>
              <a:t>31.01.2022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F46F3F-18E0-43EC-AD7F-1D1CC3A4A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51CF33-2F1A-4B8F-9E32-D8E0FF9E7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7B85C-36AD-4E3C-8214-AD11C48AF2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39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693ABE2-EB85-4CFC-9AD6-F4C31FD3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6" y="0"/>
            <a:ext cx="11910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A676E8C-5A20-40C6-8483-FF3BF308E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8" y="0"/>
            <a:ext cx="11916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4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5140544-63C2-44AE-9FA0-B7E2E99F5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02" y="0"/>
            <a:ext cx="119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D00778D-D06C-435F-9CAA-1049FA2C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2" y="0"/>
            <a:ext cx="1197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5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8E90C46-87D8-4A4E-AE9E-F0EB6CE0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" y="0"/>
            <a:ext cx="12015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3640A85-87E7-406A-80A2-0FC00ED57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2" y="0"/>
            <a:ext cx="11993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5B09A64-71FF-4117-94BD-5F8D77737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0" y="0"/>
            <a:ext cx="12015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8B9D570-39A7-41C0-ABB1-1104FD3B5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" y="0"/>
            <a:ext cx="11973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Hızıroğlu</dc:creator>
  <cp:lastModifiedBy>Oğuzhan Hızıroğlu</cp:lastModifiedBy>
  <cp:revision>1</cp:revision>
  <dcterms:created xsi:type="dcterms:W3CDTF">2022-01-31T18:20:09Z</dcterms:created>
  <dcterms:modified xsi:type="dcterms:W3CDTF">2022-01-31T18:21:02Z</dcterms:modified>
</cp:coreProperties>
</file>